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377" r:id="rId4"/>
    <p:sldId id="373" r:id="rId5"/>
    <p:sldId id="379" r:id="rId6"/>
    <p:sldId id="391" r:id="rId7"/>
    <p:sldId id="326" r:id="rId8"/>
    <p:sldId id="353" r:id="rId9"/>
    <p:sldId id="390" r:id="rId10"/>
    <p:sldId id="354" r:id="rId11"/>
    <p:sldId id="355" r:id="rId12"/>
    <p:sldId id="392" r:id="rId13"/>
    <p:sldId id="383" r:id="rId14"/>
    <p:sldId id="359" r:id="rId15"/>
    <p:sldId id="362" r:id="rId16"/>
    <p:sldId id="364" r:id="rId17"/>
    <p:sldId id="381" r:id="rId18"/>
    <p:sldId id="366" r:id="rId19"/>
    <p:sldId id="389" r:id="rId20"/>
    <p:sldId id="368" r:id="rId21"/>
    <p:sldId id="367" r:id="rId22"/>
    <p:sldId id="369" r:id="rId23"/>
    <p:sldId id="372" r:id="rId24"/>
    <p:sldId id="350" r:id="rId25"/>
    <p:sldId id="357" r:id="rId26"/>
    <p:sldId id="356" r:id="rId27"/>
    <p:sldId id="385" r:id="rId28"/>
    <p:sldId id="386" r:id="rId29"/>
    <p:sldId id="3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88515"/>
  </p:normalViewPr>
  <p:slideViewPr>
    <p:cSldViewPr snapToGrid="0" snapToObjects="1">
      <p:cViewPr varScale="1">
        <p:scale>
          <a:sx n="102" d="100"/>
          <a:sy n="102" d="100"/>
        </p:scale>
        <p:origin x="10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16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5CB32-651A-3A48-9DEB-30F91E4DA68B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766D247-236D-E947-B319-1F47AE216CE3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APPEARS</a:t>
          </a:r>
        </a:p>
      </dgm:t>
    </dgm:pt>
    <dgm:pt modelId="{0A781BCC-F829-3D43-B8EE-7D2B1C2F39B6}" type="parTrans" cxnId="{5C0C7CD4-C0B0-3A42-B5CB-3FFE5BEC8747}">
      <dgm:prSet/>
      <dgm:spPr/>
      <dgm:t>
        <a:bodyPr/>
        <a:lstStyle/>
        <a:p>
          <a:endParaRPr lang="en-US" sz="2400"/>
        </a:p>
      </dgm:t>
    </dgm:pt>
    <dgm:pt modelId="{37099F98-6F25-6245-91B4-DB40455755FF}" type="sibTrans" cxnId="{5C0C7CD4-C0B0-3A42-B5CB-3FFE5BEC8747}">
      <dgm:prSet/>
      <dgm:spPr/>
      <dgm:t>
        <a:bodyPr/>
        <a:lstStyle/>
        <a:p>
          <a:endParaRPr lang="en-US" sz="2400"/>
        </a:p>
      </dgm:t>
    </dgm:pt>
    <dgm:pt modelId="{7EF007C1-0E74-004F-AF7D-6337CF16CB13}">
      <dgm:prSet phldrT="[Text]" custT="1"/>
      <dgm:spPr/>
      <dgm:t>
        <a:bodyPr/>
        <a:lstStyle/>
        <a:p>
          <a:r>
            <a:rPr lang="en-US" sz="1050" dirty="0"/>
            <a:t>with</a:t>
          </a:r>
        </a:p>
      </dgm:t>
    </dgm:pt>
    <dgm:pt modelId="{129B52B7-D50B-5C4D-9D48-158FC1D82A8A}" type="parTrans" cxnId="{12C5F69F-B0C2-3E4A-B3B3-B3F5187D9A49}">
      <dgm:prSet/>
      <dgm:spPr/>
      <dgm:t>
        <a:bodyPr/>
        <a:lstStyle/>
        <a:p>
          <a:endParaRPr lang="en-US" sz="2400"/>
        </a:p>
      </dgm:t>
    </dgm:pt>
    <dgm:pt modelId="{5B262E5C-122E-8B49-9942-DF73919BB130}" type="sibTrans" cxnId="{12C5F69F-B0C2-3E4A-B3B3-B3F5187D9A49}">
      <dgm:prSet/>
      <dgm:spPr/>
      <dgm:t>
        <a:bodyPr/>
        <a:lstStyle/>
        <a:p>
          <a:endParaRPr lang="en-US" sz="2400"/>
        </a:p>
      </dgm:t>
    </dgm:pt>
    <dgm:pt modelId="{C4745E53-380F-034E-B089-15B2CB802439}">
      <dgm:prSet phldrT="[Text]" custT="1"/>
      <dgm:spPr/>
      <dgm:t>
        <a:bodyPr/>
        <a:lstStyle/>
        <a:p>
          <a:r>
            <a:rPr lang="en-US" sz="1050" dirty="0"/>
            <a:t>.</a:t>
          </a:r>
        </a:p>
      </dgm:t>
    </dgm:pt>
    <dgm:pt modelId="{D6CE36C4-B189-3D49-AC36-C47EBF33C856}" type="parTrans" cxnId="{5F4BA7D1-B345-734B-84BA-14D55083BEBF}">
      <dgm:prSet/>
      <dgm:spPr/>
      <dgm:t>
        <a:bodyPr/>
        <a:lstStyle/>
        <a:p>
          <a:endParaRPr lang="en-US" sz="2400"/>
        </a:p>
      </dgm:t>
    </dgm:pt>
    <dgm:pt modelId="{6DC2CFCC-8D5D-1847-A121-977522D3031D}" type="sibTrans" cxnId="{5F4BA7D1-B345-734B-84BA-14D55083BEBF}">
      <dgm:prSet/>
      <dgm:spPr/>
      <dgm:t>
        <a:bodyPr/>
        <a:lstStyle/>
        <a:p>
          <a:endParaRPr lang="en-US" sz="2400"/>
        </a:p>
      </dgm:t>
    </dgm:pt>
    <dgm:pt modelId="{5D637352-D89C-404C-9F04-D9A475036B3A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evidence</a:t>
          </a:r>
        </a:p>
      </dgm:t>
    </dgm:pt>
    <dgm:pt modelId="{CD9EACC9-85EC-F74D-AD09-F807538F404A}" type="parTrans" cxnId="{DA6AB814-82F5-B348-BBA8-67E584768FDB}">
      <dgm:prSet/>
      <dgm:spPr/>
      <dgm:t>
        <a:bodyPr/>
        <a:lstStyle/>
        <a:p>
          <a:endParaRPr lang="en-US" sz="2400"/>
        </a:p>
      </dgm:t>
    </dgm:pt>
    <dgm:pt modelId="{4CC4782D-D44A-5940-A29C-0CF0FA73D3FD}" type="sibTrans" cxnId="{DA6AB814-82F5-B348-BBA8-67E584768FDB}">
      <dgm:prSet/>
      <dgm:spPr/>
      <dgm:t>
        <a:bodyPr/>
        <a:lstStyle/>
        <a:p>
          <a:endParaRPr lang="en-US" sz="2400"/>
        </a:p>
      </dgm:t>
    </dgm:pt>
    <dgm:pt modelId="{22EB2FE8-3E64-584D-ABCA-4B1FC25FDA9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be</a:t>
          </a:r>
        </a:p>
      </dgm:t>
    </dgm:pt>
    <dgm:pt modelId="{DA2742A3-9E69-C947-9E31-64B6149C6ACB}" type="parTrans" cxnId="{9A064B42-025C-B247-8234-70FF438FB51A}">
      <dgm:prSet/>
      <dgm:spPr/>
      <dgm:t>
        <a:bodyPr/>
        <a:lstStyle/>
        <a:p>
          <a:endParaRPr lang="en-US" sz="2400"/>
        </a:p>
      </dgm:t>
    </dgm:pt>
    <dgm:pt modelId="{04F98C5B-DEF5-2D47-A7E8-55C21C0AAD46}" type="sibTrans" cxnId="{9A064B42-025C-B247-8234-70FF438FB51A}">
      <dgm:prSet/>
      <dgm:spPr/>
      <dgm:t>
        <a:bodyPr/>
        <a:lstStyle/>
        <a:p>
          <a:endParaRPr lang="en-US" sz="2400"/>
        </a:p>
      </dgm:t>
    </dgm:pt>
    <dgm:pt modelId="{7007B8F9-C7E0-E440-893A-E6BD667248F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increasing</a:t>
          </a:r>
        </a:p>
      </dgm:t>
    </dgm:pt>
    <dgm:pt modelId="{0ADAD758-B6FC-6D4B-9FCE-DFE8E7089F0F}" type="parTrans" cxnId="{C8A38A1D-F57C-8449-93AD-6A633023100E}">
      <dgm:prSet/>
      <dgm:spPr/>
      <dgm:t>
        <a:bodyPr/>
        <a:lstStyle/>
        <a:p>
          <a:endParaRPr lang="en-US" sz="2400"/>
        </a:p>
      </dgm:t>
    </dgm:pt>
    <dgm:pt modelId="{E3BCD9AF-3336-C84B-9C4F-0E4FA79C838F}" type="sibTrans" cxnId="{C8A38A1D-F57C-8449-93AD-6A633023100E}">
      <dgm:prSet/>
      <dgm:spPr/>
      <dgm:t>
        <a:bodyPr/>
        <a:lstStyle/>
        <a:p>
          <a:endParaRPr lang="en-US" sz="2400"/>
        </a:p>
      </dgm:t>
    </dgm:pt>
    <dgm:pt modelId="{C7463132-1D0E-C340-8F0F-E9A00861DCEE}">
      <dgm:prSet phldrT="[Text]" custT="1"/>
      <dgm:spPr/>
      <dgm:t>
        <a:bodyPr/>
        <a:lstStyle/>
        <a:p>
          <a:r>
            <a:rPr lang="en-US" sz="1050" dirty="0"/>
            <a:t>pointing</a:t>
          </a:r>
        </a:p>
      </dgm:t>
    </dgm:pt>
    <dgm:pt modelId="{191C663E-8D0B-F140-82C7-15E5332C1924}" type="parTrans" cxnId="{B9E4F7AA-2224-854B-96EB-6AA3C84EA277}">
      <dgm:prSet/>
      <dgm:spPr/>
      <dgm:t>
        <a:bodyPr/>
        <a:lstStyle/>
        <a:p>
          <a:endParaRPr lang="en-US" sz="2400"/>
        </a:p>
      </dgm:t>
    </dgm:pt>
    <dgm:pt modelId="{92EC88DB-6636-4E4F-88DC-E57F4FFBD6D7}" type="sibTrans" cxnId="{B9E4F7AA-2224-854B-96EB-6AA3C84EA277}">
      <dgm:prSet/>
      <dgm:spPr/>
      <dgm:t>
        <a:bodyPr/>
        <a:lstStyle/>
        <a:p>
          <a:endParaRPr lang="en-US" sz="2400"/>
        </a:p>
      </dgm:t>
    </dgm:pt>
    <dgm:pt modelId="{93E6DADB-C0D5-EB40-B2E1-CD6C4CE5FC1D}">
      <dgm:prSet phldrT="[Text]" custT="1"/>
      <dgm:spPr/>
      <dgm:t>
        <a:bodyPr/>
        <a:lstStyle/>
        <a:p>
          <a:r>
            <a:rPr lang="en-US" sz="1050" dirty="0"/>
            <a:t>securing</a:t>
          </a:r>
        </a:p>
      </dgm:t>
    </dgm:pt>
    <dgm:pt modelId="{2C77F858-AC3E-084C-B2C2-84E02980F5D5}" type="parTrans" cxnId="{2D6C1A8F-2C35-EC45-8473-F58ACB466096}">
      <dgm:prSet/>
      <dgm:spPr/>
      <dgm:t>
        <a:bodyPr/>
        <a:lstStyle/>
        <a:p>
          <a:endParaRPr lang="en-US" sz="2400"/>
        </a:p>
      </dgm:t>
    </dgm:pt>
    <dgm:pt modelId="{566A9E3F-150F-4348-B643-E3B29624EE72}" type="sibTrans" cxnId="{2D6C1A8F-2C35-EC45-8473-F58ACB466096}">
      <dgm:prSet/>
      <dgm:spPr/>
      <dgm:t>
        <a:bodyPr/>
        <a:lstStyle/>
        <a:p>
          <a:endParaRPr lang="en-US" sz="2400"/>
        </a:p>
      </dgm:t>
    </dgm:pt>
    <dgm:pt modelId="{1D1FC283-A963-4C4D-AB8C-71C678DAECA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to</a:t>
          </a:r>
        </a:p>
      </dgm:t>
    </dgm:pt>
    <dgm:pt modelId="{C2616A01-31C3-4E48-A5A0-0A3C64111DDF}" type="parTrans" cxnId="{856D93E0-A66F-2047-90F9-ABE657F8B9E8}">
      <dgm:prSet/>
      <dgm:spPr/>
      <dgm:t>
        <a:bodyPr/>
        <a:lstStyle/>
        <a:p>
          <a:endParaRPr lang="en-US" sz="2400"/>
        </a:p>
      </dgm:t>
    </dgm:pt>
    <dgm:pt modelId="{FAD5E2E2-43B8-734F-BC97-4237862659E0}" type="sibTrans" cxnId="{856D93E0-A66F-2047-90F9-ABE657F8B9E8}">
      <dgm:prSet/>
      <dgm:spPr/>
      <dgm:t>
        <a:bodyPr/>
        <a:lstStyle/>
        <a:p>
          <a:endParaRPr lang="en-US" sz="2400"/>
        </a:p>
      </dgm:t>
    </dgm:pt>
    <dgm:pt modelId="{86BE52EC-1E19-0A47-B110-BDA7CF499D0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measure</a:t>
          </a:r>
        </a:p>
      </dgm:t>
    </dgm:pt>
    <dgm:pt modelId="{8F8D92F8-5D50-744E-BCED-DAD6666C1472}" type="parTrans" cxnId="{26B30B49-8A09-8D43-8331-DF9E0F31C6D2}">
      <dgm:prSet/>
      <dgm:spPr/>
      <dgm:t>
        <a:bodyPr/>
        <a:lstStyle/>
        <a:p>
          <a:endParaRPr lang="en-US" sz="2400"/>
        </a:p>
      </dgm:t>
    </dgm:pt>
    <dgm:pt modelId="{66E0E174-B761-F446-AF5C-E52F8DB32925}" type="sibTrans" cxnId="{26B30B49-8A09-8D43-8331-DF9E0F31C6D2}">
      <dgm:prSet/>
      <dgm:spPr/>
      <dgm:t>
        <a:bodyPr/>
        <a:lstStyle/>
        <a:p>
          <a:endParaRPr lang="en-US" sz="2400"/>
        </a:p>
      </dgm:t>
    </dgm:pt>
    <dgm:pt modelId="{828A7D11-52FD-D344-9101-1FC3890D10C3}">
      <dgm:prSet phldrT="[Text]" custT="1"/>
      <dgm:spPr/>
      <dgm:t>
        <a:bodyPr/>
        <a:lstStyle/>
        <a:p>
          <a:r>
            <a:rPr lang="en-US" sz="1050" dirty="0"/>
            <a:t>to</a:t>
          </a:r>
        </a:p>
      </dgm:t>
    </dgm:pt>
    <dgm:pt modelId="{4C84A92E-71B2-2D4C-B83B-B3EFCD4F5231}" type="parTrans" cxnId="{D166218C-6D81-1647-B891-3D6D658F6E25}">
      <dgm:prSet/>
      <dgm:spPr/>
      <dgm:t>
        <a:bodyPr/>
        <a:lstStyle/>
        <a:p>
          <a:endParaRPr lang="en-US" sz="2400"/>
        </a:p>
      </dgm:t>
    </dgm:pt>
    <dgm:pt modelId="{555416E3-0396-6248-AA52-CE91F4EA245E}" type="sibTrans" cxnId="{D166218C-6D81-1647-B891-3D6D658F6E25}">
      <dgm:prSet/>
      <dgm:spPr/>
      <dgm:t>
        <a:bodyPr/>
        <a:lstStyle/>
        <a:p>
          <a:endParaRPr lang="en-US" sz="2400"/>
        </a:p>
      </dgm:t>
    </dgm:pt>
    <dgm:pt modelId="{1C472660-D5E6-234A-85B2-BEC38F6D238A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origins</a:t>
          </a:r>
        </a:p>
      </dgm:t>
    </dgm:pt>
    <dgm:pt modelId="{51547799-2C0A-3E42-AB96-FB2A6DBBF0EA}" type="parTrans" cxnId="{8DA33AAA-8C1B-9D47-ACFB-B66D3DC7BF09}">
      <dgm:prSet/>
      <dgm:spPr/>
      <dgm:t>
        <a:bodyPr/>
        <a:lstStyle/>
        <a:p>
          <a:endParaRPr lang="en-US" sz="2400"/>
        </a:p>
      </dgm:t>
    </dgm:pt>
    <dgm:pt modelId="{A2F874E7-AA62-B342-88D8-5EE8E2C201D6}" type="sibTrans" cxnId="{8DA33AAA-8C1B-9D47-ACFB-B66D3DC7BF09}">
      <dgm:prSet/>
      <dgm:spPr/>
      <dgm:t>
        <a:bodyPr/>
        <a:lstStyle/>
        <a:p>
          <a:endParaRPr lang="en-US" sz="2400"/>
        </a:p>
      </dgm:t>
    </dgm:pt>
    <dgm:pt modelId="{43BCC0B1-68B1-1B4D-A44B-261936ABB96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fetal</a:t>
          </a:r>
        </a:p>
      </dgm:t>
    </dgm:pt>
    <dgm:pt modelId="{CCE22CAB-5626-6A46-AB39-DBCF269B5CD9}" type="parTrans" cxnId="{79458675-15E4-2C4C-93F5-91402B8ADBC9}">
      <dgm:prSet/>
      <dgm:spPr/>
      <dgm:t>
        <a:bodyPr/>
        <a:lstStyle/>
        <a:p>
          <a:endParaRPr lang="en-US" sz="2400"/>
        </a:p>
      </dgm:t>
    </dgm:pt>
    <dgm:pt modelId="{9683C1CD-0014-5043-B89B-8A91BA4D7BAD}" type="sibTrans" cxnId="{79458675-15E4-2C4C-93F5-91402B8ADBC9}">
      <dgm:prSet/>
      <dgm:spPr/>
      <dgm:t>
        <a:bodyPr/>
        <a:lstStyle/>
        <a:p>
          <a:endParaRPr lang="en-US" sz="2400"/>
        </a:p>
      </dgm:t>
    </dgm:pt>
    <dgm:pt modelId="{6C71DE43-1E1F-C04E-AE02-FCB86C0781C1}">
      <dgm:prSet phldrT="[Text]" custT="1"/>
      <dgm:spPr/>
      <dgm:t>
        <a:bodyPr/>
        <a:lstStyle/>
        <a:p>
          <a:r>
            <a:rPr lang="en-US" sz="1050" dirty="0"/>
            <a:t>of</a:t>
          </a:r>
        </a:p>
      </dgm:t>
    </dgm:pt>
    <dgm:pt modelId="{33A2CDC3-13BA-524D-8410-A7E30B3A6E5D}" type="parTrans" cxnId="{9A2B568B-59E8-484D-BC5B-9B852333FD36}">
      <dgm:prSet/>
      <dgm:spPr/>
      <dgm:t>
        <a:bodyPr/>
        <a:lstStyle/>
        <a:p>
          <a:endParaRPr lang="en-US" sz="2400"/>
        </a:p>
      </dgm:t>
    </dgm:pt>
    <dgm:pt modelId="{D538989A-D1C5-6148-9279-6204BEDD24AB}" type="sibTrans" cxnId="{9A2B568B-59E8-484D-BC5B-9B852333FD36}">
      <dgm:prSet/>
      <dgm:spPr/>
      <dgm:t>
        <a:bodyPr/>
        <a:lstStyle/>
        <a:p>
          <a:endParaRPr lang="en-US" sz="2400"/>
        </a:p>
      </dgm:t>
    </dgm:pt>
    <dgm:pt modelId="{541A3E02-0AC5-6C4D-B960-6496770BC68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disease</a:t>
          </a:r>
        </a:p>
      </dgm:t>
    </dgm:pt>
    <dgm:pt modelId="{47C644EF-B0B7-FB4C-A50B-0ACB6A98B440}" type="parTrans" cxnId="{EB8B9EE4-F74F-AD4D-BCAD-6C2752D021C6}">
      <dgm:prSet/>
      <dgm:spPr/>
      <dgm:t>
        <a:bodyPr/>
        <a:lstStyle/>
        <a:p>
          <a:endParaRPr lang="en-US" sz="2400"/>
        </a:p>
      </dgm:t>
    </dgm:pt>
    <dgm:pt modelId="{F87703AC-BA47-5244-A9A2-33B5C737318F}" type="sibTrans" cxnId="{EB8B9EE4-F74F-AD4D-BCAD-6C2752D021C6}">
      <dgm:prSet/>
      <dgm:spPr/>
      <dgm:t>
        <a:bodyPr/>
        <a:lstStyle/>
        <a:p>
          <a:endParaRPr lang="en-US" sz="2400"/>
        </a:p>
      </dgm:t>
    </dgm:pt>
    <dgm:pt modelId="{7F8ABA17-59B6-0C42-8B1A-345A7EB555AE}">
      <dgm:prSet phldrT="[Text]" custT="1"/>
      <dgm:spPr/>
      <dgm:t>
        <a:bodyPr/>
        <a:lstStyle/>
        <a:p>
          <a:r>
            <a:rPr lang="en-US" sz="1050" dirty="0"/>
            <a:t>some</a:t>
          </a:r>
        </a:p>
      </dgm:t>
    </dgm:pt>
    <dgm:pt modelId="{81B16925-7EFA-DD49-B17F-2086E377B043}" type="parTrans" cxnId="{FE1B7AB7-B528-0E46-B60A-2E274A3E13C8}">
      <dgm:prSet/>
      <dgm:spPr/>
      <dgm:t>
        <a:bodyPr/>
        <a:lstStyle/>
        <a:p>
          <a:endParaRPr lang="en-US" sz="2400"/>
        </a:p>
      </dgm:t>
    </dgm:pt>
    <dgm:pt modelId="{73B588EE-EBFA-2349-8F55-0F36DF458CB0}" type="sibTrans" cxnId="{FE1B7AB7-B528-0E46-B60A-2E274A3E13C8}">
      <dgm:prSet/>
      <dgm:spPr/>
      <dgm:t>
        <a:bodyPr/>
        <a:lstStyle/>
        <a:p>
          <a:endParaRPr lang="en-US" sz="2400"/>
        </a:p>
      </dgm:t>
    </dgm:pt>
    <dgm:pt modelId="{31103688-F93C-2841-A81A-D9C6002D6F52}">
      <dgm:prSet phldrT="[Text]" custT="1"/>
      <dgm:spPr/>
      <dgm:t>
        <a:bodyPr/>
        <a:lstStyle/>
        <a:p>
          <a:r>
            <a:rPr lang="en-US" sz="1050" dirty="0"/>
            <a:t>later</a:t>
          </a:r>
        </a:p>
      </dgm:t>
    </dgm:pt>
    <dgm:pt modelId="{E20D5E4B-A830-714E-BB39-CB6CB5B885C8}" type="parTrans" cxnId="{5B29930D-2E88-C643-A61D-531FC9BF2A69}">
      <dgm:prSet/>
      <dgm:spPr/>
      <dgm:t>
        <a:bodyPr/>
        <a:lstStyle/>
        <a:p>
          <a:endParaRPr lang="en-US" sz="2400"/>
        </a:p>
      </dgm:t>
    </dgm:pt>
    <dgm:pt modelId="{1215A44D-E64C-B042-BC2B-A803A82EAD95}" type="sibTrans" cxnId="{5B29930D-2E88-C643-A61D-531FC9BF2A69}">
      <dgm:prSet/>
      <dgm:spPr/>
      <dgm:t>
        <a:bodyPr/>
        <a:lstStyle/>
        <a:p>
          <a:endParaRPr lang="en-US" sz="2400"/>
        </a:p>
      </dgm:t>
    </dgm:pt>
    <dgm:pt modelId="{DEBEE3D5-C407-9446-894F-02646A95BED7}">
      <dgm:prSet phldrT="[Text]" custT="1"/>
      <dgm:spPr/>
      <dgm:t>
        <a:bodyPr/>
        <a:lstStyle/>
        <a:p>
          <a:r>
            <a:rPr lang="en-US" sz="1050" dirty="0"/>
            <a:t>life</a:t>
          </a:r>
        </a:p>
      </dgm:t>
    </dgm:pt>
    <dgm:pt modelId="{2B99218F-37B4-9544-B15C-B0E6D9197F29}" type="parTrans" cxnId="{390B4ABE-AA84-754E-B2A3-73EFD1523CFF}">
      <dgm:prSet/>
      <dgm:spPr/>
      <dgm:t>
        <a:bodyPr/>
        <a:lstStyle/>
        <a:p>
          <a:endParaRPr lang="en-US" sz="2400"/>
        </a:p>
      </dgm:t>
    </dgm:pt>
    <dgm:pt modelId="{97C743B7-61A8-BB4A-AC4A-E7840F9DAF86}" type="sibTrans" cxnId="{390B4ABE-AA84-754E-B2A3-73EFD1523CFF}">
      <dgm:prSet/>
      <dgm:spPr/>
      <dgm:t>
        <a:bodyPr/>
        <a:lstStyle/>
        <a:p>
          <a:endParaRPr lang="en-US" sz="2400"/>
        </a:p>
      </dgm:t>
    </dgm:pt>
    <dgm:pt modelId="{95C9F889-578C-344F-BA95-311A5F642A1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sufficiency</a:t>
          </a:r>
        </a:p>
      </dgm:t>
    </dgm:pt>
    <dgm:pt modelId="{AE8C4E75-3417-884D-9E94-F74D2971D2DF}" type="parTrans" cxnId="{13503527-6A61-9243-851B-122960B11068}">
      <dgm:prSet/>
      <dgm:spPr/>
      <dgm:t>
        <a:bodyPr/>
        <a:lstStyle/>
        <a:p>
          <a:endParaRPr lang="en-US" sz="2400"/>
        </a:p>
      </dgm:t>
    </dgm:pt>
    <dgm:pt modelId="{5407F6EE-5301-734B-B3EE-BEA4015B8621}" type="sibTrans" cxnId="{13503527-6A61-9243-851B-122960B11068}">
      <dgm:prSet/>
      <dgm:spPr/>
      <dgm:t>
        <a:bodyPr/>
        <a:lstStyle/>
        <a:p>
          <a:endParaRPr lang="en-US" sz="2400"/>
        </a:p>
      </dgm:t>
    </dgm:pt>
    <dgm:pt modelId="{BC7C3D73-A2A3-DE4F-AA9B-1406B6F8682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vitamin</a:t>
          </a:r>
        </a:p>
      </dgm:t>
    </dgm:pt>
    <dgm:pt modelId="{7D99B0EC-A1E6-5E44-814B-431385AB87F9}" type="parTrans" cxnId="{DC4B884B-6579-4F45-A475-762625D3AE3B}">
      <dgm:prSet/>
      <dgm:spPr/>
      <dgm:t>
        <a:bodyPr/>
        <a:lstStyle/>
        <a:p>
          <a:endParaRPr lang="en-US" sz="2400"/>
        </a:p>
      </dgm:t>
    </dgm:pt>
    <dgm:pt modelId="{E8AF42BF-ECE3-EF47-97B9-EC29B0BF9F15}" type="sibTrans" cxnId="{DC4B884B-6579-4F45-A475-762625D3AE3B}">
      <dgm:prSet/>
      <dgm:spPr/>
      <dgm:t>
        <a:bodyPr/>
        <a:lstStyle/>
        <a:p>
          <a:endParaRPr lang="en-US" sz="2400"/>
        </a:p>
      </dgm:t>
    </dgm:pt>
    <dgm:pt modelId="{E4D38218-724C-0440-B8D2-79AA81FE60F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D</a:t>
          </a:r>
        </a:p>
      </dgm:t>
    </dgm:pt>
    <dgm:pt modelId="{7949950A-D302-A64C-B201-2F9DE9BFC34B}" type="parTrans" cxnId="{940FA650-0510-EA4E-A9E5-EF9E7B55648E}">
      <dgm:prSet/>
      <dgm:spPr/>
      <dgm:t>
        <a:bodyPr/>
        <a:lstStyle/>
        <a:p>
          <a:endParaRPr lang="en-US" sz="2400"/>
        </a:p>
      </dgm:t>
    </dgm:pt>
    <dgm:pt modelId="{73AEE11B-EAAF-F043-82AD-387F42D24458}" type="sibTrans" cxnId="{940FA650-0510-EA4E-A9E5-EF9E7B55648E}">
      <dgm:prSet/>
      <dgm:spPr/>
      <dgm:t>
        <a:bodyPr/>
        <a:lstStyle/>
        <a:p>
          <a:endParaRPr lang="en-US" sz="2400"/>
        </a:p>
      </dgm:t>
    </dgm:pt>
    <dgm:pt modelId="{6C62D620-A5A5-4F45-9457-8BF4E28B9850}">
      <dgm:prSet phldrT="[Text]" custT="1"/>
      <dgm:spPr/>
      <dgm:t>
        <a:bodyPr/>
        <a:lstStyle/>
        <a:p>
          <a:r>
            <a:rPr lang="en-US" sz="1050" dirty="0"/>
            <a:t>in</a:t>
          </a:r>
        </a:p>
      </dgm:t>
    </dgm:pt>
    <dgm:pt modelId="{E9702833-D5B1-3844-AA8A-3511CDCA303D}" type="parTrans" cxnId="{B5C7ECF2-73C0-D743-A161-207825F5CB63}">
      <dgm:prSet/>
      <dgm:spPr/>
      <dgm:t>
        <a:bodyPr/>
        <a:lstStyle/>
        <a:p>
          <a:endParaRPr lang="en-US" sz="2400"/>
        </a:p>
      </dgm:t>
    </dgm:pt>
    <dgm:pt modelId="{CD90DA26-8D44-3E43-87B3-76D263276E02}" type="sibTrans" cxnId="{B5C7ECF2-73C0-D743-A161-207825F5CB63}">
      <dgm:prSet/>
      <dgm:spPr/>
      <dgm:t>
        <a:bodyPr/>
        <a:lstStyle/>
        <a:p>
          <a:endParaRPr lang="en-US" sz="2400"/>
        </a:p>
      </dgm:t>
    </dgm:pt>
    <dgm:pt modelId="{07253003-1BCF-F849-8B58-B4B3BD7478A5}">
      <dgm:prSet phldrT="[Text]" custT="1"/>
      <dgm:spPr/>
      <dgm:t>
        <a:bodyPr/>
        <a:lstStyle/>
        <a:p>
          <a:r>
            <a:rPr lang="en-US" sz="1050" dirty="0"/>
            <a:t>pregnancy</a:t>
          </a:r>
        </a:p>
      </dgm:t>
    </dgm:pt>
    <dgm:pt modelId="{06F31830-CE1C-7C44-8D78-013232A3932D}" type="parTrans" cxnId="{269DEF63-093D-BE4E-8D50-4ABA9220A7C0}">
      <dgm:prSet/>
      <dgm:spPr/>
      <dgm:t>
        <a:bodyPr/>
        <a:lstStyle/>
        <a:p>
          <a:endParaRPr lang="en-US" sz="2400"/>
        </a:p>
      </dgm:t>
    </dgm:pt>
    <dgm:pt modelId="{01139834-46BC-8D4B-A5AE-77201CB8CB43}" type="sibTrans" cxnId="{269DEF63-093D-BE4E-8D50-4ABA9220A7C0}">
      <dgm:prSet/>
      <dgm:spPr/>
      <dgm:t>
        <a:bodyPr/>
        <a:lstStyle/>
        <a:p>
          <a:endParaRPr lang="en-US" sz="2400"/>
        </a:p>
      </dgm:t>
    </dgm:pt>
    <dgm:pt modelId="{D6AD7789-1FBE-C742-AA14-436875825E73}">
      <dgm:prSet phldrT="[Text]" custT="1"/>
      <dgm:spPr/>
      <dgm:t>
        <a:bodyPr/>
        <a:lstStyle/>
        <a:p>
          <a:r>
            <a:rPr lang="en-US" sz="1050" dirty="0"/>
            <a:t>a</a:t>
          </a:r>
        </a:p>
      </dgm:t>
    </dgm:pt>
    <dgm:pt modelId="{D150FF96-646F-A847-B13E-1122AA8E112C}" type="parTrans" cxnId="{ED1A3F8C-E5C1-3542-AE0C-9F52ABCE978E}">
      <dgm:prSet/>
      <dgm:spPr/>
      <dgm:t>
        <a:bodyPr/>
        <a:lstStyle/>
        <a:p>
          <a:endParaRPr lang="en-US" sz="2400"/>
        </a:p>
      </dgm:t>
    </dgm:pt>
    <dgm:pt modelId="{2EA2E691-A8F8-E34A-8CE7-09ECFEAD6A19}" type="sibTrans" cxnId="{ED1A3F8C-E5C1-3542-AE0C-9F52ABCE978E}">
      <dgm:prSet/>
      <dgm:spPr/>
      <dgm:t>
        <a:bodyPr/>
        <a:lstStyle/>
        <a:p>
          <a:endParaRPr lang="en-US" sz="2400"/>
        </a:p>
      </dgm:t>
    </dgm:pt>
    <dgm:pt modelId="{3D22C57D-754E-0B42-8F70-9C80D7A3C16E}">
      <dgm:prSet phldrT="[Text]" custT="1"/>
      <dgm:spPr/>
      <dgm:t>
        <a:bodyPr/>
        <a:lstStyle/>
        <a:p>
          <a:r>
            <a:rPr lang="en-US" sz="1050" dirty="0"/>
            <a:t>simple</a:t>
          </a:r>
        </a:p>
      </dgm:t>
    </dgm:pt>
    <dgm:pt modelId="{46B07F88-A36D-F04B-BCBE-096F0D9AD066}" type="parTrans" cxnId="{2AA30788-029B-AD4C-9B14-591753E8FA98}">
      <dgm:prSet/>
      <dgm:spPr/>
      <dgm:t>
        <a:bodyPr/>
        <a:lstStyle/>
        <a:p>
          <a:endParaRPr lang="en-US" sz="2400"/>
        </a:p>
      </dgm:t>
    </dgm:pt>
    <dgm:pt modelId="{22DC09FA-CDE7-D542-900D-E993566E17E4}" type="sibTrans" cxnId="{2AA30788-029B-AD4C-9B14-591753E8FA98}">
      <dgm:prSet/>
      <dgm:spPr/>
      <dgm:t>
        <a:bodyPr/>
        <a:lstStyle/>
        <a:p>
          <a:endParaRPr lang="en-US" sz="2400"/>
        </a:p>
      </dgm:t>
    </dgm:pt>
    <dgm:pt modelId="{950D5247-2F00-A342-9BA6-7C5A60A32AA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incorporated</a:t>
          </a:r>
        </a:p>
      </dgm:t>
    </dgm:pt>
    <dgm:pt modelId="{4332933E-E0AD-614C-BDE4-8A12948AD596}" type="parTrans" cxnId="{BC62D2A0-1219-0141-8D10-31B3033C7226}">
      <dgm:prSet/>
      <dgm:spPr/>
      <dgm:t>
        <a:bodyPr/>
        <a:lstStyle/>
        <a:p>
          <a:endParaRPr lang="en-US" sz="2400"/>
        </a:p>
      </dgm:t>
    </dgm:pt>
    <dgm:pt modelId="{2FA9BD67-BC30-6840-88AE-B9BAB394CE0C}" type="sibTrans" cxnId="{BC62D2A0-1219-0141-8D10-31B3033C7226}">
      <dgm:prSet/>
      <dgm:spPr/>
      <dgm:t>
        <a:bodyPr/>
        <a:lstStyle/>
        <a:p>
          <a:endParaRPr lang="en-US" sz="2400"/>
        </a:p>
      </dgm:t>
    </dgm:pt>
    <dgm:pt modelId="{06CC1CF4-F2E6-5E47-861A-1F414585734D}">
      <dgm:prSet phldrT="[Text]" custT="1"/>
      <dgm:spPr/>
      <dgm:t>
        <a:bodyPr/>
        <a:lstStyle/>
        <a:p>
          <a:r>
            <a:rPr lang="en-US" sz="1050" dirty="0"/>
            <a:t>,</a:t>
          </a:r>
        </a:p>
      </dgm:t>
    </dgm:pt>
    <dgm:pt modelId="{E4E63E7D-BFD1-EA4F-8349-244459A2B59B}" type="parTrans" cxnId="{3DFA00BA-8074-BB43-BBAE-C70665A7657E}">
      <dgm:prSet/>
      <dgm:spPr/>
      <dgm:t>
        <a:bodyPr/>
        <a:lstStyle/>
        <a:p>
          <a:endParaRPr lang="en-US" sz="2400"/>
        </a:p>
      </dgm:t>
    </dgm:pt>
    <dgm:pt modelId="{3B213B24-5D52-F74F-AEB1-4FA35F71CB49}" type="sibTrans" cxnId="{3DFA00BA-8074-BB43-BBAE-C70665A7657E}">
      <dgm:prSet/>
      <dgm:spPr/>
      <dgm:t>
        <a:bodyPr/>
        <a:lstStyle/>
        <a:p>
          <a:endParaRPr lang="en-US" sz="2400"/>
        </a:p>
      </dgm:t>
    </dgm:pt>
    <dgm:pt modelId="{30A9B892-5364-3B49-9310-16FE4FDA9C10}">
      <dgm:prSet phldrT="[Text]" custT="1"/>
      <dgm:spPr/>
      <dgm:t>
        <a:bodyPr/>
        <a:lstStyle/>
        <a:p>
          <a:r>
            <a:rPr lang="en-US" sz="1050" dirty="0"/>
            <a:t>safe</a:t>
          </a:r>
        </a:p>
      </dgm:t>
    </dgm:pt>
    <dgm:pt modelId="{02772A89-04CE-3E4F-989C-C56B3B71280B}" type="parTrans" cxnId="{C3E88D97-07CA-7844-A3CD-A77F58E51ED0}">
      <dgm:prSet/>
      <dgm:spPr/>
      <dgm:t>
        <a:bodyPr/>
        <a:lstStyle/>
        <a:p>
          <a:endParaRPr lang="en-US" sz="2400"/>
        </a:p>
      </dgm:t>
    </dgm:pt>
    <dgm:pt modelId="{804F6451-1B5B-BB4B-988C-D8BB1DFDB43E}" type="sibTrans" cxnId="{C3E88D97-07CA-7844-A3CD-A77F58E51ED0}">
      <dgm:prSet/>
      <dgm:spPr/>
      <dgm:t>
        <a:bodyPr/>
        <a:lstStyle/>
        <a:p>
          <a:endParaRPr lang="en-US" sz="2400"/>
        </a:p>
      </dgm:t>
    </dgm:pt>
    <dgm:pt modelId="{3FB240D1-3DDE-934E-8FCD-966F472815EC}">
      <dgm:prSet phldrT="[Text]" custT="1"/>
      <dgm:spPr/>
      <dgm:t>
        <a:bodyPr/>
        <a:lstStyle/>
        <a:p>
          <a:r>
            <a:rPr lang="en-US" sz="1050" dirty="0"/>
            <a:t>,</a:t>
          </a:r>
        </a:p>
      </dgm:t>
    </dgm:pt>
    <dgm:pt modelId="{706DF077-90D2-F843-8196-D1B0D0ECC15B}" type="parTrans" cxnId="{6AA40F36-2062-9E48-BF54-AE348D2A4D32}">
      <dgm:prSet/>
      <dgm:spPr/>
      <dgm:t>
        <a:bodyPr/>
        <a:lstStyle/>
        <a:p>
          <a:endParaRPr lang="en-US" sz="2400"/>
        </a:p>
      </dgm:t>
    </dgm:pt>
    <dgm:pt modelId="{862A2288-ABD3-8146-A4EB-F3EE2FD4AA00}" type="sibTrans" cxnId="{6AA40F36-2062-9E48-BF54-AE348D2A4D32}">
      <dgm:prSet/>
      <dgm:spPr/>
      <dgm:t>
        <a:bodyPr/>
        <a:lstStyle/>
        <a:p>
          <a:endParaRPr lang="en-US" sz="2400"/>
        </a:p>
      </dgm:t>
    </dgm:pt>
    <dgm:pt modelId="{123C9E60-EE33-1D48-ABA0-B5CD8EB12EB0}">
      <dgm:prSet phldrT="[Text]" custT="1"/>
      <dgm:spPr/>
      <dgm:t>
        <a:bodyPr/>
        <a:lstStyle/>
        <a:p>
          <a:r>
            <a:rPr lang="en-US" sz="1050" dirty="0"/>
            <a:t>and</a:t>
          </a:r>
        </a:p>
      </dgm:t>
    </dgm:pt>
    <dgm:pt modelId="{0F9516BA-C7CE-8540-BD58-DD5DA3493768}" type="parTrans" cxnId="{31A2A6A9-2AF4-AE43-9A58-B9F7CE25DA6E}">
      <dgm:prSet/>
      <dgm:spPr/>
      <dgm:t>
        <a:bodyPr/>
        <a:lstStyle/>
        <a:p>
          <a:endParaRPr lang="en-US" sz="2400"/>
        </a:p>
      </dgm:t>
    </dgm:pt>
    <dgm:pt modelId="{F5408521-DBE4-A940-AE4F-BCF6456E3CC1}" type="sibTrans" cxnId="{31A2A6A9-2AF4-AE43-9A58-B9F7CE25DA6E}">
      <dgm:prSet/>
      <dgm:spPr/>
      <dgm:t>
        <a:bodyPr/>
        <a:lstStyle/>
        <a:p>
          <a:endParaRPr lang="en-US" sz="2400"/>
        </a:p>
      </dgm:t>
    </dgm:pt>
    <dgm:pt modelId="{ABEF6B1D-2E57-AE4D-9435-AD9BFF278DA9}">
      <dgm:prSet phldrT="[Text]" custT="1"/>
      <dgm:spPr/>
      <dgm:t>
        <a:bodyPr/>
        <a:lstStyle/>
        <a:p>
          <a:r>
            <a:rPr lang="en-US" sz="1050" dirty="0"/>
            <a:t>cost-effective</a:t>
          </a:r>
        </a:p>
      </dgm:t>
    </dgm:pt>
    <dgm:pt modelId="{EA65B951-DC15-8140-B9DD-A7F76BD1297C}" type="parTrans" cxnId="{EB2B2711-E4AE-FA42-9E16-B793EFF2C1C4}">
      <dgm:prSet/>
      <dgm:spPr/>
      <dgm:t>
        <a:bodyPr/>
        <a:lstStyle/>
        <a:p>
          <a:endParaRPr lang="en-US" sz="2400"/>
        </a:p>
      </dgm:t>
    </dgm:pt>
    <dgm:pt modelId="{D5757CCD-6FF1-6E47-ADF1-3F5EED72D5B3}" type="sibTrans" cxnId="{EB2B2711-E4AE-FA42-9E16-B793EFF2C1C4}">
      <dgm:prSet/>
      <dgm:spPr/>
      <dgm:t>
        <a:bodyPr/>
        <a:lstStyle/>
        <a:p>
          <a:endParaRPr lang="en-US" sz="2400"/>
        </a:p>
      </dgm:t>
    </dgm:pt>
    <dgm:pt modelId="{B5502C85-06EA-4543-BE6E-56CAD98094AC}">
      <dgm:prSet phldrT="[Text]" custT="1"/>
      <dgm:spPr/>
      <dgm:t>
        <a:bodyPr/>
        <a:lstStyle/>
        <a:p>
          <a:r>
            <a:rPr lang="en-US" sz="1050" dirty="0"/>
            <a:t>that</a:t>
          </a:r>
        </a:p>
      </dgm:t>
    </dgm:pt>
    <dgm:pt modelId="{CA70C90D-77C0-1D4C-85FA-A6FE6ADE2723}" type="parTrans" cxnId="{9CFF964D-AEE6-5E48-B218-BFDC46C3F4A2}">
      <dgm:prSet/>
      <dgm:spPr/>
      <dgm:t>
        <a:bodyPr/>
        <a:lstStyle/>
        <a:p>
          <a:endParaRPr lang="en-US" sz="2400"/>
        </a:p>
      </dgm:t>
    </dgm:pt>
    <dgm:pt modelId="{5FB2B1D8-50AC-FF41-B570-57B77C285CBE}" type="sibTrans" cxnId="{9CFF964D-AEE6-5E48-B218-BFDC46C3F4A2}">
      <dgm:prSet/>
      <dgm:spPr/>
      <dgm:t>
        <a:bodyPr/>
        <a:lstStyle/>
        <a:p>
          <a:endParaRPr lang="en-US" sz="2400"/>
        </a:p>
      </dgm:t>
    </dgm:pt>
    <dgm:pt modelId="{63B0F123-0DDD-2249-8DFB-BA874B3CB35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can</a:t>
          </a:r>
        </a:p>
      </dgm:t>
    </dgm:pt>
    <dgm:pt modelId="{C980565E-F92B-3E41-B713-CED251B8C7BD}" type="parTrans" cxnId="{8BBC0C84-A08D-6C4B-9A20-4921F103F3A3}">
      <dgm:prSet/>
      <dgm:spPr/>
      <dgm:t>
        <a:bodyPr/>
        <a:lstStyle/>
        <a:p>
          <a:endParaRPr lang="en-US" sz="2400"/>
        </a:p>
      </dgm:t>
    </dgm:pt>
    <dgm:pt modelId="{BA29A0EA-DAF8-AF4B-BECF-3EF2C0D7EF9D}" type="sibTrans" cxnId="{8BBC0C84-A08D-6C4B-9A20-4921F103F3A3}">
      <dgm:prSet/>
      <dgm:spPr/>
      <dgm:t>
        <a:bodyPr/>
        <a:lstStyle/>
        <a:p>
          <a:endParaRPr lang="en-US" sz="2400"/>
        </a:p>
      </dgm:t>
    </dgm:pt>
    <dgm:pt modelId="{28F6B943-6F47-4A47-AB03-87A024B4C8D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be</a:t>
          </a:r>
        </a:p>
      </dgm:t>
    </dgm:pt>
    <dgm:pt modelId="{624738A5-7DF1-4A41-AF05-1FFD8DF9C02D}" type="parTrans" cxnId="{E0B9BB29-C304-B74D-AFF6-439E94007C37}">
      <dgm:prSet/>
      <dgm:spPr/>
      <dgm:t>
        <a:bodyPr/>
        <a:lstStyle/>
        <a:p>
          <a:endParaRPr lang="en-US" sz="2400"/>
        </a:p>
      </dgm:t>
    </dgm:pt>
    <dgm:pt modelId="{74F0C692-6FF0-8D42-BD80-CD48B72AD251}" type="sibTrans" cxnId="{E0B9BB29-C304-B74D-AFF6-439E94007C37}">
      <dgm:prSet/>
      <dgm:spPr/>
      <dgm:t>
        <a:bodyPr/>
        <a:lstStyle/>
        <a:p>
          <a:endParaRPr lang="en-US" sz="2400"/>
        </a:p>
      </dgm:t>
    </dgm:pt>
    <dgm:pt modelId="{DAC5B811-907D-2C40-9387-DF71AD3C050B}">
      <dgm:prSet phldrT="[Text]" custT="1"/>
      <dgm:spPr/>
      <dgm:t>
        <a:bodyPr/>
        <a:lstStyle/>
        <a:p>
          <a:r>
            <a:rPr lang="en-US" sz="1050" dirty="0"/>
            <a:t>into</a:t>
          </a:r>
        </a:p>
      </dgm:t>
    </dgm:pt>
    <dgm:pt modelId="{C0B80267-B006-C84D-8B20-1799E2F1B040}" type="parTrans" cxnId="{8B510063-D6D3-894D-ADC0-29ADE3F6FEDC}">
      <dgm:prSet/>
      <dgm:spPr/>
      <dgm:t>
        <a:bodyPr/>
        <a:lstStyle/>
        <a:p>
          <a:endParaRPr lang="en-US" sz="2400"/>
        </a:p>
      </dgm:t>
    </dgm:pt>
    <dgm:pt modelId="{8222B773-9B4E-1F49-91AA-1B4C48964346}" type="sibTrans" cxnId="{8B510063-D6D3-894D-ADC0-29ADE3F6FEDC}">
      <dgm:prSet/>
      <dgm:spPr/>
      <dgm:t>
        <a:bodyPr/>
        <a:lstStyle/>
        <a:p>
          <a:endParaRPr lang="en-US" sz="2400"/>
        </a:p>
      </dgm:t>
    </dgm:pt>
    <dgm:pt modelId="{DB5435A2-DD20-DA40-B730-FA2D46901D52}">
      <dgm:prSet phldrT="[Text]" custT="1"/>
      <dgm:spPr/>
      <dgm:t>
        <a:bodyPr/>
        <a:lstStyle/>
        <a:p>
          <a:r>
            <a:rPr lang="en-US" sz="1050" dirty="0"/>
            <a:t>in</a:t>
          </a:r>
        </a:p>
      </dgm:t>
    </dgm:pt>
    <dgm:pt modelId="{F2FCB6C5-A1AE-7F41-9E02-E346B51D8FC8}" type="parTrans" cxnId="{76A5A1F2-71FD-674D-932F-D30FBB6EEDC9}">
      <dgm:prSet/>
      <dgm:spPr/>
      <dgm:t>
        <a:bodyPr/>
        <a:lstStyle/>
        <a:p>
          <a:endParaRPr lang="en-US" sz="2400"/>
        </a:p>
      </dgm:t>
    </dgm:pt>
    <dgm:pt modelId="{8DD53109-F2AF-1647-B9E8-E6FA6B3CF1AB}" type="sibTrans" cxnId="{76A5A1F2-71FD-674D-932F-D30FBB6EEDC9}">
      <dgm:prSet/>
      <dgm:spPr/>
      <dgm:t>
        <a:bodyPr/>
        <a:lstStyle/>
        <a:p>
          <a:endParaRPr lang="en-US" sz="2400"/>
        </a:p>
      </dgm:t>
    </dgm:pt>
    <dgm:pt modelId="{A8657E1D-DE46-4D47-B4C1-1D3512F3A1DF}">
      <dgm:prSet phldrT="[Text]" custT="1"/>
      <dgm:spPr/>
      <dgm:t>
        <a:bodyPr/>
        <a:lstStyle/>
        <a:p>
          <a:r>
            <a:rPr lang="en-US" sz="1050" dirty="0"/>
            <a:t>preconception</a:t>
          </a:r>
        </a:p>
      </dgm:t>
    </dgm:pt>
    <dgm:pt modelId="{AFDF0476-3B93-6347-898A-3CF255941E45}" type="parTrans" cxnId="{5735CA15-4B2F-2A49-92E1-FE08DFBE3052}">
      <dgm:prSet/>
      <dgm:spPr/>
      <dgm:t>
        <a:bodyPr/>
        <a:lstStyle/>
        <a:p>
          <a:endParaRPr lang="en-US" sz="2400"/>
        </a:p>
      </dgm:t>
    </dgm:pt>
    <dgm:pt modelId="{2C8C92D7-69A7-604C-AA18-56E16842ACEA}" type="sibTrans" cxnId="{5735CA15-4B2F-2A49-92E1-FE08DFBE3052}">
      <dgm:prSet/>
      <dgm:spPr/>
      <dgm:t>
        <a:bodyPr/>
        <a:lstStyle/>
        <a:p>
          <a:endParaRPr lang="en-US" sz="2400"/>
        </a:p>
      </dgm:t>
    </dgm:pt>
    <dgm:pt modelId="{F7349639-83BB-BA41-ADD6-D455C4F728A3}">
      <dgm:prSet phldrT="[Text]" custT="1"/>
      <dgm:spPr/>
      <dgm:t>
        <a:bodyPr/>
        <a:lstStyle/>
        <a:p>
          <a:r>
            <a:rPr lang="en-US" sz="1050" dirty="0"/>
            <a:t>routine</a:t>
          </a:r>
        </a:p>
      </dgm:t>
    </dgm:pt>
    <dgm:pt modelId="{352F9C04-6982-C04B-8A34-4309048292B2}" type="parTrans" cxnId="{71822D1F-3F00-2F40-8723-EE6A646504F2}">
      <dgm:prSet/>
      <dgm:spPr/>
      <dgm:t>
        <a:bodyPr/>
        <a:lstStyle/>
        <a:p>
          <a:endParaRPr lang="en-US" sz="2400"/>
        </a:p>
      </dgm:t>
    </dgm:pt>
    <dgm:pt modelId="{4B7DAE70-18A0-C94D-BDEF-A552C387FF2D}" type="sibTrans" cxnId="{71822D1F-3F00-2F40-8723-EE6A646504F2}">
      <dgm:prSet/>
      <dgm:spPr/>
      <dgm:t>
        <a:bodyPr/>
        <a:lstStyle/>
        <a:p>
          <a:endParaRPr lang="en-US" sz="2400"/>
        </a:p>
      </dgm:t>
    </dgm:pt>
    <dgm:pt modelId="{543DDDB7-ED03-B440-912E-ABA36D2A7A38}">
      <dgm:prSet phldrT="[Text]" custT="1"/>
      <dgm:spPr/>
      <dgm:t>
        <a:bodyPr/>
        <a:lstStyle/>
        <a:p>
          <a:r>
            <a:rPr lang="en-US" sz="1050" dirty="0"/>
            <a:t>and</a:t>
          </a:r>
        </a:p>
      </dgm:t>
    </dgm:pt>
    <dgm:pt modelId="{B3EA2C7B-1F62-A040-BE01-0CB4572811CD}" type="parTrans" cxnId="{90D7AE1A-2D79-AF41-B353-71505C559DBB}">
      <dgm:prSet/>
      <dgm:spPr/>
      <dgm:t>
        <a:bodyPr/>
        <a:lstStyle/>
        <a:p>
          <a:endParaRPr lang="en-US" sz="2400"/>
        </a:p>
      </dgm:t>
    </dgm:pt>
    <dgm:pt modelId="{5DEE2A89-E858-AE45-AB75-D9997A866D25}" type="sibTrans" cxnId="{90D7AE1A-2D79-AF41-B353-71505C559DBB}">
      <dgm:prSet/>
      <dgm:spPr/>
      <dgm:t>
        <a:bodyPr/>
        <a:lstStyle/>
        <a:p>
          <a:endParaRPr lang="en-US" sz="2400"/>
        </a:p>
      </dgm:t>
    </dgm:pt>
    <dgm:pt modelId="{CED7A1EB-F1CF-BB40-A244-57DB239606FA}">
      <dgm:prSet phldrT="[Text]" custT="1"/>
      <dgm:spPr/>
      <dgm:t>
        <a:bodyPr/>
        <a:lstStyle/>
        <a:p>
          <a:r>
            <a:rPr lang="en-US" sz="1050" dirty="0"/>
            <a:t>care</a:t>
          </a:r>
        </a:p>
      </dgm:t>
    </dgm:pt>
    <dgm:pt modelId="{DBBF7AEC-D79C-794E-B44F-C1E9587AA9A2}" type="parTrans" cxnId="{9B6B7830-8570-7B42-A272-B21F0EC8E758}">
      <dgm:prSet/>
      <dgm:spPr/>
      <dgm:t>
        <a:bodyPr/>
        <a:lstStyle/>
        <a:p>
          <a:endParaRPr lang="en-US" sz="2400"/>
        </a:p>
      </dgm:t>
    </dgm:pt>
    <dgm:pt modelId="{380788C6-B158-014B-98A0-B0B61C7C71EF}" type="sibTrans" cxnId="{9B6B7830-8570-7B42-A272-B21F0EC8E758}">
      <dgm:prSet/>
      <dgm:spPr/>
      <dgm:t>
        <a:bodyPr/>
        <a:lstStyle/>
        <a:p>
          <a:endParaRPr lang="en-US" sz="2400"/>
        </a:p>
      </dgm:t>
    </dgm:pt>
    <dgm:pt modelId="{876DF3FF-1FBD-164F-A3BA-CF0793BA3357}">
      <dgm:prSet phldrT="[Text]" custT="1"/>
      <dgm:spPr/>
      <dgm:t>
        <a:bodyPr/>
        <a:lstStyle/>
        <a:p>
          <a:r>
            <a:rPr lang="en-US" sz="1050" dirty="0"/>
            <a:t>prenatal</a:t>
          </a:r>
        </a:p>
      </dgm:t>
    </dgm:pt>
    <dgm:pt modelId="{BF71A15D-1C12-E54B-A8F0-8CD15082A51C}" type="parTrans" cxnId="{E1F1C72C-08AD-7149-88C8-A1EDC801EFF8}">
      <dgm:prSet/>
      <dgm:spPr/>
      <dgm:t>
        <a:bodyPr/>
        <a:lstStyle/>
        <a:p>
          <a:endParaRPr lang="en-US" sz="2400"/>
        </a:p>
      </dgm:t>
    </dgm:pt>
    <dgm:pt modelId="{8533F304-7B6F-B040-B09D-778E83674C3E}" type="sibTrans" cxnId="{E1F1C72C-08AD-7149-88C8-A1EDC801EFF8}">
      <dgm:prSet/>
      <dgm:spPr/>
      <dgm:t>
        <a:bodyPr/>
        <a:lstStyle/>
        <a:p>
          <a:endParaRPr lang="en-US" sz="2400"/>
        </a:p>
      </dgm:t>
    </dgm:pt>
    <dgm:pt modelId="{A00DBEDF-70B2-4B49-A901-4E5FFD856102}">
      <dgm:prSet phldrT="[Text]" custT="1"/>
      <dgm:spPr/>
      <dgm:t>
        <a:bodyPr/>
        <a:lstStyle/>
        <a:p>
          <a:r>
            <a:rPr lang="en-US" sz="1050" dirty="0"/>
            <a:t>offices</a:t>
          </a:r>
        </a:p>
      </dgm:t>
    </dgm:pt>
    <dgm:pt modelId="{D28AAB49-4862-9446-B48C-F8F3EDDF3B5E}" type="parTrans" cxnId="{14C7427D-7B5E-C048-8987-949E190546E7}">
      <dgm:prSet/>
      <dgm:spPr/>
      <dgm:t>
        <a:bodyPr/>
        <a:lstStyle/>
        <a:p>
          <a:endParaRPr lang="en-US" sz="2400"/>
        </a:p>
      </dgm:t>
    </dgm:pt>
    <dgm:pt modelId="{B8D0CE6D-D17C-0345-B8D1-477BD5DC6E7D}" type="sibTrans" cxnId="{14C7427D-7B5E-C048-8987-949E190546E7}">
      <dgm:prSet/>
      <dgm:spPr/>
      <dgm:t>
        <a:bodyPr/>
        <a:lstStyle/>
        <a:p>
          <a:endParaRPr lang="en-US" sz="2400"/>
        </a:p>
      </dgm:t>
    </dgm:pt>
    <dgm:pt modelId="{F87BCB39-EF78-C14A-82B8-B82F08ED0ABF}">
      <dgm:prSet phldrT="[Text]" custT="1"/>
      <dgm:spPr/>
      <dgm:t>
        <a:bodyPr/>
        <a:lstStyle/>
        <a:p>
          <a:r>
            <a:rPr lang="en-US" sz="1050" dirty="0"/>
            <a:t>the</a:t>
          </a:r>
        </a:p>
      </dgm:t>
    </dgm:pt>
    <dgm:pt modelId="{73897AFD-C607-6B4B-AEAD-77E4D647909E}" type="parTrans" cxnId="{BA3FD0C3-8F05-124E-86CA-5F0FB8B0A912}">
      <dgm:prSet/>
      <dgm:spPr/>
      <dgm:t>
        <a:bodyPr/>
        <a:lstStyle/>
        <a:p>
          <a:endParaRPr lang="en-US" sz="2400"/>
        </a:p>
      </dgm:t>
    </dgm:pt>
    <dgm:pt modelId="{BA8045FD-4116-5145-BAA3-8CD31D5FC0FD}" type="sibTrans" cxnId="{BA3FD0C3-8F05-124E-86CA-5F0FB8B0A912}">
      <dgm:prSet/>
      <dgm:spPr/>
      <dgm:t>
        <a:bodyPr/>
        <a:lstStyle/>
        <a:p>
          <a:endParaRPr lang="en-US" sz="2400"/>
        </a:p>
      </dgm:t>
    </dgm:pt>
    <dgm:pt modelId="{1EA72FE5-1586-4143-A4FA-C0308FAC0A77}">
      <dgm:prSet phldrT="[Text]" custT="1"/>
      <dgm:spPr/>
      <dgm:t>
        <a:bodyPr/>
        <a:lstStyle/>
        <a:p>
          <a:r>
            <a:rPr lang="en-US" sz="1050" dirty="0"/>
            <a:t>of</a:t>
          </a:r>
        </a:p>
      </dgm:t>
    </dgm:pt>
    <dgm:pt modelId="{0E44F2B0-061F-0542-B149-12565FEA361A}" type="parTrans" cxnId="{FF266BD3-C31F-F34A-950C-36D63D6BCB24}">
      <dgm:prSet/>
      <dgm:spPr/>
      <dgm:t>
        <a:bodyPr/>
        <a:lstStyle/>
        <a:p>
          <a:endParaRPr lang="en-US" sz="2400"/>
        </a:p>
      </dgm:t>
    </dgm:pt>
    <dgm:pt modelId="{BE29B1AF-BC2D-A440-8867-78D679C18C46}" type="sibTrans" cxnId="{FF266BD3-C31F-F34A-950C-36D63D6BCB24}">
      <dgm:prSet/>
      <dgm:spPr/>
      <dgm:t>
        <a:bodyPr/>
        <a:lstStyle/>
        <a:p>
          <a:endParaRPr lang="en-US" sz="2400"/>
        </a:p>
      </dgm:t>
    </dgm:pt>
    <dgm:pt modelId="{E14266C9-6DAF-6E47-922E-F798C0F48B6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clinicians</a:t>
          </a:r>
        </a:p>
      </dgm:t>
    </dgm:pt>
    <dgm:pt modelId="{546BF5A1-F3F9-B142-BFD5-DD3719DA0DEA}" type="parTrans" cxnId="{D8568A93-2360-B446-9574-1743BF206686}">
      <dgm:prSet/>
      <dgm:spPr/>
      <dgm:t>
        <a:bodyPr/>
        <a:lstStyle/>
        <a:p>
          <a:endParaRPr lang="en-US" sz="2400"/>
        </a:p>
      </dgm:t>
    </dgm:pt>
    <dgm:pt modelId="{999E247F-239C-1145-BEAB-55F4535A2272}" type="sibTrans" cxnId="{D8568A93-2360-B446-9574-1743BF206686}">
      <dgm:prSet/>
      <dgm:spPr/>
      <dgm:t>
        <a:bodyPr/>
        <a:lstStyle/>
        <a:p>
          <a:endParaRPr lang="en-US" sz="2400"/>
        </a:p>
      </dgm:t>
    </dgm:pt>
    <dgm:pt modelId="{9B135D9F-F39A-2D44-8307-C057C990DB3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primary</a:t>
          </a:r>
        </a:p>
      </dgm:t>
    </dgm:pt>
    <dgm:pt modelId="{E8C3D307-ADB6-4E4A-AE41-1080F341C286}" type="parTrans" cxnId="{6605FCFE-7A4C-5947-9A0D-17B9452FB69C}">
      <dgm:prSet/>
      <dgm:spPr/>
      <dgm:t>
        <a:bodyPr/>
        <a:lstStyle/>
        <a:p>
          <a:endParaRPr lang="en-US" sz="2400"/>
        </a:p>
      </dgm:t>
    </dgm:pt>
    <dgm:pt modelId="{8BC486D6-B4CA-DB41-B6A1-AFC0C6FCDF63}" type="sibTrans" cxnId="{6605FCFE-7A4C-5947-9A0D-17B9452FB69C}">
      <dgm:prSet/>
      <dgm:spPr/>
      <dgm:t>
        <a:bodyPr/>
        <a:lstStyle/>
        <a:p>
          <a:endParaRPr lang="en-US" sz="2400"/>
        </a:p>
      </dgm:t>
    </dgm:pt>
    <dgm:pt modelId="{A44BE020-98B3-FB47-BFBA-BEFCB2BE530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care</a:t>
          </a:r>
        </a:p>
      </dgm:t>
    </dgm:pt>
    <dgm:pt modelId="{A3900F74-E9AC-344C-A0A1-1181F10B222E}" type="parTrans" cxnId="{21B35969-80FF-1941-B01F-D512F5667FCD}">
      <dgm:prSet/>
      <dgm:spPr/>
      <dgm:t>
        <a:bodyPr/>
        <a:lstStyle/>
        <a:p>
          <a:endParaRPr lang="en-US" sz="2400"/>
        </a:p>
      </dgm:t>
    </dgm:pt>
    <dgm:pt modelId="{1FCFC06B-9837-1C46-98EE-F89E87171F7F}" type="sibTrans" cxnId="{21B35969-80FF-1941-B01F-D512F5667FCD}">
      <dgm:prSet/>
      <dgm:spPr/>
      <dgm:t>
        <a:bodyPr/>
        <a:lstStyle/>
        <a:p>
          <a:endParaRPr lang="en-US" sz="2400"/>
        </a:p>
      </dgm:t>
    </dgm:pt>
    <dgm:pt modelId="{67CF85CB-E8DB-BE4C-B3C1-E9D3AA782813}" type="pres">
      <dgm:prSet presAssocID="{0945CB32-651A-3A48-9DEB-30F91E4DA6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CDD529-735B-2A40-BF9E-1D24B6736877}" type="pres">
      <dgm:prSet presAssocID="{1766D247-236D-E947-B319-1F47AE216CE3}" presName="hierRoot1" presStyleCnt="0">
        <dgm:presLayoutVars>
          <dgm:hierBranch val="init"/>
        </dgm:presLayoutVars>
      </dgm:prSet>
      <dgm:spPr/>
    </dgm:pt>
    <dgm:pt modelId="{CC98B8A5-1CC2-6644-A6D2-0F17EA1E5A94}" type="pres">
      <dgm:prSet presAssocID="{1766D247-236D-E947-B319-1F47AE216CE3}" presName="rootComposite1" presStyleCnt="0"/>
      <dgm:spPr/>
    </dgm:pt>
    <dgm:pt modelId="{25933560-40AA-CF45-89BE-EA3BD60629E2}" type="pres">
      <dgm:prSet presAssocID="{1766D247-236D-E947-B319-1F47AE216CE3}" presName="rootText1" presStyleLbl="node0" presStyleIdx="0" presStyleCnt="1">
        <dgm:presLayoutVars>
          <dgm:chPref val="3"/>
        </dgm:presLayoutVars>
      </dgm:prSet>
      <dgm:spPr/>
    </dgm:pt>
    <dgm:pt modelId="{1371E273-A9E2-A34D-85DC-73A87533C750}" type="pres">
      <dgm:prSet presAssocID="{1766D247-236D-E947-B319-1F47AE216CE3}" presName="rootConnector1" presStyleLbl="node1" presStyleIdx="0" presStyleCnt="0"/>
      <dgm:spPr/>
    </dgm:pt>
    <dgm:pt modelId="{4F20774C-5A05-684E-954B-895EF0A3BE2D}" type="pres">
      <dgm:prSet presAssocID="{1766D247-236D-E947-B319-1F47AE216CE3}" presName="hierChild2" presStyleCnt="0"/>
      <dgm:spPr/>
    </dgm:pt>
    <dgm:pt modelId="{A761B19B-4AED-634B-90F7-6B79A328416E}" type="pres">
      <dgm:prSet presAssocID="{129B52B7-D50B-5C4D-9D48-158FC1D82A8A}" presName="Name37" presStyleLbl="parChTrans1D2" presStyleIdx="0" presStyleCnt="4"/>
      <dgm:spPr/>
    </dgm:pt>
    <dgm:pt modelId="{DCDD40EE-CCF0-A844-8FA0-49B693B5E622}" type="pres">
      <dgm:prSet presAssocID="{7EF007C1-0E74-004F-AF7D-6337CF16CB13}" presName="hierRoot2" presStyleCnt="0">
        <dgm:presLayoutVars>
          <dgm:hierBranch val="init"/>
        </dgm:presLayoutVars>
      </dgm:prSet>
      <dgm:spPr/>
    </dgm:pt>
    <dgm:pt modelId="{A9058885-E2B8-AD4E-A8CD-EEDC07C8308E}" type="pres">
      <dgm:prSet presAssocID="{7EF007C1-0E74-004F-AF7D-6337CF16CB13}" presName="rootComposite" presStyleCnt="0"/>
      <dgm:spPr/>
    </dgm:pt>
    <dgm:pt modelId="{E9F5A22D-E281-894A-A427-C028FE99620C}" type="pres">
      <dgm:prSet presAssocID="{7EF007C1-0E74-004F-AF7D-6337CF16CB13}" presName="rootText" presStyleLbl="node2" presStyleIdx="0" presStyleCnt="4">
        <dgm:presLayoutVars>
          <dgm:chPref val="3"/>
        </dgm:presLayoutVars>
      </dgm:prSet>
      <dgm:spPr/>
    </dgm:pt>
    <dgm:pt modelId="{D2DE1447-CCD6-F842-A2E2-504B5125E828}" type="pres">
      <dgm:prSet presAssocID="{7EF007C1-0E74-004F-AF7D-6337CF16CB13}" presName="rootConnector" presStyleLbl="node2" presStyleIdx="0" presStyleCnt="4"/>
      <dgm:spPr/>
    </dgm:pt>
    <dgm:pt modelId="{ED644166-ABE9-BD44-9A36-A482D12E3FDC}" type="pres">
      <dgm:prSet presAssocID="{7EF007C1-0E74-004F-AF7D-6337CF16CB13}" presName="hierChild4" presStyleCnt="0"/>
      <dgm:spPr/>
    </dgm:pt>
    <dgm:pt modelId="{C1809D56-4813-F24F-B757-419B2BEC05E0}" type="pres">
      <dgm:prSet presAssocID="{7EF007C1-0E74-004F-AF7D-6337CF16CB13}" presName="hierChild5" presStyleCnt="0"/>
      <dgm:spPr/>
    </dgm:pt>
    <dgm:pt modelId="{4521ACF9-9E66-854E-92BD-16ED2AE1FF2F}" type="pres">
      <dgm:prSet presAssocID="{D6CE36C4-B189-3D49-AC36-C47EBF33C856}" presName="Name37" presStyleLbl="parChTrans1D2" presStyleIdx="1" presStyleCnt="4"/>
      <dgm:spPr/>
    </dgm:pt>
    <dgm:pt modelId="{D2431B2F-715F-4F48-878E-84E02C175EEA}" type="pres">
      <dgm:prSet presAssocID="{C4745E53-380F-034E-B089-15B2CB802439}" presName="hierRoot2" presStyleCnt="0">
        <dgm:presLayoutVars>
          <dgm:hierBranch val="init"/>
        </dgm:presLayoutVars>
      </dgm:prSet>
      <dgm:spPr/>
    </dgm:pt>
    <dgm:pt modelId="{546C6D2C-35D8-404B-9B6C-600106A61F85}" type="pres">
      <dgm:prSet presAssocID="{C4745E53-380F-034E-B089-15B2CB802439}" presName="rootComposite" presStyleCnt="0"/>
      <dgm:spPr/>
    </dgm:pt>
    <dgm:pt modelId="{3A8BE52F-FD9C-B548-965A-E552BA2A4A1A}" type="pres">
      <dgm:prSet presAssocID="{C4745E53-380F-034E-B089-15B2CB802439}" presName="rootText" presStyleLbl="node2" presStyleIdx="1" presStyleCnt="4">
        <dgm:presLayoutVars>
          <dgm:chPref val="3"/>
        </dgm:presLayoutVars>
      </dgm:prSet>
      <dgm:spPr/>
    </dgm:pt>
    <dgm:pt modelId="{01CC4C6F-837A-C54D-A2B1-68F4CAB74925}" type="pres">
      <dgm:prSet presAssocID="{C4745E53-380F-034E-B089-15B2CB802439}" presName="rootConnector" presStyleLbl="node2" presStyleIdx="1" presStyleCnt="4"/>
      <dgm:spPr/>
    </dgm:pt>
    <dgm:pt modelId="{FD7A1434-9D98-8B43-A845-B58BFA69FE8D}" type="pres">
      <dgm:prSet presAssocID="{C4745E53-380F-034E-B089-15B2CB802439}" presName="hierChild4" presStyleCnt="0"/>
      <dgm:spPr/>
    </dgm:pt>
    <dgm:pt modelId="{B593957F-8E48-694D-B4DF-3568B98995C8}" type="pres">
      <dgm:prSet presAssocID="{C4745E53-380F-034E-B089-15B2CB802439}" presName="hierChild5" presStyleCnt="0"/>
      <dgm:spPr/>
    </dgm:pt>
    <dgm:pt modelId="{C86DCF8A-656A-354F-8027-390FCBC6DA8F}" type="pres">
      <dgm:prSet presAssocID="{CD9EACC9-85EC-F74D-AD09-F807538F404A}" presName="Name37" presStyleLbl="parChTrans1D2" presStyleIdx="2" presStyleCnt="4"/>
      <dgm:spPr/>
    </dgm:pt>
    <dgm:pt modelId="{1A408645-6CF9-9C44-84A0-065A23D476D6}" type="pres">
      <dgm:prSet presAssocID="{5D637352-D89C-404C-9F04-D9A475036B3A}" presName="hierRoot2" presStyleCnt="0">
        <dgm:presLayoutVars>
          <dgm:hierBranch val="init"/>
        </dgm:presLayoutVars>
      </dgm:prSet>
      <dgm:spPr/>
    </dgm:pt>
    <dgm:pt modelId="{B8D3602E-8784-574B-BC4E-99D852E163B5}" type="pres">
      <dgm:prSet presAssocID="{5D637352-D89C-404C-9F04-D9A475036B3A}" presName="rootComposite" presStyleCnt="0"/>
      <dgm:spPr/>
    </dgm:pt>
    <dgm:pt modelId="{C9054D22-76F1-094C-9181-EA949E8B134A}" type="pres">
      <dgm:prSet presAssocID="{5D637352-D89C-404C-9F04-D9A475036B3A}" presName="rootText" presStyleLbl="node2" presStyleIdx="2" presStyleCnt="4">
        <dgm:presLayoutVars>
          <dgm:chPref val="3"/>
        </dgm:presLayoutVars>
      </dgm:prSet>
      <dgm:spPr/>
    </dgm:pt>
    <dgm:pt modelId="{2392F5B0-1558-DF48-8C5E-D2ACCA3D074A}" type="pres">
      <dgm:prSet presAssocID="{5D637352-D89C-404C-9F04-D9A475036B3A}" presName="rootConnector" presStyleLbl="node2" presStyleIdx="2" presStyleCnt="4"/>
      <dgm:spPr/>
    </dgm:pt>
    <dgm:pt modelId="{5B786A89-3E2E-AB4A-9C73-78B7980F3078}" type="pres">
      <dgm:prSet presAssocID="{5D637352-D89C-404C-9F04-D9A475036B3A}" presName="hierChild4" presStyleCnt="0"/>
      <dgm:spPr/>
    </dgm:pt>
    <dgm:pt modelId="{6B77C0E7-F4D9-F349-91B7-E7582E74B1AE}" type="pres">
      <dgm:prSet presAssocID="{0ADAD758-B6FC-6D4B-9FCE-DFE8E7089F0F}" presName="Name37" presStyleLbl="parChTrans1D3" presStyleIdx="0" presStyleCnt="5"/>
      <dgm:spPr/>
    </dgm:pt>
    <dgm:pt modelId="{23D1CDD2-5CA6-DE42-9A16-1846170FF85E}" type="pres">
      <dgm:prSet presAssocID="{7007B8F9-C7E0-E440-893A-E6BD667248F5}" presName="hierRoot2" presStyleCnt="0">
        <dgm:presLayoutVars>
          <dgm:hierBranch val="init"/>
        </dgm:presLayoutVars>
      </dgm:prSet>
      <dgm:spPr/>
    </dgm:pt>
    <dgm:pt modelId="{75223180-EEDF-9A44-BD23-D41C65B6B5FD}" type="pres">
      <dgm:prSet presAssocID="{7007B8F9-C7E0-E440-893A-E6BD667248F5}" presName="rootComposite" presStyleCnt="0"/>
      <dgm:spPr/>
    </dgm:pt>
    <dgm:pt modelId="{3B0BA7A3-387D-A540-9AD9-949A950CF812}" type="pres">
      <dgm:prSet presAssocID="{7007B8F9-C7E0-E440-893A-E6BD667248F5}" presName="rootText" presStyleLbl="node3" presStyleIdx="0" presStyleCnt="5">
        <dgm:presLayoutVars>
          <dgm:chPref val="3"/>
        </dgm:presLayoutVars>
      </dgm:prSet>
      <dgm:spPr/>
    </dgm:pt>
    <dgm:pt modelId="{CFE9D5AB-7CC2-E34C-B36F-69F20E5E0465}" type="pres">
      <dgm:prSet presAssocID="{7007B8F9-C7E0-E440-893A-E6BD667248F5}" presName="rootConnector" presStyleLbl="node3" presStyleIdx="0" presStyleCnt="5"/>
      <dgm:spPr/>
    </dgm:pt>
    <dgm:pt modelId="{79813D4F-3361-EE44-86E7-5B492A2ED569}" type="pres">
      <dgm:prSet presAssocID="{7007B8F9-C7E0-E440-893A-E6BD667248F5}" presName="hierChild4" presStyleCnt="0"/>
      <dgm:spPr/>
    </dgm:pt>
    <dgm:pt modelId="{51502119-7BAA-5649-8BBA-1E04F193FD41}" type="pres">
      <dgm:prSet presAssocID="{7007B8F9-C7E0-E440-893A-E6BD667248F5}" presName="hierChild5" presStyleCnt="0"/>
      <dgm:spPr/>
    </dgm:pt>
    <dgm:pt modelId="{169ADB18-1727-6A4D-9E3E-4C2F7CBF2A54}" type="pres">
      <dgm:prSet presAssocID="{191C663E-8D0B-F140-82C7-15E5332C1924}" presName="Name37" presStyleLbl="parChTrans1D3" presStyleIdx="1" presStyleCnt="5"/>
      <dgm:spPr/>
    </dgm:pt>
    <dgm:pt modelId="{CEB2747F-C03A-064A-8951-67C647ED298A}" type="pres">
      <dgm:prSet presAssocID="{C7463132-1D0E-C340-8F0F-E9A00861DCEE}" presName="hierRoot2" presStyleCnt="0">
        <dgm:presLayoutVars>
          <dgm:hierBranch val="init"/>
        </dgm:presLayoutVars>
      </dgm:prSet>
      <dgm:spPr/>
    </dgm:pt>
    <dgm:pt modelId="{C7C66A6C-5AE9-C94F-956F-48E79F6CC016}" type="pres">
      <dgm:prSet presAssocID="{C7463132-1D0E-C340-8F0F-E9A00861DCEE}" presName="rootComposite" presStyleCnt="0"/>
      <dgm:spPr/>
    </dgm:pt>
    <dgm:pt modelId="{D1FE6D72-F7D7-EB44-85F5-14F3BFCCC0C3}" type="pres">
      <dgm:prSet presAssocID="{C7463132-1D0E-C340-8F0F-E9A00861DCEE}" presName="rootText" presStyleLbl="node3" presStyleIdx="1" presStyleCnt="5">
        <dgm:presLayoutVars>
          <dgm:chPref val="3"/>
        </dgm:presLayoutVars>
      </dgm:prSet>
      <dgm:spPr/>
    </dgm:pt>
    <dgm:pt modelId="{19207963-44B2-2F41-9E6D-94ACEC04589D}" type="pres">
      <dgm:prSet presAssocID="{C7463132-1D0E-C340-8F0F-E9A00861DCEE}" presName="rootConnector" presStyleLbl="node3" presStyleIdx="1" presStyleCnt="5"/>
      <dgm:spPr/>
    </dgm:pt>
    <dgm:pt modelId="{356ABD17-979F-0246-B6B2-737F78ACCC6A}" type="pres">
      <dgm:prSet presAssocID="{C7463132-1D0E-C340-8F0F-E9A00861DCEE}" presName="hierChild4" presStyleCnt="0"/>
      <dgm:spPr/>
    </dgm:pt>
    <dgm:pt modelId="{A28C81B8-B9EC-1446-8CB2-39ED5B4EF278}" type="pres">
      <dgm:prSet presAssocID="{4C84A92E-71B2-2D4C-B83B-B3EFCD4F5231}" presName="Name37" presStyleLbl="parChTrans1D4" presStyleIdx="0" presStyleCnt="37"/>
      <dgm:spPr/>
    </dgm:pt>
    <dgm:pt modelId="{76E6DF35-C566-1E41-B9D7-6A1CEBFC5BA4}" type="pres">
      <dgm:prSet presAssocID="{828A7D11-52FD-D344-9101-1FC3890D10C3}" presName="hierRoot2" presStyleCnt="0">
        <dgm:presLayoutVars>
          <dgm:hierBranch val="init"/>
        </dgm:presLayoutVars>
      </dgm:prSet>
      <dgm:spPr/>
    </dgm:pt>
    <dgm:pt modelId="{E2A769EF-0B3D-7B48-B4DF-A6BF659473E1}" type="pres">
      <dgm:prSet presAssocID="{828A7D11-52FD-D344-9101-1FC3890D10C3}" presName="rootComposite" presStyleCnt="0"/>
      <dgm:spPr/>
    </dgm:pt>
    <dgm:pt modelId="{91DDA391-C49C-A740-87CC-F2279575130D}" type="pres">
      <dgm:prSet presAssocID="{828A7D11-52FD-D344-9101-1FC3890D10C3}" presName="rootText" presStyleLbl="node4" presStyleIdx="0" presStyleCnt="37">
        <dgm:presLayoutVars>
          <dgm:chPref val="3"/>
        </dgm:presLayoutVars>
      </dgm:prSet>
      <dgm:spPr/>
    </dgm:pt>
    <dgm:pt modelId="{3AD45C29-2E8B-C140-97D9-372EA8A14C56}" type="pres">
      <dgm:prSet presAssocID="{828A7D11-52FD-D344-9101-1FC3890D10C3}" presName="rootConnector" presStyleLbl="node4" presStyleIdx="0" presStyleCnt="37"/>
      <dgm:spPr/>
    </dgm:pt>
    <dgm:pt modelId="{4EA1E55E-17BC-5642-B86E-D6AD2A0BFF4C}" type="pres">
      <dgm:prSet presAssocID="{828A7D11-52FD-D344-9101-1FC3890D10C3}" presName="hierChild4" presStyleCnt="0"/>
      <dgm:spPr/>
    </dgm:pt>
    <dgm:pt modelId="{2422D722-CFA3-4446-B10B-9C6B5AC7BBF4}" type="pres">
      <dgm:prSet presAssocID="{51547799-2C0A-3E42-AB96-FB2A6DBBF0EA}" presName="Name37" presStyleLbl="parChTrans1D4" presStyleIdx="1" presStyleCnt="37"/>
      <dgm:spPr/>
    </dgm:pt>
    <dgm:pt modelId="{227588D9-52F9-A04F-9330-0DBE29F148A7}" type="pres">
      <dgm:prSet presAssocID="{1C472660-D5E6-234A-85B2-BEC38F6D238A}" presName="hierRoot2" presStyleCnt="0">
        <dgm:presLayoutVars>
          <dgm:hierBranch val="init"/>
        </dgm:presLayoutVars>
      </dgm:prSet>
      <dgm:spPr/>
    </dgm:pt>
    <dgm:pt modelId="{77C0AD11-442C-BE4A-A764-2D72A9C684E6}" type="pres">
      <dgm:prSet presAssocID="{1C472660-D5E6-234A-85B2-BEC38F6D238A}" presName="rootComposite" presStyleCnt="0"/>
      <dgm:spPr/>
    </dgm:pt>
    <dgm:pt modelId="{E78CE423-9FD9-1447-BB6C-CBE9E5BA8FB6}" type="pres">
      <dgm:prSet presAssocID="{1C472660-D5E6-234A-85B2-BEC38F6D238A}" presName="rootText" presStyleLbl="node4" presStyleIdx="1" presStyleCnt="37">
        <dgm:presLayoutVars>
          <dgm:chPref val="3"/>
        </dgm:presLayoutVars>
      </dgm:prSet>
      <dgm:spPr/>
    </dgm:pt>
    <dgm:pt modelId="{6F312C5A-ABA4-6441-9D43-6FE584EDF466}" type="pres">
      <dgm:prSet presAssocID="{1C472660-D5E6-234A-85B2-BEC38F6D238A}" presName="rootConnector" presStyleLbl="node4" presStyleIdx="1" presStyleCnt="37"/>
      <dgm:spPr/>
    </dgm:pt>
    <dgm:pt modelId="{E127C7BE-2AD5-874C-ABED-1A2113B0F921}" type="pres">
      <dgm:prSet presAssocID="{1C472660-D5E6-234A-85B2-BEC38F6D238A}" presName="hierChild4" presStyleCnt="0"/>
      <dgm:spPr/>
    </dgm:pt>
    <dgm:pt modelId="{6B86FEBA-A60C-8F41-8B2A-AF8EC09B9A9F}" type="pres">
      <dgm:prSet presAssocID="{CCE22CAB-5626-6A46-AB39-DBCF269B5CD9}" presName="Name37" presStyleLbl="parChTrans1D4" presStyleIdx="2" presStyleCnt="37"/>
      <dgm:spPr/>
    </dgm:pt>
    <dgm:pt modelId="{5B2F2CFE-A07B-3242-A28B-62700948CCCC}" type="pres">
      <dgm:prSet presAssocID="{43BCC0B1-68B1-1B4D-A44B-261936ABB961}" presName="hierRoot2" presStyleCnt="0">
        <dgm:presLayoutVars>
          <dgm:hierBranch val="init"/>
        </dgm:presLayoutVars>
      </dgm:prSet>
      <dgm:spPr/>
    </dgm:pt>
    <dgm:pt modelId="{9D202854-151D-E540-9060-3608B9CD8831}" type="pres">
      <dgm:prSet presAssocID="{43BCC0B1-68B1-1B4D-A44B-261936ABB961}" presName="rootComposite" presStyleCnt="0"/>
      <dgm:spPr/>
    </dgm:pt>
    <dgm:pt modelId="{5002A9C1-3D30-9741-949D-B2B8AEE8CFDD}" type="pres">
      <dgm:prSet presAssocID="{43BCC0B1-68B1-1B4D-A44B-261936ABB961}" presName="rootText" presStyleLbl="node4" presStyleIdx="2" presStyleCnt="37">
        <dgm:presLayoutVars>
          <dgm:chPref val="3"/>
        </dgm:presLayoutVars>
      </dgm:prSet>
      <dgm:spPr/>
    </dgm:pt>
    <dgm:pt modelId="{FA9853F7-D440-5248-9390-FFEFF8CFBD7F}" type="pres">
      <dgm:prSet presAssocID="{43BCC0B1-68B1-1B4D-A44B-261936ABB961}" presName="rootConnector" presStyleLbl="node4" presStyleIdx="2" presStyleCnt="37"/>
      <dgm:spPr/>
    </dgm:pt>
    <dgm:pt modelId="{A9495630-F32E-0B45-9EC2-BF0A6CC50B81}" type="pres">
      <dgm:prSet presAssocID="{43BCC0B1-68B1-1B4D-A44B-261936ABB961}" presName="hierChild4" presStyleCnt="0"/>
      <dgm:spPr/>
    </dgm:pt>
    <dgm:pt modelId="{AFE16C67-4512-C54F-9934-5055105C873F}" type="pres">
      <dgm:prSet presAssocID="{43BCC0B1-68B1-1B4D-A44B-261936ABB961}" presName="hierChild5" presStyleCnt="0"/>
      <dgm:spPr/>
    </dgm:pt>
    <dgm:pt modelId="{9104D30E-F3A9-C242-92F2-38AF6E8D65C3}" type="pres">
      <dgm:prSet presAssocID="{33A2CDC3-13BA-524D-8410-A7E30B3A6E5D}" presName="Name37" presStyleLbl="parChTrans1D4" presStyleIdx="3" presStyleCnt="37"/>
      <dgm:spPr/>
    </dgm:pt>
    <dgm:pt modelId="{ED1C642C-491E-C546-8AF0-3DF55065674C}" type="pres">
      <dgm:prSet presAssocID="{6C71DE43-1E1F-C04E-AE02-FCB86C0781C1}" presName="hierRoot2" presStyleCnt="0">
        <dgm:presLayoutVars>
          <dgm:hierBranch val="init"/>
        </dgm:presLayoutVars>
      </dgm:prSet>
      <dgm:spPr/>
    </dgm:pt>
    <dgm:pt modelId="{EB204904-924F-C74B-9281-1A35E8867504}" type="pres">
      <dgm:prSet presAssocID="{6C71DE43-1E1F-C04E-AE02-FCB86C0781C1}" presName="rootComposite" presStyleCnt="0"/>
      <dgm:spPr/>
    </dgm:pt>
    <dgm:pt modelId="{56461F06-3A65-954B-BB52-BCFDAF5F1DD3}" type="pres">
      <dgm:prSet presAssocID="{6C71DE43-1E1F-C04E-AE02-FCB86C0781C1}" presName="rootText" presStyleLbl="node4" presStyleIdx="3" presStyleCnt="37">
        <dgm:presLayoutVars>
          <dgm:chPref val="3"/>
        </dgm:presLayoutVars>
      </dgm:prSet>
      <dgm:spPr/>
    </dgm:pt>
    <dgm:pt modelId="{558D3227-93F6-EC43-86E3-27C6A6F51C6A}" type="pres">
      <dgm:prSet presAssocID="{6C71DE43-1E1F-C04E-AE02-FCB86C0781C1}" presName="rootConnector" presStyleLbl="node4" presStyleIdx="3" presStyleCnt="37"/>
      <dgm:spPr/>
    </dgm:pt>
    <dgm:pt modelId="{57307F4A-5F83-414D-82C6-D4CDA7210354}" type="pres">
      <dgm:prSet presAssocID="{6C71DE43-1E1F-C04E-AE02-FCB86C0781C1}" presName="hierChild4" presStyleCnt="0"/>
      <dgm:spPr/>
    </dgm:pt>
    <dgm:pt modelId="{E337DA3A-EED3-E748-BDCD-04AD8E3406A5}" type="pres">
      <dgm:prSet presAssocID="{47C644EF-B0B7-FB4C-A50B-0ACB6A98B440}" presName="Name37" presStyleLbl="parChTrans1D4" presStyleIdx="4" presStyleCnt="37"/>
      <dgm:spPr/>
    </dgm:pt>
    <dgm:pt modelId="{26CC9209-4DB8-CC44-BA79-AF1C457B5AE8}" type="pres">
      <dgm:prSet presAssocID="{541A3E02-0AC5-6C4D-B960-6496770BC68D}" presName="hierRoot2" presStyleCnt="0">
        <dgm:presLayoutVars>
          <dgm:hierBranch val="init"/>
        </dgm:presLayoutVars>
      </dgm:prSet>
      <dgm:spPr/>
    </dgm:pt>
    <dgm:pt modelId="{8D72E2EA-5F9C-5748-96AB-4B54A57C70CA}" type="pres">
      <dgm:prSet presAssocID="{541A3E02-0AC5-6C4D-B960-6496770BC68D}" presName="rootComposite" presStyleCnt="0"/>
      <dgm:spPr/>
    </dgm:pt>
    <dgm:pt modelId="{277BCE7A-D4AD-D546-AF92-1B62B6C58D58}" type="pres">
      <dgm:prSet presAssocID="{541A3E02-0AC5-6C4D-B960-6496770BC68D}" presName="rootText" presStyleLbl="node4" presStyleIdx="4" presStyleCnt="37">
        <dgm:presLayoutVars>
          <dgm:chPref val="3"/>
        </dgm:presLayoutVars>
      </dgm:prSet>
      <dgm:spPr/>
    </dgm:pt>
    <dgm:pt modelId="{18A1A0AC-154C-6B40-9402-8F4205BF1522}" type="pres">
      <dgm:prSet presAssocID="{541A3E02-0AC5-6C4D-B960-6496770BC68D}" presName="rootConnector" presStyleLbl="node4" presStyleIdx="4" presStyleCnt="37"/>
      <dgm:spPr/>
    </dgm:pt>
    <dgm:pt modelId="{E84ADAEE-6DF5-AC4A-8AA9-08174F6820E6}" type="pres">
      <dgm:prSet presAssocID="{541A3E02-0AC5-6C4D-B960-6496770BC68D}" presName="hierChild4" presStyleCnt="0"/>
      <dgm:spPr/>
    </dgm:pt>
    <dgm:pt modelId="{CAB77A90-F970-3B4D-B64A-ECA6D469397A}" type="pres">
      <dgm:prSet presAssocID="{81B16925-7EFA-DD49-B17F-2086E377B043}" presName="Name37" presStyleLbl="parChTrans1D4" presStyleIdx="5" presStyleCnt="37"/>
      <dgm:spPr/>
    </dgm:pt>
    <dgm:pt modelId="{F77FBE95-7616-E549-9775-E607A722954B}" type="pres">
      <dgm:prSet presAssocID="{7F8ABA17-59B6-0C42-8B1A-345A7EB555AE}" presName="hierRoot2" presStyleCnt="0">
        <dgm:presLayoutVars>
          <dgm:hierBranch val="init"/>
        </dgm:presLayoutVars>
      </dgm:prSet>
      <dgm:spPr/>
    </dgm:pt>
    <dgm:pt modelId="{FD4755C8-531C-DC4E-83FC-9763F68DA407}" type="pres">
      <dgm:prSet presAssocID="{7F8ABA17-59B6-0C42-8B1A-345A7EB555AE}" presName="rootComposite" presStyleCnt="0"/>
      <dgm:spPr/>
    </dgm:pt>
    <dgm:pt modelId="{4C77C16B-1B64-1C4E-A25C-E6BDBD3D05CE}" type="pres">
      <dgm:prSet presAssocID="{7F8ABA17-59B6-0C42-8B1A-345A7EB555AE}" presName="rootText" presStyleLbl="node4" presStyleIdx="5" presStyleCnt="37">
        <dgm:presLayoutVars>
          <dgm:chPref val="3"/>
        </dgm:presLayoutVars>
      </dgm:prSet>
      <dgm:spPr/>
    </dgm:pt>
    <dgm:pt modelId="{6D7AFD6B-4EA9-5748-94B4-DF194816D266}" type="pres">
      <dgm:prSet presAssocID="{7F8ABA17-59B6-0C42-8B1A-345A7EB555AE}" presName="rootConnector" presStyleLbl="node4" presStyleIdx="5" presStyleCnt="37"/>
      <dgm:spPr/>
    </dgm:pt>
    <dgm:pt modelId="{53C6BFEA-94ED-2D49-8863-B14A8A612280}" type="pres">
      <dgm:prSet presAssocID="{7F8ABA17-59B6-0C42-8B1A-345A7EB555AE}" presName="hierChild4" presStyleCnt="0"/>
      <dgm:spPr/>
    </dgm:pt>
    <dgm:pt modelId="{991DBEDA-9563-8F48-98C0-744DDB3FFBF3}" type="pres">
      <dgm:prSet presAssocID="{7F8ABA17-59B6-0C42-8B1A-345A7EB555AE}" presName="hierChild5" presStyleCnt="0"/>
      <dgm:spPr/>
    </dgm:pt>
    <dgm:pt modelId="{16A657CF-2163-5940-9F2E-C25FDB8F7893}" type="pres">
      <dgm:prSet presAssocID="{E20D5E4B-A830-714E-BB39-CB6CB5B885C8}" presName="Name37" presStyleLbl="parChTrans1D4" presStyleIdx="6" presStyleCnt="37"/>
      <dgm:spPr/>
    </dgm:pt>
    <dgm:pt modelId="{660EBCAA-91A7-0C49-8564-82062A12DC21}" type="pres">
      <dgm:prSet presAssocID="{31103688-F93C-2841-A81A-D9C6002D6F52}" presName="hierRoot2" presStyleCnt="0">
        <dgm:presLayoutVars>
          <dgm:hierBranch val="init"/>
        </dgm:presLayoutVars>
      </dgm:prSet>
      <dgm:spPr/>
    </dgm:pt>
    <dgm:pt modelId="{1E7ECD0B-D34B-9349-A5D6-60EAD590F0B0}" type="pres">
      <dgm:prSet presAssocID="{31103688-F93C-2841-A81A-D9C6002D6F52}" presName="rootComposite" presStyleCnt="0"/>
      <dgm:spPr/>
    </dgm:pt>
    <dgm:pt modelId="{2EE8A144-DBF7-4C4B-BBE7-750D9BAA48FD}" type="pres">
      <dgm:prSet presAssocID="{31103688-F93C-2841-A81A-D9C6002D6F52}" presName="rootText" presStyleLbl="node4" presStyleIdx="6" presStyleCnt="37">
        <dgm:presLayoutVars>
          <dgm:chPref val="3"/>
        </dgm:presLayoutVars>
      </dgm:prSet>
      <dgm:spPr/>
    </dgm:pt>
    <dgm:pt modelId="{642F2508-5833-0C40-91FA-3AB2C33C061E}" type="pres">
      <dgm:prSet presAssocID="{31103688-F93C-2841-A81A-D9C6002D6F52}" presName="rootConnector" presStyleLbl="node4" presStyleIdx="6" presStyleCnt="37"/>
      <dgm:spPr/>
    </dgm:pt>
    <dgm:pt modelId="{61F8CEA7-6BD5-894F-A9F5-FAC122289861}" type="pres">
      <dgm:prSet presAssocID="{31103688-F93C-2841-A81A-D9C6002D6F52}" presName="hierChild4" presStyleCnt="0"/>
      <dgm:spPr/>
    </dgm:pt>
    <dgm:pt modelId="{E86CD477-6C8C-E04A-B988-2487C024F32D}" type="pres">
      <dgm:prSet presAssocID="{31103688-F93C-2841-A81A-D9C6002D6F52}" presName="hierChild5" presStyleCnt="0"/>
      <dgm:spPr/>
    </dgm:pt>
    <dgm:pt modelId="{8D3DD88A-10BB-BD42-A0ED-C40A2E8E0D15}" type="pres">
      <dgm:prSet presAssocID="{2B99218F-37B4-9544-B15C-B0E6D9197F29}" presName="Name37" presStyleLbl="parChTrans1D4" presStyleIdx="7" presStyleCnt="37"/>
      <dgm:spPr/>
    </dgm:pt>
    <dgm:pt modelId="{8C846042-524D-7141-9E87-7437A67D48F4}" type="pres">
      <dgm:prSet presAssocID="{DEBEE3D5-C407-9446-894F-02646A95BED7}" presName="hierRoot2" presStyleCnt="0">
        <dgm:presLayoutVars>
          <dgm:hierBranch val="init"/>
        </dgm:presLayoutVars>
      </dgm:prSet>
      <dgm:spPr/>
    </dgm:pt>
    <dgm:pt modelId="{03B95336-DA8F-964E-9586-202E9EDE40A1}" type="pres">
      <dgm:prSet presAssocID="{DEBEE3D5-C407-9446-894F-02646A95BED7}" presName="rootComposite" presStyleCnt="0"/>
      <dgm:spPr/>
    </dgm:pt>
    <dgm:pt modelId="{FCA98C52-E7FC-554B-86A0-775C7B259B0B}" type="pres">
      <dgm:prSet presAssocID="{DEBEE3D5-C407-9446-894F-02646A95BED7}" presName="rootText" presStyleLbl="node4" presStyleIdx="7" presStyleCnt="37">
        <dgm:presLayoutVars>
          <dgm:chPref val="3"/>
        </dgm:presLayoutVars>
      </dgm:prSet>
      <dgm:spPr/>
    </dgm:pt>
    <dgm:pt modelId="{019A1150-6E23-C445-AA5B-CFC805EC6C7B}" type="pres">
      <dgm:prSet presAssocID="{DEBEE3D5-C407-9446-894F-02646A95BED7}" presName="rootConnector" presStyleLbl="node4" presStyleIdx="7" presStyleCnt="37"/>
      <dgm:spPr/>
    </dgm:pt>
    <dgm:pt modelId="{90D16A37-9E0B-D643-A04D-237670DADF8C}" type="pres">
      <dgm:prSet presAssocID="{DEBEE3D5-C407-9446-894F-02646A95BED7}" presName="hierChild4" presStyleCnt="0"/>
      <dgm:spPr/>
    </dgm:pt>
    <dgm:pt modelId="{E7F2311F-5BD0-D84B-9F17-989BDB5CEE3F}" type="pres">
      <dgm:prSet presAssocID="{DEBEE3D5-C407-9446-894F-02646A95BED7}" presName="hierChild5" presStyleCnt="0"/>
      <dgm:spPr/>
    </dgm:pt>
    <dgm:pt modelId="{F904C6D1-0A06-354E-9D14-1DE4EA419901}" type="pres">
      <dgm:prSet presAssocID="{541A3E02-0AC5-6C4D-B960-6496770BC68D}" presName="hierChild5" presStyleCnt="0"/>
      <dgm:spPr/>
    </dgm:pt>
    <dgm:pt modelId="{F8CD3C3E-3BAA-574B-B0AC-B2E103DC7CF0}" type="pres">
      <dgm:prSet presAssocID="{6C71DE43-1E1F-C04E-AE02-FCB86C0781C1}" presName="hierChild5" presStyleCnt="0"/>
      <dgm:spPr/>
    </dgm:pt>
    <dgm:pt modelId="{754A865A-278D-964A-8914-EE15606E2268}" type="pres">
      <dgm:prSet presAssocID="{1C472660-D5E6-234A-85B2-BEC38F6D238A}" presName="hierChild5" presStyleCnt="0"/>
      <dgm:spPr/>
    </dgm:pt>
    <dgm:pt modelId="{0066152D-C9E0-6F49-B17F-4F249A09C017}" type="pres">
      <dgm:prSet presAssocID="{828A7D11-52FD-D344-9101-1FC3890D10C3}" presName="hierChild5" presStyleCnt="0"/>
      <dgm:spPr/>
    </dgm:pt>
    <dgm:pt modelId="{44C4A14A-910B-EB45-B1DC-FF427F60E969}" type="pres">
      <dgm:prSet presAssocID="{C7463132-1D0E-C340-8F0F-E9A00861DCEE}" presName="hierChild5" presStyleCnt="0"/>
      <dgm:spPr/>
    </dgm:pt>
    <dgm:pt modelId="{77194ADF-0A51-0443-A3C2-756557CEAFAE}" type="pres">
      <dgm:prSet presAssocID="{2C77F858-AC3E-084C-B2C2-84E02980F5D5}" presName="Name37" presStyleLbl="parChTrans1D3" presStyleIdx="2" presStyleCnt="5"/>
      <dgm:spPr/>
    </dgm:pt>
    <dgm:pt modelId="{7B19A4D0-889F-3C49-850A-247DE086CD96}" type="pres">
      <dgm:prSet presAssocID="{93E6DADB-C0D5-EB40-B2E1-CD6C4CE5FC1D}" presName="hierRoot2" presStyleCnt="0">
        <dgm:presLayoutVars>
          <dgm:hierBranch val="init"/>
        </dgm:presLayoutVars>
      </dgm:prSet>
      <dgm:spPr/>
    </dgm:pt>
    <dgm:pt modelId="{90BBF105-CD5F-104B-8211-27FBF5FB6B9F}" type="pres">
      <dgm:prSet presAssocID="{93E6DADB-C0D5-EB40-B2E1-CD6C4CE5FC1D}" presName="rootComposite" presStyleCnt="0"/>
      <dgm:spPr/>
    </dgm:pt>
    <dgm:pt modelId="{4A8F44A8-E31B-084F-A207-442A50B3AA79}" type="pres">
      <dgm:prSet presAssocID="{93E6DADB-C0D5-EB40-B2E1-CD6C4CE5FC1D}" presName="rootText" presStyleLbl="node3" presStyleIdx="2" presStyleCnt="5">
        <dgm:presLayoutVars>
          <dgm:chPref val="3"/>
        </dgm:presLayoutVars>
      </dgm:prSet>
      <dgm:spPr/>
    </dgm:pt>
    <dgm:pt modelId="{17015E9D-5375-3F45-9A11-DC8F6616660F}" type="pres">
      <dgm:prSet presAssocID="{93E6DADB-C0D5-EB40-B2E1-CD6C4CE5FC1D}" presName="rootConnector" presStyleLbl="node3" presStyleIdx="2" presStyleCnt="5"/>
      <dgm:spPr/>
    </dgm:pt>
    <dgm:pt modelId="{4A52CE76-A2EA-8E44-A7F9-9458F33FD757}" type="pres">
      <dgm:prSet presAssocID="{93E6DADB-C0D5-EB40-B2E1-CD6C4CE5FC1D}" presName="hierChild4" presStyleCnt="0"/>
      <dgm:spPr/>
    </dgm:pt>
    <dgm:pt modelId="{AC3323B7-A04B-7E45-ADE1-09FC1CB8FEC0}" type="pres">
      <dgm:prSet presAssocID="{AE8C4E75-3417-884D-9E94-F74D2971D2DF}" presName="Name37" presStyleLbl="parChTrans1D4" presStyleIdx="8" presStyleCnt="37"/>
      <dgm:spPr/>
    </dgm:pt>
    <dgm:pt modelId="{190934C6-03E2-D048-B775-BBD99976A807}" type="pres">
      <dgm:prSet presAssocID="{95C9F889-578C-344F-BA95-311A5F642A11}" presName="hierRoot2" presStyleCnt="0">
        <dgm:presLayoutVars>
          <dgm:hierBranch val="init"/>
        </dgm:presLayoutVars>
      </dgm:prSet>
      <dgm:spPr/>
    </dgm:pt>
    <dgm:pt modelId="{C6D33BE5-444D-0E48-9A38-2D15B7B51FA2}" type="pres">
      <dgm:prSet presAssocID="{95C9F889-578C-344F-BA95-311A5F642A11}" presName="rootComposite" presStyleCnt="0"/>
      <dgm:spPr/>
    </dgm:pt>
    <dgm:pt modelId="{F0C58B92-36CA-314C-BF79-D5C4C7A117D5}" type="pres">
      <dgm:prSet presAssocID="{95C9F889-578C-344F-BA95-311A5F642A11}" presName="rootText" presStyleLbl="node4" presStyleIdx="8" presStyleCnt="37">
        <dgm:presLayoutVars>
          <dgm:chPref val="3"/>
        </dgm:presLayoutVars>
      </dgm:prSet>
      <dgm:spPr/>
    </dgm:pt>
    <dgm:pt modelId="{FE65D5DC-8883-BA4F-8B2C-8DC0878710FB}" type="pres">
      <dgm:prSet presAssocID="{95C9F889-578C-344F-BA95-311A5F642A11}" presName="rootConnector" presStyleLbl="node4" presStyleIdx="8" presStyleCnt="37"/>
      <dgm:spPr/>
    </dgm:pt>
    <dgm:pt modelId="{40F54F85-8DED-0742-8244-48196C3DB336}" type="pres">
      <dgm:prSet presAssocID="{95C9F889-578C-344F-BA95-311A5F642A11}" presName="hierChild4" presStyleCnt="0"/>
      <dgm:spPr/>
    </dgm:pt>
    <dgm:pt modelId="{BF79516C-7444-C44D-B396-9776F9403C92}" type="pres">
      <dgm:prSet presAssocID="{7D99B0EC-A1E6-5E44-814B-431385AB87F9}" presName="Name37" presStyleLbl="parChTrans1D4" presStyleIdx="9" presStyleCnt="37"/>
      <dgm:spPr/>
    </dgm:pt>
    <dgm:pt modelId="{3129DB64-4319-654A-BC05-C872539B7F98}" type="pres">
      <dgm:prSet presAssocID="{BC7C3D73-A2A3-DE4F-AA9B-1406B6F86826}" presName="hierRoot2" presStyleCnt="0">
        <dgm:presLayoutVars>
          <dgm:hierBranch val="init"/>
        </dgm:presLayoutVars>
      </dgm:prSet>
      <dgm:spPr/>
    </dgm:pt>
    <dgm:pt modelId="{94BDF6EA-1560-1749-98E0-0C34AE04378C}" type="pres">
      <dgm:prSet presAssocID="{BC7C3D73-A2A3-DE4F-AA9B-1406B6F86826}" presName="rootComposite" presStyleCnt="0"/>
      <dgm:spPr/>
    </dgm:pt>
    <dgm:pt modelId="{BCE9E475-B8C7-6343-A03E-2F2C879C51D6}" type="pres">
      <dgm:prSet presAssocID="{BC7C3D73-A2A3-DE4F-AA9B-1406B6F86826}" presName="rootText" presStyleLbl="node4" presStyleIdx="9" presStyleCnt="37">
        <dgm:presLayoutVars>
          <dgm:chPref val="3"/>
        </dgm:presLayoutVars>
      </dgm:prSet>
      <dgm:spPr/>
    </dgm:pt>
    <dgm:pt modelId="{85B28102-764F-C043-BA99-8644B0E66626}" type="pres">
      <dgm:prSet presAssocID="{BC7C3D73-A2A3-DE4F-AA9B-1406B6F86826}" presName="rootConnector" presStyleLbl="node4" presStyleIdx="9" presStyleCnt="37"/>
      <dgm:spPr/>
    </dgm:pt>
    <dgm:pt modelId="{B3701F9F-B3E7-6E48-9DBD-543B9A7B909E}" type="pres">
      <dgm:prSet presAssocID="{BC7C3D73-A2A3-DE4F-AA9B-1406B6F86826}" presName="hierChild4" presStyleCnt="0"/>
      <dgm:spPr/>
    </dgm:pt>
    <dgm:pt modelId="{2BA33984-4C3D-C34A-92C6-0765D4834191}" type="pres">
      <dgm:prSet presAssocID="{BC7C3D73-A2A3-DE4F-AA9B-1406B6F86826}" presName="hierChild5" presStyleCnt="0"/>
      <dgm:spPr/>
    </dgm:pt>
    <dgm:pt modelId="{E8408305-907E-4543-A92B-53CF0BC5562C}" type="pres">
      <dgm:prSet presAssocID="{7949950A-D302-A64C-B201-2F9DE9BFC34B}" presName="Name37" presStyleLbl="parChTrans1D4" presStyleIdx="10" presStyleCnt="37"/>
      <dgm:spPr/>
    </dgm:pt>
    <dgm:pt modelId="{B5B7CAD4-9326-D244-979E-6F020E75B288}" type="pres">
      <dgm:prSet presAssocID="{E4D38218-724C-0440-B8D2-79AA81FE60FE}" presName="hierRoot2" presStyleCnt="0">
        <dgm:presLayoutVars>
          <dgm:hierBranch val="init"/>
        </dgm:presLayoutVars>
      </dgm:prSet>
      <dgm:spPr/>
    </dgm:pt>
    <dgm:pt modelId="{E363BD95-D15E-2C48-AE8D-2E05D3513852}" type="pres">
      <dgm:prSet presAssocID="{E4D38218-724C-0440-B8D2-79AA81FE60FE}" presName="rootComposite" presStyleCnt="0"/>
      <dgm:spPr/>
    </dgm:pt>
    <dgm:pt modelId="{826CA05F-5F9A-5F46-B702-F5001DCF8EDB}" type="pres">
      <dgm:prSet presAssocID="{E4D38218-724C-0440-B8D2-79AA81FE60FE}" presName="rootText" presStyleLbl="node4" presStyleIdx="10" presStyleCnt="37">
        <dgm:presLayoutVars>
          <dgm:chPref val="3"/>
        </dgm:presLayoutVars>
      </dgm:prSet>
      <dgm:spPr/>
    </dgm:pt>
    <dgm:pt modelId="{7E73645C-923D-764A-BB1C-BF66BC182C66}" type="pres">
      <dgm:prSet presAssocID="{E4D38218-724C-0440-B8D2-79AA81FE60FE}" presName="rootConnector" presStyleLbl="node4" presStyleIdx="10" presStyleCnt="37"/>
      <dgm:spPr/>
    </dgm:pt>
    <dgm:pt modelId="{5492A3EB-FBA3-6A4F-A8DB-E431A99F45F1}" type="pres">
      <dgm:prSet presAssocID="{E4D38218-724C-0440-B8D2-79AA81FE60FE}" presName="hierChild4" presStyleCnt="0"/>
      <dgm:spPr/>
    </dgm:pt>
    <dgm:pt modelId="{562DF3CF-1FB8-F14B-B874-7D9BD07108BD}" type="pres">
      <dgm:prSet presAssocID="{E4D38218-724C-0440-B8D2-79AA81FE60FE}" presName="hierChild5" presStyleCnt="0"/>
      <dgm:spPr/>
    </dgm:pt>
    <dgm:pt modelId="{6FAD49D4-9DBC-5848-84F6-1DD3567C3106}" type="pres">
      <dgm:prSet presAssocID="{E9702833-D5B1-3844-AA8A-3511CDCA303D}" presName="Name37" presStyleLbl="parChTrans1D4" presStyleIdx="11" presStyleCnt="37"/>
      <dgm:spPr/>
    </dgm:pt>
    <dgm:pt modelId="{F41113A5-33CE-E343-AFDA-DFA3FDFAA83A}" type="pres">
      <dgm:prSet presAssocID="{6C62D620-A5A5-4F45-9457-8BF4E28B9850}" presName="hierRoot2" presStyleCnt="0">
        <dgm:presLayoutVars>
          <dgm:hierBranch val="init"/>
        </dgm:presLayoutVars>
      </dgm:prSet>
      <dgm:spPr/>
    </dgm:pt>
    <dgm:pt modelId="{32F41181-40D2-814B-B951-2DB213FD4042}" type="pres">
      <dgm:prSet presAssocID="{6C62D620-A5A5-4F45-9457-8BF4E28B9850}" presName="rootComposite" presStyleCnt="0"/>
      <dgm:spPr/>
    </dgm:pt>
    <dgm:pt modelId="{84EB4ABE-A1F0-FA4D-8BB0-DD77B5490162}" type="pres">
      <dgm:prSet presAssocID="{6C62D620-A5A5-4F45-9457-8BF4E28B9850}" presName="rootText" presStyleLbl="node4" presStyleIdx="11" presStyleCnt="37">
        <dgm:presLayoutVars>
          <dgm:chPref val="3"/>
        </dgm:presLayoutVars>
      </dgm:prSet>
      <dgm:spPr/>
    </dgm:pt>
    <dgm:pt modelId="{B3D4DC16-2938-9E4B-BA5E-0440E499B253}" type="pres">
      <dgm:prSet presAssocID="{6C62D620-A5A5-4F45-9457-8BF4E28B9850}" presName="rootConnector" presStyleLbl="node4" presStyleIdx="11" presStyleCnt="37"/>
      <dgm:spPr/>
    </dgm:pt>
    <dgm:pt modelId="{ED32DA06-AAF7-6144-822C-8E44615E2EA0}" type="pres">
      <dgm:prSet presAssocID="{6C62D620-A5A5-4F45-9457-8BF4E28B9850}" presName="hierChild4" presStyleCnt="0"/>
      <dgm:spPr/>
    </dgm:pt>
    <dgm:pt modelId="{DB637708-39F7-D247-B16B-3EC0BB207F83}" type="pres">
      <dgm:prSet presAssocID="{06F31830-CE1C-7C44-8D78-013232A3932D}" presName="Name37" presStyleLbl="parChTrans1D4" presStyleIdx="12" presStyleCnt="37"/>
      <dgm:spPr/>
    </dgm:pt>
    <dgm:pt modelId="{8AA4C6D8-ED50-3141-B82D-167C16705D23}" type="pres">
      <dgm:prSet presAssocID="{07253003-1BCF-F849-8B58-B4B3BD7478A5}" presName="hierRoot2" presStyleCnt="0">
        <dgm:presLayoutVars>
          <dgm:hierBranch val="init"/>
        </dgm:presLayoutVars>
      </dgm:prSet>
      <dgm:spPr/>
    </dgm:pt>
    <dgm:pt modelId="{A20210E6-C02D-724A-92B7-0F281351C27A}" type="pres">
      <dgm:prSet presAssocID="{07253003-1BCF-F849-8B58-B4B3BD7478A5}" presName="rootComposite" presStyleCnt="0"/>
      <dgm:spPr/>
    </dgm:pt>
    <dgm:pt modelId="{58B6D141-D675-4E42-BB89-E515C147CCFE}" type="pres">
      <dgm:prSet presAssocID="{07253003-1BCF-F849-8B58-B4B3BD7478A5}" presName="rootText" presStyleLbl="node4" presStyleIdx="12" presStyleCnt="37">
        <dgm:presLayoutVars>
          <dgm:chPref val="3"/>
        </dgm:presLayoutVars>
      </dgm:prSet>
      <dgm:spPr/>
    </dgm:pt>
    <dgm:pt modelId="{4CECD195-973F-B646-88CB-E5B1450C9BD2}" type="pres">
      <dgm:prSet presAssocID="{07253003-1BCF-F849-8B58-B4B3BD7478A5}" presName="rootConnector" presStyleLbl="node4" presStyleIdx="12" presStyleCnt="37"/>
      <dgm:spPr/>
    </dgm:pt>
    <dgm:pt modelId="{89841CE2-99CD-A24B-BCB5-856B4E60AA7D}" type="pres">
      <dgm:prSet presAssocID="{07253003-1BCF-F849-8B58-B4B3BD7478A5}" presName="hierChild4" presStyleCnt="0"/>
      <dgm:spPr/>
    </dgm:pt>
    <dgm:pt modelId="{9701226A-DA90-5542-BCC0-9F12F9E98D62}" type="pres">
      <dgm:prSet presAssocID="{07253003-1BCF-F849-8B58-B4B3BD7478A5}" presName="hierChild5" presStyleCnt="0"/>
      <dgm:spPr/>
    </dgm:pt>
    <dgm:pt modelId="{CE928E7A-22DF-EC4C-9C04-CFD8524C3485}" type="pres">
      <dgm:prSet presAssocID="{6C62D620-A5A5-4F45-9457-8BF4E28B9850}" presName="hierChild5" presStyleCnt="0"/>
      <dgm:spPr/>
    </dgm:pt>
    <dgm:pt modelId="{2A4EF7FF-D060-EE40-8C4F-73903EE756BB}" type="pres">
      <dgm:prSet presAssocID="{95C9F889-578C-344F-BA95-311A5F642A11}" presName="hierChild5" presStyleCnt="0"/>
      <dgm:spPr/>
    </dgm:pt>
    <dgm:pt modelId="{61AA057B-F1D8-AE46-A086-AEC743DAFBF0}" type="pres">
      <dgm:prSet presAssocID="{93E6DADB-C0D5-EB40-B2E1-CD6C4CE5FC1D}" presName="hierChild5" presStyleCnt="0"/>
      <dgm:spPr/>
    </dgm:pt>
    <dgm:pt modelId="{3B8C838A-C64C-1942-866C-1D31279965B1}" type="pres">
      <dgm:prSet presAssocID="{5D637352-D89C-404C-9F04-D9A475036B3A}" presName="hierChild5" presStyleCnt="0"/>
      <dgm:spPr/>
    </dgm:pt>
    <dgm:pt modelId="{59E95841-7C46-1247-878A-267622D44095}" type="pres">
      <dgm:prSet presAssocID="{DA2742A3-9E69-C947-9E31-64B6149C6ACB}" presName="Name37" presStyleLbl="parChTrans1D2" presStyleIdx="3" presStyleCnt="4"/>
      <dgm:spPr/>
    </dgm:pt>
    <dgm:pt modelId="{FCF2E469-AD9B-344C-B0AF-7A83EBEFA1A6}" type="pres">
      <dgm:prSet presAssocID="{22EB2FE8-3E64-584D-ABCA-4B1FC25FDA99}" presName="hierRoot2" presStyleCnt="0">
        <dgm:presLayoutVars>
          <dgm:hierBranch val="init"/>
        </dgm:presLayoutVars>
      </dgm:prSet>
      <dgm:spPr/>
    </dgm:pt>
    <dgm:pt modelId="{B8BADB3B-37FB-E847-93BF-7AE506CEAEE1}" type="pres">
      <dgm:prSet presAssocID="{22EB2FE8-3E64-584D-ABCA-4B1FC25FDA99}" presName="rootComposite" presStyleCnt="0"/>
      <dgm:spPr/>
    </dgm:pt>
    <dgm:pt modelId="{B06B8C0D-F24E-A14B-9AF5-FE500273AB95}" type="pres">
      <dgm:prSet presAssocID="{22EB2FE8-3E64-584D-ABCA-4B1FC25FDA99}" presName="rootText" presStyleLbl="node2" presStyleIdx="3" presStyleCnt="4">
        <dgm:presLayoutVars>
          <dgm:chPref val="3"/>
        </dgm:presLayoutVars>
      </dgm:prSet>
      <dgm:spPr/>
    </dgm:pt>
    <dgm:pt modelId="{B7B74DBA-DAE6-914C-B70A-47DA11985EDF}" type="pres">
      <dgm:prSet presAssocID="{22EB2FE8-3E64-584D-ABCA-4B1FC25FDA99}" presName="rootConnector" presStyleLbl="node2" presStyleIdx="3" presStyleCnt="4"/>
      <dgm:spPr/>
    </dgm:pt>
    <dgm:pt modelId="{AB77B574-D2D2-A440-B348-3CC7574D42EE}" type="pres">
      <dgm:prSet presAssocID="{22EB2FE8-3E64-584D-ABCA-4B1FC25FDA99}" presName="hierChild4" presStyleCnt="0"/>
      <dgm:spPr/>
    </dgm:pt>
    <dgm:pt modelId="{60873EE3-3E14-EF48-88B2-DD509436268E}" type="pres">
      <dgm:prSet presAssocID="{C2616A01-31C3-4E48-A5A0-0A3C64111DDF}" presName="Name37" presStyleLbl="parChTrans1D3" presStyleIdx="3" presStyleCnt="5"/>
      <dgm:spPr/>
    </dgm:pt>
    <dgm:pt modelId="{239D5D3B-A8B1-7E4D-A5F0-B81DCDBB9CD2}" type="pres">
      <dgm:prSet presAssocID="{1D1FC283-A963-4C4D-AB8C-71C678DAECAE}" presName="hierRoot2" presStyleCnt="0">
        <dgm:presLayoutVars>
          <dgm:hierBranch val="init"/>
        </dgm:presLayoutVars>
      </dgm:prSet>
      <dgm:spPr/>
    </dgm:pt>
    <dgm:pt modelId="{0B586368-7436-8346-9D27-28B68D144C1A}" type="pres">
      <dgm:prSet presAssocID="{1D1FC283-A963-4C4D-AB8C-71C678DAECAE}" presName="rootComposite" presStyleCnt="0"/>
      <dgm:spPr/>
    </dgm:pt>
    <dgm:pt modelId="{A2FBEB97-3220-CE4C-8A6E-B42B8E5754CE}" type="pres">
      <dgm:prSet presAssocID="{1D1FC283-A963-4C4D-AB8C-71C678DAECAE}" presName="rootText" presStyleLbl="node3" presStyleIdx="3" presStyleCnt="5">
        <dgm:presLayoutVars>
          <dgm:chPref val="3"/>
        </dgm:presLayoutVars>
      </dgm:prSet>
      <dgm:spPr/>
    </dgm:pt>
    <dgm:pt modelId="{ABDAF75D-2CA3-0845-AD0E-44BF5167EC50}" type="pres">
      <dgm:prSet presAssocID="{1D1FC283-A963-4C4D-AB8C-71C678DAECAE}" presName="rootConnector" presStyleLbl="node3" presStyleIdx="3" presStyleCnt="5"/>
      <dgm:spPr/>
    </dgm:pt>
    <dgm:pt modelId="{697282FC-52F7-FA48-B76E-7EADCB8BCF41}" type="pres">
      <dgm:prSet presAssocID="{1D1FC283-A963-4C4D-AB8C-71C678DAECAE}" presName="hierChild4" presStyleCnt="0"/>
      <dgm:spPr/>
    </dgm:pt>
    <dgm:pt modelId="{C635249D-3F88-6440-A2F2-25F86FFB1167}" type="pres">
      <dgm:prSet presAssocID="{1D1FC283-A963-4C4D-AB8C-71C678DAECAE}" presName="hierChild5" presStyleCnt="0"/>
      <dgm:spPr/>
    </dgm:pt>
    <dgm:pt modelId="{E069961E-D18D-1242-8231-74C52BEB1375}" type="pres">
      <dgm:prSet presAssocID="{8F8D92F8-5D50-744E-BCED-DAD6666C1472}" presName="Name37" presStyleLbl="parChTrans1D3" presStyleIdx="4" presStyleCnt="5"/>
      <dgm:spPr/>
    </dgm:pt>
    <dgm:pt modelId="{DE0F973C-3557-0946-8732-6BFDED012B36}" type="pres">
      <dgm:prSet presAssocID="{86BE52EC-1E19-0A47-B110-BDA7CF499D02}" presName="hierRoot2" presStyleCnt="0">
        <dgm:presLayoutVars>
          <dgm:hierBranch val="init"/>
        </dgm:presLayoutVars>
      </dgm:prSet>
      <dgm:spPr/>
    </dgm:pt>
    <dgm:pt modelId="{152FE561-49C0-C443-A08D-DC609B7FC11D}" type="pres">
      <dgm:prSet presAssocID="{86BE52EC-1E19-0A47-B110-BDA7CF499D02}" presName="rootComposite" presStyleCnt="0"/>
      <dgm:spPr/>
    </dgm:pt>
    <dgm:pt modelId="{73B90EAE-C3AF-A440-B340-E71359368F4E}" type="pres">
      <dgm:prSet presAssocID="{86BE52EC-1E19-0A47-B110-BDA7CF499D02}" presName="rootText" presStyleLbl="node3" presStyleIdx="4" presStyleCnt="5">
        <dgm:presLayoutVars>
          <dgm:chPref val="3"/>
        </dgm:presLayoutVars>
      </dgm:prSet>
      <dgm:spPr/>
    </dgm:pt>
    <dgm:pt modelId="{23D363FE-55F8-7948-BD22-1A27228E7BCF}" type="pres">
      <dgm:prSet presAssocID="{86BE52EC-1E19-0A47-B110-BDA7CF499D02}" presName="rootConnector" presStyleLbl="node3" presStyleIdx="4" presStyleCnt="5"/>
      <dgm:spPr/>
    </dgm:pt>
    <dgm:pt modelId="{C6847872-6A0D-8640-9FF5-7A650078ADB1}" type="pres">
      <dgm:prSet presAssocID="{86BE52EC-1E19-0A47-B110-BDA7CF499D02}" presName="hierChild4" presStyleCnt="0"/>
      <dgm:spPr/>
    </dgm:pt>
    <dgm:pt modelId="{FDCFBE73-EC2B-5A47-866A-8F5CB3F682B0}" type="pres">
      <dgm:prSet presAssocID="{D150FF96-646F-A847-B13E-1122AA8E112C}" presName="Name37" presStyleLbl="parChTrans1D4" presStyleIdx="13" presStyleCnt="37"/>
      <dgm:spPr/>
    </dgm:pt>
    <dgm:pt modelId="{4E7D3752-6174-1746-BD8B-991F4B49F99A}" type="pres">
      <dgm:prSet presAssocID="{D6AD7789-1FBE-C742-AA14-436875825E73}" presName="hierRoot2" presStyleCnt="0">
        <dgm:presLayoutVars>
          <dgm:hierBranch val="init"/>
        </dgm:presLayoutVars>
      </dgm:prSet>
      <dgm:spPr/>
    </dgm:pt>
    <dgm:pt modelId="{6AA2C4C6-49F0-D647-B4EE-02EAAA6560E6}" type="pres">
      <dgm:prSet presAssocID="{D6AD7789-1FBE-C742-AA14-436875825E73}" presName="rootComposite" presStyleCnt="0"/>
      <dgm:spPr/>
    </dgm:pt>
    <dgm:pt modelId="{6CFA9CBD-E886-F944-B2CA-857DA665CC68}" type="pres">
      <dgm:prSet presAssocID="{D6AD7789-1FBE-C742-AA14-436875825E73}" presName="rootText" presStyleLbl="node4" presStyleIdx="13" presStyleCnt="37">
        <dgm:presLayoutVars>
          <dgm:chPref val="3"/>
        </dgm:presLayoutVars>
      </dgm:prSet>
      <dgm:spPr/>
    </dgm:pt>
    <dgm:pt modelId="{06B2A79D-4A78-2A42-892B-D9B3790B9347}" type="pres">
      <dgm:prSet presAssocID="{D6AD7789-1FBE-C742-AA14-436875825E73}" presName="rootConnector" presStyleLbl="node4" presStyleIdx="13" presStyleCnt="37"/>
      <dgm:spPr/>
    </dgm:pt>
    <dgm:pt modelId="{047C007E-7DE1-184C-B67C-FDBA8D08632C}" type="pres">
      <dgm:prSet presAssocID="{D6AD7789-1FBE-C742-AA14-436875825E73}" presName="hierChild4" presStyleCnt="0"/>
      <dgm:spPr/>
    </dgm:pt>
    <dgm:pt modelId="{AF96C736-009A-1745-B943-B2AF4C4D7435}" type="pres">
      <dgm:prSet presAssocID="{D6AD7789-1FBE-C742-AA14-436875825E73}" presName="hierChild5" presStyleCnt="0"/>
      <dgm:spPr/>
    </dgm:pt>
    <dgm:pt modelId="{2B145CD8-2BDF-2344-B438-31068A5FE54E}" type="pres">
      <dgm:prSet presAssocID="{46B07F88-A36D-F04B-BCBE-096F0D9AD066}" presName="Name37" presStyleLbl="parChTrans1D4" presStyleIdx="14" presStyleCnt="37"/>
      <dgm:spPr/>
    </dgm:pt>
    <dgm:pt modelId="{4755B484-8420-0A4F-ACC7-C3EB177BE250}" type="pres">
      <dgm:prSet presAssocID="{3D22C57D-754E-0B42-8F70-9C80D7A3C16E}" presName="hierRoot2" presStyleCnt="0">
        <dgm:presLayoutVars>
          <dgm:hierBranch val="init"/>
        </dgm:presLayoutVars>
      </dgm:prSet>
      <dgm:spPr/>
    </dgm:pt>
    <dgm:pt modelId="{4A871D50-0E45-F44E-9D34-0324AD495433}" type="pres">
      <dgm:prSet presAssocID="{3D22C57D-754E-0B42-8F70-9C80D7A3C16E}" presName="rootComposite" presStyleCnt="0"/>
      <dgm:spPr/>
    </dgm:pt>
    <dgm:pt modelId="{538F5E29-A47A-0540-ABA4-228910A7A915}" type="pres">
      <dgm:prSet presAssocID="{3D22C57D-754E-0B42-8F70-9C80D7A3C16E}" presName="rootText" presStyleLbl="node4" presStyleIdx="14" presStyleCnt="37">
        <dgm:presLayoutVars>
          <dgm:chPref val="3"/>
        </dgm:presLayoutVars>
      </dgm:prSet>
      <dgm:spPr/>
    </dgm:pt>
    <dgm:pt modelId="{FAE69A7A-9763-0C4F-9F22-18855D8CB8A9}" type="pres">
      <dgm:prSet presAssocID="{3D22C57D-754E-0B42-8F70-9C80D7A3C16E}" presName="rootConnector" presStyleLbl="node4" presStyleIdx="14" presStyleCnt="37"/>
      <dgm:spPr/>
    </dgm:pt>
    <dgm:pt modelId="{8070D86F-C22F-6C44-A3FE-E27FD21C630F}" type="pres">
      <dgm:prSet presAssocID="{3D22C57D-754E-0B42-8F70-9C80D7A3C16E}" presName="hierChild4" presStyleCnt="0"/>
      <dgm:spPr/>
    </dgm:pt>
    <dgm:pt modelId="{CDA143F9-D70E-4546-9CB6-AC60FB5F3B48}" type="pres">
      <dgm:prSet presAssocID="{E4E63E7D-BFD1-EA4F-8349-244459A2B59B}" presName="Name37" presStyleLbl="parChTrans1D4" presStyleIdx="15" presStyleCnt="37"/>
      <dgm:spPr/>
    </dgm:pt>
    <dgm:pt modelId="{CE58102B-E791-8E4F-9C60-44D42DCE100C}" type="pres">
      <dgm:prSet presAssocID="{06CC1CF4-F2E6-5E47-861A-1F414585734D}" presName="hierRoot2" presStyleCnt="0">
        <dgm:presLayoutVars>
          <dgm:hierBranch val="init"/>
        </dgm:presLayoutVars>
      </dgm:prSet>
      <dgm:spPr/>
    </dgm:pt>
    <dgm:pt modelId="{3BB18A27-19E5-FB47-9192-06FE185C39BF}" type="pres">
      <dgm:prSet presAssocID="{06CC1CF4-F2E6-5E47-861A-1F414585734D}" presName="rootComposite" presStyleCnt="0"/>
      <dgm:spPr/>
    </dgm:pt>
    <dgm:pt modelId="{0B19116A-B375-354D-8375-67790D648827}" type="pres">
      <dgm:prSet presAssocID="{06CC1CF4-F2E6-5E47-861A-1F414585734D}" presName="rootText" presStyleLbl="node4" presStyleIdx="15" presStyleCnt="37">
        <dgm:presLayoutVars>
          <dgm:chPref val="3"/>
        </dgm:presLayoutVars>
      </dgm:prSet>
      <dgm:spPr/>
    </dgm:pt>
    <dgm:pt modelId="{FBDD211A-3CD7-1A46-A174-5BB3294684E8}" type="pres">
      <dgm:prSet presAssocID="{06CC1CF4-F2E6-5E47-861A-1F414585734D}" presName="rootConnector" presStyleLbl="node4" presStyleIdx="15" presStyleCnt="37"/>
      <dgm:spPr/>
    </dgm:pt>
    <dgm:pt modelId="{835BD7F5-A460-4C4E-824B-AEB3DB9DB910}" type="pres">
      <dgm:prSet presAssocID="{06CC1CF4-F2E6-5E47-861A-1F414585734D}" presName="hierChild4" presStyleCnt="0"/>
      <dgm:spPr/>
    </dgm:pt>
    <dgm:pt modelId="{812BA083-217B-9F4C-9C45-B32579BFC6FA}" type="pres">
      <dgm:prSet presAssocID="{06CC1CF4-F2E6-5E47-861A-1F414585734D}" presName="hierChild5" presStyleCnt="0"/>
      <dgm:spPr/>
    </dgm:pt>
    <dgm:pt modelId="{43B235A6-EE55-6843-A2B9-CD38211C836F}" type="pres">
      <dgm:prSet presAssocID="{02772A89-04CE-3E4F-989C-C56B3B71280B}" presName="Name37" presStyleLbl="parChTrans1D4" presStyleIdx="16" presStyleCnt="37"/>
      <dgm:spPr/>
    </dgm:pt>
    <dgm:pt modelId="{2F99AF1D-9238-DB41-8898-641A920C14C1}" type="pres">
      <dgm:prSet presAssocID="{30A9B892-5364-3B49-9310-16FE4FDA9C10}" presName="hierRoot2" presStyleCnt="0">
        <dgm:presLayoutVars>
          <dgm:hierBranch val="init"/>
        </dgm:presLayoutVars>
      </dgm:prSet>
      <dgm:spPr/>
    </dgm:pt>
    <dgm:pt modelId="{63F4D7C0-AE03-1E4A-853F-37BF5DD8D22E}" type="pres">
      <dgm:prSet presAssocID="{30A9B892-5364-3B49-9310-16FE4FDA9C10}" presName="rootComposite" presStyleCnt="0"/>
      <dgm:spPr/>
    </dgm:pt>
    <dgm:pt modelId="{5A621B4A-0361-D74B-953F-D5CA17A58A6A}" type="pres">
      <dgm:prSet presAssocID="{30A9B892-5364-3B49-9310-16FE4FDA9C10}" presName="rootText" presStyleLbl="node4" presStyleIdx="16" presStyleCnt="37">
        <dgm:presLayoutVars>
          <dgm:chPref val="3"/>
        </dgm:presLayoutVars>
      </dgm:prSet>
      <dgm:spPr/>
    </dgm:pt>
    <dgm:pt modelId="{65DFC817-B572-4443-803D-132F9DB9D281}" type="pres">
      <dgm:prSet presAssocID="{30A9B892-5364-3B49-9310-16FE4FDA9C10}" presName="rootConnector" presStyleLbl="node4" presStyleIdx="16" presStyleCnt="37"/>
      <dgm:spPr/>
    </dgm:pt>
    <dgm:pt modelId="{89DEAFC6-2E3B-F84D-A8EC-A9B2A931DDC5}" type="pres">
      <dgm:prSet presAssocID="{30A9B892-5364-3B49-9310-16FE4FDA9C10}" presName="hierChild4" presStyleCnt="0"/>
      <dgm:spPr/>
    </dgm:pt>
    <dgm:pt modelId="{861FBEF6-3601-404B-BCCB-627F8E490DC1}" type="pres">
      <dgm:prSet presAssocID="{706DF077-90D2-F843-8196-D1B0D0ECC15B}" presName="Name37" presStyleLbl="parChTrans1D4" presStyleIdx="17" presStyleCnt="37"/>
      <dgm:spPr/>
    </dgm:pt>
    <dgm:pt modelId="{818A1018-6BF3-D44D-91B8-5C1B1F41EF4D}" type="pres">
      <dgm:prSet presAssocID="{3FB240D1-3DDE-934E-8FCD-966F472815EC}" presName="hierRoot2" presStyleCnt="0">
        <dgm:presLayoutVars>
          <dgm:hierBranch val="init"/>
        </dgm:presLayoutVars>
      </dgm:prSet>
      <dgm:spPr/>
    </dgm:pt>
    <dgm:pt modelId="{8F0EA6B0-34E4-5446-859E-9397612C4B51}" type="pres">
      <dgm:prSet presAssocID="{3FB240D1-3DDE-934E-8FCD-966F472815EC}" presName="rootComposite" presStyleCnt="0"/>
      <dgm:spPr/>
    </dgm:pt>
    <dgm:pt modelId="{4837C3A7-E421-624C-8EF0-B212C9E3C524}" type="pres">
      <dgm:prSet presAssocID="{3FB240D1-3DDE-934E-8FCD-966F472815EC}" presName="rootText" presStyleLbl="node4" presStyleIdx="17" presStyleCnt="37">
        <dgm:presLayoutVars>
          <dgm:chPref val="3"/>
        </dgm:presLayoutVars>
      </dgm:prSet>
      <dgm:spPr/>
    </dgm:pt>
    <dgm:pt modelId="{EDB86822-1497-6044-AAC9-E676DCF2B45B}" type="pres">
      <dgm:prSet presAssocID="{3FB240D1-3DDE-934E-8FCD-966F472815EC}" presName="rootConnector" presStyleLbl="node4" presStyleIdx="17" presStyleCnt="37"/>
      <dgm:spPr/>
    </dgm:pt>
    <dgm:pt modelId="{A4861393-1534-AE46-AFF0-514F8F8417C8}" type="pres">
      <dgm:prSet presAssocID="{3FB240D1-3DDE-934E-8FCD-966F472815EC}" presName="hierChild4" presStyleCnt="0"/>
      <dgm:spPr/>
    </dgm:pt>
    <dgm:pt modelId="{588B175F-68E7-C04A-9803-5D2552DD02EC}" type="pres">
      <dgm:prSet presAssocID="{3FB240D1-3DDE-934E-8FCD-966F472815EC}" presName="hierChild5" presStyleCnt="0"/>
      <dgm:spPr/>
    </dgm:pt>
    <dgm:pt modelId="{96AE7B33-B62F-1C48-B46C-55CF5CE27F87}" type="pres">
      <dgm:prSet presAssocID="{0F9516BA-C7CE-8540-BD58-DD5DA3493768}" presName="Name37" presStyleLbl="parChTrans1D4" presStyleIdx="18" presStyleCnt="37"/>
      <dgm:spPr/>
    </dgm:pt>
    <dgm:pt modelId="{21418E97-235C-2648-B993-0B500318A7D1}" type="pres">
      <dgm:prSet presAssocID="{123C9E60-EE33-1D48-ABA0-B5CD8EB12EB0}" presName="hierRoot2" presStyleCnt="0">
        <dgm:presLayoutVars>
          <dgm:hierBranch val="init"/>
        </dgm:presLayoutVars>
      </dgm:prSet>
      <dgm:spPr/>
    </dgm:pt>
    <dgm:pt modelId="{7C62ECDB-4796-5441-B527-CB0B2D8E7648}" type="pres">
      <dgm:prSet presAssocID="{123C9E60-EE33-1D48-ABA0-B5CD8EB12EB0}" presName="rootComposite" presStyleCnt="0"/>
      <dgm:spPr/>
    </dgm:pt>
    <dgm:pt modelId="{668CA19D-9E29-0A4C-8AC2-D7A05612F399}" type="pres">
      <dgm:prSet presAssocID="{123C9E60-EE33-1D48-ABA0-B5CD8EB12EB0}" presName="rootText" presStyleLbl="node4" presStyleIdx="18" presStyleCnt="37">
        <dgm:presLayoutVars>
          <dgm:chPref val="3"/>
        </dgm:presLayoutVars>
      </dgm:prSet>
      <dgm:spPr/>
    </dgm:pt>
    <dgm:pt modelId="{D8EB80EB-8290-5446-8361-37EEE02E2774}" type="pres">
      <dgm:prSet presAssocID="{123C9E60-EE33-1D48-ABA0-B5CD8EB12EB0}" presName="rootConnector" presStyleLbl="node4" presStyleIdx="18" presStyleCnt="37"/>
      <dgm:spPr/>
    </dgm:pt>
    <dgm:pt modelId="{4CB1CC34-F764-084E-8BBA-82CA2B8FE46A}" type="pres">
      <dgm:prSet presAssocID="{123C9E60-EE33-1D48-ABA0-B5CD8EB12EB0}" presName="hierChild4" presStyleCnt="0"/>
      <dgm:spPr/>
    </dgm:pt>
    <dgm:pt modelId="{223D6D89-CFFA-9A47-A7F9-F5ED91D03004}" type="pres">
      <dgm:prSet presAssocID="{123C9E60-EE33-1D48-ABA0-B5CD8EB12EB0}" presName="hierChild5" presStyleCnt="0"/>
      <dgm:spPr/>
    </dgm:pt>
    <dgm:pt modelId="{D5102595-542B-6A4D-A0D6-BE2B5A48AA16}" type="pres">
      <dgm:prSet presAssocID="{EA65B951-DC15-8140-B9DD-A7F76BD1297C}" presName="Name37" presStyleLbl="parChTrans1D4" presStyleIdx="19" presStyleCnt="37"/>
      <dgm:spPr/>
    </dgm:pt>
    <dgm:pt modelId="{AF1355DD-446D-3B4D-8A4D-00CEBD2246A0}" type="pres">
      <dgm:prSet presAssocID="{ABEF6B1D-2E57-AE4D-9435-AD9BFF278DA9}" presName="hierRoot2" presStyleCnt="0">
        <dgm:presLayoutVars>
          <dgm:hierBranch val="init"/>
        </dgm:presLayoutVars>
      </dgm:prSet>
      <dgm:spPr/>
    </dgm:pt>
    <dgm:pt modelId="{C4E4A758-EF69-2D4A-B99A-A39DA352F6BC}" type="pres">
      <dgm:prSet presAssocID="{ABEF6B1D-2E57-AE4D-9435-AD9BFF278DA9}" presName="rootComposite" presStyleCnt="0"/>
      <dgm:spPr/>
    </dgm:pt>
    <dgm:pt modelId="{EB025F54-6793-324D-8A4E-F7EFA17536A1}" type="pres">
      <dgm:prSet presAssocID="{ABEF6B1D-2E57-AE4D-9435-AD9BFF278DA9}" presName="rootText" presStyleLbl="node4" presStyleIdx="19" presStyleCnt="37">
        <dgm:presLayoutVars>
          <dgm:chPref val="3"/>
        </dgm:presLayoutVars>
      </dgm:prSet>
      <dgm:spPr/>
    </dgm:pt>
    <dgm:pt modelId="{EF98CFEF-A4DF-2F4B-8DC9-E2C8F7AB9458}" type="pres">
      <dgm:prSet presAssocID="{ABEF6B1D-2E57-AE4D-9435-AD9BFF278DA9}" presName="rootConnector" presStyleLbl="node4" presStyleIdx="19" presStyleCnt="37"/>
      <dgm:spPr/>
    </dgm:pt>
    <dgm:pt modelId="{7E078A91-B7F2-8C46-99DC-6E2094AC8EDB}" type="pres">
      <dgm:prSet presAssocID="{ABEF6B1D-2E57-AE4D-9435-AD9BFF278DA9}" presName="hierChild4" presStyleCnt="0"/>
      <dgm:spPr/>
    </dgm:pt>
    <dgm:pt modelId="{7D126FF3-B1E3-1A4E-AE0A-80D997294D51}" type="pres">
      <dgm:prSet presAssocID="{ABEF6B1D-2E57-AE4D-9435-AD9BFF278DA9}" presName="hierChild5" presStyleCnt="0"/>
      <dgm:spPr/>
    </dgm:pt>
    <dgm:pt modelId="{782632D9-CED6-274E-8E7B-A3DAA49444F9}" type="pres">
      <dgm:prSet presAssocID="{30A9B892-5364-3B49-9310-16FE4FDA9C10}" presName="hierChild5" presStyleCnt="0"/>
      <dgm:spPr/>
    </dgm:pt>
    <dgm:pt modelId="{1A0097A0-2D38-3A49-B18A-E25D98D573D5}" type="pres">
      <dgm:prSet presAssocID="{3D22C57D-754E-0B42-8F70-9C80D7A3C16E}" presName="hierChild5" presStyleCnt="0"/>
      <dgm:spPr/>
    </dgm:pt>
    <dgm:pt modelId="{D590819F-4CD0-6447-B7E5-E021C12F36DC}" type="pres">
      <dgm:prSet presAssocID="{4332933E-E0AD-614C-BDE4-8A12948AD596}" presName="Name37" presStyleLbl="parChTrans1D4" presStyleIdx="20" presStyleCnt="37"/>
      <dgm:spPr/>
    </dgm:pt>
    <dgm:pt modelId="{ED89A3AA-F35F-4B48-A9D2-6A2365E37576}" type="pres">
      <dgm:prSet presAssocID="{950D5247-2F00-A342-9BA6-7C5A60A32AA8}" presName="hierRoot2" presStyleCnt="0">
        <dgm:presLayoutVars>
          <dgm:hierBranch val="init"/>
        </dgm:presLayoutVars>
      </dgm:prSet>
      <dgm:spPr/>
    </dgm:pt>
    <dgm:pt modelId="{C588D57C-AD49-734D-84AE-854FF16AED4C}" type="pres">
      <dgm:prSet presAssocID="{950D5247-2F00-A342-9BA6-7C5A60A32AA8}" presName="rootComposite" presStyleCnt="0"/>
      <dgm:spPr/>
    </dgm:pt>
    <dgm:pt modelId="{B99AED1B-98CB-2841-97BF-8D18E118895C}" type="pres">
      <dgm:prSet presAssocID="{950D5247-2F00-A342-9BA6-7C5A60A32AA8}" presName="rootText" presStyleLbl="node4" presStyleIdx="20" presStyleCnt="37">
        <dgm:presLayoutVars>
          <dgm:chPref val="3"/>
        </dgm:presLayoutVars>
      </dgm:prSet>
      <dgm:spPr/>
    </dgm:pt>
    <dgm:pt modelId="{C93ECCBE-D9F3-A443-A890-0774FE7108A5}" type="pres">
      <dgm:prSet presAssocID="{950D5247-2F00-A342-9BA6-7C5A60A32AA8}" presName="rootConnector" presStyleLbl="node4" presStyleIdx="20" presStyleCnt="37"/>
      <dgm:spPr/>
    </dgm:pt>
    <dgm:pt modelId="{71B280D2-E745-0C4B-BD32-C9EC8FF81D28}" type="pres">
      <dgm:prSet presAssocID="{950D5247-2F00-A342-9BA6-7C5A60A32AA8}" presName="hierChild4" presStyleCnt="0"/>
      <dgm:spPr/>
    </dgm:pt>
    <dgm:pt modelId="{1B7AFD16-7BD0-004E-A4C2-AC30EB117C2A}" type="pres">
      <dgm:prSet presAssocID="{CA70C90D-77C0-1D4C-85FA-A6FE6ADE2723}" presName="Name37" presStyleLbl="parChTrans1D4" presStyleIdx="21" presStyleCnt="37"/>
      <dgm:spPr/>
    </dgm:pt>
    <dgm:pt modelId="{F35002A8-A766-D84D-AAD5-929F86CB2395}" type="pres">
      <dgm:prSet presAssocID="{B5502C85-06EA-4543-BE6E-56CAD98094AC}" presName="hierRoot2" presStyleCnt="0">
        <dgm:presLayoutVars>
          <dgm:hierBranch val="init"/>
        </dgm:presLayoutVars>
      </dgm:prSet>
      <dgm:spPr/>
    </dgm:pt>
    <dgm:pt modelId="{65697E10-B91A-044F-BFF1-2F03105B8537}" type="pres">
      <dgm:prSet presAssocID="{B5502C85-06EA-4543-BE6E-56CAD98094AC}" presName="rootComposite" presStyleCnt="0"/>
      <dgm:spPr/>
    </dgm:pt>
    <dgm:pt modelId="{2AD0DEF9-1446-924D-9FEB-BE731072785B}" type="pres">
      <dgm:prSet presAssocID="{B5502C85-06EA-4543-BE6E-56CAD98094AC}" presName="rootText" presStyleLbl="node4" presStyleIdx="21" presStyleCnt="37">
        <dgm:presLayoutVars>
          <dgm:chPref val="3"/>
        </dgm:presLayoutVars>
      </dgm:prSet>
      <dgm:spPr/>
    </dgm:pt>
    <dgm:pt modelId="{71810D74-A69D-3042-A123-64546E015473}" type="pres">
      <dgm:prSet presAssocID="{B5502C85-06EA-4543-BE6E-56CAD98094AC}" presName="rootConnector" presStyleLbl="node4" presStyleIdx="21" presStyleCnt="37"/>
      <dgm:spPr/>
    </dgm:pt>
    <dgm:pt modelId="{0918C7DA-CFA8-5C4D-A34B-1ED067C3B015}" type="pres">
      <dgm:prSet presAssocID="{B5502C85-06EA-4543-BE6E-56CAD98094AC}" presName="hierChild4" presStyleCnt="0"/>
      <dgm:spPr/>
    </dgm:pt>
    <dgm:pt modelId="{5DC9D048-C9D1-C141-9775-8CA5D22403A8}" type="pres">
      <dgm:prSet presAssocID="{B5502C85-06EA-4543-BE6E-56CAD98094AC}" presName="hierChild5" presStyleCnt="0"/>
      <dgm:spPr/>
    </dgm:pt>
    <dgm:pt modelId="{C1854AAC-1092-EA46-8954-15E08AC23FF4}" type="pres">
      <dgm:prSet presAssocID="{C980565E-F92B-3E41-B713-CED251B8C7BD}" presName="Name37" presStyleLbl="parChTrans1D4" presStyleIdx="22" presStyleCnt="37"/>
      <dgm:spPr/>
    </dgm:pt>
    <dgm:pt modelId="{18A02DB5-3CED-124D-BB49-A647799AABB2}" type="pres">
      <dgm:prSet presAssocID="{63B0F123-0DDD-2249-8DFB-BA874B3CB351}" presName="hierRoot2" presStyleCnt="0">
        <dgm:presLayoutVars>
          <dgm:hierBranch val="init"/>
        </dgm:presLayoutVars>
      </dgm:prSet>
      <dgm:spPr/>
    </dgm:pt>
    <dgm:pt modelId="{BFF00127-05E2-4D41-B0E1-4D28372ED19B}" type="pres">
      <dgm:prSet presAssocID="{63B0F123-0DDD-2249-8DFB-BA874B3CB351}" presName="rootComposite" presStyleCnt="0"/>
      <dgm:spPr/>
    </dgm:pt>
    <dgm:pt modelId="{1EFB1E9E-5F0C-D649-BCBA-F1A48065D359}" type="pres">
      <dgm:prSet presAssocID="{63B0F123-0DDD-2249-8DFB-BA874B3CB351}" presName="rootText" presStyleLbl="node4" presStyleIdx="22" presStyleCnt="37">
        <dgm:presLayoutVars>
          <dgm:chPref val="3"/>
        </dgm:presLayoutVars>
      </dgm:prSet>
      <dgm:spPr/>
    </dgm:pt>
    <dgm:pt modelId="{0755A91A-5F4B-0047-9664-8B8C625F70CB}" type="pres">
      <dgm:prSet presAssocID="{63B0F123-0DDD-2249-8DFB-BA874B3CB351}" presName="rootConnector" presStyleLbl="node4" presStyleIdx="22" presStyleCnt="37"/>
      <dgm:spPr/>
    </dgm:pt>
    <dgm:pt modelId="{3BE7FA44-6113-8747-890C-32FFC5FAD20B}" type="pres">
      <dgm:prSet presAssocID="{63B0F123-0DDD-2249-8DFB-BA874B3CB351}" presName="hierChild4" presStyleCnt="0"/>
      <dgm:spPr/>
    </dgm:pt>
    <dgm:pt modelId="{4C185607-B72F-7B44-B141-7A4B75FBC951}" type="pres">
      <dgm:prSet presAssocID="{63B0F123-0DDD-2249-8DFB-BA874B3CB351}" presName="hierChild5" presStyleCnt="0"/>
      <dgm:spPr/>
    </dgm:pt>
    <dgm:pt modelId="{2648C179-7A04-274E-AAB5-9FD87E09E635}" type="pres">
      <dgm:prSet presAssocID="{624738A5-7DF1-4A41-AF05-1FFD8DF9C02D}" presName="Name37" presStyleLbl="parChTrans1D4" presStyleIdx="23" presStyleCnt="37"/>
      <dgm:spPr/>
    </dgm:pt>
    <dgm:pt modelId="{AF4C03A2-1392-DE4D-A0F9-CE2B25B9EC0A}" type="pres">
      <dgm:prSet presAssocID="{28F6B943-6F47-4A47-AB03-87A024B4C8D0}" presName="hierRoot2" presStyleCnt="0">
        <dgm:presLayoutVars>
          <dgm:hierBranch val="init"/>
        </dgm:presLayoutVars>
      </dgm:prSet>
      <dgm:spPr/>
    </dgm:pt>
    <dgm:pt modelId="{1285D2E8-BDAA-574D-9E3D-783789125AC1}" type="pres">
      <dgm:prSet presAssocID="{28F6B943-6F47-4A47-AB03-87A024B4C8D0}" presName="rootComposite" presStyleCnt="0"/>
      <dgm:spPr/>
    </dgm:pt>
    <dgm:pt modelId="{5C2688BF-593C-8D4F-8FB6-D0C993E949E5}" type="pres">
      <dgm:prSet presAssocID="{28F6B943-6F47-4A47-AB03-87A024B4C8D0}" presName="rootText" presStyleLbl="node4" presStyleIdx="23" presStyleCnt="37">
        <dgm:presLayoutVars>
          <dgm:chPref val="3"/>
        </dgm:presLayoutVars>
      </dgm:prSet>
      <dgm:spPr/>
    </dgm:pt>
    <dgm:pt modelId="{1DADAC1F-C2DC-DB43-99B4-A101ACEB0C4A}" type="pres">
      <dgm:prSet presAssocID="{28F6B943-6F47-4A47-AB03-87A024B4C8D0}" presName="rootConnector" presStyleLbl="node4" presStyleIdx="23" presStyleCnt="37"/>
      <dgm:spPr/>
    </dgm:pt>
    <dgm:pt modelId="{A7CEDBEC-DA94-AA48-AAE5-5207F3228A16}" type="pres">
      <dgm:prSet presAssocID="{28F6B943-6F47-4A47-AB03-87A024B4C8D0}" presName="hierChild4" presStyleCnt="0"/>
      <dgm:spPr/>
    </dgm:pt>
    <dgm:pt modelId="{BA1D8EA1-66C1-4541-8441-F6E96FF26FDF}" type="pres">
      <dgm:prSet presAssocID="{28F6B943-6F47-4A47-AB03-87A024B4C8D0}" presName="hierChild5" presStyleCnt="0"/>
      <dgm:spPr/>
    </dgm:pt>
    <dgm:pt modelId="{C2D5F0D8-F0BF-4A44-B158-4565210367DD}" type="pres">
      <dgm:prSet presAssocID="{C0B80267-B006-C84D-8B20-1799E2F1B040}" presName="Name37" presStyleLbl="parChTrans1D4" presStyleIdx="24" presStyleCnt="37"/>
      <dgm:spPr/>
    </dgm:pt>
    <dgm:pt modelId="{F7BD9882-138E-D042-993B-56E6A80745B7}" type="pres">
      <dgm:prSet presAssocID="{DAC5B811-907D-2C40-9387-DF71AD3C050B}" presName="hierRoot2" presStyleCnt="0">
        <dgm:presLayoutVars>
          <dgm:hierBranch val="init"/>
        </dgm:presLayoutVars>
      </dgm:prSet>
      <dgm:spPr/>
    </dgm:pt>
    <dgm:pt modelId="{B220B7DF-1C56-0646-A43C-97A5C5AC80C9}" type="pres">
      <dgm:prSet presAssocID="{DAC5B811-907D-2C40-9387-DF71AD3C050B}" presName="rootComposite" presStyleCnt="0"/>
      <dgm:spPr/>
    </dgm:pt>
    <dgm:pt modelId="{28207892-3712-CC46-AD6A-A027D95235F5}" type="pres">
      <dgm:prSet presAssocID="{DAC5B811-907D-2C40-9387-DF71AD3C050B}" presName="rootText" presStyleLbl="node4" presStyleIdx="24" presStyleCnt="37">
        <dgm:presLayoutVars>
          <dgm:chPref val="3"/>
        </dgm:presLayoutVars>
      </dgm:prSet>
      <dgm:spPr/>
    </dgm:pt>
    <dgm:pt modelId="{A1E6F30D-5915-DA46-A2E0-2E497142A029}" type="pres">
      <dgm:prSet presAssocID="{DAC5B811-907D-2C40-9387-DF71AD3C050B}" presName="rootConnector" presStyleLbl="node4" presStyleIdx="24" presStyleCnt="37"/>
      <dgm:spPr/>
    </dgm:pt>
    <dgm:pt modelId="{01A39AD2-E01F-3D40-96B7-C6E559E6CC1F}" type="pres">
      <dgm:prSet presAssocID="{DAC5B811-907D-2C40-9387-DF71AD3C050B}" presName="hierChild4" presStyleCnt="0"/>
      <dgm:spPr/>
    </dgm:pt>
    <dgm:pt modelId="{DCED2992-AF13-D949-89EE-EC06225D370B}" type="pres">
      <dgm:prSet presAssocID="{AFDF0476-3B93-6347-898A-3CF255941E45}" presName="Name37" presStyleLbl="parChTrans1D4" presStyleIdx="25" presStyleCnt="37"/>
      <dgm:spPr/>
    </dgm:pt>
    <dgm:pt modelId="{A2C930CA-E439-AE43-A533-944469903EC6}" type="pres">
      <dgm:prSet presAssocID="{A8657E1D-DE46-4D47-B4C1-1D3512F3A1DF}" presName="hierRoot2" presStyleCnt="0">
        <dgm:presLayoutVars>
          <dgm:hierBranch val="init"/>
        </dgm:presLayoutVars>
      </dgm:prSet>
      <dgm:spPr/>
    </dgm:pt>
    <dgm:pt modelId="{54E7642A-1BD2-BF4F-B286-AC6171CF8659}" type="pres">
      <dgm:prSet presAssocID="{A8657E1D-DE46-4D47-B4C1-1D3512F3A1DF}" presName="rootComposite" presStyleCnt="0"/>
      <dgm:spPr/>
    </dgm:pt>
    <dgm:pt modelId="{97A10A25-A16E-5E49-8F35-87673241B0EF}" type="pres">
      <dgm:prSet presAssocID="{A8657E1D-DE46-4D47-B4C1-1D3512F3A1DF}" presName="rootText" presStyleLbl="node4" presStyleIdx="25" presStyleCnt="37">
        <dgm:presLayoutVars>
          <dgm:chPref val="3"/>
        </dgm:presLayoutVars>
      </dgm:prSet>
      <dgm:spPr/>
    </dgm:pt>
    <dgm:pt modelId="{0F176E5F-94D2-564B-B37F-E448AC9632DD}" type="pres">
      <dgm:prSet presAssocID="{A8657E1D-DE46-4D47-B4C1-1D3512F3A1DF}" presName="rootConnector" presStyleLbl="node4" presStyleIdx="25" presStyleCnt="37"/>
      <dgm:spPr/>
    </dgm:pt>
    <dgm:pt modelId="{A8FA3234-35A2-A244-938E-8A3F071C64CD}" type="pres">
      <dgm:prSet presAssocID="{A8657E1D-DE46-4D47-B4C1-1D3512F3A1DF}" presName="hierChild4" presStyleCnt="0"/>
      <dgm:spPr/>
    </dgm:pt>
    <dgm:pt modelId="{025714BD-AA79-B449-869C-481915B9E6C7}" type="pres">
      <dgm:prSet presAssocID="{352F9C04-6982-C04B-8A34-4309048292B2}" presName="Name37" presStyleLbl="parChTrans1D4" presStyleIdx="26" presStyleCnt="37"/>
      <dgm:spPr/>
    </dgm:pt>
    <dgm:pt modelId="{A3BE3C4F-12FE-1149-BF26-CEE457D7E2EA}" type="pres">
      <dgm:prSet presAssocID="{F7349639-83BB-BA41-ADD6-D455C4F728A3}" presName="hierRoot2" presStyleCnt="0">
        <dgm:presLayoutVars>
          <dgm:hierBranch val="init"/>
        </dgm:presLayoutVars>
      </dgm:prSet>
      <dgm:spPr/>
    </dgm:pt>
    <dgm:pt modelId="{22EF80BE-5D46-4340-8090-6ADC53780203}" type="pres">
      <dgm:prSet presAssocID="{F7349639-83BB-BA41-ADD6-D455C4F728A3}" presName="rootComposite" presStyleCnt="0"/>
      <dgm:spPr/>
    </dgm:pt>
    <dgm:pt modelId="{60C0A4D3-4916-D54C-8290-851A1D33CE2C}" type="pres">
      <dgm:prSet presAssocID="{F7349639-83BB-BA41-ADD6-D455C4F728A3}" presName="rootText" presStyleLbl="node4" presStyleIdx="26" presStyleCnt="37">
        <dgm:presLayoutVars>
          <dgm:chPref val="3"/>
        </dgm:presLayoutVars>
      </dgm:prSet>
      <dgm:spPr/>
    </dgm:pt>
    <dgm:pt modelId="{31B763F6-2F22-6B4A-9350-08A3BC65B66C}" type="pres">
      <dgm:prSet presAssocID="{F7349639-83BB-BA41-ADD6-D455C4F728A3}" presName="rootConnector" presStyleLbl="node4" presStyleIdx="26" presStyleCnt="37"/>
      <dgm:spPr/>
    </dgm:pt>
    <dgm:pt modelId="{2FE22FC1-DF24-4C47-AAA2-DDDE6BB582E5}" type="pres">
      <dgm:prSet presAssocID="{F7349639-83BB-BA41-ADD6-D455C4F728A3}" presName="hierChild4" presStyleCnt="0"/>
      <dgm:spPr/>
    </dgm:pt>
    <dgm:pt modelId="{C3B84B6F-6850-B648-BA99-3CCD5EDBA095}" type="pres">
      <dgm:prSet presAssocID="{F7349639-83BB-BA41-ADD6-D455C4F728A3}" presName="hierChild5" presStyleCnt="0"/>
      <dgm:spPr/>
    </dgm:pt>
    <dgm:pt modelId="{86A342CA-F18F-DB47-AB71-564E55CCB1C9}" type="pres">
      <dgm:prSet presAssocID="{B3EA2C7B-1F62-A040-BE01-0CB4572811CD}" presName="Name37" presStyleLbl="parChTrans1D4" presStyleIdx="27" presStyleCnt="37"/>
      <dgm:spPr/>
    </dgm:pt>
    <dgm:pt modelId="{96E79DB7-CB8E-7845-AE96-2A0A40D1B17F}" type="pres">
      <dgm:prSet presAssocID="{543DDDB7-ED03-B440-912E-ABA36D2A7A38}" presName="hierRoot2" presStyleCnt="0">
        <dgm:presLayoutVars>
          <dgm:hierBranch val="init"/>
        </dgm:presLayoutVars>
      </dgm:prSet>
      <dgm:spPr/>
    </dgm:pt>
    <dgm:pt modelId="{6FDC7F74-4012-4747-87DA-F355FF201B77}" type="pres">
      <dgm:prSet presAssocID="{543DDDB7-ED03-B440-912E-ABA36D2A7A38}" presName="rootComposite" presStyleCnt="0"/>
      <dgm:spPr/>
    </dgm:pt>
    <dgm:pt modelId="{3BF36E31-DF8B-ED4C-ABFA-28446BF57BA1}" type="pres">
      <dgm:prSet presAssocID="{543DDDB7-ED03-B440-912E-ABA36D2A7A38}" presName="rootText" presStyleLbl="node4" presStyleIdx="27" presStyleCnt="37">
        <dgm:presLayoutVars>
          <dgm:chPref val="3"/>
        </dgm:presLayoutVars>
      </dgm:prSet>
      <dgm:spPr/>
    </dgm:pt>
    <dgm:pt modelId="{6AB2AE41-E503-B740-906B-7CC40C41F08C}" type="pres">
      <dgm:prSet presAssocID="{543DDDB7-ED03-B440-912E-ABA36D2A7A38}" presName="rootConnector" presStyleLbl="node4" presStyleIdx="27" presStyleCnt="37"/>
      <dgm:spPr/>
    </dgm:pt>
    <dgm:pt modelId="{92306531-3267-044B-94C7-CAFA86E53BBA}" type="pres">
      <dgm:prSet presAssocID="{543DDDB7-ED03-B440-912E-ABA36D2A7A38}" presName="hierChild4" presStyleCnt="0"/>
      <dgm:spPr/>
    </dgm:pt>
    <dgm:pt modelId="{4169C225-8240-2B40-AD25-2C15A9BF7703}" type="pres">
      <dgm:prSet presAssocID="{543DDDB7-ED03-B440-912E-ABA36D2A7A38}" presName="hierChild5" presStyleCnt="0"/>
      <dgm:spPr/>
    </dgm:pt>
    <dgm:pt modelId="{61CF698C-9505-DF47-BD81-CA7577938117}" type="pres">
      <dgm:prSet presAssocID="{DBBF7AEC-D79C-794E-B44F-C1E9587AA9A2}" presName="Name37" presStyleLbl="parChTrans1D4" presStyleIdx="28" presStyleCnt="37"/>
      <dgm:spPr/>
    </dgm:pt>
    <dgm:pt modelId="{961C5D11-2332-D649-A8A0-AC61F35A1227}" type="pres">
      <dgm:prSet presAssocID="{CED7A1EB-F1CF-BB40-A244-57DB239606FA}" presName="hierRoot2" presStyleCnt="0">
        <dgm:presLayoutVars>
          <dgm:hierBranch val="init"/>
        </dgm:presLayoutVars>
      </dgm:prSet>
      <dgm:spPr/>
    </dgm:pt>
    <dgm:pt modelId="{3689A6E1-E4CC-C545-97E8-DBABF4CEC210}" type="pres">
      <dgm:prSet presAssocID="{CED7A1EB-F1CF-BB40-A244-57DB239606FA}" presName="rootComposite" presStyleCnt="0"/>
      <dgm:spPr/>
    </dgm:pt>
    <dgm:pt modelId="{201EC307-B0BF-BD4D-BBB3-9665984D21F9}" type="pres">
      <dgm:prSet presAssocID="{CED7A1EB-F1CF-BB40-A244-57DB239606FA}" presName="rootText" presStyleLbl="node4" presStyleIdx="28" presStyleCnt="37">
        <dgm:presLayoutVars>
          <dgm:chPref val="3"/>
        </dgm:presLayoutVars>
      </dgm:prSet>
      <dgm:spPr/>
    </dgm:pt>
    <dgm:pt modelId="{5E338170-FF8B-3B4E-A57D-ED6685BDF360}" type="pres">
      <dgm:prSet presAssocID="{CED7A1EB-F1CF-BB40-A244-57DB239606FA}" presName="rootConnector" presStyleLbl="node4" presStyleIdx="28" presStyleCnt="37"/>
      <dgm:spPr/>
    </dgm:pt>
    <dgm:pt modelId="{8FB06949-3696-1748-945B-5C52E4421AD8}" type="pres">
      <dgm:prSet presAssocID="{CED7A1EB-F1CF-BB40-A244-57DB239606FA}" presName="hierChild4" presStyleCnt="0"/>
      <dgm:spPr/>
    </dgm:pt>
    <dgm:pt modelId="{373A76ED-927F-9848-8739-3CD41BB2FACD}" type="pres">
      <dgm:prSet presAssocID="{BF71A15D-1C12-E54B-A8F0-8CD15082A51C}" presName="Name37" presStyleLbl="parChTrans1D4" presStyleIdx="29" presStyleCnt="37"/>
      <dgm:spPr/>
    </dgm:pt>
    <dgm:pt modelId="{71F3A280-C0F0-934E-AE42-25F75CCFF541}" type="pres">
      <dgm:prSet presAssocID="{876DF3FF-1FBD-164F-A3BA-CF0793BA3357}" presName="hierRoot2" presStyleCnt="0">
        <dgm:presLayoutVars>
          <dgm:hierBranch val="init"/>
        </dgm:presLayoutVars>
      </dgm:prSet>
      <dgm:spPr/>
    </dgm:pt>
    <dgm:pt modelId="{FC96B12F-2046-0448-A696-6F9238D60562}" type="pres">
      <dgm:prSet presAssocID="{876DF3FF-1FBD-164F-A3BA-CF0793BA3357}" presName="rootComposite" presStyleCnt="0"/>
      <dgm:spPr/>
    </dgm:pt>
    <dgm:pt modelId="{FD6FAA4C-9DC6-584F-9A7B-90D69B384315}" type="pres">
      <dgm:prSet presAssocID="{876DF3FF-1FBD-164F-A3BA-CF0793BA3357}" presName="rootText" presStyleLbl="node4" presStyleIdx="29" presStyleCnt="37">
        <dgm:presLayoutVars>
          <dgm:chPref val="3"/>
        </dgm:presLayoutVars>
      </dgm:prSet>
      <dgm:spPr/>
    </dgm:pt>
    <dgm:pt modelId="{98E71C08-EABB-5845-A0E3-5AA5391AB76E}" type="pres">
      <dgm:prSet presAssocID="{876DF3FF-1FBD-164F-A3BA-CF0793BA3357}" presName="rootConnector" presStyleLbl="node4" presStyleIdx="29" presStyleCnt="37"/>
      <dgm:spPr/>
    </dgm:pt>
    <dgm:pt modelId="{76154C11-7247-664E-88FB-4A4FC815E5FD}" type="pres">
      <dgm:prSet presAssocID="{876DF3FF-1FBD-164F-A3BA-CF0793BA3357}" presName="hierChild4" presStyleCnt="0"/>
      <dgm:spPr/>
    </dgm:pt>
    <dgm:pt modelId="{75721CE1-9BAE-F04A-9AB8-8182AF21C73E}" type="pres">
      <dgm:prSet presAssocID="{876DF3FF-1FBD-164F-A3BA-CF0793BA3357}" presName="hierChild5" presStyleCnt="0"/>
      <dgm:spPr/>
    </dgm:pt>
    <dgm:pt modelId="{DD86C087-315F-7C41-B09F-027F720E6BE2}" type="pres">
      <dgm:prSet presAssocID="{CED7A1EB-F1CF-BB40-A244-57DB239606FA}" presName="hierChild5" presStyleCnt="0"/>
      <dgm:spPr/>
    </dgm:pt>
    <dgm:pt modelId="{43D45549-88AB-1645-A8B0-62DA214BF9EA}" type="pres">
      <dgm:prSet presAssocID="{A8657E1D-DE46-4D47-B4C1-1D3512F3A1DF}" presName="hierChild5" presStyleCnt="0"/>
      <dgm:spPr/>
    </dgm:pt>
    <dgm:pt modelId="{B996EC43-8D26-D64F-824D-2976413B6263}" type="pres">
      <dgm:prSet presAssocID="{DAC5B811-907D-2C40-9387-DF71AD3C050B}" presName="hierChild5" presStyleCnt="0"/>
      <dgm:spPr/>
    </dgm:pt>
    <dgm:pt modelId="{17ADB0C9-15F4-2C4E-AC8D-70395B6889BF}" type="pres">
      <dgm:prSet presAssocID="{F2FCB6C5-A1AE-7F41-9E02-E346B51D8FC8}" presName="Name37" presStyleLbl="parChTrans1D4" presStyleIdx="30" presStyleCnt="37"/>
      <dgm:spPr/>
    </dgm:pt>
    <dgm:pt modelId="{924BE0A6-F137-3440-BEB8-6F6CF3932BC8}" type="pres">
      <dgm:prSet presAssocID="{DB5435A2-DD20-DA40-B730-FA2D46901D52}" presName="hierRoot2" presStyleCnt="0">
        <dgm:presLayoutVars>
          <dgm:hierBranch val="init"/>
        </dgm:presLayoutVars>
      </dgm:prSet>
      <dgm:spPr/>
    </dgm:pt>
    <dgm:pt modelId="{6101FA7A-23C3-F342-A1F0-71D8D90D6070}" type="pres">
      <dgm:prSet presAssocID="{DB5435A2-DD20-DA40-B730-FA2D46901D52}" presName="rootComposite" presStyleCnt="0"/>
      <dgm:spPr/>
    </dgm:pt>
    <dgm:pt modelId="{52885BC3-6C1D-FB41-B009-93E7D709ED13}" type="pres">
      <dgm:prSet presAssocID="{DB5435A2-DD20-DA40-B730-FA2D46901D52}" presName="rootText" presStyleLbl="node4" presStyleIdx="30" presStyleCnt="37">
        <dgm:presLayoutVars>
          <dgm:chPref val="3"/>
        </dgm:presLayoutVars>
      </dgm:prSet>
      <dgm:spPr/>
    </dgm:pt>
    <dgm:pt modelId="{E348E4F4-F32E-7948-AA37-363681B31C0F}" type="pres">
      <dgm:prSet presAssocID="{DB5435A2-DD20-DA40-B730-FA2D46901D52}" presName="rootConnector" presStyleLbl="node4" presStyleIdx="30" presStyleCnt="37"/>
      <dgm:spPr/>
    </dgm:pt>
    <dgm:pt modelId="{6D754DBE-288A-2341-8AC0-0DC1B7DF2D3C}" type="pres">
      <dgm:prSet presAssocID="{DB5435A2-DD20-DA40-B730-FA2D46901D52}" presName="hierChild4" presStyleCnt="0"/>
      <dgm:spPr/>
    </dgm:pt>
    <dgm:pt modelId="{035758A3-DD4F-DC4A-A890-160D063047A7}" type="pres">
      <dgm:prSet presAssocID="{D28AAB49-4862-9446-B48C-F8F3EDDF3B5E}" presName="Name37" presStyleLbl="parChTrans1D4" presStyleIdx="31" presStyleCnt="37"/>
      <dgm:spPr/>
    </dgm:pt>
    <dgm:pt modelId="{88F66DB0-AB85-5141-A9DB-6C079794EA32}" type="pres">
      <dgm:prSet presAssocID="{A00DBEDF-70B2-4B49-A901-4E5FFD856102}" presName="hierRoot2" presStyleCnt="0">
        <dgm:presLayoutVars>
          <dgm:hierBranch val="init"/>
        </dgm:presLayoutVars>
      </dgm:prSet>
      <dgm:spPr/>
    </dgm:pt>
    <dgm:pt modelId="{4B33E040-5359-E14B-98F5-757E933F1007}" type="pres">
      <dgm:prSet presAssocID="{A00DBEDF-70B2-4B49-A901-4E5FFD856102}" presName="rootComposite" presStyleCnt="0"/>
      <dgm:spPr/>
    </dgm:pt>
    <dgm:pt modelId="{50DC89B5-C689-094E-9970-FD1AA9DCECA4}" type="pres">
      <dgm:prSet presAssocID="{A00DBEDF-70B2-4B49-A901-4E5FFD856102}" presName="rootText" presStyleLbl="node4" presStyleIdx="31" presStyleCnt="37">
        <dgm:presLayoutVars>
          <dgm:chPref val="3"/>
        </dgm:presLayoutVars>
      </dgm:prSet>
      <dgm:spPr/>
    </dgm:pt>
    <dgm:pt modelId="{C5310EE5-116E-5B4C-8F7D-9A97D7784565}" type="pres">
      <dgm:prSet presAssocID="{A00DBEDF-70B2-4B49-A901-4E5FFD856102}" presName="rootConnector" presStyleLbl="node4" presStyleIdx="31" presStyleCnt="37"/>
      <dgm:spPr/>
    </dgm:pt>
    <dgm:pt modelId="{6B77DE69-F743-074F-8FFB-6E2A2FD738B8}" type="pres">
      <dgm:prSet presAssocID="{A00DBEDF-70B2-4B49-A901-4E5FFD856102}" presName="hierChild4" presStyleCnt="0"/>
      <dgm:spPr/>
    </dgm:pt>
    <dgm:pt modelId="{5499A092-0180-0D46-A18E-B5A9B14C8463}" type="pres">
      <dgm:prSet presAssocID="{73897AFD-C607-6B4B-AEAD-77E4D647909E}" presName="Name37" presStyleLbl="parChTrans1D4" presStyleIdx="32" presStyleCnt="37"/>
      <dgm:spPr/>
    </dgm:pt>
    <dgm:pt modelId="{B062E30F-0E5B-0140-96E8-38BA7B48ABB1}" type="pres">
      <dgm:prSet presAssocID="{F87BCB39-EF78-C14A-82B8-B82F08ED0ABF}" presName="hierRoot2" presStyleCnt="0">
        <dgm:presLayoutVars>
          <dgm:hierBranch val="init"/>
        </dgm:presLayoutVars>
      </dgm:prSet>
      <dgm:spPr/>
    </dgm:pt>
    <dgm:pt modelId="{4977EEA1-0681-354B-8843-40A5ABB704AF}" type="pres">
      <dgm:prSet presAssocID="{F87BCB39-EF78-C14A-82B8-B82F08ED0ABF}" presName="rootComposite" presStyleCnt="0"/>
      <dgm:spPr/>
    </dgm:pt>
    <dgm:pt modelId="{B85A26F7-EE0F-1141-B8BB-1FBB92A73F02}" type="pres">
      <dgm:prSet presAssocID="{F87BCB39-EF78-C14A-82B8-B82F08ED0ABF}" presName="rootText" presStyleLbl="node4" presStyleIdx="32" presStyleCnt="37">
        <dgm:presLayoutVars>
          <dgm:chPref val="3"/>
        </dgm:presLayoutVars>
      </dgm:prSet>
      <dgm:spPr/>
    </dgm:pt>
    <dgm:pt modelId="{FAE99E14-DA85-D84C-A0E9-80411337F3D2}" type="pres">
      <dgm:prSet presAssocID="{F87BCB39-EF78-C14A-82B8-B82F08ED0ABF}" presName="rootConnector" presStyleLbl="node4" presStyleIdx="32" presStyleCnt="37"/>
      <dgm:spPr/>
    </dgm:pt>
    <dgm:pt modelId="{8363F07E-6780-BB41-9AFD-07E5B524F5D2}" type="pres">
      <dgm:prSet presAssocID="{F87BCB39-EF78-C14A-82B8-B82F08ED0ABF}" presName="hierChild4" presStyleCnt="0"/>
      <dgm:spPr/>
    </dgm:pt>
    <dgm:pt modelId="{364B26A6-A41A-E941-B245-3686169CAEA4}" type="pres">
      <dgm:prSet presAssocID="{F87BCB39-EF78-C14A-82B8-B82F08ED0ABF}" presName="hierChild5" presStyleCnt="0"/>
      <dgm:spPr/>
    </dgm:pt>
    <dgm:pt modelId="{CBE05EC9-D7B4-8344-BD10-3CB5168E59E0}" type="pres">
      <dgm:prSet presAssocID="{0E44F2B0-061F-0542-B149-12565FEA361A}" presName="Name37" presStyleLbl="parChTrans1D4" presStyleIdx="33" presStyleCnt="37"/>
      <dgm:spPr/>
    </dgm:pt>
    <dgm:pt modelId="{672117E7-3FF7-A849-89F6-2CF6E51C4ED2}" type="pres">
      <dgm:prSet presAssocID="{1EA72FE5-1586-4143-A4FA-C0308FAC0A77}" presName="hierRoot2" presStyleCnt="0">
        <dgm:presLayoutVars>
          <dgm:hierBranch val="init"/>
        </dgm:presLayoutVars>
      </dgm:prSet>
      <dgm:spPr/>
    </dgm:pt>
    <dgm:pt modelId="{E280A146-2816-D54E-9AD1-D2B69FF27A35}" type="pres">
      <dgm:prSet presAssocID="{1EA72FE5-1586-4143-A4FA-C0308FAC0A77}" presName="rootComposite" presStyleCnt="0"/>
      <dgm:spPr/>
    </dgm:pt>
    <dgm:pt modelId="{3439C419-EF8E-3E41-ADF2-BABD9F2312CF}" type="pres">
      <dgm:prSet presAssocID="{1EA72FE5-1586-4143-A4FA-C0308FAC0A77}" presName="rootText" presStyleLbl="node4" presStyleIdx="33" presStyleCnt="37">
        <dgm:presLayoutVars>
          <dgm:chPref val="3"/>
        </dgm:presLayoutVars>
      </dgm:prSet>
      <dgm:spPr/>
    </dgm:pt>
    <dgm:pt modelId="{32301175-23D0-134A-BC97-B7A889835A14}" type="pres">
      <dgm:prSet presAssocID="{1EA72FE5-1586-4143-A4FA-C0308FAC0A77}" presName="rootConnector" presStyleLbl="node4" presStyleIdx="33" presStyleCnt="37"/>
      <dgm:spPr/>
    </dgm:pt>
    <dgm:pt modelId="{BECB0866-4F3D-E743-98BE-72C6D15B2084}" type="pres">
      <dgm:prSet presAssocID="{1EA72FE5-1586-4143-A4FA-C0308FAC0A77}" presName="hierChild4" presStyleCnt="0"/>
      <dgm:spPr/>
    </dgm:pt>
    <dgm:pt modelId="{9DF15CAE-537C-5F47-8A5A-A13C6546BB8D}" type="pres">
      <dgm:prSet presAssocID="{546BF5A1-F3F9-B142-BFD5-DD3719DA0DEA}" presName="Name37" presStyleLbl="parChTrans1D4" presStyleIdx="34" presStyleCnt="37"/>
      <dgm:spPr/>
    </dgm:pt>
    <dgm:pt modelId="{8FAA4C0E-44E7-2045-BB7F-64AC65969695}" type="pres">
      <dgm:prSet presAssocID="{E14266C9-6DAF-6E47-922E-F798C0F48B6B}" presName="hierRoot2" presStyleCnt="0">
        <dgm:presLayoutVars>
          <dgm:hierBranch val="init"/>
        </dgm:presLayoutVars>
      </dgm:prSet>
      <dgm:spPr/>
    </dgm:pt>
    <dgm:pt modelId="{1D76CDF2-0878-9246-AB9D-6DDC379F159C}" type="pres">
      <dgm:prSet presAssocID="{E14266C9-6DAF-6E47-922E-F798C0F48B6B}" presName="rootComposite" presStyleCnt="0"/>
      <dgm:spPr/>
    </dgm:pt>
    <dgm:pt modelId="{2691E3F5-CA44-EE49-8E08-74B907E59D56}" type="pres">
      <dgm:prSet presAssocID="{E14266C9-6DAF-6E47-922E-F798C0F48B6B}" presName="rootText" presStyleLbl="node4" presStyleIdx="34" presStyleCnt="37">
        <dgm:presLayoutVars>
          <dgm:chPref val="3"/>
        </dgm:presLayoutVars>
      </dgm:prSet>
      <dgm:spPr/>
    </dgm:pt>
    <dgm:pt modelId="{747DE41A-1F39-DC4C-9FA3-4EBA320C56B1}" type="pres">
      <dgm:prSet presAssocID="{E14266C9-6DAF-6E47-922E-F798C0F48B6B}" presName="rootConnector" presStyleLbl="node4" presStyleIdx="34" presStyleCnt="37"/>
      <dgm:spPr/>
    </dgm:pt>
    <dgm:pt modelId="{DB0E3165-D6E6-4541-8C58-166B8D5A7A32}" type="pres">
      <dgm:prSet presAssocID="{E14266C9-6DAF-6E47-922E-F798C0F48B6B}" presName="hierChild4" presStyleCnt="0"/>
      <dgm:spPr/>
    </dgm:pt>
    <dgm:pt modelId="{86DE79E1-37D2-6445-8833-7429A8AB145D}" type="pres">
      <dgm:prSet presAssocID="{E8C3D307-ADB6-4E4A-AE41-1080F341C286}" presName="Name37" presStyleLbl="parChTrans1D4" presStyleIdx="35" presStyleCnt="37"/>
      <dgm:spPr/>
    </dgm:pt>
    <dgm:pt modelId="{B8AE9A10-782F-EA4E-93F1-3C03B9CA7C42}" type="pres">
      <dgm:prSet presAssocID="{9B135D9F-F39A-2D44-8307-C057C990DB37}" presName="hierRoot2" presStyleCnt="0">
        <dgm:presLayoutVars>
          <dgm:hierBranch val="init"/>
        </dgm:presLayoutVars>
      </dgm:prSet>
      <dgm:spPr/>
    </dgm:pt>
    <dgm:pt modelId="{79003D1E-6C3A-3B4A-90D3-4F5D7D4AC25B}" type="pres">
      <dgm:prSet presAssocID="{9B135D9F-F39A-2D44-8307-C057C990DB37}" presName="rootComposite" presStyleCnt="0"/>
      <dgm:spPr/>
    </dgm:pt>
    <dgm:pt modelId="{213A7013-3399-D843-9E10-3F110374BA6D}" type="pres">
      <dgm:prSet presAssocID="{9B135D9F-F39A-2D44-8307-C057C990DB37}" presName="rootText" presStyleLbl="node4" presStyleIdx="35" presStyleCnt="37">
        <dgm:presLayoutVars>
          <dgm:chPref val="3"/>
        </dgm:presLayoutVars>
      </dgm:prSet>
      <dgm:spPr/>
    </dgm:pt>
    <dgm:pt modelId="{67EF8CE3-CF27-E040-ADBB-420A961EE6C7}" type="pres">
      <dgm:prSet presAssocID="{9B135D9F-F39A-2D44-8307-C057C990DB37}" presName="rootConnector" presStyleLbl="node4" presStyleIdx="35" presStyleCnt="37"/>
      <dgm:spPr/>
    </dgm:pt>
    <dgm:pt modelId="{73A7B8E1-AAC7-3A4D-A71E-AFCFE5319748}" type="pres">
      <dgm:prSet presAssocID="{9B135D9F-F39A-2D44-8307-C057C990DB37}" presName="hierChild4" presStyleCnt="0"/>
      <dgm:spPr/>
    </dgm:pt>
    <dgm:pt modelId="{6B31DF37-18AA-A64C-B9A8-B7D1767FEA3D}" type="pres">
      <dgm:prSet presAssocID="{9B135D9F-F39A-2D44-8307-C057C990DB37}" presName="hierChild5" presStyleCnt="0"/>
      <dgm:spPr/>
    </dgm:pt>
    <dgm:pt modelId="{F5ADEE60-FC4E-C148-90C8-C1AF0EF90D5F}" type="pres">
      <dgm:prSet presAssocID="{A3900F74-E9AC-344C-A0A1-1181F10B222E}" presName="Name37" presStyleLbl="parChTrans1D4" presStyleIdx="36" presStyleCnt="37"/>
      <dgm:spPr/>
    </dgm:pt>
    <dgm:pt modelId="{2227A516-D1AF-FE4C-8EAC-96B36136E001}" type="pres">
      <dgm:prSet presAssocID="{A44BE020-98B3-FB47-BFBA-BEFCB2BE5308}" presName="hierRoot2" presStyleCnt="0">
        <dgm:presLayoutVars>
          <dgm:hierBranch val="init"/>
        </dgm:presLayoutVars>
      </dgm:prSet>
      <dgm:spPr/>
    </dgm:pt>
    <dgm:pt modelId="{DC172C32-844D-C741-8F50-0B4C51AE69D1}" type="pres">
      <dgm:prSet presAssocID="{A44BE020-98B3-FB47-BFBA-BEFCB2BE5308}" presName="rootComposite" presStyleCnt="0"/>
      <dgm:spPr/>
    </dgm:pt>
    <dgm:pt modelId="{D3C6FAF8-2FDA-224B-8D10-752D35B78106}" type="pres">
      <dgm:prSet presAssocID="{A44BE020-98B3-FB47-BFBA-BEFCB2BE5308}" presName="rootText" presStyleLbl="node4" presStyleIdx="36" presStyleCnt="37">
        <dgm:presLayoutVars>
          <dgm:chPref val="3"/>
        </dgm:presLayoutVars>
      </dgm:prSet>
      <dgm:spPr/>
    </dgm:pt>
    <dgm:pt modelId="{4E6EA145-DEA6-0143-B734-308A6EC36D03}" type="pres">
      <dgm:prSet presAssocID="{A44BE020-98B3-FB47-BFBA-BEFCB2BE5308}" presName="rootConnector" presStyleLbl="node4" presStyleIdx="36" presStyleCnt="37"/>
      <dgm:spPr/>
    </dgm:pt>
    <dgm:pt modelId="{461101DF-9A69-C049-88B1-24C8AF7CC797}" type="pres">
      <dgm:prSet presAssocID="{A44BE020-98B3-FB47-BFBA-BEFCB2BE5308}" presName="hierChild4" presStyleCnt="0"/>
      <dgm:spPr/>
    </dgm:pt>
    <dgm:pt modelId="{0E5ABE9E-B5FD-604E-AC14-12821A93DE0B}" type="pres">
      <dgm:prSet presAssocID="{A44BE020-98B3-FB47-BFBA-BEFCB2BE5308}" presName="hierChild5" presStyleCnt="0"/>
      <dgm:spPr/>
    </dgm:pt>
    <dgm:pt modelId="{E4CB3B8D-ED2B-FE43-9525-16B11F932AE5}" type="pres">
      <dgm:prSet presAssocID="{E14266C9-6DAF-6E47-922E-F798C0F48B6B}" presName="hierChild5" presStyleCnt="0"/>
      <dgm:spPr/>
    </dgm:pt>
    <dgm:pt modelId="{96F3875D-34BA-3C4B-99BC-F245327F203F}" type="pres">
      <dgm:prSet presAssocID="{1EA72FE5-1586-4143-A4FA-C0308FAC0A77}" presName="hierChild5" presStyleCnt="0"/>
      <dgm:spPr/>
    </dgm:pt>
    <dgm:pt modelId="{3CDD18F7-8802-7C40-BB3F-F43B69198A75}" type="pres">
      <dgm:prSet presAssocID="{A00DBEDF-70B2-4B49-A901-4E5FFD856102}" presName="hierChild5" presStyleCnt="0"/>
      <dgm:spPr/>
    </dgm:pt>
    <dgm:pt modelId="{C7C720BE-84F9-134E-A45D-319EA67F9FB9}" type="pres">
      <dgm:prSet presAssocID="{DB5435A2-DD20-DA40-B730-FA2D46901D52}" presName="hierChild5" presStyleCnt="0"/>
      <dgm:spPr/>
    </dgm:pt>
    <dgm:pt modelId="{374B99B1-168E-1949-BB0E-13FD9F76591F}" type="pres">
      <dgm:prSet presAssocID="{950D5247-2F00-A342-9BA6-7C5A60A32AA8}" presName="hierChild5" presStyleCnt="0"/>
      <dgm:spPr/>
    </dgm:pt>
    <dgm:pt modelId="{04928168-E897-274A-9240-6BEDAEAB1E0D}" type="pres">
      <dgm:prSet presAssocID="{86BE52EC-1E19-0A47-B110-BDA7CF499D02}" presName="hierChild5" presStyleCnt="0"/>
      <dgm:spPr/>
    </dgm:pt>
    <dgm:pt modelId="{2575A022-592F-8044-99C1-C3C01009382F}" type="pres">
      <dgm:prSet presAssocID="{22EB2FE8-3E64-584D-ABCA-4B1FC25FDA99}" presName="hierChild5" presStyleCnt="0"/>
      <dgm:spPr/>
    </dgm:pt>
    <dgm:pt modelId="{7004A162-7ACC-3B4C-AC86-5FA301D914F7}" type="pres">
      <dgm:prSet presAssocID="{1766D247-236D-E947-B319-1F47AE216CE3}" presName="hierChild3" presStyleCnt="0"/>
      <dgm:spPr/>
    </dgm:pt>
  </dgm:ptLst>
  <dgm:cxnLst>
    <dgm:cxn modelId="{1E7F6A02-BD28-B749-ABD0-1C046EF39820}" type="presOf" srcId="{DA2742A3-9E69-C947-9E31-64B6149C6ACB}" destId="{59E95841-7C46-1247-878A-267622D44095}" srcOrd="0" destOrd="0" presId="urn:microsoft.com/office/officeart/2005/8/layout/orgChart1"/>
    <dgm:cxn modelId="{CFB2B702-E12A-5841-8580-52900EA2BAC0}" type="presOf" srcId="{541A3E02-0AC5-6C4D-B960-6496770BC68D}" destId="{277BCE7A-D4AD-D546-AF92-1B62B6C58D58}" srcOrd="0" destOrd="0" presId="urn:microsoft.com/office/officeart/2005/8/layout/orgChart1"/>
    <dgm:cxn modelId="{DB110604-55D6-6B4F-8382-E7766B85C56A}" type="presOf" srcId="{0ADAD758-B6FC-6D4B-9FCE-DFE8E7089F0F}" destId="{6B77C0E7-F4D9-F349-91B7-E7582E74B1AE}" srcOrd="0" destOrd="0" presId="urn:microsoft.com/office/officeart/2005/8/layout/orgChart1"/>
    <dgm:cxn modelId="{C3345A04-737E-B14C-9F2D-430955832207}" type="presOf" srcId="{33A2CDC3-13BA-524D-8410-A7E30B3A6E5D}" destId="{9104D30E-F3A9-C242-92F2-38AF6E8D65C3}" srcOrd="0" destOrd="0" presId="urn:microsoft.com/office/officeart/2005/8/layout/orgChart1"/>
    <dgm:cxn modelId="{BA3D4306-5A53-2F4A-BBA2-556DBA2505C4}" type="presOf" srcId="{5D637352-D89C-404C-9F04-D9A475036B3A}" destId="{C9054D22-76F1-094C-9181-EA949E8B134A}" srcOrd="0" destOrd="0" presId="urn:microsoft.com/office/officeart/2005/8/layout/orgChart1"/>
    <dgm:cxn modelId="{42FF9309-EC6A-454A-9FA5-4111D22E4C26}" type="presOf" srcId="{3FB240D1-3DDE-934E-8FCD-966F472815EC}" destId="{EDB86822-1497-6044-AAC9-E676DCF2B45B}" srcOrd="1" destOrd="0" presId="urn:microsoft.com/office/officeart/2005/8/layout/orgChart1"/>
    <dgm:cxn modelId="{4E9FB309-48E8-EA44-81B0-77B1087AAD4E}" type="presOf" srcId="{A8657E1D-DE46-4D47-B4C1-1D3512F3A1DF}" destId="{0F176E5F-94D2-564B-B37F-E448AC9632DD}" srcOrd="1" destOrd="0" presId="urn:microsoft.com/office/officeart/2005/8/layout/orgChart1"/>
    <dgm:cxn modelId="{5B29930D-2E88-C643-A61D-531FC9BF2A69}" srcId="{541A3E02-0AC5-6C4D-B960-6496770BC68D}" destId="{31103688-F93C-2841-A81A-D9C6002D6F52}" srcOrd="1" destOrd="0" parTransId="{E20D5E4B-A830-714E-BB39-CB6CB5B885C8}" sibTransId="{1215A44D-E64C-B042-BC2B-A803A82EAD95}"/>
    <dgm:cxn modelId="{83DF0B0E-0434-A14F-A7A7-6B1F8665FB8D}" type="presOf" srcId="{F87BCB39-EF78-C14A-82B8-B82F08ED0ABF}" destId="{FAE99E14-DA85-D84C-A0E9-80411337F3D2}" srcOrd="1" destOrd="0" presId="urn:microsoft.com/office/officeart/2005/8/layout/orgChart1"/>
    <dgm:cxn modelId="{EB2B2711-E4AE-FA42-9E16-B793EFF2C1C4}" srcId="{30A9B892-5364-3B49-9310-16FE4FDA9C10}" destId="{ABEF6B1D-2E57-AE4D-9435-AD9BFF278DA9}" srcOrd="2" destOrd="0" parTransId="{EA65B951-DC15-8140-B9DD-A7F76BD1297C}" sibTransId="{D5757CCD-6FF1-6E47-ADF1-3F5EED72D5B3}"/>
    <dgm:cxn modelId="{3DC20C12-48F3-4A4C-A987-6FA9A5F6A417}" type="presOf" srcId="{BC7C3D73-A2A3-DE4F-AA9B-1406B6F86826}" destId="{BCE9E475-B8C7-6343-A03E-2F2C879C51D6}" srcOrd="0" destOrd="0" presId="urn:microsoft.com/office/officeart/2005/8/layout/orgChart1"/>
    <dgm:cxn modelId="{440C4014-30DE-2C45-929A-D9AC5FAEB00E}" type="presOf" srcId="{31103688-F93C-2841-A81A-D9C6002D6F52}" destId="{2EE8A144-DBF7-4C4B-BBE7-750D9BAA48FD}" srcOrd="0" destOrd="0" presId="urn:microsoft.com/office/officeart/2005/8/layout/orgChart1"/>
    <dgm:cxn modelId="{DA6AB814-82F5-B348-BBA8-67E584768FDB}" srcId="{1766D247-236D-E947-B319-1F47AE216CE3}" destId="{5D637352-D89C-404C-9F04-D9A475036B3A}" srcOrd="2" destOrd="0" parTransId="{CD9EACC9-85EC-F74D-AD09-F807538F404A}" sibTransId="{4CC4782D-D44A-5940-A29C-0CF0FA73D3FD}"/>
    <dgm:cxn modelId="{97F80015-21E3-7D41-ACF2-41C537409DA8}" type="presOf" srcId="{22EB2FE8-3E64-584D-ABCA-4B1FC25FDA99}" destId="{B06B8C0D-F24E-A14B-9AF5-FE500273AB95}" srcOrd="0" destOrd="0" presId="urn:microsoft.com/office/officeart/2005/8/layout/orgChart1"/>
    <dgm:cxn modelId="{19656D15-1C24-E345-9EC6-6653CB53C722}" type="presOf" srcId="{A8657E1D-DE46-4D47-B4C1-1D3512F3A1DF}" destId="{97A10A25-A16E-5E49-8F35-87673241B0EF}" srcOrd="0" destOrd="0" presId="urn:microsoft.com/office/officeart/2005/8/layout/orgChart1"/>
    <dgm:cxn modelId="{5735CA15-4B2F-2A49-92E1-FE08DFBE3052}" srcId="{DAC5B811-907D-2C40-9387-DF71AD3C050B}" destId="{A8657E1D-DE46-4D47-B4C1-1D3512F3A1DF}" srcOrd="0" destOrd="0" parTransId="{AFDF0476-3B93-6347-898A-3CF255941E45}" sibTransId="{2C8C92D7-69A7-604C-AA18-56E16842ACEA}"/>
    <dgm:cxn modelId="{A1FC4116-9DC8-4740-A225-99340DD4A91E}" type="presOf" srcId="{ABEF6B1D-2E57-AE4D-9435-AD9BFF278DA9}" destId="{EF98CFEF-A4DF-2F4B-8DC9-E2C8F7AB9458}" srcOrd="1" destOrd="0" presId="urn:microsoft.com/office/officeart/2005/8/layout/orgChart1"/>
    <dgm:cxn modelId="{CE9C4718-90A2-4D44-A590-5567BDA0FAC6}" type="presOf" srcId="{6C62D620-A5A5-4F45-9457-8BF4E28B9850}" destId="{B3D4DC16-2938-9E4B-BA5E-0440E499B253}" srcOrd="1" destOrd="0" presId="urn:microsoft.com/office/officeart/2005/8/layout/orgChart1"/>
    <dgm:cxn modelId="{90D7AE1A-2D79-AF41-B353-71505C559DBB}" srcId="{A8657E1D-DE46-4D47-B4C1-1D3512F3A1DF}" destId="{543DDDB7-ED03-B440-912E-ABA36D2A7A38}" srcOrd="1" destOrd="0" parTransId="{B3EA2C7B-1F62-A040-BE01-0CB4572811CD}" sibTransId="{5DEE2A89-E858-AE45-AB75-D9997A866D25}"/>
    <dgm:cxn modelId="{C766FB1C-8652-6544-8175-0CB44E46120A}" type="presOf" srcId="{4332933E-E0AD-614C-BDE4-8A12948AD596}" destId="{D590819F-4CD0-6447-B7E5-E021C12F36DC}" srcOrd="0" destOrd="0" presId="urn:microsoft.com/office/officeart/2005/8/layout/orgChart1"/>
    <dgm:cxn modelId="{C8A38A1D-F57C-8449-93AD-6A633023100E}" srcId="{5D637352-D89C-404C-9F04-D9A475036B3A}" destId="{7007B8F9-C7E0-E440-893A-E6BD667248F5}" srcOrd="0" destOrd="0" parTransId="{0ADAD758-B6FC-6D4B-9FCE-DFE8E7089F0F}" sibTransId="{E3BCD9AF-3336-C84B-9C4F-0E4FA79C838F}"/>
    <dgm:cxn modelId="{71822D1F-3F00-2F40-8723-EE6A646504F2}" srcId="{A8657E1D-DE46-4D47-B4C1-1D3512F3A1DF}" destId="{F7349639-83BB-BA41-ADD6-D455C4F728A3}" srcOrd="0" destOrd="0" parTransId="{352F9C04-6982-C04B-8A34-4309048292B2}" sibTransId="{4B7DAE70-18A0-C94D-BDEF-A552C387FF2D}"/>
    <dgm:cxn modelId="{0C7ED020-48BF-CD4C-80E1-BE993D2EE3C1}" type="presOf" srcId="{DB5435A2-DD20-DA40-B730-FA2D46901D52}" destId="{52885BC3-6C1D-FB41-B009-93E7D709ED13}" srcOrd="0" destOrd="0" presId="urn:microsoft.com/office/officeart/2005/8/layout/orgChart1"/>
    <dgm:cxn modelId="{57A8C321-83E1-2C4B-988B-91EDC4866136}" type="presOf" srcId="{2B99218F-37B4-9544-B15C-B0E6D9197F29}" destId="{8D3DD88A-10BB-BD42-A0ED-C40A2E8E0D15}" srcOrd="0" destOrd="0" presId="urn:microsoft.com/office/officeart/2005/8/layout/orgChart1"/>
    <dgm:cxn modelId="{88822122-D2D9-9940-BEFD-284364CE512C}" type="presOf" srcId="{A00DBEDF-70B2-4B49-A901-4E5FFD856102}" destId="{50DC89B5-C689-094E-9970-FD1AA9DCECA4}" srcOrd="0" destOrd="0" presId="urn:microsoft.com/office/officeart/2005/8/layout/orgChart1"/>
    <dgm:cxn modelId="{129B3122-E820-8F45-8F3C-0DB318EAA8EF}" type="presOf" srcId="{30A9B892-5364-3B49-9310-16FE4FDA9C10}" destId="{65DFC817-B572-4443-803D-132F9DB9D281}" srcOrd="1" destOrd="0" presId="urn:microsoft.com/office/officeart/2005/8/layout/orgChart1"/>
    <dgm:cxn modelId="{CEAA3F26-AB2C-6B44-AE9F-EF57E7EB58A1}" type="presOf" srcId="{C4745E53-380F-034E-B089-15B2CB802439}" destId="{01CC4C6F-837A-C54D-A2B1-68F4CAB74925}" srcOrd="1" destOrd="0" presId="urn:microsoft.com/office/officeart/2005/8/layout/orgChart1"/>
    <dgm:cxn modelId="{3DA2EB26-2EB3-1F41-AB67-A31334381247}" type="presOf" srcId="{828A7D11-52FD-D344-9101-1FC3890D10C3}" destId="{3AD45C29-2E8B-C140-97D9-372EA8A14C56}" srcOrd="1" destOrd="0" presId="urn:microsoft.com/office/officeart/2005/8/layout/orgChart1"/>
    <dgm:cxn modelId="{13503527-6A61-9243-851B-122960B11068}" srcId="{93E6DADB-C0D5-EB40-B2E1-CD6C4CE5FC1D}" destId="{95C9F889-578C-344F-BA95-311A5F642A11}" srcOrd="0" destOrd="0" parTransId="{AE8C4E75-3417-884D-9E94-F74D2971D2DF}" sibTransId="{5407F6EE-5301-734B-B3EE-BEA4015B8621}"/>
    <dgm:cxn modelId="{357C1E28-7D76-0C44-B199-51E86D0068BA}" type="presOf" srcId="{CCE22CAB-5626-6A46-AB39-DBCF269B5CD9}" destId="{6B86FEBA-A60C-8F41-8B2A-AF8EC09B9A9F}" srcOrd="0" destOrd="0" presId="urn:microsoft.com/office/officeart/2005/8/layout/orgChart1"/>
    <dgm:cxn modelId="{E0B9BB29-C304-B74D-AFF6-439E94007C37}" srcId="{950D5247-2F00-A342-9BA6-7C5A60A32AA8}" destId="{28F6B943-6F47-4A47-AB03-87A024B4C8D0}" srcOrd="2" destOrd="0" parTransId="{624738A5-7DF1-4A41-AF05-1FFD8DF9C02D}" sibTransId="{74F0C692-6FF0-8D42-BD80-CD48B72AD251}"/>
    <dgm:cxn modelId="{5F51D029-77EB-0A4D-96E6-7B1E2942FA65}" type="presOf" srcId="{828A7D11-52FD-D344-9101-1FC3890D10C3}" destId="{91DDA391-C49C-A740-87CC-F2279575130D}" srcOrd="0" destOrd="0" presId="urn:microsoft.com/office/officeart/2005/8/layout/orgChart1"/>
    <dgm:cxn modelId="{F6CE202B-C085-C14F-9BBE-BBA0096A993B}" type="presOf" srcId="{07253003-1BCF-F849-8B58-B4B3BD7478A5}" destId="{58B6D141-D675-4E42-BB89-E515C147CCFE}" srcOrd="0" destOrd="0" presId="urn:microsoft.com/office/officeart/2005/8/layout/orgChart1"/>
    <dgm:cxn modelId="{E1F1C72C-08AD-7149-88C8-A1EDC801EFF8}" srcId="{CED7A1EB-F1CF-BB40-A244-57DB239606FA}" destId="{876DF3FF-1FBD-164F-A3BA-CF0793BA3357}" srcOrd="0" destOrd="0" parTransId="{BF71A15D-1C12-E54B-A8F0-8CD15082A51C}" sibTransId="{8533F304-7B6F-B040-B09D-778E83674C3E}"/>
    <dgm:cxn modelId="{9B6B7830-8570-7B42-A272-B21F0EC8E758}" srcId="{A8657E1D-DE46-4D47-B4C1-1D3512F3A1DF}" destId="{CED7A1EB-F1CF-BB40-A244-57DB239606FA}" srcOrd="2" destOrd="0" parTransId="{DBBF7AEC-D79C-794E-B44F-C1E9587AA9A2}" sibTransId="{380788C6-B158-014B-98A0-B0B61C7C71EF}"/>
    <dgm:cxn modelId="{ED287133-5D15-6644-85FF-72ED22215913}" type="presOf" srcId="{3D22C57D-754E-0B42-8F70-9C80D7A3C16E}" destId="{FAE69A7A-9763-0C4F-9F22-18855D8CB8A9}" srcOrd="1" destOrd="0" presId="urn:microsoft.com/office/officeart/2005/8/layout/orgChart1"/>
    <dgm:cxn modelId="{B3709A33-9C96-AA46-B34C-0B3CF4DFC794}" type="presOf" srcId="{2C77F858-AC3E-084C-B2C2-84E02980F5D5}" destId="{77194ADF-0A51-0443-A3C2-756557CEAFAE}" srcOrd="0" destOrd="0" presId="urn:microsoft.com/office/officeart/2005/8/layout/orgChart1"/>
    <dgm:cxn modelId="{C549E033-5DD9-CA46-99D4-A539CD1252D2}" type="presOf" srcId="{B5502C85-06EA-4543-BE6E-56CAD98094AC}" destId="{71810D74-A69D-3042-A123-64546E015473}" srcOrd="1" destOrd="0" presId="urn:microsoft.com/office/officeart/2005/8/layout/orgChart1"/>
    <dgm:cxn modelId="{7A30F433-36FD-2E4A-B719-B76D472FAE65}" type="presOf" srcId="{86BE52EC-1E19-0A47-B110-BDA7CF499D02}" destId="{73B90EAE-C3AF-A440-B340-E71359368F4E}" srcOrd="0" destOrd="0" presId="urn:microsoft.com/office/officeart/2005/8/layout/orgChart1"/>
    <dgm:cxn modelId="{6AA40F36-2062-9E48-BF54-AE348D2A4D32}" srcId="{30A9B892-5364-3B49-9310-16FE4FDA9C10}" destId="{3FB240D1-3DDE-934E-8FCD-966F472815EC}" srcOrd="0" destOrd="0" parTransId="{706DF077-90D2-F843-8196-D1B0D0ECC15B}" sibTransId="{862A2288-ABD3-8146-A4EB-F3EE2FD4AA00}"/>
    <dgm:cxn modelId="{405E3F38-7917-E14F-90D6-0D3AA8324A1A}" type="presOf" srcId="{546BF5A1-F3F9-B142-BFD5-DD3719DA0DEA}" destId="{9DF15CAE-537C-5F47-8A5A-A13C6546BB8D}" srcOrd="0" destOrd="0" presId="urn:microsoft.com/office/officeart/2005/8/layout/orgChart1"/>
    <dgm:cxn modelId="{20C4C239-82E5-B94F-B1C2-92B4CAB3E7B0}" type="presOf" srcId="{F7349639-83BB-BA41-ADD6-D455C4F728A3}" destId="{31B763F6-2F22-6B4A-9350-08A3BC65B66C}" srcOrd="1" destOrd="0" presId="urn:microsoft.com/office/officeart/2005/8/layout/orgChart1"/>
    <dgm:cxn modelId="{AFAE6A3A-90AE-9841-B3F3-769BFA0062E4}" type="presOf" srcId="{C980565E-F92B-3E41-B713-CED251B8C7BD}" destId="{C1854AAC-1092-EA46-8954-15E08AC23FF4}" srcOrd="0" destOrd="0" presId="urn:microsoft.com/office/officeart/2005/8/layout/orgChart1"/>
    <dgm:cxn modelId="{67CE653C-AEF6-3444-9094-6487BB17B74D}" type="presOf" srcId="{543DDDB7-ED03-B440-912E-ABA36D2A7A38}" destId="{3BF36E31-DF8B-ED4C-ABFA-28446BF57BA1}" srcOrd="0" destOrd="0" presId="urn:microsoft.com/office/officeart/2005/8/layout/orgChart1"/>
    <dgm:cxn modelId="{D58E5A3E-2D10-364A-8832-B990DBB8F235}" type="presOf" srcId="{7F8ABA17-59B6-0C42-8B1A-345A7EB555AE}" destId="{4C77C16B-1B64-1C4E-A25C-E6BDBD3D05CE}" srcOrd="0" destOrd="0" presId="urn:microsoft.com/office/officeart/2005/8/layout/orgChart1"/>
    <dgm:cxn modelId="{9F35EB40-AA07-B441-9B01-11AE84C263FE}" type="presOf" srcId="{AE8C4E75-3417-884D-9E94-F74D2971D2DF}" destId="{AC3323B7-A04B-7E45-ADE1-09FC1CB8FEC0}" srcOrd="0" destOrd="0" presId="urn:microsoft.com/office/officeart/2005/8/layout/orgChart1"/>
    <dgm:cxn modelId="{AE935041-3C76-3F40-A5DC-F3CBF2F16959}" type="presOf" srcId="{AFDF0476-3B93-6347-898A-3CF255941E45}" destId="{DCED2992-AF13-D949-89EE-EC06225D370B}" srcOrd="0" destOrd="0" presId="urn:microsoft.com/office/officeart/2005/8/layout/orgChart1"/>
    <dgm:cxn modelId="{9A064B42-025C-B247-8234-70FF438FB51A}" srcId="{1766D247-236D-E947-B319-1F47AE216CE3}" destId="{22EB2FE8-3E64-584D-ABCA-4B1FC25FDA99}" srcOrd="3" destOrd="0" parTransId="{DA2742A3-9E69-C947-9E31-64B6149C6ACB}" sibTransId="{04F98C5B-DEF5-2D47-A7E8-55C21C0AAD46}"/>
    <dgm:cxn modelId="{716FBD43-0C15-624D-9B29-17B3E7751067}" type="presOf" srcId="{C7463132-1D0E-C340-8F0F-E9A00861DCEE}" destId="{D1FE6D72-F7D7-EB44-85F5-14F3BFCCC0C3}" srcOrd="0" destOrd="0" presId="urn:microsoft.com/office/officeart/2005/8/layout/orgChart1"/>
    <dgm:cxn modelId="{0BC8BC44-837B-6C45-951E-BEB4DFCC4FAF}" type="presOf" srcId="{51547799-2C0A-3E42-AB96-FB2A6DBBF0EA}" destId="{2422D722-CFA3-4446-B10B-9C6B5AC7BBF4}" srcOrd="0" destOrd="0" presId="urn:microsoft.com/office/officeart/2005/8/layout/orgChart1"/>
    <dgm:cxn modelId="{26B30B49-8A09-8D43-8331-DF9E0F31C6D2}" srcId="{22EB2FE8-3E64-584D-ABCA-4B1FC25FDA99}" destId="{86BE52EC-1E19-0A47-B110-BDA7CF499D02}" srcOrd="1" destOrd="0" parTransId="{8F8D92F8-5D50-744E-BCED-DAD6666C1472}" sibTransId="{66E0E174-B761-F446-AF5C-E52F8DB32925}"/>
    <dgm:cxn modelId="{FBA03649-A25A-844F-9490-CF2E64C9522D}" type="presOf" srcId="{A00DBEDF-70B2-4B49-A901-4E5FFD856102}" destId="{C5310EE5-116E-5B4C-8F7D-9A97D7784565}" srcOrd="1" destOrd="0" presId="urn:microsoft.com/office/officeart/2005/8/layout/orgChart1"/>
    <dgm:cxn modelId="{2D9FAD49-624B-C945-AF8D-93DCCF95BADA}" type="presOf" srcId="{7F8ABA17-59B6-0C42-8B1A-345A7EB555AE}" destId="{6D7AFD6B-4EA9-5748-94B4-DF194816D266}" srcOrd="1" destOrd="0" presId="urn:microsoft.com/office/officeart/2005/8/layout/orgChart1"/>
    <dgm:cxn modelId="{DC4B884B-6579-4F45-A475-762625D3AE3B}" srcId="{95C9F889-578C-344F-BA95-311A5F642A11}" destId="{BC7C3D73-A2A3-DE4F-AA9B-1406B6F86826}" srcOrd="0" destOrd="0" parTransId="{7D99B0EC-A1E6-5E44-814B-431385AB87F9}" sibTransId="{E8AF42BF-ECE3-EF47-97B9-EC29B0BF9F15}"/>
    <dgm:cxn modelId="{BE1A7D4C-D176-1646-9C93-7F0B33A710D3}" type="presOf" srcId="{9B135D9F-F39A-2D44-8307-C057C990DB37}" destId="{67EF8CE3-CF27-E040-ADBB-420A961EE6C7}" srcOrd="1" destOrd="0" presId="urn:microsoft.com/office/officeart/2005/8/layout/orgChart1"/>
    <dgm:cxn modelId="{9CFF964D-AEE6-5E48-B218-BFDC46C3F4A2}" srcId="{950D5247-2F00-A342-9BA6-7C5A60A32AA8}" destId="{B5502C85-06EA-4543-BE6E-56CAD98094AC}" srcOrd="0" destOrd="0" parTransId="{CA70C90D-77C0-1D4C-85FA-A6FE6ADE2723}" sibTransId="{5FB2B1D8-50AC-FF41-B570-57B77C285CBE}"/>
    <dgm:cxn modelId="{95802450-0249-9248-8B6E-B6740544D234}" type="presOf" srcId="{95C9F889-578C-344F-BA95-311A5F642A11}" destId="{FE65D5DC-8883-BA4F-8B2C-8DC0878710FB}" srcOrd="1" destOrd="0" presId="urn:microsoft.com/office/officeart/2005/8/layout/orgChart1"/>
    <dgm:cxn modelId="{940FA650-0510-EA4E-A9E5-EF9E7B55648E}" srcId="{95C9F889-578C-344F-BA95-311A5F642A11}" destId="{E4D38218-724C-0440-B8D2-79AA81FE60FE}" srcOrd="1" destOrd="0" parTransId="{7949950A-D302-A64C-B201-2F9DE9BFC34B}" sibTransId="{73AEE11B-EAAF-F043-82AD-387F42D24458}"/>
    <dgm:cxn modelId="{23699052-4FE4-274F-B737-6F1E59552CF1}" type="presOf" srcId="{86BE52EC-1E19-0A47-B110-BDA7CF499D02}" destId="{23D363FE-55F8-7948-BD22-1A27228E7BCF}" srcOrd="1" destOrd="0" presId="urn:microsoft.com/office/officeart/2005/8/layout/orgChart1"/>
    <dgm:cxn modelId="{B059A652-A3C3-E441-BB7B-2CEB8BEF0713}" type="presOf" srcId="{0E44F2B0-061F-0542-B149-12565FEA361A}" destId="{CBE05EC9-D7B4-8344-BD10-3CB5168E59E0}" srcOrd="0" destOrd="0" presId="urn:microsoft.com/office/officeart/2005/8/layout/orgChart1"/>
    <dgm:cxn modelId="{DFD89453-C8C3-E94E-BED6-EEB09E5C3086}" type="presOf" srcId="{DEBEE3D5-C407-9446-894F-02646A95BED7}" destId="{019A1150-6E23-C445-AA5B-CFC805EC6C7B}" srcOrd="1" destOrd="0" presId="urn:microsoft.com/office/officeart/2005/8/layout/orgChart1"/>
    <dgm:cxn modelId="{01AFCC53-B519-2D49-B32F-A153C2444439}" type="presOf" srcId="{07253003-1BCF-F849-8B58-B4B3BD7478A5}" destId="{4CECD195-973F-B646-88CB-E5B1450C9BD2}" srcOrd="1" destOrd="0" presId="urn:microsoft.com/office/officeart/2005/8/layout/orgChart1"/>
    <dgm:cxn modelId="{BF7CBA56-E429-2943-9FA8-8F5B18BAA8B3}" type="presOf" srcId="{9B135D9F-F39A-2D44-8307-C057C990DB37}" destId="{213A7013-3399-D843-9E10-3F110374BA6D}" srcOrd="0" destOrd="0" presId="urn:microsoft.com/office/officeart/2005/8/layout/orgChart1"/>
    <dgm:cxn modelId="{05950258-8FFE-6B4E-8EE6-7F75EFB0F269}" type="presOf" srcId="{43BCC0B1-68B1-1B4D-A44B-261936ABB961}" destId="{5002A9C1-3D30-9741-949D-B2B8AEE8CFDD}" srcOrd="0" destOrd="0" presId="urn:microsoft.com/office/officeart/2005/8/layout/orgChart1"/>
    <dgm:cxn modelId="{18D6125A-AF3C-D241-BBA9-9A0A073E9119}" type="presOf" srcId="{7949950A-D302-A64C-B201-2F9DE9BFC34B}" destId="{E8408305-907E-4543-A92B-53CF0BC5562C}" srcOrd="0" destOrd="0" presId="urn:microsoft.com/office/officeart/2005/8/layout/orgChart1"/>
    <dgm:cxn modelId="{2D320C5C-5A97-9648-921C-4B0F50756331}" type="presOf" srcId="{3FB240D1-3DDE-934E-8FCD-966F472815EC}" destId="{4837C3A7-E421-624C-8EF0-B212C9E3C524}" srcOrd="0" destOrd="0" presId="urn:microsoft.com/office/officeart/2005/8/layout/orgChart1"/>
    <dgm:cxn modelId="{A4C30F61-E4C9-6A47-91C4-16522D906144}" type="presOf" srcId="{D6CE36C4-B189-3D49-AC36-C47EBF33C856}" destId="{4521ACF9-9E66-854E-92BD-16ED2AE1FF2F}" srcOrd="0" destOrd="0" presId="urn:microsoft.com/office/officeart/2005/8/layout/orgChart1"/>
    <dgm:cxn modelId="{70C29D62-D4BA-CA42-BB4C-2752BD23DC78}" type="presOf" srcId="{93E6DADB-C0D5-EB40-B2E1-CD6C4CE5FC1D}" destId="{17015E9D-5375-3F45-9A11-DC8F6616660F}" srcOrd="1" destOrd="0" presId="urn:microsoft.com/office/officeart/2005/8/layout/orgChart1"/>
    <dgm:cxn modelId="{8B510063-D6D3-894D-ADC0-29ADE3F6FEDC}" srcId="{950D5247-2F00-A342-9BA6-7C5A60A32AA8}" destId="{DAC5B811-907D-2C40-9387-DF71AD3C050B}" srcOrd="3" destOrd="0" parTransId="{C0B80267-B006-C84D-8B20-1799E2F1B040}" sibTransId="{8222B773-9B4E-1F49-91AA-1B4C48964346}"/>
    <dgm:cxn modelId="{269DEF63-093D-BE4E-8D50-4ABA9220A7C0}" srcId="{6C62D620-A5A5-4F45-9457-8BF4E28B9850}" destId="{07253003-1BCF-F849-8B58-B4B3BD7478A5}" srcOrd="0" destOrd="0" parTransId="{06F31830-CE1C-7C44-8D78-013232A3932D}" sibTransId="{01139834-46BC-8D4B-A5AE-77201CB8CB43}"/>
    <dgm:cxn modelId="{B9FA8964-72A3-844E-BE3D-657CE9C4148C}" type="presOf" srcId="{191C663E-8D0B-F140-82C7-15E5332C1924}" destId="{169ADB18-1727-6A4D-9E3E-4C2F7CBF2A54}" srcOrd="0" destOrd="0" presId="urn:microsoft.com/office/officeart/2005/8/layout/orgChart1"/>
    <dgm:cxn modelId="{4551E267-0487-5943-8784-07604D5E1964}" type="presOf" srcId="{A44BE020-98B3-FB47-BFBA-BEFCB2BE5308}" destId="{4E6EA145-DEA6-0143-B734-308A6EC36D03}" srcOrd="1" destOrd="0" presId="urn:microsoft.com/office/officeart/2005/8/layout/orgChart1"/>
    <dgm:cxn modelId="{21B35969-80FF-1941-B01F-D512F5667FCD}" srcId="{E14266C9-6DAF-6E47-922E-F798C0F48B6B}" destId="{A44BE020-98B3-FB47-BFBA-BEFCB2BE5308}" srcOrd="1" destOrd="0" parTransId="{A3900F74-E9AC-344C-A0A1-1181F10B222E}" sibTransId="{1FCFC06B-9837-1C46-98EE-F89E87171F7F}"/>
    <dgm:cxn modelId="{477E236E-1B0A-0C4F-BB2B-BFC3CBAC3F0F}" type="presOf" srcId="{F7349639-83BB-BA41-ADD6-D455C4F728A3}" destId="{60C0A4D3-4916-D54C-8290-851A1D33CE2C}" srcOrd="0" destOrd="0" presId="urn:microsoft.com/office/officeart/2005/8/layout/orgChart1"/>
    <dgm:cxn modelId="{D23D0572-32D6-514A-B906-F704D954B35D}" type="presOf" srcId="{DB5435A2-DD20-DA40-B730-FA2D46901D52}" destId="{E348E4F4-F32E-7948-AA37-363681B31C0F}" srcOrd="1" destOrd="0" presId="urn:microsoft.com/office/officeart/2005/8/layout/orgChart1"/>
    <dgm:cxn modelId="{687DB873-84EB-4247-80C4-5DB0D718E6C4}" type="presOf" srcId="{6C62D620-A5A5-4F45-9457-8BF4E28B9850}" destId="{84EB4ABE-A1F0-FA4D-8BB0-DD77B5490162}" srcOrd="0" destOrd="0" presId="urn:microsoft.com/office/officeart/2005/8/layout/orgChart1"/>
    <dgm:cxn modelId="{7CA33D75-4FC2-4D40-9E20-E470F8AC40CE}" type="presOf" srcId="{A44BE020-98B3-FB47-BFBA-BEFCB2BE5308}" destId="{D3C6FAF8-2FDA-224B-8D10-752D35B78106}" srcOrd="0" destOrd="0" presId="urn:microsoft.com/office/officeart/2005/8/layout/orgChart1"/>
    <dgm:cxn modelId="{79458675-15E4-2C4C-93F5-91402B8ADBC9}" srcId="{1C472660-D5E6-234A-85B2-BEC38F6D238A}" destId="{43BCC0B1-68B1-1B4D-A44B-261936ABB961}" srcOrd="0" destOrd="0" parTransId="{CCE22CAB-5626-6A46-AB39-DBCF269B5CD9}" sibTransId="{9683C1CD-0014-5043-B89B-8A91BA4D7BAD}"/>
    <dgm:cxn modelId="{BDDBD875-4569-9044-B977-1A9EEF0A9390}" type="presOf" srcId="{06F31830-CE1C-7C44-8D78-013232A3932D}" destId="{DB637708-39F7-D247-B16B-3EC0BB207F83}" srcOrd="0" destOrd="0" presId="urn:microsoft.com/office/officeart/2005/8/layout/orgChart1"/>
    <dgm:cxn modelId="{A50FEC75-38E2-8B44-8A1B-17FA45DDBA11}" type="presOf" srcId="{06CC1CF4-F2E6-5E47-861A-1F414585734D}" destId="{0B19116A-B375-354D-8375-67790D648827}" srcOrd="0" destOrd="0" presId="urn:microsoft.com/office/officeart/2005/8/layout/orgChart1"/>
    <dgm:cxn modelId="{88D75779-0452-CB47-91AF-165BE5AC3B40}" type="presOf" srcId="{F87BCB39-EF78-C14A-82B8-B82F08ED0ABF}" destId="{B85A26F7-EE0F-1141-B8BB-1FBB92A73F02}" srcOrd="0" destOrd="0" presId="urn:microsoft.com/office/officeart/2005/8/layout/orgChart1"/>
    <dgm:cxn modelId="{A27C407D-6F8C-9E40-825F-DAF62369C3A4}" type="presOf" srcId="{E20D5E4B-A830-714E-BB39-CB6CB5B885C8}" destId="{16A657CF-2163-5940-9F2E-C25FDB8F7893}" srcOrd="0" destOrd="0" presId="urn:microsoft.com/office/officeart/2005/8/layout/orgChart1"/>
    <dgm:cxn modelId="{14C7427D-7B5E-C048-8987-949E190546E7}" srcId="{DB5435A2-DD20-DA40-B730-FA2D46901D52}" destId="{A00DBEDF-70B2-4B49-A901-4E5FFD856102}" srcOrd="0" destOrd="0" parTransId="{D28AAB49-4862-9446-B48C-F8F3EDDF3B5E}" sibTransId="{B8D0CE6D-D17C-0345-B8D1-477BD5DC6E7D}"/>
    <dgm:cxn modelId="{DB466D7D-00AB-DF41-9C71-D36E7DEDAAEA}" type="presOf" srcId="{7EF007C1-0E74-004F-AF7D-6337CF16CB13}" destId="{D2DE1447-CCD6-F842-A2E2-504B5125E828}" srcOrd="1" destOrd="0" presId="urn:microsoft.com/office/officeart/2005/8/layout/orgChart1"/>
    <dgm:cxn modelId="{F0A9947D-6E5B-B04F-B3A1-E9D9571CF80E}" type="presOf" srcId="{DAC5B811-907D-2C40-9387-DF71AD3C050B}" destId="{A1E6F30D-5915-DA46-A2E0-2E497142A029}" srcOrd="1" destOrd="0" presId="urn:microsoft.com/office/officeart/2005/8/layout/orgChart1"/>
    <dgm:cxn modelId="{1587BC7D-3E9A-A84F-9813-05BF6D151F94}" type="presOf" srcId="{541A3E02-0AC5-6C4D-B960-6496770BC68D}" destId="{18A1A0AC-154C-6B40-9402-8F4205BF1522}" srcOrd="1" destOrd="0" presId="urn:microsoft.com/office/officeart/2005/8/layout/orgChart1"/>
    <dgm:cxn modelId="{8BBC0C84-A08D-6C4B-9A20-4921F103F3A3}" srcId="{950D5247-2F00-A342-9BA6-7C5A60A32AA8}" destId="{63B0F123-0DDD-2249-8DFB-BA874B3CB351}" srcOrd="1" destOrd="0" parTransId="{C980565E-F92B-3E41-B713-CED251B8C7BD}" sibTransId="{BA29A0EA-DAF8-AF4B-BECF-3EF2C0D7EF9D}"/>
    <dgm:cxn modelId="{D8FB8E86-BB58-4A4A-B7C3-12A94914FA11}" type="presOf" srcId="{CED7A1EB-F1CF-BB40-A244-57DB239606FA}" destId="{201EC307-B0BF-BD4D-BBB3-9665984D21F9}" srcOrd="0" destOrd="0" presId="urn:microsoft.com/office/officeart/2005/8/layout/orgChart1"/>
    <dgm:cxn modelId="{2AA30788-029B-AD4C-9B14-591753E8FA98}" srcId="{86BE52EC-1E19-0A47-B110-BDA7CF499D02}" destId="{3D22C57D-754E-0B42-8F70-9C80D7A3C16E}" srcOrd="1" destOrd="0" parTransId="{46B07F88-A36D-F04B-BCBE-096F0D9AD066}" sibTransId="{22DC09FA-CDE7-D542-900D-E993566E17E4}"/>
    <dgm:cxn modelId="{8478148B-23CD-A642-88C1-6078AECF8D9A}" type="presOf" srcId="{E4D38218-724C-0440-B8D2-79AA81FE60FE}" destId="{7E73645C-923D-764A-BB1C-BF66BC182C66}" srcOrd="1" destOrd="0" presId="urn:microsoft.com/office/officeart/2005/8/layout/orgChart1"/>
    <dgm:cxn modelId="{9A2B568B-59E8-484D-BC5B-9B852333FD36}" srcId="{1C472660-D5E6-234A-85B2-BEC38F6D238A}" destId="{6C71DE43-1E1F-C04E-AE02-FCB86C0781C1}" srcOrd="1" destOrd="0" parTransId="{33A2CDC3-13BA-524D-8410-A7E30B3A6E5D}" sibTransId="{D538989A-D1C5-6148-9279-6204BEDD24AB}"/>
    <dgm:cxn modelId="{D166218C-6D81-1647-B891-3D6D658F6E25}" srcId="{C7463132-1D0E-C340-8F0F-E9A00861DCEE}" destId="{828A7D11-52FD-D344-9101-1FC3890D10C3}" srcOrd="0" destOrd="0" parTransId="{4C84A92E-71B2-2D4C-B83B-B3EFCD4F5231}" sibTransId="{555416E3-0396-6248-AA52-CE91F4EA245E}"/>
    <dgm:cxn modelId="{ED1A3F8C-E5C1-3542-AE0C-9F52ABCE978E}" srcId="{86BE52EC-1E19-0A47-B110-BDA7CF499D02}" destId="{D6AD7789-1FBE-C742-AA14-436875825E73}" srcOrd="0" destOrd="0" parTransId="{D150FF96-646F-A847-B13E-1122AA8E112C}" sibTransId="{2EA2E691-A8F8-E34A-8CE7-09ECFEAD6A19}"/>
    <dgm:cxn modelId="{E614328D-EE74-3A4A-A5A3-D9A0F088E94D}" type="presOf" srcId="{1766D247-236D-E947-B319-1F47AE216CE3}" destId="{25933560-40AA-CF45-89BE-EA3BD60629E2}" srcOrd="0" destOrd="0" presId="urn:microsoft.com/office/officeart/2005/8/layout/orgChart1"/>
    <dgm:cxn modelId="{42BBAE8D-F749-8743-BAC0-24D3474A0FD0}" type="presOf" srcId="{1D1FC283-A963-4C4D-AB8C-71C678DAECAE}" destId="{ABDAF75D-2CA3-0845-AD0E-44BF5167EC50}" srcOrd="1" destOrd="0" presId="urn:microsoft.com/office/officeart/2005/8/layout/orgChart1"/>
    <dgm:cxn modelId="{3AE9118F-B3EA-9B4B-8328-BF950A058E83}" type="presOf" srcId="{8F8D92F8-5D50-744E-BCED-DAD6666C1472}" destId="{E069961E-D18D-1242-8231-74C52BEB1375}" srcOrd="0" destOrd="0" presId="urn:microsoft.com/office/officeart/2005/8/layout/orgChart1"/>
    <dgm:cxn modelId="{2D6C1A8F-2C35-EC45-8473-F58ACB466096}" srcId="{5D637352-D89C-404C-9F04-D9A475036B3A}" destId="{93E6DADB-C0D5-EB40-B2E1-CD6C4CE5FC1D}" srcOrd="2" destOrd="0" parTransId="{2C77F858-AC3E-084C-B2C2-84E02980F5D5}" sibTransId="{566A9E3F-150F-4348-B643-E3B29624EE72}"/>
    <dgm:cxn modelId="{08C31E8F-413B-1944-A431-86B0D32FFF9F}" type="presOf" srcId="{1C472660-D5E6-234A-85B2-BEC38F6D238A}" destId="{E78CE423-9FD9-1447-BB6C-CBE9E5BA8FB6}" srcOrd="0" destOrd="0" presId="urn:microsoft.com/office/officeart/2005/8/layout/orgChart1"/>
    <dgm:cxn modelId="{6D87C392-8ED1-EA40-938E-503B72AC2C29}" type="presOf" srcId="{624738A5-7DF1-4A41-AF05-1FFD8DF9C02D}" destId="{2648C179-7A04-274E-AAB5-9FD87E09E635}" srcOrd="0" destOrd="0" presId="urn:microsoft.com/office/officeart/2005/8/layout/orgChart1"/>
    <dgm:cxn modelId="{D8568A93-2360-B446-9574-1743BF206686}" srcId="{1EA72FE5-1586-4143-A4FA-C0308FAC0A77}" destId="{E14266C9-6DAF-6E47-922E-F798C0F48B6B}" srcOrd="0" destOrd="0" parTransId="{546BF5A1-F3F9-B142-BFD5-DD3719DA0DEA}" sibTransId="{999E247F-239C-1145-BEAB-55F4535A2272}"/>
    <dgm:cxn modelId="{59482A95-2DC2-D14D-98AE-7BD8DB20EBA5}" type="presOf" srcId="{63B0F123-0DDD-2249-8DFB-BA874B3CB351}" destId="{0755A91A-5F4B-0047-9664-8B8C625F70CB}" srcOrd="1" destOrd="0" presId="urn:microsoft.com/office/officeart/2005/8/layout/orgChart1"/>
    <dgm:cxn modelId="{C3E88D97-07CA-7844-A3CD-A77F58E51ED0}" srcId="{3D22C57D-754E-0B42-8F70-9C80D7A3C16E}" destId="{30A9B892-5364-3B49-9310-16FE4FDA9C10}" srcOrd="1" destOrd="0" parTransId="{02772A89-04CE-3E4F-989C-C56B3B71280B}" sibTransId="{804F6451-1B5B-BB4B-988C-D8BB1DFDB43E}"/>
    <dgm:cxn modelId="{7349939B-A158-2342-A715-B7382B42B4EB}" type="presOf" srcId="{06CC1CF4-F2E6-5E47-861A-1F414585734D}" destId="{FBDD211A-3CD7-1A46-A174-5BB3294684E8}" srcOrd="1" destOrd="0" presId="urn:microsoft.com/office/officeart/2005/8/layout/orgChart1"/>
    <dgm:cxn modelId="{D0453A9D-57F6-C745-A199-45E34AAC4123}" type="presOf" srcId="{B3EA2C7B-1F62-A040-BE01-0CB4572811CD}" destId="{86A342CA-F18F-DB47-AB71-564E55CCB1C9}" srcOrd="0" destOrd="0" presId="urn:microsoft.com/office/officeart/2005/8/layout/orgChart1"/>
    <dgm:cxn modelId="{B7B68E9D-620E-E54A-B974-0DBDBED87821}" type="presOf" srcId="{E8C3D307-ADB6-4E4A-AE41-1080F341C286}" destId="{86DE79E1-37D2-6445-8833-7429A8AB145D}" srcOrd="0" destOrd="0" presId="urn:microsoft.com/office/officeart/2005/8/layout/orgChart1"/>
    <dgm:cxn modelId="{49CC579E-8E2C-594E-AF9C-6209CA82BEAF}" type="presOf" srcId="{3D22C57D-754E-0B42-8F70-9C80D7A3C16E}" destId="{538F5E29-A47A-0540-ABA4-228910A7A915}" srcOrd="0" destOrd="0" presId="urn:microsoft.com/office/officeart/2005/8/layout/orgChart1"/>
    <dgm:cxn modelId="{8F715F9F-1B76-4A44-8B39-C930CECE3257}" type="presOf" srcId="{81B16925-7EFA-DD49-B17F-2086E377B043}" destId="{CAB77A90-F970-3B4D-B64A-ECA6D469397A}" srcOrd="0" destOrd="0" presId="urn:microsoft.com/office/officeart/2005/8/layout/orgChart1"/>
    <dgm:cxn modelId="{12C5F69F-B0C2-3E4A-B3B3-B3F5187D9A49}" srcId="{1766D247-236D-E947-B319-1F47AE216CE3}" destId="{7EF007C1-0E74-004F-AF7D-6337CF16CB13}" srcOrd="0" destOrd="0" parTransId="{129B52B7-D50B-5C4D-9D48-158FC1D82A8A}" sibTransId="{5B262E5C-122E-8B49-9942-DF73919BB130}"/>
    <dgm:cxn modelId="{BC62D2A0-1219-0141-8D10-31B3033C7226}" srcId="{86BE52EC-1E19-0A47-B110-BDA7CF499D02}" destId="{950D5247-2F00-A342-9BA6-7C5A60A32AA8}" srcOrd="2" destOrd="0" parTransId="{4332933E-E0AD-614C-BDE4-8A12948AD596}" sibTransId="{2FA9BD67-BC30-6840-88AE-B9BAB394CE0C}"/>
    <dgm:cxn modelId="{1B61DFA3-9B73-9D43-AA99-421EF62AAA8A}" type="presOf" srcId="{706DF077-90D2-F843-8196-D1B0D0ECC15B}" destId="{861FBEF6-3601-404B-BCCB-627F8E490DC1}" srcOrd="0" destOrd="0" presId="urn:microsoft.com/office/officeart/2005/8/layout/orgChart1"/>
    <dgm:cxn modelId="{BC00B8A4-5773-4143-ADCA-603A221C637C}" type="presOf" srcId="{02772A89-04CE-3E4F-989C-C56B3B71280B}" destId="{43B235A6-EE55-6843-A2B9-CD38211C836F}" srcOrd="0" destOrd="0" presId="urn:microsoft.com/office/officeart/2005/8/layout/orgChart1"/>
    <dgm:cxn modelId="{A27644A9-1091-704F-A9E3-14F33A006A56}" type="presOf" srcId="{7007B8F9-C7E0-E440-893A-E6BD667248F5}" destId="{3B0BA7A3-387D-A540-9AD9-949A950CF812}" srcOrd="0" destOrd="0" presId="urn:microsoft.com/office/officeart/2005/8/layout/orgChart1"/>
    <dgm:cxn modelId="{31A2A6A9-2AF4-AE43-9A58-B9F7CE25DA6E}" srcId="{30A9B892-5364-3B49-9310-16FE4FDA9C10}" destId="{123C9E60-EE33-1D48-ABA0-B5CD8EB12EB0}" srcOrd="1" destOrd="0" parTransId="{0F9516BA-C7CE-8540-BD58-DD5DA3493768}" sibTransId="{F5408521-DBE4-A940-AE4F-BCF6456E3CC1}"/>
    <dgm:cxn modelId="{C99C28AA-2F4C-284E-B94D-748507346D51}" type="presOf" srcId="{E14266C9-6DAF-6E47-922E-F798C0F48B6B}" destId="{2691E3F5-CA44-EE49-8E08-74B907E59D56}" srcOrd="0" destOrd="0" presId="urn:microsoft.com/office/officeart/2005/8/layout/orgChart1"/>
    <dgm:cxn modelId="{8DA33AAA-8C1B-9D47-ACFB-B66D3DC7BF09}" srcId="{828A7D11-52FD-D344-9101-1FC3890D10C3}" destId="{1C472660-D5E6-234A-85B2-BEC38F6D238A}" srcOrd="0" destOrd="0" parTransId="{51547799-2C0A-3E42-AB96-FB2A6DBBF0EA}" sibTransId="{A2F874E7-AA62-B342-88D8-5EE8E2C201D6}"/>
    <dgm:cxn modelId="{B9E4F7AA-2224-854B-96EB-6AA3C84EA277}" srcId="{5D637352-D89C-404C-9F04-D9A475036B3A}" destId="{C7463132-1D0E-C340-8F0F-E9A00861DCEE}" srcOrd="1" destOrd="0" parTransId="{191C663E-8D0B-F140-82C7-15E5332C1924}" sibTransId="{92EC88DB-6636-4E4F-88DC-E57F4FFBD6D7}"/>
    <dgm:cxn modelId="{D9940FAC-0F54-474F-8B58-22FAEE93C084}" type="presOf" srcId="{6C71DE43-1E1F-C04E-AE02-FCB86C0781C1}" destId="{56461F06-3A65-954B-BB52-BCFDAF5F1DD3}" srcOrd="0" destOrd="0" presId="urn:microsoft.com/office/officeart/2005/8/layout/orgChart1"/>
    <dgm:cxn modelId="{9B5ECDB2-BC00-8848-BB4A-B7E704F17ED2}" type="presOf" srcId="{123C9E60-EE33-1D48-ABA0-B5CD8EB12EB0}" destId="{668CA19D-9E29-0A4C-8AC2-D7A05612F399}" srcOrd="0" destOrd="0" presId="urn:microsoft.com/office/officeart/2005/8/layout/orgChart1"/>
    <dgm:cxn modelId="{E3D606B3-2092-9144-8858-1C49249B701F}" type="presOf" srcId="{123C9E60-EE33-1D48-ABA0-B5CD8EB12EB0}" destId="{D8EB80EB-8290-5446-8361-37EEE02E2774}" srcOrd="1" destOrd="0" presId="urn:microsoft.com/office/officeart/2005/8/layout/orgChart1"/>
    <dgm:cxn modelId="{5E7E63B5-EFC8-B045-B8F6-C48E8BC99286}" type="presOf" srcId="{93E6DADB-C0D5-EB40-B2E1-CD6C4CE5FC1D}" destId="{4A8F44A8-E31B-084F-A207-442A50B3AA79}" srcOrd="0" destOrd="0" presId="urn:microsoft.com/office/officeart/2005/8/layout/orgChart1"/>
    <dgm:cxn modelId="{3A009CB5-BB28-A14C-B8F1-9F9FA88E88C2}" type="presOf" srcId="{F2FCB6C5-A1AE-7F41-9E02-E346B51D8FC8}" destId="{17ADB0C9-15F4-2C4E-AC8D-70395B6889BF}" srcOrd="0" destOrd="0" presId="urn:microsoft.com/office/officeart/2005/8/layout/orgChart1"/>
    <dgm:cxn modelId="{834B45B7-E457-5F4D-811D-7C63C4AE6644}" type="presOf" srcId="{6C71DE43-1E1F-C04E-AE02-FCB86C0781C1}" destId="{558D3227-93F6-EC43-86E3-27C6A6F51C6A}" srcOrd="1" destOrd="0" presId="urn:microsoft.com/office/officeart/2005/8/layout/orgChart1"/>
    <dgm:cxn modelId="{FE1B7AB7-B528-0E46-B60A-2E274A3E13C8}" srcId="{541A3E02-0AC5-6C4D-B960-6496770BC68D}" destId="{7F8ABA17-59B6-0C42-8B1A-345A7EB555AE}" srcOrd="0" destOrd="0" parTransId="{81B16925-7EFA-DD49-B17F-2086E377B043}" sibTransId="{73B588EE-EBFA-2349-8F55-0F36DF458CB0}"/>
    <dgm:cxn modelId="{853515B9-85F1-BB45-BB05-67DC30909D00}" type="presOf" srcId="{7D99B0EC-A1E6-5E44-814B-431385AB87F9}" destId="{BF79516C-7444-C44D-B396-9776F9403C92}" srcOrd="0" destOrd="0" presId="urn:microsoft.com/office/officeart/2005/8/layout/orgChart1"/>
    <dgm:cxn modelId="{3DFA00BA-8074-BB43-BBAE-C70665A7657E}" srcId="{3D22C57D-754E-0B42-8F70-9C80D7A3C16E}" destId="{06CC1CF4-F2E6-5E47-861A-1F414585734D}" srcOrd="0" destOrd="0" parTransId="{E4E63E7D-BFD1-EA4F-8349-244459A2B59B}" sibTransId="{3B213B24-5D52-F74F-AEB1-4FA35F71CB49}"/>
    <dgm:cxn modelId="{B209CABA-B103-9C4E-AEDA-994EE1C0786D}" type="presOf" srcId="{22EB2FE8-3E64-584D-ABCA-4B1FC25FDA99}" destId="{B7B74DBA-DAE6-914C-B70A-47DA11985EDF}" srcOrd="1" destOrd="0" presId="urn:microsoft.com/office/officeart/2005/8/layout/orgChart1"/>
    <dgm:cxn modelId="{7B82E1BA-101E-214F-B0DF-C7C402FC88FD}" type="presOf" srcId="{1C472660-D5E6-234A-85B2-BEC38F6D238A}" destId="{6F312C5A-ABA4-6441-9D43-6FE584EDF466}" srcOrd="1" destOrd="0" presId="urn:microsoft.com/office/officeart/2005/8/layout/orgChart1"/>
    <dgm:cxn modelId="{FE3539BB-B38C-604F-9B19-6207097AC298}" type="presOf" srcId="{0F9516BA-C7CE-8540-BD58-DD5DA3493768}" destId="{96AE7B33-B62F-1C48-B46C-55CF5CE27F87}" srcOrd="0" destOrd="0" presId="urn:microsoft.com/office/officeart/2005/8/layout/orgChart1"/>
    <dgm:cxn modelId="{C14C4ABD-AEB0-B547-88FE-A0AD61F679BE}" type="presOf" srcId="{950D5247-2F00-A342-9BA6-7C5A60A32AA8}" destId="{B99AED1B-98CB-2841-97BF-8D18E118895C}" srcOrd="0" destOrd="0" presId="urn:microsoft.com/office/officeart/2005/8/layout/orgChart1"/>
    <dgm:cxn modelId="{390B4ABE-AA84-754E-B2A3-73EFD1523CFF}" srcId="{541A3E02-0AC5-6C4D-B960-6496770BC68D}" destId="{DEBEE3D5-C407-9446-894F-02646A95BED7}" srcOrd="2" destOrd="0" parTransId="{2B99218F-37B4-9544-B15C-B0E6D9197F29}" sibTransId="{97C743B7-61A8-BB4A-AC4A-E7840F9DAF86}"/>
    <dgm:cxn modelId="{0002B0BE-1F93-E943-940D-B07DE1A41D2F}" type="presOf" srcId="{1EA72FE5-1586-4143-A4FA-C0308FAC0A77}" destId="{3439C419-EF8E-3E41-ADF2-BABD9F2312CF}" srcOrd="0" destOrd="0" presId="urn:microsoft.com/office/officeart/2005/8/layout/orgChart1"/>
    <dgm:cxn modelId="{08BB0DBF-6C62-D244-9C35-E294AA0E290A}" type="presOf" srcId="{73897AFD-C607-6B4B-AEAD-77E4D647909E}" destId="{5499A092-0180-0D46-A18E-B5A9B14C8463}" srcOrd="0" destOrd="0" presId="urn:microsoft.com/office/officeart/2005/8/layout/orgChart1"/>
    <dgm:cxn modelId="{B7CB36BF-C8E0-2E41-B7E5-4DD6CA3E888E}" type="presOf" srcId="{D6AD7789-1FBE-C742-AA14-436875825E73}" destId="{6CFA9CBD-E886-F944-B2CA-857DA665CC68}" srcOrd="0" destOrd="0" presId="urn:microsoft.com/office/officeart/2005/8/layout/orgChart1"/>
    <dgm:cxn modelId="{75A18BBF-0F45-A54C-B8F1-8F90AE1571D9}" type="presOf" srcId="{CED7A1EB-F1CF-BB40-A244-57DB239606FA}" destId="{5E338170-FF8B-3B4E-A57D-ED6685BDF360}" srcOrd="1" destOrd="0" presId="urn:microsoft.com/office/officeart/2005/8/layout/orgChart1"/>
    <dgm:cxn modelId="{E2515BC0-49D6-1A49-B5BE-56BF35C95A2C}" type="presOf" srcId="{876DF3FF-1FBD-164F-A3BA-CF0793BA3357}" destId="{98E71C08-EABB-5845-A0E3-5AA5391AB76E}" srcOrd="1" destOrd="0" presId="urn:microsoft.com/office/officeart/2005/8/layout/orgChart1"/>
    <dgm:cxn modelId="{ADDFE3C0-F332-1148-AFD0-A2D5974C6574}" type="presOf" srcId="{C7463132-1D0E-C340-8F0F-E9A00861DCEE}" destId="{19207963-44B2-2F41-9E6D-94ACEC04589D}" srcOrd="1" destOrd="0" presId="urn:microsoft.com/office/officeart/2005/8/layout/orgChart1"/>
    <dgm:cxn modelId="{A4C4A4C1-3D2D-F548-9901-EFD93CFD2E81}" type="presOf" srcId="{E4E63E7D-BFD1-EA4F-8349-244459A2B59B}" destId="{CDA143F9-D70E-4546-9CB6-AC60FB5F3B48}" srcOrd="0" destOrd="0" presId="urn:microsoft.com/office/officeart/2005/8/layout/orgChart1"/>
    <dgm:cxn modelId="{BC194EC2-C308-4B4A-914D-D4CF4EB61B44}" type="presOf" srcId="{E4D38218-724C-0440-B8D2-79AA81FE60FE}" destId="{826CA05F-5F9A-5F46-B702-F5001DCF8EDB}" srcOrd="0" destOrd="0" presId="urn:microsoft.com/office/officeart/2005/8/layout/orgChart1"/>
    <dgm:cxn modelId="{BA3FD0C3-8F05-124E-86CA-5F0FB8B0A912}" srcId="{A00DBEDF-70B2-4B49-A901-4E5FFD856102}" destId="{F87BCB39-EF78-C14A-82B8-B82F08ED0ABF}" srcOrd="0" destOrd="0" parTransId="{73897AFD-C607-6B4B-AEAD-77E4D647909E}" sibTransId="{BA8045FD-4116-5145-BAA3-8CD31D5FC0FD}"/>
    <dgm:cxn modelId="{A0BCC5C4-622E-194B-A040-4346B92E7D6F}" type="presOf" srcId="{E9702833-D5B1-3844-AA8A-3511CDCA303D}" destId="{6FAD49D4-9DBC-5848-84F6-1DD3567C3106}" srcOrd="0" destOrd="0" presId="urn:microsoft.com/office/officeart/2005/8/layout/orgChart1"/>
    <dgm:cxn modelId="{2EA24AC8-DDFE-FF44-8B27-ADC8E9A79206}" type="presOf" srcId="{E14266C9-6DAF-6E47-922E-F798C0F48B6B}" destId="{747DE41A-1F39-DC4C-9FA3-4EBA320C56B1}" srcOrd="1" destOrd="0" presId="urn:microsoft.com/office/officeart/2005/8/layout/orgChart1"/>
    <dgm:cxn modelId="{7ECF83C8-45BA-7E4A-BAC4-CD6B3C7D87E2}" type="presOf" srcId="{47C644EF-B0B7-FB4C-A50B-0ACB6A98B440}" destId="{E337DA3A-EED3-E748-BDCD-04AD8E3406A5}" srcOrd="0" destOrd="0" presId="urn:microsoft.com/office/officeart/2005/8/layout/orgChart1"/>
    <dgm:cxn modelId="{8B3395C9-AE0B-F24B-A90E-4EE90E2C8B20}" type="presOf" srcId="{D150FF96-646F-A847-B13E-1122AA8E112C}" destId="{FDCFBE73-EC2B-5A47-866A-8F5CB3F682B0}" srcOrd="0" destOrd="0" presId="urn:microsoft.com/office/officeart/2005/8/layout/orgChart1"/>
    <dgm:cxn modelId="{A0B088CB-07DC-6047-9F43-BEA6B0AC19B5}" type="presOf" srcId="{950D5247-2F00-A342-9BA6-7C5A60A32AA8}" destId="{C93ECCBE-D9F3-A443-A890-0774FE7108A5}" srcOrd="1" destOrd="0" presId="urn:microsoft.com/office/officeart/2005/8/layout/orgChart1"/>
    <dgm:cxn modelId="{9266C9CE-CB31-0A4C-BB05-CAB8261AB175}" type="presOf" srcId="{1EA72FE5-1586-4143-A4FA-C0308FAC0A77}" destId="{32301175-23D0-134A-BC97-B7A889835A14}" srcOrd="1" destOrd="0" presId="urn:microsoft.com/office/officeart/2005/8/layout/orgChart1"/>
    <dgm:cxn modelId="{5F4BA7D1-B345-734B-84BA-14D55083BEBF}" srcId="{1766D247-236D-E947-B319-1F47AE216CE3}" destId="{C4745E53-380F-034E-B089-15B2CB802439}" srcOrd="1" destOrd="0" parTransId="{D6CE36C4-B189-3D49-AC36-C47EBF33C856}" sibTransId="{6DC2CFCC-8D5D-1847-A121-977522D3031D}"/>
    <dgm:cxn modelId="{530853D3-A756-D74F-AB41-7AE91F994D6F}" type="presOf" srcId="{A3900F74-E9AC-344C-A0A1-1181F10B222E}" destId="{F5ADEE60-FC4E-C148-90C8-C1AF0EF90D5F}" srcOrd="0" destOrd="0" presId="urn:microsoft.com/office/officeart/2005/8/layout/orgChart1"/>
    <dgm:cxn modelId="{FF266BD3-C31F-F34A-950C-36D63D6BCB24}" srcId="{A00DBEDF-70B2-4B49-A901-4E5FFD856102}" destId="{1EA72FE5-1586-4143-A4FA-C0308FAC0A77}" srcOrd="1" destOrd="0" parTransId="{0E44F2B0-061F-0542-B149-12565FEA361A}" sibTransId="{BE29B1AF-BC2D-A440-8867-78D679C18C46}"/>
    <dgm:cxn modelId="{6D9FECD3-32A7-2F4A-A2B8-B5E4B63EEB98}" type="presOf" srcId="{1766D247-236D-E947-B319-1F47AE216CE3}" destId="{1371E273-A9E2-A34D-85DC-73A87533C750}" srcOrd="1" destOrd="0" presId="urn:microsoft.com/office/officeart/2005/8/layout/orgChart1"/>
    <dgm:cxn modelId="{5C0C7CD4-C0B0-3A42-B5CB-3FFE5BEC8747}" srcId="{0945CB32-651A-3A48-9DEB-30F91E4DA68B}" destId="{1766D247-236D-E947-B319-1F47AE216CE3}" srcOrd="0" destOrd="0" parTransId="{0A781BCC-F829-3D43-B8EE-7D2B1C2F39B6}" sibTransId="{37099F98-6F25-6245-91B4-DB40455755FF}"/>
    <dgm:cxn modelId="{8E63E4D5-960A-E441-A000-8FA6F1A52229}" type="presOf" srcId="{B5502C85-06EA-4543-BE6E-56CAD98094AC}" destId="{2AD0DEF9-1446-924D-9FEB-BE731072785B}" srcOrd="0" destOrd="0" presId="urn:microsoft.com/office/officeart/2005/8/layout/orgChart1"/>
    <dgm:cxn modelId="{C7D7B3D7-E648-7844-81CB-6059664F9947}" type="presOf" srcId="{7007B8F9-C7E0-E440-893A-E6BD667248F5}" destId="{CFE9D5AB-7CC2-E34C-B36F-69F20E5E0465}" srcOrd="1" destOrd="0" presId="urn:microsoft.com/office/officeart/2005/8/layout/orgChart1"/>
    <dgm:cxn modelId="{F94A29D8-695A-DF49-BB5F-B8DA54303EBE}" type="presOf" srcId="{31103688-F93C-2841-A81A-D9C6002D6F52}" destId="{642F2508-5833-0C40-91FA-3AB2C33C061E}" srcOrd="1" destOrd="0" presId="urn:microsoft.com/office/officeart/2005/8/layout/orgChart1"/>
    <dgm:cxn modelId="{5C238AD8-507C-0B48-9A94-E918A0793816}" type="presOf" srcId="{D28AAB49-4862-9446-B48C-F8F3EDDF3B5E}" destId="{035758A3-DD4F-DC4A-A890-160D063047A7}" srcOrd="0" destOrd="0" presId="urn:microsoft.com/office/officeart/2005/8/layout/orgChart1"/>
    <dgm:cxn modelId="{900977D9-4842-514A-BC87-3DA2019E9930}" type="presOf" srcId="{352F9C04-6982-C04B-8A34-4309048292B2}" destId="{025714BD-AA79-B449-869C-481915B9E6C7}" srcOrd="0" destOrd="0" presId="urn:microsoft.com/office/officeart/2005/8/layout/orgChart1"/>
    <dgm:cxn modelId="{3A73F3DB-C783-4444-B0E9-9EC22141A524}" type="presOf" srcId="{7EF007C1-0E74-004F-AF7D-6337CF16CB13}" destId="{E9F5A22D-E281-894A-A427-C028FE99620C}" srcOrd="0" destOrd="0" presId="urn:microsoft.com/office/officeart/2005/8/layout/orgChart1"/>
    <dgm:cxn modelId="{904E5BDC-17FF-D74A-8B8F-3EA9C2B9A887}" type="presOf" srcId="{876DF3FF-1FBD-164F-A3BA-CF0793BA3357}" destId="{FD6FAA4C-9DC6-584F-9A7B-90D69B384315}" srcOrd="0" destOrd="0" presId="urn:microsoft.com/office/officeart/2005/8/layout/orgChart1"/>
    <dgm:cxn modelId="{509951DF-D144-3346-98A9-D4BA8332A6D4}" type="presOf" srcId="{CA70C90D-77C0-1D4C-85FA-A6FE6ADE2723}" destId="{1B7AFD16-7BD0-004E-A4C2-AC30EB117C2A}" srcOrd="0" destOrd="0" presId="urn:microsoft.com/office/officeart/2005/8/layout/orgChart1"/>
    <dgm:cxn modelId="{907756DF-1AFE-D54B-B1E7-0C06061C424F}" type="presOf" srcId="{4C84A92E-71B2-2D4C-B83B-B3EFCD4F5231}" destId="{A28C81B8-B9EC-1446-8CB2-39ED5B4EF278}" srcOrd="0" destOrd="0" presId="urn:microsoft.com/office/officeart/2005/8/layout/orgChart1"/>
    <dgm:cxn modelId="{013D87DF-1523-334B-9385-FAF69C74AAD4}" type="presOf" srcId="{DEBEE3D5-C407-9446-894F-02646A95BED7}" destId="{FCA98C52-E7FC-554B-86A0-775C7B259B0B}" srcOrd="0" destOrd="0" presId="urn:microsoft.com/office/officeart/2005/8/layout/orgChart1"/>
    <dgm:cxn modelId="{856D93E0-A66F-2047-90F9-ABE657F8B9E8}" srcId="{22EB2FE8-3E64-584D-ABCA-4B1FC25FDA99}" destId="{1D1FC283-A963-4C4D-AB8C-71C678DAECAE}" srcOrd="0" destOrd="0" parTransId="{C2616A01-31C3-4E48-A5A0-0A3C64111DDF}" sibTransId="{FAD5E2E2-43B8-734F-BC97-4237862659E0}"/>
    <dgm:cxn modelId="{2F92A3E3-F84D-834E-B256-AED21024C3FD}" type="presOf" srcId="{28F6B943-6F47-4A47-AB03-87A024B4C8D0}" destId="{1DADAC1F-C2DC-DB43-99B4-A101ACEB0C4A}" srcOrd="1" destOrd="0" presId="urn:microsoft.com/office/officeart/2005/8/layout/orgChart1"/>
    <dgm:cxn modelId="{EB8B9EE4-F74F-AD4D-BCAD-6C2752D021C6}" srcId="{6C71DE43-1E1F-C04E-AE02-FCB86C0781C1}" destId="{541A3E02-0AC5-6C4D-B960-6496770BC68D}" srcOrd="0" destOrd="0" parTransId="{47C644EF-B0B7-FB4C-A50B-0ACB6A98B440}" sibTransId="{F87703AC-BA47-5244-A9A2-33B5C737318F}"/>
    <dgm:cxn modelId="{F36CEEE4-F947-E941-95E1-56734623FD61}" type="presOf" srcId="{1D1FC283-A963-4C4D-AB8C-71C678DAECAE}" destId="{A2FBEB97-3220-CE4C-8A6E-B42B8E5754CE}" srcOrd="0" destOrd="0" presId="urn:microsoft.com/office/officeart/2005/8/layout/orgChart1"/>
    <dgm:cxn modelId="{A59393E5-5882-284A-BC33-E37ECF70FD10}" type="presOf" srcId="{DAC5B811-907D-2C40-9387-DF71AD3C050B}" destId="{28207892-3712-CC46-AD6A-A027D95235F5}" srcOrd="0" destOrd="0" presId="urn:microsoft.com/office/officeart/2005/8/layout/orgChart1"/>
    <dgm:cxn modelId="{377150E7-0250-7448-B8AA-0CA73564A08B}" type="presOf" srcId="{30A9B892-5364-3B49-9310-16FE4FDA9C10}" destId="{5A621B4A-0361-D74B-953F-D5CA17A58A6A}" srcOrd="0" destOrd="0" presId="urn:microsoft.com/office/officeart/2005/8/layout/orgChart1"/>
    <dgm:cxn modelId="{9B5AC2E7-AF74-FB4E-A389-E220E90948CC}" type="presOf" srcId="{43BCC0B1-68B1-1B4D-A44B-261936ABB961}" destId="{FA9853F7-D440-5248-9390-FFEFF8CFBD7F}" srcOrd="1" destOrd="0" presId="urn:microsoft.com/office/officeart/2005/8/layout/orgChart1"/>
    <dgm:cxn modelId="{A27341EA-E229-C24E-82BC-0FF016112D13}" type="presOf" srcId="{DBBF7AEC-D79C-794E-B44F-C1E9587AA9A2}" destId="{61CF698C-9505-DF47-BD81-CA7577938117}" srcOrd="0" destOrd="0" presId="urn:microsoft.com/office/officeart/2005/8/layout/orgChart1"/>
    <dgm:cxn modelId="{D9A8E8EC-1779-FC42-AE7D-3C595905211D}" type="presOf" srcId="{EA65B951-DC15-8140-B9DD-A7F76BD1297C}" destId="{D5102595-542B-6A4D-A0D6-BE2B5A48AA16}" srcOrd="0" destOrd="0" presId="urn:microsoft.com/office/officeart/2005/8/layout/orgChart1"/>
    <dgm:cxn modelId="{D4720FEF-7C96-1641-9A43-1846E0D15229}" type="presOf" srcId="{63B0F123-0DDD-2249-8DFB-BA874B3CB351}" destId="{1EFB1E9E-5F0C-D649-BCBA-F1A48065D359}" srcOrd="0" destOrd="0" presId="urn:microsoft.com/office/officeart/2005/8/layout/orgChart1"/>
    <dgm:cxn modelId="{03125CF1-BAE9-4A46-8B7A-F10D6FE937D9}" type="presOf" srcId="{95C9F889-578C-344F-BA95-311A5F642A11}" destId="{F0C58B92-36CA-314C-BF79-D5C4C7A117D5}" srcOrd="0" destOrd="0" presId="urn:microsoft.com/office/officeart/2005/8/layout/orgChart1"/>
    <dgm:cxn modelId="{76A5A1F2-71FD-674D-932F-D30FBB6EEDC9}" srcId="{950D5247-2F00-A342-9BA6-7C5A60A32AA8}" destId="{DB5435A2-DD20-DA40-B730-FA2D46901D52}" srcOrd="4" destOrd="0" parTransId="{F2FCB6C5-A1AE-7F41-9E02-E346B51D8FC8}" sibTransId="{8DD53109-F2AF-1647-B9E8-E6FA6B3CF1AB}"/>
    <dgm:cxn modelId="{B5C7ECF2-73C0-D743-A161-207825F5CB63}" srcId="{95C9F889-578C-344F-BA95-311A5F642A11}" destId="{6C62D620-A5A5-4F45-9457-8BF4E28B9850}" srcOrd="2" destOrd="0" parTransId="{E9702833-D5B1-3844-AA8A-3511CDCA303D}" sibTransId="{CD90DA26-8D44-3E43-87B3-76D263276E02}"/>
    <dgm:cxn modelId="{23DF71F3-1F2A-6F45-B73F-004DB7E3EA69}" type="presOf" srcId="{543DDDB7-ED03-B440-912E-ABA36D2A7A38}" destId="{6AB2AE41-E503-B740-906B-7CC40C41F08C}" srcOrd="1" destOrd="0" presId="urn:microsoft.com/office/officeart/2005/8/layout/orgChart1"/>
    <dgm:cxn modelId="{AEE0A2F6-5010-3A4C-B211-0A78C2DFBC9A}" type="presOf" srcId="{C4745E53-380F-034E-B089-15B2CB802439}" destId="{3A8BE52F-FD9C-B548-965A-E552BA2A4A1A}" srcOrd="0" destOrd="0" presId="urn:microsoft.com/office/officeart/2005/8/layout/orgChart1"/>
    <dgm:cxn modelId="{995ACBF6-4728-1D45-8F47-17E312CCC3FE}" type="presOf" srcId="{0945CB32-651A-3A48-9DEB-30F91E4DA68B}" destId="{67CF85CB-E8DB-BE4C-B3C1-E9D3AA782813}" srcOrd="0" destOrd="0" presId="urn:microsoft.com/office/officeart/2005/8/layout/orgChart1"/>
    <dgm:cxn modelId="{D67821F7-751F-E142-B916-33CDB3460837}" type="presOf" srcId="{ABEF6B1D-2E57-AE4D-9435-AD9BFF278DA9}" destId="{EB025F54-6793-324D-8A4E-F7EFA17536A1}" srcOrd="0" destOrd="0" presId="urn:microsoft.com/office/officeart/2005/8/layout/orgChart1"/>
    <dgm:cxn modelId="{F0DB9EF8-8279-9E42-82E9-81C112618EFE}" type="presOf" srcId="{CD9EACC9-85EC-F74D-AD09-F807538F404A}" destId="{C86DCF8A-656A-354F-8027-390FCBC6DA8F}" srcOrd="0" destOrd="0" presId="urn:microsoft.com/office/officeart/2005/8/layout/orgChart1"/>
    <dgm:cxn modelId="{D803A0F8-939A-634A-9CA5-74C7AA6FAFF1}" type="presOf" srcId="{C0B80267-B006-C84D-8B20-1799E2F1B040}" destId="{C2D5F0D8-F0BF-4A44-B158-4565210367DD}" srcOrd="0" destOrd="0" presId="urn:microsoft.com/office/officeart/2005/8/layout/orgChart1"/>
    <dgm:cxn modelId="{E2781CF9-DEAA-D148-82B9-C1F8FF1CC41C}" type="presOf" srcId="{C2616A01-31C3-4E48-A5A0-0A3C64111DDF}" destId="{60873EE3-3E14-EF48-88B2-DD509436268E}" srcOrd="0" destOrd="0" presId="urn:microsoft.com/office/officeart/2005/8/layout/orgChart1"/>
    <dgm:cxn modelId="{0C7875F9-3D0A-0A4C-8009-EE061A889585}" type="presOf" srcId="{BC7C3D73-A2A3-DE4F-AA9B-1406B6F86826}" destId="{85B28102-764F-C043-BA99-8644B0E66626}" srcOrd="1" destOrd="0" presId="urn:microsoft.com/office/officeart/2005/8/layout/orgChart1"/>
    <dgm:cxn modelId="{FBEB77F9-6E32-6344-87EB-D05058900DD4}" type="presOf" srcId="{D6AD7789-1FBE-C742-AA14-436875825E73}" destId="{06B2A79D-4A78-2A42-892B-D9B3790B9347}" srcOrd="1" destOrd="0" presId="urn:microsoft.com/office/officeart/2005/8/layout/orgChart1"/>
    <dgm:cxn modelId="{158702FA-06FE-414E-BB7E-936AA81977F1}" type="presOf" srcId="{46B07F88-A36D-F04B-BCBE-096F0D9AD066}" destId="{2B145CD8-2BDF-2344-B438-31068A5FE54E}" srcOrd="0" destOrd="0" presId="urn:microsoft.com/office/officeart/2005/8/layout/orgChart1"/>
    <dgm:cxn modelId="{1192B0FC-AFAB-0F41-8DE7-F78404DFA5D6}" type="presOf" srcId="{BF71A15D-1C12-E54B-A8F0-8CD15082A51C}" destId="{373A76ED-927F-9848-8739-3CD41BB2FACD}" srcOrd="0" destOrd="0" presId="urn:microsoft.com/office/officeart/2005/8/layout/orgChart1"/>
    <dgm:cxn modelId="{A4C708FD-E206-B94A-B41D-7BEEA4D14B5D}" type="presOf" srcId="{129B52B7-D50B-5C4D-9D48-158FC1D82A8A}" destId="{A761B19B-4AED-634B-90F7-6B79A328416E}" srcOrd="0" destOrd="0" presId="urn:microsoft.com/office/officeart/2005/8/layout/orgChart1"/>
    <dgm:cxn modelId="{C697BFFE-C760-5644-84D1-414FC99616DF}" type="presOf" srcId="{28F6B943-6F47-4A47-AB03-87A024B4C8D0}" destId="{5C2688BF-593C-8D4F-8FB6-D0C993E949E5}" srcOrd="0" destOrd="0" presId="urn:microsoft.com/office/officeart/2005/8/layout/orgChart1"/>
    <dgm:cxn modelId="{6605FCFE-7A4C-5947-9A0D-17B9452FB69C}" srcId="{E14266C9-6DAF-6E47-922E-F798C0F48B6B}" destId="{9B135D9F-F39A-2D44-8307-C057C990DB37}" srcOrd="0" destOrd="0" parTransId="{E8C3D307-ADB6-4E4A-AE41-1080F341C286}" sibTransId="{8BC486D6-B4CA-DB41-B6A1-AFC0C6FCDF63}"/>
    <dgm:cxn modelId="{2B70C3FF-C221-924F-BE4B-8F5DA61946FE}" type="presOf" srcId="{5D637352-D89C-404C-9F04-D9A475036B3A}" destId="{2392F5B0-1558-DF48-8C5E-D2ACCA3D074A}" srcOrd="1" destOrd="0" presId="urn:microsoft.com/office/officeart/2005/8/layout/orgChart1"/>
    <dgm:cxn modelId="{1D5DDC7D-EABC-8349-A40B-4340F5F27A0C}" type="presParOf" srcId="{67CF85CB-E8DB-BE4C-B3C1-E9D3AA782813}" destId="{03CDD529-735B-2A40-BF9E-1D24B6736877}" srcOrd="0" destOrd="0" presId="urn:microsoft.com/office/officeart/2005/8/layout/orgChart1"/>
    <dgm:cxn modelId="{C84AA753-50BE-DA4B-93E6-C134C200BC28}" type="presParOf" srcId="{03CDD529-735B-2A40-BF9E-1D24B6736877}" destId="{CC98B8A5-1CC2-6644-A6D2-0F17EA1E5A94}" srcOrd="0" destOrd="0" presId="urn:microsoft.com/office/officeart/2005/8/layout/orgChart1"/>
    <dgm:cxn modelId="{E3D69408-64C9-604C-A9A5-EFB741CC38A3}" type="presParOf" srcId="{CC98B8A5-1CC2-6644-A6D2-0F17EA1E5A94}" destId="{25933560-40AA-CF45-89BE-EA3BD60629E2}" srcOrd="0" destOrd="0" presId="urn:microsoft.com/office/officeart/2005/8/layout/orgChart1"/>
    <dgm:cxn modelId="{2206CE2B-CB9E-3A43-9D91-56E1FC3475C1}" type="presParOf" srcId="{CC98B8A5-1CC2-6644-A6D2-0F17EA1E5A94}" destId="{1371E273-A9E2-A34D-85DC-73A87533C750}" srcOrd="1" destOrd="0" presId="urn:microsoft.com/office/officeart/2005/8/layout/orgChart1"/>
    <dgm:cxn modelId="{BA89B881-D610-AB4C-A6F0-31DE17362F0D}" type="presParOf" srcId="{03CDD529-735B-2A40-BF9E-1D24B6736877}" destId="{4F20774C-5A05-684E-954B-895EF0A3BE2D}" srcOrd="1" destOrd="0" presId="urn:microsoft.com/office/officeart/2005/8/layout/orgChart1"/>
    <dgm:cxn modelId="{3A24C7E6-A9F0-6949-B3B0-910776D14787}" type="presParOf" srcId="{4F20774C-5A05-684E-954B-895EF0A3BE2D}" destId="{A761B19B-4AED-634B-90F7-6B79A328416E}" srcOrd="0" destOrd="0" presId="urn:microsoft.com/office/officeart/2005/8/layout/orgChart1"/>
    <dgm:cxn modelId="{3F18AED5-1196-7F4A-BA10-D615706631B3}" type="presParOf" srcId="{4F20774C-5A05-684E-954B-895EF0A3BE2D}" destId="{DCDD40EE-CCF0-A844-8FA0-49B693B5E622}" srcOrd="1" destOrd="0" presId="urn:microsoft.com/office/officeart/2005/8/layout/orgChart1"/>
    <dgm:cxn modelId="{A3DD6733-B962-7240-8D69-A60F2F2D6CCF}" type="presParOf" srcId="{DCDD40EE-CCF0-A844-8FA0-49B693B5E622}" destId="{A9058885-E2B8-AD4E-A8CD-EEDC07C8308E}" srcOrd="0" destOrd="0" presId="urn:microsoft.com/office/officeart/2005/8/layout/orgChart1"/>
    <dgm:cxn modelId="{E139422A-318D-7648-B9E4-1B2CD1BDE20E}" type="presParOf" srcId="{A9058885-E2B8-AD4E-A8CD-EEDC07C8308E}" destId="{E9F5A22D-E281-894A-A427-C028FE99620C}" srcOrd="0" destOrd="0" presId="urn:microsoft.com/office/officeart/2005/8/layout/orgChart1"/>
    <dgm:cxn modelId="{72A751AE-596F-1940-BCE9-1B693642CA6F}" type="presParOf" srcId="{A9058885-E2B8-AD4E-A8CD-EEDC07C8308E}" destId="{D2DE1447-CCD6-F842-A2E2-504B5125E828}" srcOrd="1" destOrd="0" presId="urn:microsoft.com/office/officeart/2005/8/layout/orgChart1"/>
    <dgm:cxn modelId="{A07E8703-3B2D-8644-B439-2AD8A9A13065}" type="presParOf" srcId="{DCDD40EE-CCF0-A844-8FA0-49B693B5E622}" destId="{ED644166-ABE9-BD44-9A36-A482D12E3FDC}" srcOrd="1" destOrd="0" presId="urn:microsoft.com/office/officeart/2005/8/layout/orgChart1"/>
    <dgm:cxn modelId="{599AFCDF-BFAA-E046-8E96-7E8F72EBA31F}" type="presParOf" srcId="{DCDD40EE-CCF0-A844-8FA0-49B693B5E622}" destId="{C1809D56-4813-F24F-B757-419B2BEC05E0}" srcOrd="2" destOrd="0" presId="urn:microsoft.com/office/officeart/2005/8/layout/orgChart1"/>
    <dgm:cxn modelId="{988949D1-76AB-C443-AAD3-69ED18F1DE37}" type="presParOf" srcId="{4F20774C-5A05-684E-954B-895EF0A3BE2D}" destId="{4521ACF9-9E66-854E-92BD-16ED2AE1FF2F}" srcOrd="2" destOrd="0" presId="urn:microsoft.com/office/officeart/2005/8/layout/orgChart1"/>
    <dgm:cxn modelId="{D0A983F9-6C9D-574F-90AA-870AF6A7AB28}" type="presParOf" srcId="{4F20774C-5A05-684E-954B-895EF0A3BE2D}" destId="{D2431B2F-715F-4F48-878E-84E02C175EEA}" srcOrd="3" destOrd="0" presId="urn:microsoft.com/office/officeart/2005/8/layout/orgChart1"/>
    <dgm:cxn modelId="{4EA5795A-255A-DF4E-9301-949243C03307}" type="presParOf" srcId="{D2431B2F-715F-4F48-878E-84E02C175EEA}" destId="{546C6D2C-35D8-404B-9B6C-600106A61F85}" srcOrd="0" destOrd="0" presId="urn:microsoft.com/office/officeart/2005/8/layout/orgChart1"/>
    <dgm:cxn modelId="{A0DE242E-B1D6-244B-8235-A5D7EC990A45}" type="presParOf" srcId="{546C6D2C-35D8-404B-9B6C-600106A61F85}" destId="{3A8BE52F-FD9C-B548-965A-E552BA2A4A1A}" srcOrd="0" destOrd="0" presId="urn:microsoft.com/office/officeart/2005/8/layout/orgChart1"/>
    <dgm:cxn modelId="{054B5F18-7969-1040-9BC7-37B567B60ED2}" type="presParOf" srcId="{546C6D2C-35D8-404B-9B6C-600106A61F85}" destId="{01CC4C6F-837A-C54D-A2B1-68F4CAB74925}" srcOrd="1" destOrd="0" presId="urn:microsoft.com/office/officeart/2005/8/layout/orgChart1"/>
    <dgm:cxn modelId="{4577EF56-FA76-6544-8B7D-D6B6076DD7D1}" type="presParOf" srcId="{D2431B2F-715F-4F48-878E-84E02C175EEA}" destId="{FD7A1434-9D98-8B43-A845-B58BFA69FE8D}" srcOrd="1" destOrd="0" presId="urn:microsoft.com/office/officeart/2005/8/layout/orgChart1"/>
    <dgm:cxn modelId="{A2285993-2F88-4243-B3C6-8ABEB1D7FC7E}" type="presParOf" srcId="{D2431B2F-715F-4F48-878E-84E02C175EEA}" destId="{B593957F-8E48-694D-B4DF-3568B98995C8}" srcOrd="2" destOrd="0" presId="urn:microsoft.com/office/officeart/2005/8/layout/orgChart1"/>
    <dgm:cxn modelId="{04D044EA-8196-8747-B9B6-F949B26CA442}" type="presParOf" srcId="{4F20774C-5A05-684E-954B-895EF0A3BE2D}" destId="{C86DCF8A-656A-354F-8027-390FCBC6DA8F}" srcOrd="4" destOrd="0" presId="urn:microsoft.com/office/officeart/2005/8/layout/orgChart1"/>
    <dgm:cxn modelId="{DE2E4487-9866-624A-B9CF-9CD2BE738938}" type="presParOf" srcId="{4F20774C-5A05-684E-954B-895EF0A3BE2D}" destId="{1A408645-6CF9-9C44-84A0-065A23D476D6}" srcOrd="5" destOrd="0" presId="urn:microsoft.com/office/officeart/2005/8/layout/orgChart1"/>
    <dgm:cxn modelId="{81D665D7-946F-0A4D-8B02-FDB322586A64}" type="presParOf" srcId="{1A408645-6CF9-9C44-84A0-065A23D476D6}" destId="{B8D3602E-8784-574B-BC4E-99D852E163B5}" srcOrd="0" destOrd="0" presId="urn:microsoft.com/office/officeart/2005/8/layout/orgChart1"/>
    <dgm:cxn modelId="{FF8C54FE-B292-D64E-B122-6AD1D38A39AD}" type="presParOf" srcId="{B8D3602E-8784-574B-BC4E-99D852E163B5}" destId="{C9054D22-76F1-094C-9181-EA949E8B134A}" srcOrd="0" destOrd="0" presId="urn:microsoft.com/office/officeart/2005/8/layout/orgChart1"/>
    <dgm:cxn modelId="{D67C517D-5A7E-9E4D-8196-35D0A5EAC2FB}" type="presParOf" srcId="{B8D3602E-8784-574B-BC4E-99D852E163B5}" destId="{2392F5B0-1558-DF48-8C5E-D2ACCA3D074A}" srcOrd="1" destOrd="0" presId="urn:microsoft.com/office/officeart/2005/8/layout/orgChart1"/>
    <dgm:cxn modelId="{EED9FC46-D895-5A4F-8053-411ECE437316}" type="presParOf" srcId="{1A408645-6CF9-9C44-84A0-065A23D476D6}" destId="{5B786A89-3E2E-AB4A-9C73-78B7980F3078}" srcOrd="1" destOrd="0" presId="urn:microsoft.com/office/officeart/2005/8/layout/orgChart1"/>
    <dgm:cxn modelId="{F8DB90E6-BF8D-134B-B191-AE74A9DCE665}" type="presParOf" srcId="{5B786A89-3E2E-AB4A-9C73-78B7980F3078}" destId="{6B77C0E7-F4D9-F349-91B7-E7582E74B1AE}" srcOrd="0" destOrd="0" presId="urn:microsoft.com/office/officeart/2005/8/layout/orgChart1"/>
    <dgm:cxn modelId="{A43AAE55-0BF6-6043-BAE0-EF6D3395D258}" type="presParOf" srcId="{5B786A89-3E2E-AB4A-9C73-78B7980F3078}" destId="{23D1CDD2-5CA6-DE42-9A16-1846170FF85E}" srcOrd="1" destOrd="0" presId="urn:microsoft.com/office/officeart/2005/8/layout/orgChart1"/>
    <dgm:cxn modelId="{927E7543-0EFA-4C4C-8E93-25C5048A58BA}" type="presParOf" srcId="{23D1CDD2-5CA6-DE42-9A16-1846170FF85E}" destId="{75223180-EEDF-9A44-BD23-D41C65B6B5FD}" srcOrd="0" destOrd="0" presId="urn:microsoft.com/office/officeart/2005/8/layout/orgChart1"/>
    <dgm:cxn modelId="{D6CB7AD2-E70E-CB4B-A6AD-F78A5647ADAC}" type="presParOf" srcId="{75223180-EEDF-9A44-BD23-D41C65B6B5FD}" destId="{3B0BA7A3-387D-A540-9AD9-949A950CF812}" srcOrd="0" destOrd="0" presId="urn:microsoft.com/office/officeart/2005/8/layout/orgChart1"/>
    <dgm:cxn modelId="{9A95325C-618A-C846-819D-BFE65D2D0746}" type="presParOf" srcId="{75223180-EEDF-9A44-BD23-D41C65B6B5FD}" destId="{CFE9D5AB-7CC2-E34C-B36F-69F20E5E0465}" srcOrd="1" destOrd="0" presId="urn:microsoft.com/office/officeart/2005/8/layout/orgChart1"/>
    <dgm:cxn modelId="{A432CC8A-4031-1345-A90F-4957A1A44DE5}" type="presParOf" srcId="{23D1CDD2-5CA6-DE42-9A16-1846170FF85E}" destId="{79813D4F-3361-EE44-86E7-5B492A2ED569}" srcOrd="1" destOrd="0" presId="urn:microsoft.com/office/officeart/2005/8/layout/orgChart1"/>
    <dgm:cxn modelId="{F4A958FA-D1E1-7B4D-A9A0-640C3F805032}" type="presParOf" srcId="{23D1CDD2-5CA6-DE42-9A16-1846170FF85E}" destId="{51502119-7BAA-5649-8BBA-1E04F193FD41}" srcOrd="2" destOrd="0" presId="urn:microsoft.com/office/officeart/2005/8/layout/orgChart1"/>
    <dgm:cxn modelId="{ABA586B7-5FD5-E042-91D8-0BAD0FF5757A}" type="presParOf" srcId="{5B786A89-3E2E-AB4A-9C73-78B7980F3078}" destId="{169ADB18-1727-6A4D-9E3E-4C2F7CBF2A54}" srcOrd="2" destOrd="0" presId="urn:microsoft.com/office/officeart/2005/8/layout/orgChart1"/>
    <dgm:cxn modelId="{CA3562D0-8126-7B4E-8C13-FB5277763759}" type="presParOf" srcId="{5B786A89-3E2E-AB4A-9C73-78B7980F3078}" destId="{CEB2747F-C03A-064A-8951-67C647ED298A}" srcOrd="3" destOrd="0" presId="urn:microsoft.com/office/officeart/2005/8/layout/orgChart1"/>
    <dgm:cxn modelId="{9C6457D3-FEA0-114F-841F-44769BA43B47}" type="presParOf" srcId="{CEB2747F-C03A-064A-8951-67C647ED298A}" destId="{C7C66A6C-5AE9-C94F-956F-48E79F6CC016}" srcOrd="0" destOrd="0" presId="urn:microsoft.com/office/officeart/2005/8/layout/orgChart1"/>
    <dgm:cxn modelId="{A888508F-AAA1-974A-A128-1A9E9AB7E3E9}" type="presParOf" srcId="{C7C66A6C-5AE9-C94F-956F-48E79F6CC016}" destId="{D1FE6D72-F7D7-EB44-85F5-14F3BFCCC0C3}" srcOrd="0" destOrd="0" presId="urn:microsoft.com/office/officeart/2005/8/layout/orgChart1"/>
    <dgm:cxn modelId="{95A8DBBF-3E5A-3C4F-AA27-BE24CF6BB824}" type="presParOf" srcId="{C7C66A6C-5AE9-C94F-956F-48E79F6CC016}" destId="{19207963-44B2-2F41-9E6D-94ACEC04589D}" srcOrd="1" destOrd="0" presId="urn:microsoft.com/office/officeart/2005/8/layout/orgChart1"/>
    <dgm:cxn modelId="{358EF0EB-7F79-584F-BD7D-29DC67C8FB30}" type="presParOf" srcId="{CEB2747F-C03A-064A-8951-67C647ED298A}" destId="{356ABD17-979F-0246-B6B2-737F78ACCC6A}" srcOrd="1" destOrd="0" presId="urn:microsoft.com/office/officeart/2005/8/layout/orgChart1"/>
    <dgm:cxn modelId="{473A63AC-0A08-FC44-87DA-E2A48C536C71}" type="presParOf" srcId="{356ABD17-979F-0246-B6B2-737F78ACCC6A}" destId="{A28C81B8-B9EC-1446-8CB2-39ED5B4EF278}" srcOrd="0" destOrd="0" presId="urn:microsoft.com/office/officeart/2005/8/layout/orgChart1"/>
    <dgm:cxn modelId="{4081C4DA-41AE-E145-B91A-0EC3E083483A}" type="presParOf" srcId="{356ABD17-979F-0246-B6B2-737F78ACCC6A}" destId="{76E6DF35-C566-1E41-B9D7-6A1CEBFC5BA4}" srcOrd="1" destOrd="0" presId="urn:microsoft.com/office/officeart/2005/8/layout/orgChart1"/>
    <dgm:cxn modelId="{70B03E63-CE12-D647-992F-175C183D7089}" type="presParOf" srcId="{76E6DF35-C566-1E41-B9D7-6A1CEBFC5BA4}" destId="{E2A769EF-0B3D-7B48-B4DF-A6BF659473E1}" srcOrd="0" destOrd="0" presId="urn:microsoft.com/office/officeart/2005/8/layout/orgChart1"/>
    <dgm:cxn modelId="{A5E29655-53DE-4D43-8E7E-252712BE75B3}" type="presParOf" srcId="{E2A769EF-0B3D-7B48-B4DF-A6BF659473E1}" destId="{91DDA391-C49C-A740-87CC-F2279575130D}" srcOrd="0" destOrd="0" presId="urn:microsoft.com/office/officeart/2005/8/layout/orgChart1"/>
    <dgm:cxn modelId="{4F6A0D9E-AE27-DA46-ACE4-9107DFFF319B}" type="presParOf" srcId="{E2A769EF-0B3D-7B48-B4DF-A6BF659473E1}" destId="{3AD45C29-2E8B-C140-97D9-372EA8A14C56}" srcOrd="1" destOrd="0" presId="urn:microsoft.com/office/officeart/2005/8/layout/orgChart1"/>
    <dgm:cxn modelId="{D19A1829-3C33-EA43-86C7-3C85DB537658}" type="presParOf" srcId="{76E6DF35-C566-1E41-B9D7-6A1CEBFC5BA4}" destId="{4EA1E55E-17BC-5642-B86E-D6AD2A0BFF4C}" srcOrd="1" destOrd="0" presId="urn:microsoft.com/office/officeart/2005/8/layout/orgChart1"/>
    <dgm:cxn modelId="{FB9162D1-8270-F94B-B31F-95590B1DBC47}" type="presParOf" srcId="{4EA1E55E-17BC-5642-B86E-D6AD2A0BFF4C}" destId="{2422D722-CFA3-4446-B10B-9C6B5AC7BBF4}" srcOrd="0" destOrd="0" presId="urn:microsoft.com/office/officeart/2005/8/layout/orgChart1"/>
    <dgm:cxn modelId="{9FB08672-A3CE-5A4F-A0E8-0181E8821547}" type="presParOf" srcId="{4EA1E55E-17BC-5642-B86E-D6AD2A0BFF4C}" destId="{227588D9-52F9-A04F-9330-0DBE29F148A7}" srcOrd="1" destOrd="0" presId="urn:microsoft.com/office/officeart/2005/8/layout/orgChart1"/>
    <dgm:cxn modelId="{E43B0EBD-DC30-3F4F-B6D1-19980BC452A1}" type="presParOf" srcId="{227588D9-52F9-A04F-9330-0DBE29F148A7}" destId="{77C0AD11-442C-BE4A-A764-2D72A9C684E6}" srcOrd="0" destOrd="0" presId="urn:microsoft.com/office/officeart/2005/8/layout/orgChart1"/>
    <dgm:cxn modelId="{D1A3E4D9-F3C3-A94D-9A84-D255E4079456}" type="presParOf" srcId="{77C0AD11-442C-BE4A-A764-2D72A9C684E6}" destId="{E78CE423-9FD9-1447-BB6C-CBE9E5BA8FB6}" srcOrd="0" destOrd="0" presId="urn:microsoft.com/office/officeart/2005/8/layout/orgChart1"/>
    <dgm:cxn modelId="{5B555E44-0233-F942-B4CF-C69EB4E742B9}" type="presParOf" srcId="{77C0AD11-442C-BE4A-A764-2D72A9C684E6}" destId="{6F312C5A-ABA4-6441-9D43-6FE584EDF466}" srcOrd="1" destOrd="0" presId="urn:microsoft.com/office/officeart/2005/8/layout/orgChart1"/>
    <dgm:cxn modelId="{4CA68659-1476-904B-9744-B1B8DFE8C2AA}" type="presParOf" srcId="{227588D9-52F9-A04F-9330-0DBE29F148A7}" destId="{E127C7BE-2AD5-874C-ABED-1A2113B0F921}" srcOrd="1" destOrd="0" presId="urn:microsoft.com/office/officeart/2005/8/layout/orgChart1"/>
    <dgm:cxn modelId="{693099E6-6DFB-9C48-AA2D-6D0B342A6F27}" type="presParOf" srcId="{E127C7BE-2AD5-874C-ABED-1A2113B0F921}" destId="{6B86FEBA-A60C-8F41-8B2A-AF8EC09B9A9F}" srcOrd="0" destOrd="0" presId="urn:microsoft.com/office/officeart/2005/8/layout/orgChart1"/>
    <dgm:cxn modelId="{2A74E8D4-C24B-7542-BD74-51DF5B98B738}" type="presParOf" srcId="{E127C7BE-2AD5-874C-ABED-1A2113B0F921}" destId="{5B2F2CFE-A07B-3242-A28B-62700948CCCC}" srcOrd="1" destOrd="0" presId="urn:microsoft.com/office/officeart/2005/8/layout/orgChart1"/>
    <dgm:cxn modelId="{F45D56D0-F205-0549-A3D5-6ACFEE2497D3}" type="presParOf" srcId="{5B2F2CFE-A07B-3242-A28B-62700948CCCC}" destId="{9D202854-151D-E540-9060-3608B9CD8831}" srcOrd="0" destOrd="0" presId="urn:microsoft.com/office/officeart/2005/8/layout/orgChart1"/>
    <dgm:cxn modelId="{30043A5F-73F8-C246-B755-A48E4FA50B57}" type="presParOf" srcId="{9D202854-151D-E540-9060-3608B9CD8831}" destId="{5002A9C1-3D30-9741-949D-B2B8AEE8CFDD}" srcOrd="0" destOrd="0" presId="urn:microsoft.com/office/officeart/2005/8/layout/orgChart1"/>
    <dgm:cxn modelId="{056DBD52-24AC-E440-B541-C0011FAEAE1A}" type="presParOf" srcId="{9D202854-151D-E540-9060-3608B9CD8831}" destId="{FA9853F7-D440-5248-9390-FFEFF8CFBD7F}" srcOrd="1" destOrd="0" presId="urn:microsoft.com/office/officeart/2005/8/layout/orgChart1"/>
    <dgm:cxn modelId="{D56F66B6-3F26-0041-8DE6-203097EB6644}" type="presParOf" srcId="{5B2F2CFE-A07B-3242-A28B-62700948CCCC}" destId="{A9495630-F32E-0B45-9EC2-BF0A6CC50B81}" srcOrd="1" destOrd="0" presId="urn:microsoft.com/office/officeart/2005/8/layout/orgChart1"/>
    <dgm:cxn modelId="{F105F5BF-B46E-D94A-9541-50493C22CFC7}" type="presParOf" srcId="{5B2F2CFE-A07B-3242-A28B-62700948CCCC}" destId="{AFE16C67-4512-C54F-9934-5055105C873F}" srcOrd="2" destOrd="0" presId="urn:microsoft.com/office/officeart/2005/8/layout/orgChart1"/>
    <dgm:cxn modelId="{28448ECE-9849-6240-A9ED-237CAB93E88E}" type="presParOf" srcId="{E127C7BE-2AD5-874C-ABED-1A2113B0F921}" destId="{9104D30E-F3A9-C242-92F2-38AF6E8D65C3}" srcOrd="2" destOrd="0" presId="urn:microsoft.com/office/officeart/2005/8/layout/orgChart1"/>
    <dgm:cxn modelId="{80527C93-61AE-5942-A06C-72B697C0AEAE}" type="presParOf" srcId="{E127C7BE-2AD5-874C-ABED-1A2113B0F921}" destId="{ED1C642C-491E-C546-8AF0-3DF55065674C}" srcOrd="3" destOrd="0" presId="urn:microsoft.com/office/officeart/2005/8/layout/orgChart1"/>
    <dgm:cxn modelId="{E2F82292-C0E5-474B-94D9-9B9C8471B2A4}" type="presParOf" srcId="{ED1C642C-491E-C546-8AF0-3DF55065674C}" destId="{EB204904-924F-C74B-9281-1A35E8867504}" srcOrd="0" destOrd="0" presId="urn:microsoft.com/office/officeart/2005/8/layout/orgChart1"/>
    <dgm:cxn modelId="{076368BA-4D2F-274D-8030-F4F985CEF336}" type="presParOf" srcId="{EB204904-924F-C74B-9281-1A35E8867504}" destId="{56461F06-3A65-954B-BB52-BCFDAF5F1DD3}" srcOrd="0" destOrd="0" presId="urn:microsoft.com/office/officeart/2005/8/layout/orgChart1"/>
    <dgm:cxn modelId="{3EBFF295-AEDF-A143-BD44-59B1951F4334}" type="presParOf" srcId="{EB204904-924F-C74B-9281-1A35E8867504}" destId="{558D3227-93F6-EC43-86E3-27C6A6F51C6A}" srcOrd="1" destOrd="0" presId="urn:microsoft.com/office/officeart/2005/8/layout/orgChart1"/>
    <dgm:cxn modelId="{3C2A61C5-D650-1B43-A2C2-832BBD268C52}" type="presParOf" srcId="{ED1C642C-491E-C546-8AF0-3DF55065674C}" destId="{57307F4A-5F83-414D-82C6-D4CDA7210354}" srcOrd="1" destOrd="0" presId="urn:microsoft.com/office/officeart/2005/8/layout/orgChart1"/>
    <dgm:cxn modelId="{BCED6B1A-2E4A-8B4D-8361-5B59ADBAF97D}" type="presParOf" srcId="{57307F4A-5F83-414D-82C6-D4CDA7210354}" destId="{E337DA3A-EED3-E748-BDCD-04AD8E3406A5}" srcOrd="0" destOrd="0" presId="urn:microsoft.com/office/officeart/2005/8/layout/orgChart1"/>
    <dgm:cxn modelId="{7D841750-1260-8842-8E0B-F8FA70500309}" type="presParOf" srcId="{57307F4A-5F83-414D-82C6-D4CDA7210354}" destId="{26CC9209-4DB8-CC44-BA79-AF1C457B5AE8}" srcOrd="1" destOrd="0" presId="urn:microsoft.com/office/officeart/2005/8/layout/orgChart1"/>
    <dgm:cxn modelId="{97F2DFCA-28D6-D24A-B591-1871CA724FF7}" type="presParOf" srcId="{26CC9209-4DB8-CC44-BA79-AF1C457B5AE8}" destId="{8D72E2EA-5F9C-5748-96AB-4B54A57C70CA}" srcOrd="0" destOrd="0" presId="urn:microsoft.com/office/officeart/2005/8/layout/orgChart1"/>
    <dgm:cxn modelId="{B04A7354-60BD-C942-BE74-D5BA11E64CD5}" type="presParOf" srcId="{8D72E2EA-5F9C-5748-96AB-4B54A57C70CA}" destId="{277BCE7A-D4AD-D546-AF92-1B62B6C58D58}" srcOrd="0" destOrd="0" presId="urn:microsoft.com/office/officeart/2005/8/layout/orgChart1"/>
    <dgm:cxn modelId="{AF8ACA39-0C57-5846-AC0C-CA61CE6D7EA8}" type="presParOf" srcId="{8D72E2EA-5F9C-5748-96AB-4B54A57C70CA}" destId="{18A1A0AC-154C-6B40-9402-8F4205BF1522}" srcOrd="1" destOrd="0" presId="urn:microsoft.com/office/officeart/2005/8/layout/orgChart1"/>
    <dgm:cxn modelId="{B54B9FDF-BA86-B640-9B88-3AF47F8FC5C0}" type="presParOf" srcId="{26CC9209-4DB8-CC44-BA79-AF1C457B5AE8}" destId="{E84ADAEE-6DF5-AC4A-8AA9-08174F6820E6}" srcOrd="1" destOrd="0" presId="urn:microsoft.com/office/officeart/2005/8/layout/orgChart1"/>
    <dgm:cxn modelId="{FDB9D6B0-ED09-1D45-B3E5-0860AC69749E}" type="presParOf" srcId="{E84ADAEE-6DF5-AC4A-8AA9-08174F6820E6}" destId="{CAB77A90-F970-3B4D-B64A-ECA6D469397A}" srcOrd="0" destOrd="0" presId="urn:microsoft.com/office/officeart/2005/8/layout/orgChart1"/>
    <dgm:cxn modelId="{71C03B35-A387-A044-9743-572552F5EB30}" type="presParOf" srcId="{E84ADAEE-6DF5-AC4A-8AA9-08174F6820E6}" destId="{F77FBE95-7616-E549-9775-E607A722954B}" srcOrd="1" destOrd="0" presId="urn:microsoft.com/office/officeart/2005/8/layout/orgChart1"/>
    <dgm:cxn modelId="{A3BCA888-88B2-A34F-B1CA-7CF43254F367}" type="presParOf" srcId="{F77FBE95-7616-E549-9775-E607A722954B}" destId="{FD4755C8-531C-DC4E-83FC-9763F68DA407}" srcOrd="0" destOrd="0" presId="urn:microsoft.com/office/officeart/2005/8/layout/orgChart1"/>
    <dgm:cxn modelId="{D6FB0B68-64B4-9C44-9FC8-2800AC87C191}" type="presParOf" srcId="{FD4755C8-531C-DC4E-83FC-9763F68DA407}" destId="{4C77C16B-1B64-1C4E-A25C-E6BDBD3D05CE}" srcOrd="0" destOrd="0" presId="urn:microsoft.com/office/officeart/2005/8/layout/orgChart1"/>
    <dgm:cxn modelId="{2E8D18B1-64A9-7A47-9D8E-E30575D57438}" type="presParOf" srcId="{FD4755C8-531C-DC4E-83FC-9763F68DA407}" destId="{6D7AFD6B-4EA9-5748-94B4-DF194816D266}" srcOrd="1" destOrd="0" presId="urn:microsoft.com/office/officeart/2005/8/layout/orgChart1"/>
    <dgm:cxn modelId="{F0A6004E-77B6-2A47-BFC3-F4BAC3DD832C}" type="presParOf" srcId="{F77FBE95-7616-E549-9775-E607A722954B}" destId="{53C6BFEA-94ED-2D49-8863-B14A8A612280}" srcOrd="1" destOrd="0" presId="urn:microsoft.com/office/officeart/2005/8/layout/orgChart1"/>
    <dgm:cxn modelId="{213F7C99-9FBB-5E4F-93C2-1F0A836BB514}" type="presParOf" srcId="{F77FBE95-7616-E549-9775-E607A722954B}" destId="{991DBEDA-9563-8F48-98C0-744DDB3FFBF3}" srcOrd="2" destOrd="0" presId="urn:microsoft.com/office/officeart/2005/8/layout/orgChart1"/>
    <dgm:cxn modelId="{4AF26F02-5678-9A4E-9342-2B4DE544D405}" type="presParOf" srcId="{E84ADAEE-6DF5-AC4A-8AA9-08174F6820E6}" destId="{16A657CF-2163-5940-9F2E-C25FDB8F7893}" srcOrd="2" destOrd="0" presId="urn:microsoft.com/office/officeart/2005/8/layout/orgChart1"/>
    <dgm:cxn modelId="{0F02996E-083D-9940-B6BD-05515DD68D3D}" type="presParOf" srcId="{E84ADAEE-6DF5-AC4A-8AA9-08174F6820E6}" destId="{660EBCAA-91A7-0C49-8564-82062A12DC21}" srcOrd="3" destOrd="0" presId="urn:microsoft.com/office/officeart/2005/8/layout/orgChart1"/>
    <dgm:cxn modelId="{B036EB20-2841-C44A-B1D1-C484413198F1}" type="presParOf" srcId="{660EBCAA-91A7-0C49-8564-82062A12DC21}" destId="{1E7ECD0B-D34B-9349-A5D6-60EAD590F0B0}" srcOrd="0" destOrd="0" presId="urn:microsoft.com/office/officeart/2005/8/layout/orgChart1"/>
    <dgm:cxn modelId="{EA51A694-45BD-1D4B-818B-80C0B210E3C8}" type="presParOf" srcId="{1E7ECD0B-D34B-9349-A5D6-60EAD590F0B0}" destId="{2EE8A144-DBF7-4C4B-BBE7-750D9BAA48FD}" srcOrd="0" destOrd="0" presId="urn:microsoft.com/office/officeart/2005/8/layout/orgChart1"/>
    <dgm:cxn modelId="{3907B9F6-8A4A-084F-8183-69395A8CAB98}" type="presParOf" srcId="{1E7ECD0B-D34B-9349-A5D6-60EAD590F0B0}" destId="{642F2508-5833-0C40-91FA-3AB2C33C061E}" srcOrd="1" destOrd="0" presId="urn:microsoft.com/office/officeart/2005/8/layout/orgChart1"/>
    <dgm:cxn modelId="{826C3274-849C-7E42-8991-FBD77E8D5B1A}" type="presParOf" srcId="{660EBCAA-91A7-0C49-8564-82062A12DC21}" destId="{61F8CEA7-6BD5-894F-A9F5-FAC122289861}" srcOrd="1" destOrd="0" presId="urn:microsoft.com/office/officeart/2005/8/layout/orgChart1"/>
    <dgm:cxn modelId="{8B1D196B-0C9D-DC42-8CCE-64D35F9803B0}" type="presParOf" srcId="{660EBCAA-91A7-0C49-8564-82062A12DC21}" destId="{E86CD477-6C8C-E04A-B988-2487C024F32D}" srcOrd="2" destOrd="0" presId="urn:microsoft.com/office/officeart/2005/8/layout/orgChart1"/>
    <dgm:cxn modelId="{88A35D6F-C7C9-DE44-8CCD-C8F03D773A56}" type="presParOf" srcId="{E84ADAEE-6DF5-AC4A-8AA9-08174F6820E6}" destId="{8D3DD88A-10BB-BD42-A0ED-C40A2E8E0D15}" srcOrd="4" destOrd="0" presId="urn:microsoft.com/office/officeart/2005/8/layout/orgChart1"/>
    <dgm:cxn modelId="{0F57BFB7-3313-FB44-B6EE-AE448A455544}" type="presParOf" srcId="{E84ADAEE-6DF5-AC4A-8AA9-08174F6820E6}" destId="{8C846042-524D-7141-9E87-7437A67D48F4}" srcOrd="5" destOrd="0" presId="urn:microsoft.com/office/officeart/2005/8/layout/orgChart1"/>
    <dgm:cxn modelId="{3694D7C5-68F8-D642-B5E0-C78AE725F75D}" type="presParOf" srcId="{8C846042-524D-7141-9E87-7437A67D48F4}" destId="{03B95336-DA8F-964E-9586-202E9EDE40A1}" srcOrd="0" destOrd="0" presId="urn:microsoft.com/office/officeart/2005/8/layout/orgChart1"/>
    <dgm:cxn modelId="{823153C3-B86A-2E4A-873D-0D0A8695CD0A}" type="presParOf" srcId="{03B95336-DA8F-964E-9586-202E9EDE40A1}" destId="{FCA98C52-E7FC-554B-86A0-775C7B259B0B}" srcOrd="0" destOrd="0" presId="urn:microsoft.com/office/officeart/2005/8/layout/orgChart1"/>
    <dgm:cxn modelId="{AC3FB81F-6A20-724D-895C-DD4E8AF9103E}" type="presParOf" srcId="{03B95336-DA8F-964E-9586-202E9EDE40A1}" destId="{019A1150-6E23-C445-AA5B-CFC805EC6C7B}" srcOrd="1" destOrd="0" presId="urn:microsoft.com/office/officeart/2005/8/layout/orgChart1"/>
    <dgm:cxn modelId="{CDFA022B-4581-B64C-98F4-8F57DDA1F79D}" type="presParOf" srcId="{8C846042-524D-7141-9E87-7437A67D48F4}" destId="{90D16A37-9E0B-D643-A04D-237670DADF8C}" srcOrd="1" destOrd="0" presId="urn:microsoft.com/office/officeart/2005/8/layout/orgChart1"/>
    <dgm:cxn modelId="{FD84E892-0171-4B45-B613-5875450F1463}" type="presParOf" srcId="{8C846042-524D-7141-9E87-7437A67D48F4}" destId="{E7F2311F-5BD0-D84B-9F17-989BDB5CEE3F}" srcOrd="2" destOrd="0" presId="urn:microsoft.com/office/officeart/2005/8/layout/orgChart1"/>
    <dgm:cxn modelId="{BEA75A75-6846-DB46-9E1F-DD47BA19DFC6}" type="presParOf" srcId="{26CC9209-4DB8-CC44-BA79-AF1C457B5AE8}" destId="{F904C6D1-0A06-354E-9D14-1DE4EA419901}" srcOrd="2" destOrd="0" presId="urn:microsoft.com/office/officeart/2005/8/layout/orgChart1"/>
    <dgm:cxn modelId="{6FCD117F-D988-C04F-8AFB-49586601D345}" type="presParOf" srcId="{ED1C642C-491E-C546-8AF0-3DF55065674C}" destId="{F8CD3C3E-3BAA-574B-B0AC-B2E103DC7CF0}" srcOrd="2" destOrd="0" presId="urn:microsoft.com/office/officeart/2005/8/layout/orgChart1"/>
    <dgm:cxn modelId="{2F6370E4-1AE0-0B46-A593-1036AD180DE2}" type="presParOf" srcId="{227588D9-52F9-A04F-9330-0DBE29F148A7}" destId="{754A865A-278D-964A-8914-EE15606E2268}" srcOrd="2" destOrd="0" presId="urn:microsoft.com/office/officeart/2005/8/layout/orgChart1"/>
    <dgm:cxn modelId="{9E394123-1B0A-0B41-B6DE-D165A486BE84}" type="presParOf" srcId="{76E6DF35-C566-1E41-B9D7-6A1CEBFC5BA4}" destId="{0066152D-C9E0-6F49-B17F-4F249A09C017}" srcOrd="2" destOrd="0" presId="urn:microsoft.com/office/officeart/2005/8/layout/orgChart1"/>
    <dgm:cxn modelId="{7C9286AD-ECB9-DF41-9D01-E04F2E1BB8FE}" type="presParOf" srcId="{CEB2747F-C03A-064A-8951-67C647ED298A}" destId="{44C4A14A-910B-EB45-B1DC-FF427F60E969}" srcOrd="2" destOrd="0" presId="urn:microsoft.com/office/officeart/2005/8/layout/orgChart1"/>
    <dgm:cxn modelId="{627DA778-A926-8346-BDE3-5C2E1976352D}" type="presParOf" srcId="{5B786A89-3E2E-AB4A-9C73-78B7980F3078}" destId="{77194ADF-0A51-0443-A3C2-756557CEAFAE}" srcOrd="4" destOrd="0" presId="urn:microsoft.com/office/officeart/2005/8/layout/orgChart1"/>
    <dgm:cxn modelId="{916F7BC7-2F5D-7E4A-A2E0-7AA57766E81B}" type="presParOf" srcId="{5B786A89-3E2E-AB4A-9C73-78B7980F3078}" destId="{7B19A4D0-889F-3C49-850A-247DE086CD96}" srcOrd="5" destOrd="0" presId="urn:microsoft.com/office/officeart/2005/8/layout/orgChart1"/>
    <dgm:cxn modelId="{C7F44513-9505-AD45-8724-C6233F8AE187}" type="presParOf" srcId="{7B19A4D0-889F-3C49-850A-247DE086CD96}" destId="{90BBF105-CD5F-104B-8211-27FBF5FB6B9F}" srcOrd="0" destOrd="0" presId="urn:microsoft.com/office/officeart/2005/8/layout/orgChart1"/>
    <dgm:cxn modelId="{05FAD3F6-C35F-7445-9E04-48B6E2773C12}" type="presParOf" srcId="{90BBF105-CD5F-104B-8211-27FBF5FB6B9F}" destId="{4A8F44A8-E31B-084F-A207-442A50B3AA79}" srcOrd="0" destOrd="0" presId="urn:microsoft.com/office/officeart/2005/8/layout/orgChart1"/>
    <dgm:cxn modelId="{4C906722-F47D-FE47-98A7-E29FEE5D5882}" type="presParOf" srcId="{90BBF105-CD5F-104B-8211-27FBF5FB6B9F}" destId="{17015E9D-5375-3F45-9A11-DC8F6616660F}" srcOrd="1" destOrd="0" presId="urn:microsoft.com/office/officeart/2005/8/layout/orgChart1"/>
    <dgm:cxn modelId="{8F41742B-55EA-E04C-B71B-11D8937AC082}" type="presParOf" srcId="{7B19A4D0-889F-3C49-850A-247DE086CD96}" destId="{4A52CE76-A2EA-8E44-A7F9-9458F33FD757}" srcOrd="1" destOrd="0" presId="urn:microsoft.com/office/officeart/2005/8/layout/orgChart1"/>
    <dgm:cxn modelId="{24A1817C-C20D-B043-B20A-E23BEDCFCA66}" type="presParOf" srcId="{4A52CE76-A2EA-8E44-A7F9-9458F33FD757}" destId="{AC3323B7-A04B-7E45-ADE1-09FC1CB8FEC0}" srcOrd="0" destOrd="0" presId="urn:microsoft.com/office/officeart/2005/8/layout/orgChart1"/>
    <dgm:cxn modelId="{E156D80D-19C6-CD48-B620-4A75AF976733}" type="presParOf" srcId="{4A52CE76-A2EA-8E44-A7F9-9458F33FD757}" destId="{190934C6-03E2-D048-B775-BBD99976A807}" srcOrd="1" destOrd="0" presId="urn:microsoft.com/office/officeart/2005/8/layout/orgChart1"/>
    <dgm:cxn modelId="{3A6CBD97-E205-6546-B0DF-234ED18E0D5E}" type="presParOf" srcId="{190934C6-03E2-D048-B775-BBD99976A807}" destId="{C6D33BE5-444D-0E48-9A38-2D15B7B51FA2}" srcOrd="0" destOrd="0" presId="urn:microsoft.com/office/officeart/2005/8/layout/orgChart1"/>
    <dgm:cxn modelId="{E7AA3319-C501-7645-91A8-D9C7457618C3}" type="presParOf" srcId="{C6D33BE5-444D-0E48-9A38-2D15B7B51FA2}" destId="{F0C58B92-36CA-314C-BF79-D5C4C7A117D5}" srcOrd="0" destOrd="0" presId="urn:microsoft.com/office/officeart/2005/8/layout/orgChart1"/>
    <dgm:cxn modelId="{A9B9FFB0-6FD3-7C45-A554-1F7886829C65}" type="presParOf" srcId="{C6D33BE5-444D-0E48-9A38-2D15B7B51FA2}" destId="{FE65D5DC-8883-BA4F-8B2C-8DC0878710FB}" srcOrd="1" destOrd="0" presId="urn:microsoft.com/office/officeart/2005/8/layout/orgChart1"/>
    <dgm:cxn modelId="{F9E35531-9EBD-8943-B251-3FBFBD052F5B}" type="presParOf" srcId="{190934C6-03E2-D048-B775-BBD99976A807}" destId="{40F54F85-8DED-0742-8244-48196C3DB336}" srcOrd="1" destOrd="0" presId="urn:microsoft.com/office/officeart/2005/8/layout/orgChart1"/>
    <dgm:cxn modelId="{497FB2F0-6795-9C4D-85AC-EAE8214D3689}" type="presParOf" srcId="{40F54F85-8DED-0742-8244-48196C3DB336}" destId="{BF79516C-7444-C44D-B396-9776F9403C92}" srcOrd="0" destOrd="0" presId="urn:microsoft.com/office/officeart/2005/8/layout/orgChart1"/>
    <dgm:cxn modelId="{484AAC0E-49BD-904B-8BEA-DBF3EF00C292}" type="presParOf" srcId="{40F54F85-8DED-0742-8244-48196C3DB336}" destId="{3129DB64-4319-654A-BC05-C872539B7F98}" srcOrd="1" destOrd="0" presId="urn:microsoft.com/office/officeart/2005/8/layout/orgChart1"/>
    <dgm:cxn modelId="{EEB4DD9F-8EF2-8F42-B56C-DF6F485C7270}" type="presParOf" srcId="{3129DB64-4319-654A-BC05-C872539B7F98}" destId="{94BDF6EA-1560-1749-98E0-0C34AE04378C}" srcOrd="0" destOrd="0" presId="urn:microsoft.com/office/officeart/2005/8/layout/orgChart1"/>
    <dgm:cxn modelId="{9CA84DAA-5E7C-5E46-B46D-14FE84FF85AD}" type="presParOf" srcId="{94BDF6EA-1560-1749-98E0-0C34AE04378C}" destId="{BCE9E475-B8C7-6343-A03E-2F2C879C51D6}" srcOrd="0" destOrd="0" presId="urn:microsoft.com/office/officeart/2005/8/layout/orgChart1"/>
    <dgm:cxn modelId="{5E96F173-EACB-D348-9197-3DA4624A76E7}" type="presParOf" srcId="{94BDF6EA-1560-1749-98E0-0C34AE04378C}" destId="{85B28102-764F-C043-BA99-8644B0E66626}" srcOrd="1" destOrd="0" presId="urn:microsoft.com/office/officeart/2005/8/layout/orgChart1"/>
    <dgm:cxn modelId="{27EBBA72-1529-9744-916D-FE366A673699}" type="presParOf" srcId="{3129DB64-4319-654A-BC05-C872539B7F98}" destId="{B3701F9F-B3E7-6E48-9DBD-543B9A7B909E}" srcOrd="1" destOrd="0" presId="urn:microsoft.com/office/officeart/2005/8/layout/orgChart1"/>
    <dgm:cxn modelId="{A7CD6663-11BC-3E42-A263-592AC8D637C9}" type="presParOf" srcId="{3129DB64-4319-654A-BC05-C872539B7F98}" destId="{2BA33984-4C3D-C34A-92C6-0765D4834191}" srcOrd="2" destOrd="0" presId="urn:microsoft.com/office/officeart/2005/8/layout/orgChart1"/>
    <dgm:cxn modelId="{FDD8C0E0-2A6B-354D-8161-3802DBFA1A92}" type="presParOf" srcId="{40F54F85-8DED-0742-8244-48196C3DB336}" destId="{E8408305-907E-4543-A92B-53CF0BC5562C}" srcOrd="2" destOrd="0" presId="urn:microsoft.com/office/officeart/2005/8/layout/orgChart1"/>
    <dgm:cxn modelId="{DD5CC6A4-B6B9-FD42-B4FC-720AB8B46ED3}" type="presParOf" srcId="{40F54F85-8DED-0742-8244-48196C3DB336}" destId="{B5B7CAD4-9326-D244-979E-6F020E75B288}" srcOrd="3" destOrd="0" presId="urn:microsoft.com/office/officeart/2005/8/layout/orgChart1"/>
    <dgm:cxn modelId="{3686285B-2AD4-4B4A-9067-05325E394F90}" type="presParOf" srcId="{B5B7CAD4-9326-D244-979E-6F020E75B288}" destId="{E363BD95-D15E-2C48-AE8D-2E05D3513852}" srcOrd="0" destOrd="0" presId="urn:microsoft.com/office/officeart/2005/8/layout/orgChart1"/>
    <dgm:cxn modelId="{DA6FEEB7-E7F4-554B-ACD7-867E66D0E705}" type="presParOf" srcId="{E363BD95-D15E-2C48-AE8D-2E05D3513852}" destId="{826CA05F-5F9A-5F46-B702-F5001DCF8EDB}" srcOrd="0" destOrd="0" presId="urn:microsoft.com/office/officeart/2005/8/layout/orgChart1"/>
    <dgm:cxn modelId="{42DA8892-92A0-7248-8A05-1DB3ABF9AA39}" type="presParOf" srcId="{E363BD95-D15E-2C48-AE8D-2E05D3513852}" destId="{7E73645C-923D-764A-BB1C-BF66BC182C66}" srcOrd="1" destOrd="0" presId="urn:microsoft.com/office/officeart/2005/8/layout/orgChart1"/>
    <dgm:cxn modelId="{CC56EC89-CDD5-374B-AFBB-73F83C5177AC}" type="presParOf" srcId="{B5B7CAD4-9326-D244-979E-6F020E75B288}" destId="{5492A3EB-FBA3-6A4F-A8DB-E431A99F45F1}" srcOrd="1" destOrd="0" presId="urn:microsoft.com/office/officeart/2005/8/layout/orgChart1"/>
    <dgm:cxn modelId="{B288F38A-E81B-9247-9F24-B753EC7CB151}" type="presParOf" srcId="{B5B7CAD4-9326-D244-979E-6F020E75B288}" destId="{562DF3CF-1FB8-F14B-B874-7D9BD07108BD}" srcOrd="2" destOrd="0" presId="urn:microsoft.com/office/officeart/2005/8/layout/orgChart1"/>
    <dgm:cxn modelId="{A21CD4CC-6D94-FD49-A559-F891FE2AE197}" type="presParOf" srcId="{40F54F85-8DED-0742-8244-48196C3DB336}" destId="{6FAD49D4-9DBC-5848-84F6-1DD3567C3106}" srcOrd="4" destOrd="0" presId="urn:microsoft.com/office/officeart/2005/8/layout/orgChart1"/>
    <dgm:cxn modelId="{54C1DB99-6EDF-D247-BBDB-8B777F985808}" type="presParOf" srcId="{40F54F85-8DED-0742-8244-48196C3DB336}" destId="{F41113A5-33CE-E343-AFDA-DFA3FDFAA83A}" srcOrd="5" destOrd="0" presId="urn:microsoft.com/office/officeart/2005/8/layout/orgChart1"/>
    <dgm:cxn modelId="{1B6B2E1C-993D-894D-BB1D-568D6819C62B}" type="presParOf" srcId="{F41113A5-33CE-E343-AFDA-DFA3FDFAA83A}" destId="{32F41181-40D2-814B-B951-2DB213FD4042}" srcOrd="0" destOrd="0" presId="urn:microsoft.com/office/officeart/2005/8/layout/orgChart1"/>
    <dgm:cxn modelId="{75886297-05C6-2F4F-808E-0F510D44D690}" type="presParOf" srcId="{32F41181-40D2-814B-B951-2DB213FD4042}" destId="{84EB4ABE-A1F0-FA4D-8BB0-DD77B5490162}" srcOrd="0" destOrd="0" presId="urn:microsoft.com/office/officeart/2005/8/layout/orgChart1"/>
    <dgm:cxn modelId="{C33FF782-BFF7-8444-9D68-2E9B6950A208}" type="presParOf" srcId="{32F41181-40D2-814B-B951-2DB213FD4042}" destId="{B3D4DC16-2938-9E4B-BA5E-0440E499B253}" srcOrd="1" destOrd="0" presId="urn:microsoft.com/office/officeart/2005/8/layout/orgChart1"/>
    <dgm:cxn modelId="{A457B4E0-55E8-A84F-8B16-6BCB6C69C84B}" type="presParOf" srcId="{F41113A5-33CE-E343-AFDA-DFA3FDFAA83A}" destId="{ED32DA06-AAF7-6144-822C-8E44615E2EA0}" srcOrd="1" destOrd="0" presId="urn:microsoft.com/office/officeart/2005/8/layout/orgChart1"/>
    <dgm:cxn modelId="{F5E4163D-F1B4-4548-8241-CA5795663C3A}" type="presParOf" srcId="{ED32DA06-AAF7-6144-822C-8E44615E2EA0}" destId="{DB637708-39F7-D247-B16B-3EC0BB207F83}" srcOrd="0" destOrd="0" presId="urn:microsoft.com/office/officeart/2005/8/layout/orgChart1"/>
    <dgm:cxn modelId="{29A908C8-E408-0745-B8ED-89D8616AC911}" type="presParOf" srcId="{ED32DA06-AAF7-6144-822C-8E44615E2EA0}" destId="{8AA4C6D8-ED50-3141-B82D-167C16705D23}" srcOrd="1" destOrd="0" presId="urn:microsoft.com/office/officeart/2005/8/layout/orgChart1"/>
    <dgm:cxn modelId="{77D317B5-2EC5-2041-B20E-568E354ECA87}" type="presParOf" srcId="{8AA4C6D8-ED50-3141-B82D-167C16705D23}" destId="{A20210E6-C02D-724A-92B7-0F281351C27A}" srcOrd="0" destOrd="0" presId="urn:microsoft.com/office/officeart/2005/8/layout/orgChart1"/>
    <dgm:cxn modelId="{B9215054-E480-564B-B99C-4B052AB59E7B}" type="presParOf" srcId="{A20210E6-C02D-724A-92B7-0F281351C27A}" destId="{58B6D141-D675-4E42-BB89-E515C147CCFE}" srcOrd="0" destOrd="0" presId="urn:microsoft.com/office/officeart/2005/8/layout/orgChart1"/>
    <dgm:cxn modelId="{14F9804B-7210-7B40-BADE-0C7EE88A3CF6}" type="presParOf" srcId="{A20210E6-C02D-724A-92B7-0F281351C27A}" destId="{4CECD195-973F-B646-88CB-E5B1450C9BD2}" srcOrd="1" destOrd="0" presId="urn:microsoft.com/office/officeart/2005/8/layout/orgChart1"/>
    <dgm:cxn modelId="{E4939810-AA91-0C40-9390-EA55C5E9F722}" type="presParOf" srcId="{8AA4C6D8-ED50-3141-B82D-167C16705D23}" destId="{89841CE2-99CD-A24B-BCB5-856B4E60AA7D}" srcOrd="1" destOrd="0" presId="urn:microsoft.com/office/officeart/2005/8/layout/orgChart1"/>
    <dgm:cxn modelId="{92C558FA-1B01-654C-B02B-1807E3D47AF6}" type="presParOf" srcId="{8AA4C6D8-ED50-3141-B82D-167C16705D23}" destId="{9701226A-DA90-5542-BCC0-9F12F9E98D62}" srcOrd="2" destOrd="0" presId="urn:microsoft.com/office/officeart/2005/8/layout/orgChart1"/>
    <dgm:cxn modelId="{DC91BC54-20B1-C74D-9B00-5CC9A941141F}" type="presParOf" srcId="{F41113A5-33CE-E343-AFDA-DFA3FDFAA83A}" destId="{CE928E7A-22DF-EC4C-9C04-CFD8524C3485}" srcOrd="2" destOrd="0" presId="urn:microsoft.com/office/officeart/2005/8/layout/orgChart1"/>
    <dgm:cxn modelId="{6093351B-8D37-E04F-A543-99AB38218394}" type="presParOf" srcId="{190934C6-03E2-D048-B775-BBD99976A807}" destId="{2A4EF7FF-D060-EE40-8C4F-73903EE756BB}" srcOrd="2" destOrd="0" presId="urn:microsoft.com/office/officeart/2005/8/layout/orgChart1"/>
    <dgm:cxn modelId="{879FC66B-6BD3-5247-93C9-952EA0C023D4}" type="presParOf" srcId="{7B19A4D0-889F-3C49-850A-247DE086CD96}" destId="{61AA057B-F1D8-AE46-A086-AEC743DAFBF0}" srcOrd="2" destOrd="0" presId="urn:microsoft.com/office/officeart/2005/8/layout/orgChart1"/>
    <dgm:cxn modelId="{28B506A3-89A0-C249-A804-E54CDA1B3405}" type="presParOf" srcId="{1A408645-6CF9-9C44-84A0-065A23D476D6}" destId="{3B8C838A-C64C-1942-866C-1D31279965B1}" srcOrd="2" destOrd="0" presId="urn:microsoft.com/office/officeart/2005/8/layout/orgChart1"/>
    <dgm:cxn modelId="{ABF96765-5297-6D43-A059-4D8E7903668B}" type="presParOf" srcId="{4F20774C-5A05-684E-954B-895EF0A3BE2D}" destId="{59E95841-7C46-1247-878A-267622D44095}" srcOrd="6" destOrd="0" presId="urn:microsoft.com/office/officeart/2005/8/layout/orgChart1"/>
    <dgm:cxn modelId="{D40340F6-9623-E245-9AD2-68DD3C0AF014}" type="presParOf" srcId="{4F20774C-5A05-684E-954B-895EF0A3BE2D}" destId="{FCF2E469-AD9B-344C-B0AF-7A83EBEFA1A6}" srcOrd="7" destOrd="0" presId="urn:microsoft.com/office/officeart/2005/8/layout/orgChart1"/>
    <dgm:cxn modelId="{B0EC7351-A19A-3149-AE7B-991EB7D1E91C}" type="presParOf" srcId="{FCF2E469-AD9B-344C-B0AF-7A83EBEFA1A6}" destId="{B8BADB3B-37FB-E847-93BF-7AE506CEAEE1}" srcOrd="0" destOrd="0" presId="urn:microsoft.com/office/officeart/2005/8/layout/orgChart1"/>
    <dgm:cxn modelId="{2B7B77DD-B5DE-9145-A19E-E20AD7F8E767}" type="presParOf" srcId="{B8BADB3B-37FB-E847-93BF-7AE506CEAEE1}" destId="{B06B8C0D-F24E-A14B-9AF5-FE500273AB95}" srcOrd="0" destOrd="0" presId="urn:microsoft.com/office/officeart/2005/8/layout/orgChart1"/>
    <dgm:cxn modelId="{EB1743B6-204A-5445-9F50-0E8308B67225}" type="presParOf" srcId="{B8BADB3B-37FB-E847-93BF-7AE506CEAEE1}" destId="{B7B74DBA-DAE6-914C-B70A-47DA11985EDF}" srcOrd="1" destOrd="0" presId="urn:microsoft.com/office/officeart/2005/8/layout/orgChart1"/>
    <dgm:cxn modelId="{3C4580C0-9939-C74F-8810-E0E8E541C3AF}" type="presParOf" srcId="{FCF2E469-AD9B-344C-B0AF-7A83EBEFA1A6}" destId="{AB77B574-D2D2-A440-B348-3CC7574D42EE}" srcOrd="1" destOrd="0" presId="urn:microsoft.com/office/officeart/2005/8/layout/orgChart1"/>
    <dgm:cxn modelId="{1E441264-3ED3-2444-A92F-A604DBB16A55}" type="presParOf" srcId="{AB77B574-D2D2-A440-B348-3CC7574D42EE}" destId="{60873EE3-3E14-EF48-88B2-DD509436268E}" srcOrd="0" destOrd="0" presId="urn:microsoft.com/office/officeart/2005/8/layout/orgChart1"/>
    <dgm:cxn modelId="{5A47382B-B13B-6446-8F0A-8250D12C8125}" type="presParOf" srcId="{AB77B574-D2D2-A440-B348-3CC7574D42EE}" destId="{239D5D3B-A8B1-7E4D-A5F0-B81DCDBB9CD2}" srcOrd="1" destOrd="0" presId="urn:microsoft.com/office/officeart/2005/8/layout/orgChart1"/>
    <dgm:cxn modelId="{228B5850-B213-FC41-A961-E5B9D220BECE}" type="presParOf" srcId="{239D5D3B-A8B1-7E4D-A5F0-B81DCDBB9CD2}" destId="{0B586368-7436-8346-9D27-28B68D144C1A}" srcOrd="0" destOrd="0" presId="urn:microsoft.com/office/officeart/2005/8/layout/orgChart1"/>
    <dgm:cxn modelId="{1CA0D308-204B-B54D-9A9D-3050BA2ECA74}" type="presParOf" srcId="{0B586368-7436-8346-9D27-28B68D144C1A}" destId="{A2FBEB97-3220-CE4C-8A6E-B42B8E5754CE}" srcOrd="0" destOrd="0" presId="urn:microsoft.com/office/officeart/2005/8/layout/orgChart1"/>
    <dgm:cxn modelId="{423CF4E9-E40D-1A48-AF07-99D799E69E4C}" type="presParOf" srcId="{0B586368-7436-8346-9D27-28B68D144C1A}" destId="{ABDAF75D-2CA3-0845-AD0E-44BF5167EC50}" srcOrd="1" destOrd="0" presId="urn:microsoft.com/office/officeart/2005/8/layout/orgChart1"/>
    <dgm:cxn modelId="{DD63AAC8-A243-7A4D-BD36-A2BE9B244924}" type="presParOf" srcId="{239D5D3B-A8B1-7E4D-A5F0-B81DCDBB9CD2}" destId="{697282FC-52F7-FA48-B76E-7EADCB8BCF41}" srcOrd="1" destOrd="0" presId="urn:microsoft.com/office/officeart/2005/8/layout/orgChart1"/>
    <dgm:cxn modelId="{27063A7D-8BB5-774F-AC0F-043D0213BA1E}" type="presParOf" srcId="{239D5D3B-A8B1-7E4D-A5F0-B81DCDBB9CD2}" destId="{C635249D-3F88-6440-A2F2-25F86FFB1167}" srcOrd="2" destOrd="0" presId="urn:microsoft.com/office/officeart/2005/8/layout/orgChart1"/>
    <dgm:cxn modelId="{2B8DB8F3-9E3F-D34D-931B-776717F4EA1E}" type="presParOf" srcId="{AB77B574-D2D2-A440-B348-3CC7574D42EE}" destId="{E069961E-D18D-1242-8231-74C52BEB1375}" srcOrd="2" destOrd="0" presId="urn:microsoft.com/office/officeart/2005/8/layout/orgChart1"/>
    <dgm:cxn modelId="{0443B271-21B3-9C45-9231-4D32025EFA2C}" type="presParOf" srcId="{AB77B574-D2D2-A440-B348-3CC7574D42EE}" destId="{DE0F973C-3557-0946-8732-6BFDED012B36}" srcOrd="3" destOrd="0" presId="urn:microsoft.com/office/officeart/2005/8/layout/orgChart1"/>
    <dgm:cxn modelId="{E91F9180-C068-8B45-83C2-D31867E94B98}" type="presParOf" srcId="{DE0F973C-3557-0946-8732-6BFDED012B36}" destId="{152FE561-49C0-C443-A08D-DC609B7FC11D}" srcOrd="0" destOrd="0" presId="urn:microsoft.com/office/officeart/2005/8/layout/orgChart1"/>
    <dgm:cxn modelId="{BDE864D5-041A-4F45-BF38-6E7F113F80FE}" type="presParOf" srcId="{152FE561-49C0-C443-A08D-DC609B7FC11D}" destId="{73B90EAE-C3AF-A440-B340-E71359368F4E}" srcOrd="0" destOrd="0" presId="urn:microsoft.com/office/officeart/2005/8/layout/orgChart1"/>
    <dgm:cxn modelId="{EC7AEBA6-EBF6-F840-BE18-E85E8D1D05B9}" type="presParOf" srcId="{152FE561-49C0-C443-A08D-DC609B7FC11D}" destId="{23D363FE-55F8-7948-BD22-1A27228E7BCF}" srcOrd="1" destOrd="0" presId="urn:microsoft.com/office/officeart/2005/8/layout/orgChart1"/>
    <dgm:cxn modelId="{7118E98A-8FDE-8A49-A3A4-159973ABDE56}" type="presParOf" srcId="{DE0F973C-3557-0946-8732-6BFDED012B36}" destId="{C6847872-6A0D-8640-9FF5-7A650078ADB1}" srcOrd="1" destOrd="0" presId="urn:microsoft.com/office/officeart/2005/8/layout/orgChart1"/>
    <dgm:cxn modelId="{2FC110F0-2382-DF48-B493-F14112C07DEF}" type="presParOf" srcId="{C6847872-6A0D-8640-9FF5-7A650078ADB1}" destId="{FDCFBE73-EC2B-5A47-866A-8F5CB3F682B0}" srcOrd="0" destOrd="0" presId="urn:microsoft.com/office/officeart/2005/8/layout/orgChart1"/>
    <dgm:cxn modelId="{9D4727FE-51FB-9A40-942B-588A9C08B6D7}" type="presParOf" srcId="{C6847872-6A0D-8640-9FF5-7A650078ADB1}" destId="{4E7D3752-6174-1746-BD8B-991F4B49F99A}" srcOrd="1" destOrd="0" presId="urn:microsoft.com/office/officeart/2005/8/layout/orgChart1"/>
    <dgm:cxn modelId="{1139E1B2-5882-414D-B3B2-644A42C6D52D}" type="presParOf" srcId="{4E7D3752-6174-1746-BD8B-991F4B49F99A}" destId="{6AA2C4C6-49F0-D647-B4EE-02EAAA6560E6}" srcOrd="0" destOrd="0" presId="urn:microsoft.com/office/officeart/2005/8/layout/orgChart1"/>
    <dgm:cxn modelId="{7CE8ED8C-4B15-9646-84DF-D34C2BA5B6FF}" type="presParOf" srcId="{6AA2C4C6-49F0-D647-B4EE-02EAAA6560E6}" destId="{6CFA9CBD-E886-F944-B2CA-857DA665CC68}" srcOrd="0" destOrd="0" presId="urn:microsoft.com/office/officeart/2005/8/layout/orgChart1"/>
    <dgm:cxn modelId="{BB752C5A-83F4-E44E-8618-CCAA71DBB72A}" type="presParOf" srcId="{6AA2C4C6-49F0-D647-B4EE-02EAAA6560E6}" destId="{06B2A79D-4A78-2A42-892B-D9B3790B9347}" srcOrd="1" destOrd="0" presId="urn:microsoft.com/office/officeart/2005/8/layout/orgChart1"/>
    <dgm:cxn modelId="{98B19BF7-27C7-3743-8378-EA1B009E8BB4}" type="presParOf" srcId="{4E7D3752-6174-1746-BD8B-991F4B49F99A}" destId="{047C007E-7DE1-184C-B67C-FDBA8D08632C}" srcOrd="1" destOrd="0" presId="urn:microsoft.com/office/officeart/2005/8/layout/orgChart1"/>
    <dgm:cxn modelId="{0BBF251A-EAD0-7242-8207-D14F0C7F55F0}" type="presParOf" srcId="{4E7D3752-6174-1746-BD8B-991F4B49F99A}" destId="{AF96C736-009A-1745-B943-B2AF4C4D7435}" srcOrd="2" destOrd="0" presId="urn:microsoft.com/office/officeart/2005/8/layout/orgChart1"/>
    <dgm:cxn modelId="{C4735716-1E1C-3445-A01A-19FFE4166204}" type="presParOf" srcId="{C6847872-6A0D-8640-9FF5-7A650078ADB1}" destId="{2B145CD8-2BDF-2344-B438-31068A5FE54E}" srcOrd="2" destOrd="0" presId="urn:microsoft.com/office/officeart/2005/8/layout/orgChart1"/>
    <dgm:cxn modelId="{EE870E3C-AE9C-044E-9DFE-F14782594A1E}" type="presParOf" srcId="{C6847872-6A0D-8640-9FF5-7A650078ADB1}" destId="{4755B484-8420-0A4F-ACC7-C3EB177BE250}" srcOrd="3" destOrd="0" presId="urn:microsoft.com/office/officeart/2005/8/layout/orgChart1"/>
    <dgm:cxn modelId="{D466323D-6896-A349-B66C-33CE4717EFAF}" type="presParOf" srcId="{4755B484-8420-0A4F-ACC7-C3EB177BE250}" destId="{4A871D50-0E45-F44E-9D34-0324AD495433}" srcOrd="0" destOrd="0" presId="urn:microsoft.com/office/officeart/2005/8/layout/orgChart1"/>
    <dgm:cxn modelId="{D6419DCB-55FC-B247-B3FB-42AEBEB553E9}" type="presParOf" srcId="{4A871D50-0E45-F44E-9D34-0324AD495433}" destId="{538F5E29-A47A-0540-ABA4-228910A7A915}" srcOrd="0" destOrd="0" presId="urn:microsoft.com/office/officeart/2005/8/layout/orgChart1"/>
    <dgm:cxn modelId="{D1B7B6C1-C1DE-C140-9BD5-08F83049378D}" type="presParOf" srcId="{4A871D50-0E45-F44E-9D34-0324AD495433}" destId="{FAE69A7A-9763-0C4F-9F22-18855D8CB8A9}" srcOrd="1" destOrd="0" presId="urn:microsoft.com/office/officeart/2005/8/layout/orgChart1"/>
    <dgm:cxn modelId="{45CD9F68-CB04-FD4B-A39C-0862468101A3}" type="presParOf" srcId="{4755B484-8420-0A4F-ACC7-C3EB177BE250}" destId="{8070D86F-C22F-6C44-A3FE-E27FD21C630F}" srcOrd="1" destOrd="0" presId="urn:microsoft.com/office/officeart/2005/8/layout/orgChart1"/>
    <dgm:cxn modelId="{D65EA23C-8555-BE4F-931B-49E22C0B392C}" type="presParOf" srcId="{8070D86F-C22F-6C44-A3FE-E27FD21C630F}" destId="{CDA143F9-D70E-4546-9CB6-AC60FB5F3B48}" srcOrd="0" destOrd="0" presId="urn:microsoft.com/office/officeart/2005/8/layout/orgChart1"/>
    <dgm:cxn modelId="{800F17A5-D957-5B4E-8B5F-001B26FE0F43}" type="presParOf" srcId="{8070D86F-C22F-6C44-A3FE-E27FD21C630F}" destId="{CE58102B-E791-8E4F-9C60-44D42DCE100C}" srcOrd="1" destOrd="0" presId="urn:microsoft.com/office/officeart/2005/8/layout/orgChart1"/>
    <dgm:cxn modelId="{E19EF257-51D9-2D48-8EE7-DEC145914B2E}" type="presParOf" srcId="{CE58102B-E791-8E4F-9C60-44D42DCE100C}" destId="{3BB18A27-19E5-FB47-9192-06FE185C39BF}" srcOrd="0" destOrd="0" presId="urn:microsoft.com/office/officeart/2005/8/layout/orgChart1"/>
    <dgm:cxn modelId="{B260E062-893C-F440-A680-D40335541B41}" type="presParOf" srcId="{3BB18A27-19E5-FB47-9192-06FE185C39BF}" destId="{0B19116A-B375-354D-8375-67790D648827}" srcOrd="0" destOrd="0" presId="urn:microsoft.com/office/officeart/2005/8/layout/orgChart1"/>
    <dgm:cxn modelId="{D0B21146-F024-F345-9C6F-9AC165C91E38}" type="presParOf" srcId="{3BB18A27-19E5-FB47-9192-06FE185C39BF}" destId="{FBDD211A-3CD7-1A46-A174-5BB3294684E8}" srcOrd="1" destOrd="0" presId="urn:microsoft.com/office/officeart/2005/8/layout/orgChart1"/>
    <dgm:cxn modelId="{9F5EC4CA-2250-D046-BCA0-71310F20B449}" type="presParOf" srcId="{CE58102B-E791-8E4F-9C60-44D42DCE100C}" destId="{835BD7F5-A460-4C4E-824B-AEB3DB9DB910}" srcOrd="1" destOrd="0" presId="urn:microsoft.com/office/officeart/2005/8/layout/orgChart1"/>
    <dgm:cxn modelId="{EB0715AA-0EF0-2C45-8B83-41B4BB7D52DC}" type="presParOf" srcId="{CE58102B-E791-8E4F-9C60-44D42DCE100C}" destId="{812BA083-217B-9F4C-9C45-B32579BFC6FA}" srcOrd="2" destOrd="0" presId="urn:microsoft.com/office/officeart/2005/8/layout/orgChart1"/>
    <dgm:cxn modelId="{9862389F-8E47-5743-BFEA-33E77E1BEB72}" type="presParOf" srcId="{8070D86F-C22F-6C44-A3FE-E27FD21C630F}" destId="{43B235A6-EE55-6843-A2B9-CD38211C836F}" srcOrd="2" destOrd="0" presId="urn:microsoft.com/office/officeart/2005/8/layout/orgChart1"/>
    <dgm:cxn modelId="{5CFE6A12-19F7-794C-A31B-FA590BA90EFC}" type="presParOf" srcId="{8070D86F-C22F-6C44-A3FE-E27FD21C630F}" destId="{2F99AF1D-9238-DB41-8898-641A920C14C1}" srcOrd="3" destOrd="0" presId="urn:microsoft.com/office/officeart/2005/8/layout/orgChart1"/>
    <dgm:cxn modelId="{35EF4BB3-8258-4D4E-905D-D8B5E407B0B9}" type="presParOf" srcId="{2F99AF1D-9238-DB41-8898-641A920C14C1}" destId="{63F4D7C0-AE03-1E4A-853F-37BF5DD8D22E}" srcOrd="0" destOrd="0" presId="urn:microsoft.com/office/officeart/2005/8/layout/orgChart1"/>
    <dgm:cxn modelId="{024E9B13-DCC5-2C44-8C1E-6F83D8AA19FF}" type="presParOf" srcId="{63F4D7C0-AE03-1E4A-853F-37BF5DD8D22E}" destId="{5A621B4A-0361-D74B-953F-D5CA17A58A6A}" srcOrd="0" destOrd="0" presId="urn:microsoft.com/office/officeart/2005/8/layout/orgChart1"/>
    <dgm:cxn modelId="{B4AA2DD9-301E-7F41-B461-31A8C09ABF78}" type="presParOf" srcId="{63F4D7C0-AE03-1E4A-853F-37BF5DD8D22E}" destId="{65DFC817-B572-4443-803D-132F9DB9D281}" srcOrd="1" destOrd="0" presId="urn:microsoft.com/office/officeart/2005/8/layout/orgChart1"/>
    <dgm:cxn modelId="{24253603-ABF4-8147-B29E-C9FB8D1CE6B2}" type="presParOf" srcId="{2F99AF1D-9238-DB41-8898-641A920C14C1}" destId="{89DEAFC6-2E3B-F84D-A8EC-A9B2A931DDC5}" srcOrd="1" destOrd="0" presId="urn:microsoft.com/office/officeart/2005/8/layout/orgChart1"/>
    <dgm:cxn modelId="{0FAE7C47-18AA-5A4F-A2B2-A195C1B9E583}" type="presParOf" srcId="{89DEAFC6-2E3B-F84D-A8EC-A9B2A931DDC5}" destId="{861FBEF6-3601-404B-BCCB-627F8E490DC1}" srcOrd="0" destOrd="0" presId="urn:microsoft.com/office/officeart/2005/8/layout/orgChart1"/>
    <dgm:cxn modelId="{7167C10D-03AC-9949-8E61-EAEE78CBFEBC}" type="presParOf" srcId="{89DEAFC6-2E3B-F84D-A8EC-A9B2A931DDC5}" destId="{818A1018-6BF3-D44D-91B8-5C1B1F41EF4D}" srcOrd="1" destOrd="0" presId="urn:microsoft.com/office/officeart/2005/8/layout/orgChart1"/>
    <dgm:cxn modelId="{CA107DFC-757C-BF47-A6E5-D0C32AA43120}" type="presParOf" srcId="{818A1018-6BF3-D44D-91B8-5C1B1F41EF4D}" destId="{8F0EA6B0-34E4-5446-859E-9397612C4B51}" srcOrd="0" destOrd="0" presId="urn:microsoft.com/office/officeart/2005/8/layout/orgChart1"/>
    <dgm:cxn modelId="{DC2FF9C3-8B26-F749-9991-D22EC5CCF50D}" type="presParOf" srcId="{8F0EA6B0-34E4-5446-859E-9397612C4B51}" destId="{4837C3A7-E421-624C-8EF0-B212C9E3C524}" srcOrd="0" destOrd="0" presId="urn:microsoft.com/office/officeart/2005/8/layout/orgChart1"/>
    <dgm:cxn modelId="{D93AE9EF-3590-B04E-BA59-285E0ED90548}" type="presParOf" srcId="{8F0EA6B0-34E4-5446-859E-9397612C4B51}" destId="{EDB86822-1497-6044-AAC9-E676DCF2B45B}" srcOrd="1" destOrd="0" presId="urn:microsoft.com/office/officeart/2005/8/layout/orgChart1"/>
    <dgm:cxn modelId="{9C7FD658-FC37-A543-A9E9-65DCA7D58BB9}" type="presParOf" srcId="{818A1018-6BF3-D44D-91B8-5C1B1F41EF4D}" destId="{A4861393-1534-AE46-AFF0-514F8F8417C8}" srcOrd="1" destOrd="0" presId="urn:microsoft.com/office/officeart/2005/8/layout/orgChart1"/>
    <dgm:cxn modelId="{97A4E05B-CD28-C34B-A978-EEEABD1A97B6}" type="presParOf" srcId="{818A1018-6BF3-D44D-91B8-5C1B1F41EF4D}" destId="{588B175F-68E7-C04A-9803-5D2552DD02EC}" srcOrd="2" destOrd="0" presId="urn:microsoft.com/office/officeart/2005/8/layout/orgChart1"/>
    <dgm:cxn modelId="{0AFC2C41-707A-7D43-943D-BC8EEE4599F4}" type="presParOf" srcId="{89DEAFC6-2E3B-F84D-A8EC-A9B2A931DDC5}" destId="{96AE7B33-B62F-1C48-B46C-55CF5CE27F87}" srcOrd="2" destOrd="0" presId="urn:microsoft.com/office/officeart/2005/8/layout/orgChart1"/>
    <dgm:cxn modelId="{3041FF6E-7237-2B4C-93FD-DE6C45C7194F}" type="presParOf" srcId="{89DEAFC6-2E3B-F84D-A8EC-A9B2A931DDC5}" destId="{21418E97-235C-2648-B993-0B500318A7D1}" srcOrd="3" destOrd="0" presId="urn:microsoft.com/office/officeart/2005/8/layout/orgChart1"/>
    <dgm:cxn modelId="{2ECFB39F-AADD-A240-8756-B41C2B895E49}" type="presParOf" srcId="{21418E97-235C-2648-B993-0B500318A7D1}" destId="{7C62ECDB-4796-5441-B527-CB0B2D8E7648}" srcOrd="0" destOrd="0" presId="urn:microsoft.com/office/officeart/2005/8/layout/orgChart1"/>
    <dgm:cxn modelId="{9652697C-3E9B-0548-97A5-CA862681F9C6}" type="presParOf" srcId="{7C62ECDB-4796-5441-B527-CB0B2D8E7648}" destId="{668CA19D-9E29-0A4C-8AC2-D7A05612F399}" srcOrd="0" destOrd="0" presId="urn:microsoft.com/office/officeart/2005/8/layout/orgChart1"/>
    <dgm:cxn modelId="{ACE027CE-37E3-274E-9E39-248B05556512}" type="presParOf" srcId="{7C62ECDB-4796-5441-B527-CB0B2D8E7648}" destId="{D8EB80EB-8290-5446-8361-37EEE02E2774}" srcOrd="1" destOrd="0" presId="urn:microsoft.com/office/officeart/2005/8/layout/orgChart1"/>
    <dgm:cxn modelId="{8BEB74D9-4DC7-F14A-A023-2EA35ABBA4FC}" type="presParOf" srcId="{21418E97-235C-2648-B993-0B500318A7D1}" destId="{4CB1CC34-F764-084E-8BBA-82CA2B8FE46A}" srcOrd="1" destOrd="0" presId="urn:microsoft.com/office/officeart/2005/8/layout/orgChart1"/>
    <dgm:cxn modelId="{2A276894-3752-9A42-9C69-CDF5956C391B}" type="presParOf" srcId="{21418E97-235C-2648-B993-0B500318A7D1}" destId="{223D6D89-CFFA-9A47-A7F9-F5ED91D03004}" srcOrd="2" destOrd="0" presId="urn:microsoft.com/office/officeart/2005/8/layout/orgChart1"/>
    <dgm:cxn modelId="{5A822AA5-78F6-2745-AB5D-BCE30CCCB967}" type="presParOf" srcId="{89DEAFC6-2E3B-F84D-A8EC-A9B2A931DDC5}" destId="{D5102595-542B-6A4D-A0D6-BE2B5A48AA16}" srcOrd="4" destOrd="0" presId="urn:microsoft.com/office/officeart/2005/8/layout/orgChart1"/>
    <dgm:cxn modelId="{4F86B14C-A37F-B442-8298-2E6D99C56D59}" type="presParOf" srcId="{89DEAFC6-2E3B-F84D-A8EC-A9B2A931DDC5}" destId="{AF1355DD-446D-3B4D-8A4D-00CEBD2246A0}" srcOrd="5" destOrd="0" presId="urn:microsoft.com/office/officeart/2005/8/layout/orgChart1"/>
    <dgm:cxn modelId="{AB0EFA35-D9D6-DF4F-BB66-1374040E2ADE}" type="presParOf" srcId="{AF1355DD-446D-3B4D-8A4D-00CEBD2246A0}" destId="{C4E4A758-EF69-2D4A-B99A-A39DA352F6BC}" srcOrd="0" destOrd="0" presId="urn:microsoft.com/office/officeart/2005/8/layout/orgChart1"/>
    <dgm:cxn modelId="{F93E4A4A-07CF-2D40-9CB0-B8A8BE7CB087}" type="presParOf" srcId="{C4E4A758-EF69-2D4A-B99A-A39DA352F6BC}" destId="{EB025F54-6793-324D-8A4E-F7EFA17536A1}" srcOrd="0" destOrd="0" presId="urn:microsoft.com/office/officeart/2005/8/layout/orgChart1"/>
    <dgm:cxn modelId="{E0F64EA8-966D-E845-82DA-E861BAD9841C}" type="presParOf" srcId="{C4E4A758-EF69-2D4A-B99A-A39DA352F6BC}" destId="{EF98CFEF-A4DF-2F4B-8DC9-E2C8F7AB9458}" srcOrd="1" destOrd="0" presId="urn:microsoft.com/office/officeart/2005/8/layout/orgChart1"/>
    <dgm:cxn modelId="{DBD436B7-AFCC-974C-9DF4-FA15957BA32B}" type="presParOf" srcId="{AF1355DD-446D-3B4D-8A4D-00CEBD2246A0}" destId="{7E078A91-B7F2-8C46-99DC-6E2094AC8EDB}" srcOrd="1" destOrd="0" presId="urn:microsoft.com/office/officeart/2005/8/layout/orgChart1"/>
    <dgm:cxn modelId="{E7799FBA-9E0C-0044-A865-50E71D3271A2}" type="presParOf" srcId="{AF1355DD-446D-3B4D-8A4D-00CEBD2246A0}" destId="{7D126FF3-B1E3-1A4E-AE0A-80D997294D51}" srcOrd="2" destOrd="0" presId="urn:microsoft.com/office/officeart/2005/8/layout/orgChart1"/>
    <dgm:cxn modelId="{5E4BB380-1A9E-544B-B153-AA4DA08C84C2}" type="presParOf" srcId="{2F99AF1D-9238-DB41-8898-641A920C14C1}" destId="{782632D9-CED6-274E-8E7B-A3DAA49444F9}" srcOrd="2" destOrd="0" presId="urn:microsoft.com/office/officeart/2005/8/layout/orgChart1"/>
    <dgm:cxn modelId="{1A5B1543-25EC-8D4B-B436-0DF7F9C5DFE1}" type="presParOf" srcId="{4755B484-8420-0A4F-ACC7-C3EB177BE250}" destId="{1A0097A0-2D38-3A49-B18A-E25D98D573D5}" srcOrd="2" destOrd="0" presId="urn:microsoft.com/office/officeart/2005/8/layout/orgChart1"/>
    <dgm:cxn modelId="{E245DC2D-0C33-9241-9EE4-46EAFE365FCB}" type="presParOf" srcId="{C6847872-6A0D-8640-9FF5-7A650078ADB1}" destId="{D590819F-4CD0-6447-B7E5-E021C12F36DC}" srcOrd="4" destOrd="0" presId="urn:microsoft.com/office/officeart/2005/8/layout/orgChart1"/>
    <dgm:cxn modelId="{45C07021-CFDC-5C44-A4BF-1F29271B00F0}" type="presParOf" srcId="{C6847872-6A0D-8640-9FF5-7A650078ADB1}" destId="{ED89A3AA-F35F-4B48-A9D2-6A2365E37576}" srcOrd="5" destOrd="0" presId="urn:microsoft.com/office/officeart/2005/8/layout/orgChart1"/>
    <dgm:cxn modelId="{768277DC-F089-634A-95D4-C3E96E6C489D}" type="presParOf" srcId="{ED89A3AA-F35F-4B48-A9D2-6A2365E37576}" destId="{C588D57C-AD49-734D-84AE-854FF16AED4C}" srcOrd="0" destOrd="0" presId="urn:microsoft.com/office/officeart/2005/8/layout/orgChart1"/>
    <dgm:cxn modelId="{78ACADE3-1001-D647-8826-039FD0593AB0}" type="presParOf" srcId="{C588D57C-AD49-734D-84AE-854FF16AED4C}" destId="{B99AED1B-98CB-2841-97BF-8D18E118895C}" srcOrd="0" destOrd="0" presId="urn:microsoft.com/office/officeart/2005/8/layout/orgChart1"/>
    <dgm:cxn modelId="{FAD50A63-6E22-2C47-BF6E-81351D80568D}" type="presParOf" srcId="{C588D57C-AD49-734D-84AE-854FF16AED4C}" destId="{C93ECCBE-D9F3-A443-A890-0774FE7108A5}" srcOrd="1" destOrd="0" presId="urn:microsoft.com/office/officeart/2005/8/layout/orgChart1"/>
    <dgm:cxn modelId="{4DBA8E1B-1178-A94D-9440-2CA94E90825C}" type="presParOf" srcId="{ED89A3AA-F35F-4B48-A9D2-6A2365E37576}" destId="{71B280D2-E745-0C4B-BD32-C9EC8FF81D28}" srcOrd="1" destOrd="0" presId="urn:microsoft.com/office/officeart/2005/8/layout/orgChart1"/>
    <dgm:cxn modelId="{BBD068B4-FE64-4B49-A301-A97124A3DCEF}" type="presParOf" srcId="{71B280D2-E745-0C4B-BD32-C9EC8FF81D28}" destId="{1B7AFD16-7BD0-004E-A4C2-AC30EB117C2A}" srcOrd="0" destOrd="0" presId="urn:microsoft.com/office/officeart/2005/8/layout/orgChart1"/>
    <dgm:cxn modelId="{8A1027AB-5A71-FB49-B357-7ED1AE446FBC}" type="presParOf" srcId="{71B280D2-E745-0C4B-BD32-C9EC8FF81D28}" destId="{F35002A8-A766-D84D-AAD5-929F86CB2395}" srcOrd="1" destOrd="0" presId="urn:microsoft.com/office/officeart/2005/8/layout/orgChart1"/>
    <dgm:cxn modelId="{FB87EA71-D375-624C-84C7-FB273A6F89DF}" type="presParOf" srcId="{F35002A8-A766-D84D-AAD5-929F86CB2395}" destId="{65697E10-B91A-044F-BFF1-2F03105B8537}" srcOrd="0" destOrd="0" presId="urn:microsoft.com/office/officeart/2005/8/layout/orgChart1"/>
    <dgm:cxn modelId="{B50BF67A-A877-1A45-9C4C-E4D03845BCFB}" type="presParOf" srcId="{65697E10-B91A-044F-BFF1-2F03105B8537}" destId="{2AD0DEF9-1446-924D-9FEB-BE731072785B}" srcOrd="0" destOrd="0" presId="urn:microsoft.com/office/officeart/2005/8/layout/orgChart1"/>
    <dgm:cxn modelId="{FD0BADB4-2F42-1448-AB31-C59AF6B01539}" type="presParOf" srcId="{65697E10-B91A-044F-BFF1-2F03105B8537}" destId="{71810D74-A69D-3042-A123-64546E015473}" srcOrd="1" destOrd="0" presId="urn:microsoft.com/office/officeart/2005/8/layout/orgChart1"/>
    <dgm:cxn modelId="{8252CFCD-591E-D74D-9C6E-5F58B8587F03}" type="presParOf" srcId="{F35002A8-A766-D84D-AAD5-929F86CB2395}" destId="{0918C7DA-CFA8-5C4D-A34B-1ED067C3B015}" srcOrd="1" destOrd="0" presId="urn:microsoft.com/office/officeart/2005/8/layout/orgChart1"/>
    <dgm:cxn modelId="{B8BA6B61-A15E-5F41-8A35-6C815DD02901}" type="presParOf" srcId="{F35002A8-A766-D84D-AAD5-929F86CB2395}" destId="{5DC9D048-C9D1-C141-9775-8CA5D22403A8}" srcOrd="2" destOrd="0" presId="urn:microsoft.com/office/officeart/2005/8/layout/orgChart1"/>
    <dgm:cxn modelId="{C66DB1B7-09C3-AE4B-A273-15B39B0830B0}" type="presParOf" srcId="{71B280D2-E745-0C4B-BD32-C9EC8FF81D28}" destId="{C1854AAC-1092-EA46-8954-15E08AC23FF4}" srcOrd="2" destOrd="0" presId="urn:microsoft.com/office/officeart/2005/8/layout/orgChart1"/>
    <dgm:cxn modelId="{FDB32369-B3D8-0047-8191-5AE38D260653}" type="presParOf" srcId="{71B280D2-E745-0C4B-BD32-C9EC8FF81D28}" destId="{18A02DB5-3CED-124D-BB49-A647799AABB2}" srcOrd="3" destOrd="0" presId="urn:microsoft.com/office/officeart/2005/8/layout/orgChart1"/>
    <dgm:cxn modelId="{4F9DCE47-7DEC-7F40-B8CD-798C5E1206B6}" type="presParOf" srcId="{18A02DB5-3CED-124D-BB49-A647799AABB2}" destId="{BFF00127-05E2-4D41-B0E1-4D28372ED19B}" srcOrd="0" destOrd="0" presId="urn:microsoft.com/office/officeart/2005/8/layout/orgChart1"/>
    <dgm:cxn modelId="{5362800B-F283-DB4A-856E-7F1905C9B26B}" type="presParOf" srcId="{BFF00127-05E2-4D41-B0E1-4D28372ED19B}" destId="{1EFB1E9E-5F0C-D649-BCBA-F1A48065D359}" srcOrd="0" destOrd="0" presId="urn:microsoft.com/office/officeart/2005/8/layout/orgChart1"/>
    <dgm:cxn modelId="{AC751A63-DA45-B942-A9E4-3D3EF61BF890}" type="presParOf" srcId="{BFF00127-05E2-4D41-B0E1-4D28372ED19B}" destId="{0755A91A-5F4B-0047-9664-8B8C625F70CB}" srcOrd="1" destOrd="0" presId="urn:microsoft.com/office/officeart/2005/8/layout/orgChart1"/>
    <dgm:cxn modelId="{CB43905E-550F-7E4A-A81D-143BFC62DA8E}" type="presParOf" srcId="{18A02DB5-3CED-124D-BB49-A647799AABB2}" destId="{3BE7FA44-6113-8747-890C-32FFC5FAD20B}" srcOrd="1" destOrd="0" presId="urn:microsoft.com/office/officeart/2005/8/layout/orgChart1"/>
    <dgm:cxn modelId="{7E6B8708-514E-2B47-9E60-41ADFA6D7884}" type="presParOf" srcId="{18A02DB5-3CED-124D-BB49-A647799AABB2}" destId="{4C185607-B72F-7B44-B141-7A4B75FBC951}" srcOrd="2" destOrd="0" presId="urn:microsoft.com/office/officeart/2005/8/layout/orgChart1"/>
    <dgm:cxn modelId="{E2DD4079-B430-C34C-A7D6-B361A79CE5BE}" type="presParOf" srcId="{71B280D2-E745-0C4B-BD32-C9EC8FF81D28}" destId="{2648C179-7A04-274E-AAB5-9FD87E09E635}" srcOrd="4" destOrd="0" presId="urn:microsoft.com/office/officeart/2005/8/layout/orgChart1"/>
    <dgm:cxn modelId="{24093ACD-5985-D349-BB3A-05E9D59D6752}" type="presParOf" srcId="{71B280D2-E745-0C4B-BD32-C9EC8FF81D28}" destId="{AF4C03A2-1392-DE4D-A0F9-CE2B25B9EC0A}" srcOrd="5" destOrd="0" presId="urn:microsoft.com/office/officeart/2005/8/layout/orgChart1"/>
    <dgm:cxn modelId="{399BE25D-E9E3-7D4C-9FA0-5D40A85F024E}" type="presParOf" srcId="{AF4C03A2-1392-DE4D-A0F9-CE2B25B9EC0A}" destId="{1285D2E8-BDAA-574D-9E3D-783789125AC1}" srcOrd="0" destOrd="0" presId="urn:microsoft.com/office/officeart/2005/8/layout/orgChart1"/>
    <dgm:cxn modelId="{83F87BB2-2B7C-5C45-B97F-5E1A54FF1977}" type="presParOf" srcId="{1285D2E8-BDAA-574D-9E3D-783789125AC1}" destId="{5C2688BF-593C-8D4F-8FB6-D0C993E949E5}" srcOrd="0" destOrd="0" presId="urn:microsoft.com/office/officeart/2005/8/layout/orgChart1"/>
    <dgm:cxn modelId="{7F0684DE-C82D-AF4A-882F-E2BC14A23683}" type="presParOf" srcId="{1285D2E8-BDAA-574D-9E3D-783789125AC1}" destId="{1DADAC1F-C2DC-DB43-99B4-A101ACEB0C4A}" srcOrd="1" destOrd="0" presId="urn:microsoft.com/office/officeart/2005/8/layout/orgChart1"/>
    <dgm:cxn modelId="{60B824C2-758D-D74C-A339-A61F01C5980A}" type="presParOf" srcId="{AF4C03A2-1392-DE4D-A0F9-CE2B25B9EC0A}" destId="{A7CEDBEC-DA94-AA48-AAE5-5207F3228A16}" srcOrd="1" destOrd="0" presId="urn:microsoft.com/office/officeart/2005/8/layout/orgChart1"/>
    <dgm:cxn modelId="{A9503940-791F-DF41-B077-CC1B812282EE}" type="presParOf" srcId="{AF4C03A2-1392-DE4D-A0F9-CE2B25B9EC0A}" destId="{BA1D8EA1-66C1-4541-8441-F6E96FF26FDF}" srcOrd="2" destOrd="0" presId="urn:microsoft.com/office/officeart/2005/8/layout/orgChart1"/>
    <dgm:cxn modelId="{BD887992-F73A-0D4A-B1EF-7C7538727627}" type="presParOf" srcId="{71B280D2-E745-0C4B-BD32-C9EC8FF81D28}" destId="{C2D5F0D8-F0BF-4A44-B158-4565210367DD}" srcOrd="6" destOrd="0" presId="urn:microsoft.com/office/officeart/2005/8/layout/orgChart1"/>
    <dgm:cxn modelId="{CDF6FC30-67CD-DD48-B7B0-ED5EC7692022}" type="presParOf" srcId="{71B280D2-E745-0C4B-BD32-C9EC8FF81D28}" destId="{F7BD9882-138E-D042-993B-56E6A80745B7}" srcOrd="7" destOrd="0" presId="urn:microsoft.com/office/officeart/2005/8/layout/orgChart1"/>
    <dgm:cxn modelId="{177B2CCE-0324-2849-962B-6AE551EFADFC}" type="presParOf" srcId="{F7BD9882-138E-D042-993B-56E6A80745B7}" destId="{B220B7DF-1C56-0646-A43C-97A5C5AC80C9}" srcOrd="0" destOrd="0" presId="urn:microsoft.com/office/officeart/2005/8/layout/orgChart1"/>
    <dgm:cxn modelId="{E982E340-1231-3748-9AB9-7D20444FE65F}" type="presParOf" srcId="{B220B7DF-1C56-0646-A43C-97A5C5AC80C9}" destId="{28207892-3712-CC46-AD6A-A027D95235F5}" srcOrd="0" destOrd="0" presId="urn:microsoft.com/office/officeart/2005/8/layout/orgChart1"/>
    <dgm:cxn modelId="{B324BD87-4617-D64E-984B-87647A1F242C}" type="presParOf" srcId="{B220B7DF-1C56-0646-A43C-97A5C5AC80C9}" destId="{A1E6F30D-5915-DA46-A2E0-2E497142A029}" srcOrd="1" destOrd="0" presId="urn:microsoft.com/office/officeart/2005/8/layout/orgChart1"/>
    <dgm:cxn modelId="{23A95E38-97F3-AA49-BC7F-234B9E46BD9A}" type="presParOf" srcId="{F7BD9882-138E-D042-993B-56E6A80745B7}" destId="{01A39AD2-E01F-3D40-96B7-C6E559E6CC1F}" srcOrd="1" destOrd="0" presId="urn:microsoft.com/office/officeart/2005/8/layout/orgChart1"/>
    <dgm:cxn modelId="{D201DF96-635C-0A45-9673-A1AAE6ED56C3}" type="presParOf" srcId="{01A39AD2-E01F-3D40-96B7-C6E559E6CC1F}" destId="{DCED2992-AF13-D949-89EE-EC06225D370B}" srcOrd="0" destOrd="0" presId="urn:microsoft.com/office/officeart/2005/8/layout/orgChart1"/>
    <dgm:cxn modelId="{637E0C83-B365-BF4C-89BE-13145C8ABC2F}" type="presParOf" srcId="{01A39AD2-E01F-3D40-96B7-C6E559E6CC1F}" destId="{A2C930CA-E439-AE43-A533-944469903EC6}" srcOrd="1" destOrd="0" presId="urn:microsoft.com/office/officeart/2005/8/layout/orgChart1"/>
    <dgm:cxn modelId="{A249F702-FD29-9041-A8D9-CDB59678502D}" type="presParOf" srcId="{A2C930CA-E439-AE43-A533-944469903EC6}" destId="{54E7642A-1BD2-BF4F-B286-AC6171CF8659}" srcOrd="0" destOrd="0" presId="urn:microsoft.com/office/officeart/2005/8/layout/orgChart1"/>
    <dgm:cxn modelId="{B03EFF9D-54CC-2444-BC12-17992A1DE334}" type="presParOf" srcId="{54E7642A-1BD2-BF4F-B286-AC6171CF8659}" destId="{97A10A25-A16E-5E49-8F35-87673241B0EF}" srcOrd="0" destOrd="0" presId="urn:microsoft.com/office/officeart/2005/8/layout/orgChart1"/>
    <dgm:cxn modelId="{3D2C9DFA-7A67-0C40-B36A-5B5EB2B05A7E}" type="presParOf" srcId="{54E7642A-1BD2-BF4F-B286-AC6171CF8659}" destId="{0F176E5F-94D2-564B-B37F-E448AC9632DD}" srcOrd="1" destOrd="0" presId="urn:microsoft.com/office/officeart/2005/8/layout/orgChart1"/>
    <dgm:cxn modelId="{D8818064-A53C-5643-9362-59E5CAE47D76}" type="presParOf" srcId="{A2C930CA-E439-AE43-A533-944469903EC6}" destId="{A8FA3234-35A2-A244-938E-8A3F071C64CD}" srcOrd="1" destOrd="0" presId="urn:microsoft.com/office/officeart/2005/8/layout/orgChart1"/>
    <dgm:cxn modelId="{86AEBD20-0D73-0B4F-BDBB-C16B6B44D6A4}" type="presParOf" srcId="{A8FA3234-35A2-A244-938E-8A3F071C64CD}" destId="{025714BD-AA79-B449-869C-481915B9E6C7}" srcOrd="0" destOrd="0" presId="urn:microsoft.com/office/officeart/2005/8/layout/orgChart1"/>
    <dgm:cxn modelId="{2907B8A1-329B-094C-81D3-EE973C1903B9}" type="presParOf" srcId="{A8FA3234-35A2-A244-938E-8A3F071C64CD}" destId="{A3BE3C4F-12FE-1149-BF26-CEE457D7E2EA}" srcOrd="1" destOrd="0" presId="urn:microsoft.com/office/officeart/2005/8/layout/orgChart1"/>
    <dgm:cxn modelId="{EBB55AE1-E9DB-AD42-AAF2-55557222EF9B}" type="presParOf" srcId="{A3BE3C4F-12FE-1149-BF26-CEE457D7E2EA}" destId="{22EF80BE-5D46-4340-8090-6ADC53780203}" srcOrd="0" destOrd="0" presId="urn:microsoft.com/office/officeart/2005/8/layout/orgChart1"/>
    <dgm:cxn modelId="{8E292103-CBE4-7942-9A64-8BFC0FDBE10F}" type="presParOf" srcId="{22EF80BE-5D46-4340-8090-6ADC53780203}" destId="{60C0A4D3-4916-D54C-8290-851A1D33CE2C}" srcOrd="0" destOrd="0" presId="urn:microsoft.com/office/officeart/2005/8/layout/orgChart1"/>
    <dgm:cxn modelId="{6A604324-299D-3640-BB4C-FAB4A4895B5C}" type="presParOf" srcId="{22EF80BE-5D46-4340-8090-6ADC53780203}" destId="{31B763F6-2F22-6B4A-9350-08A3BC65B66C}" srcOrd="1" destOrd="0" presId="urn:microsoft.com/office/officeart/2005/8/layout/orgChart1"/>
    <dgm:cxn modelId="{4BD729C6-952F-644E-97FB-CA2E302CEBAF}" type="presParOf" srcId="{A3BE3C4F-12FE-1149-BF26-CEE457D7E2EA}" destId="{2FE22FC1-DF24-4C47-AAA2-DDDE6BB582E5}" srcOrd="1" destOrd="0" presId="urn:microsoft.com/office/officeart/2005/8/layout/orgChart1"/>
    <dgm:cxn modelId="{ED8B5540-6FC3-684A-A914-A9B1E3E86BE7}" type="presParOf" srcId="{A3BE3C4F-12FE-1149-BF26-CEE457D7E2EA}" destId="{C3B84B6F-6850-B648-BA99-3CCD5EDBA095}" srcOrd="2" destOrd="0" presId="urn:microsoft.com/office/officeart/2005/8/layout/orgChart1"/>
    <dgm:cxn modelId="{F1BC99CC-1F24-544F-A046-0F7AFFAC3C60}" type="presParOf" srcId="{A8FA3234-35A2-A244-938E-8A3F071C64CD}" destId="{86A342CA-F18F-DB47-AB71-564E55CCB1C9}" srcOrd="2" destOrd="0" presId="urn:microsoft.com/office/officeart/2005/8/layout/orgChart1"/>
    <dgm:cxn modelId="{573B2252-D963-894E-9715-B917420DCCA5}" type="presParOf" srcId="{A8FA3234-35A2-A244-938E-8A3F071C64CD}" destId="{96E79DB7-CB8E-7845-AE96-2A0A40D1B17F}" srcOrd="3" destOrd="0" presId="urn:microsoft.com/office/officeart/2005/8/layout/orgChart1"/>
    <dgm:cxn modelId="{B6DF2EF2-900D-FC49-AB1E-A07872EE91C2}" type="presParOf" srcId="{96E79DB7-CB8E-7845-AE96-2A0A40D1B17F}" destId="{6FDC7F74-4012-4747-87DA-F355FF201B77}" srcOrd="0" destOrd="0" presId="urn:microsoft.com/office/officeart/2005/8/layout/orgChart1"/>
    <dgm:cxn modelId="{3D066D2A-2CF3-724A-8D1A-0462283C5A23}" type="presParOf" srcId="{6FDC7F74-4012-4747-87DA-F355FF201B77}" destId="{3BF36E31-DF8B-ED4C-ABFA-28446BF57BA1}" srcOrd="0" destOrd="0" presId="urn:microsoft.com/office/officeart/2005/8/layout/orgChart1"/>
    <dgm:cxn modelId="{B3CE06EC-DACA-3944-816E-0160D3D552A6}" type="presParOf" srcId="{6FDC7F74-4012-4747-87DA-F355FF201B77}" destId="{6AB2AE41-E503-B740-906B-7CC40C41F08C}" srcOrd="1" destOrd="0" presId="urn:microsoft.com/office/officeart/2005/8/layout/orgChart1"/>
    <dgm:cxn modelId="{F0A1238A-F131-014B-803A-23B042F3059F}" type="presParOf" srcId="{96E79DB7-CB8E-7845-AE96-2A0A40D1B17F}" destId="{92306531-3267-044B-94C7-CAFA86E53BBA}" srcOrd="1" destOrd="0" presId="urn:microsoft.com/office/officeart/2005/8/layout/orgChart1"/>
    <dgm:cxn modelId="{863B4EDA-5E63-2743-9287-970CB3AD538D}" type="presParOf" srcId="{96E79DB7-CB8E-7845-AE96-2A0A40D1B17F}" destId="{4169C225-8240-2B40-AD25-2C15A9BF7703}" srcOrd="2" destOrd="0" presId="urn:microsoft.com/office/officeart/2005/8/layout/orgChart1"/>
    <dgm:cxn modelId="{377FAB7D-B6FA-5044-B9D9-8E40A0E79B1B}" type="presParOf" srcId="{A8FA3234-35A2-A244-938E-8A3F071C64CD}" destId="{61CF698C-9505-DF47-BD81-CA7577938117}" srcOrd="4" destOrd="0" presId="urn:microsoft.com/office/officeart/2005/8/layout/orgChart1"/>
    <dgm:cxn modelId="{306B1A75-20FA-2D48-AD80-29D066AD788F}" type="presParOf" srcId="{A8FA3234-35A2-A244-938E-8A3F071C64CD}" destId="{961C5D11-2332-D649-A8A0-AC61F35A1227}" srcOrd="5" destOrd="0" presId="urn:microsoft.com/office/officeart/2005/8/layout/orgChart1"/>
    <dgm:cxn modelId="{5CF07DE9-0413-3245-B6A9-BC0D2853CACD}" type="presParOf" srcId="{961C5D11-2332-D649-A8A0-AC61F35A1227}" destId="{3689A6E1-E4CC-C545-97E8-DBABF4CEC210}" srcOrd="0" destOrd="0" presId="urn:microsoft.com/office/officeart/2005/8/layout/orgChart1"/>
    <dgm:cxn modelId="{1F939CF3-D9C0-8843-B676-198473F6FAF6}" type="presParOf" srcId="{3689A6E1-E4CC-C545-97E8-DBABF4CEC210}" destId="{201EC307-B0BF-BD4D-BBB3-9665984D21F9}" srcOrd="0" destOrd="0" presId="urn:microsoft.com/office/officeart/2005/8/layout/orgChart1"/>
    <dgm:cxn modelId="{CC4588C1-CFF4-4943-A621-C653216B2BA1}" type="presParOf" srcId="{3689A6E1-E4CC-C545-97E8-DBABF4CEC210}" destId="{5E338170-FF8B-3B4E-A57D-ED6685BDF360}" srcOrd="1" destOrd="0" presId="urn:microsoft.com/office/officeart/2005/8/layout/orgChart1"/>
    <dgm:cxn modelId="{41506810-50D1-0B48-AB1B-F83D59F9D6E1}" type="presParOf" srcId="{961C5D11-2332-D649-A8A0-AC61F35A1227}" destId="{8FB06949-3696-1748-945B-5C52E4421AD8}" srcOrd="1" destOrd="0" presId="urn:microsoft.com/office/officeart/2005/8/layout/orgChart1"/>
    <dgm:cxn modelId="{D5522343-2856-0A4F-BC17-DD8207B13256}" type="presParOf" srcId="{8FB06949-3696-1748-945B-5C52E4421AD8}" destId="{373A76ED-927F-9848-8739-3CD41BB2FACD}" srcOrd="0" destOrd="0" presId="urn:microsoft.com/office/officeart/2005/8/layout/orgChart1"/>
    <dgm:cxn modelId="{CCC54E34-745D-544A-BDBF-D5DD686CA9A2}" type="presParOf" srcId="{8FB06949-3696-1748-945B-5C52E4421AD8}" destId="{71F3A280-C0F0-934E-AE42-25F75CCFF541}" srcOrd="1" destOrd="0" presId="urn:microsoft.com/office/officeart/2005/8/layout/orgChart1"/>
    <dgm:cxn modelId="{E2AC2A22-81B2-564C-B721-95C1471FABF5}" type="presParOf" srcId="{71F3A280-C0F0-934E-AE42-25F75CCFF541}" destId="{FC96B12F-2046-0448-A696-6F9238D60562}" srcOrd="0" destOrd="0" presId="urn:microsoft.com/office/officeart/2005/8/layout/orgChart1"/>
    <dgm:cxn modelId="{14927C12-AE56-0B47-B9D9-B779EBB69253}" type="presParOf" srcId="{FC96B12F-2046-0448-A696-6F9238D60562}" destId="{FD6FAA4C-9DC6-584F-9A7B-90D69B384315}" srcOrd="0" destOrd="0" presId="urn:microsoft.com/office/officeart/2005/8/layout/orgChart1"/>
    <dgm:cxn modelId="{3DEB45F3-25A8-424B-86CC-C0D4CF20382F}" type="presParOf" srcId="{FC96B12F-2046-0448-A696-6F9238D60562}" destId="{98E71C08-EABB-5845-A0E3-5AA5391AB76E}" srcOrd="1" destOrd="0" presId="urn:microsoft.com/office/officeart/2005/8/layout/orgChart1"/>
    <dgm:cxn modelId="{EE8D8911-F4A6-3242-A543-A5E381DB1EE9}" type="presParOf" srcId="{71F3A280-C0F0-934E-AE42-25F75CCFF541}" destId="{76154C11-7247-664E-88FB-4A4FC815E5FD}" srcOrd="1" destOrd="0" presId="urn:microsoft.com/office/officeart/2005/8/layout/orgChart1"/>
    <dgm:cxn modelId="{CD4E2247-970F-5344-9CCB-EF927C21B1B7}" type="presParOf" srcId="{71F3A280-C0F0-934E-AE42-25F75CCFF541}" destId="{75721CE1-9BAE-F04A-9AB8-8182AF21C73E}" srcOrd="2" destOrd="0" presId="urn:microsoft.com/office/officeart/2005/8/layout/orgChart1"/>
    <dgm:cxn modelId="{3042BBD3-B019-634D-AF1A-BAF2AD5C1AA1}" type="presParOf" srcId="{961C5D11-2332-D649-A8A0-AC61F35A1227}" destId="{DD86C087-315F-7C41-B09F-027F720E6BE2}" srcOrd="2" destOrd="0" presId="urn:microsoft.com/office/officeart/2005/8/layout/orgChart1"/>
    <dgm:cxn modelId="{7C8B6FA2-6569-3B40-A11E-F9BE8239ECAF}" type="presParOf" srcId="{A2C930CA-E439-AE43-A533-944469903EC6}" destId="{43D45549-88AB-1645-A8B0-62DA214BF9EA}" srcOrd="2" destOrd="0" presId="urn:microsoft.com/office/officeart/2005/8/layout/orgChart1"/>
    <dgm:cxn modelId="{87206452-4E9F-DE4D-9D45-32C0415866D6}" type="presParOf" srcId="{F7BD9882-138E-D042-993B-56E6A80745B7}" destId="{B996EC43-8D26-D64F-824D-2976413B6263}" srcOrd="2" destOrd="0" presId="urn:microsoft.com/office/officeart/2005/8/layout/orgChart1"/>
    <dgm:cxn modelId="{FE6A689D-F477-034B-9911-9D9D74C4936A}" type="presParOf" srcId="{71B280D2-E745-0C4B-BD32-C9EC8FF81D28}" destId="{17ADB0C9-15F4-2C4E-AC8D-70395B6889BF}" srcOrd="8" destOrd="0" presId="urn:microsoft.com/office/officeart/2005/8/layout/orgChart1"/>
    <dgm:cxn modelId="{AB7567A7-D2A0-2B43-A83E-301233594DB6}" type="presParOf" srcId="{71B280D2-E745-0C4B-BD32-C9EC8FF81D28}" destId="{924BE0A6-F137-3440-BEB8-6F6CF3932BC8}" srcOrd="9" destOrd="0" presId="urn:microsoft.com/office/officeart/2005/8/layout/orgChart1"/>
    <dgm:cxn modelId="{68D76835-7A8A-7048-AAFB-DB4C25F2AE6D}" type="presParOf" srcId="{924BE0A6-F137-3440-BEB8-6F6CF3932BC8}" destId="{6101FA7A-23C3-F342-A1F0-71D8D90D6070}" srcOrd="0" destOrd="0" presId="urn:microsoft.com/office/officeart/2005/8/layout/orgChart1"/>
    <dgm:cxn modelId="{A61FFF37-48EC-8E45-B9B9-6505985EB4FE}" type="presParOf" srcId="{6101FA7A-23C3-F342-A1F0-71D8D90D6070}" destId="{52885BC3-6C1D-FB41-B009-93E7D709ED13}" srcOrd="0" destOrd="0" presId="urn:microsoft.com/office/officeart/2005/8/layout/orgChart1"/>
    <dgm:cxn modelId="{D4400026-97D0-9844-932B-4597B3715210}" type="presParOf" srcId="{6101FA7A-23C3-F342-A1F0-71D8D90D6070}" destId="{E348E4F4-F32E-7948-AA37-363681B31C0F}" srcOrd="1" destOrd="0" presId="urn:microsoft.com/office/officeart/2005/8/layout/orgChart1"/>
    <dgm:cxn modelId="{9727D12C-7805-FF4C-BD69-71AE21A4D931}" type="presParOf" srcId="{924BE0A6-F137-3440-BEB8-6F6CF3932BC8}" destId="{6D754DBE-288A-2341-8AC0-0DC1B7DF2D3C}" srcOrd="1" destOrd="0" presId="urn:microsoft.com/office/officeart/2005/8/layout/orgChart1"/>
    <dgm:cxn modelId="{0DA6B48E-A0A6-AE47-ACE9-7E4D0844BBB8}" type="presParOf" srcId="{6D754DBE-288A-2341-8AC0-0DC1B7DF2D3C}" destId="{035758A3-DD4F-DC4A-A890-160D063047A7}" srcOrd="0" destOrd="0" presId="urn:microsoft.com/office/officeart/2005/8/layout/orgChart1"/>
    <dgm:cxn modelId="{97FF9D5D-38F1-8D44-95E7-C84C70AD874A}" type="presParOf" srcId="{6D754DBE-288A-2341-8AC0-0DC1B7DF2D3C}" destId="{88F66DB0-AB85-5141-A9DB-6C079794EA32}" srcOrd="1" destOrd="0" presId="urn:microsoft.com/office/officeart/2005/8/layout/orgChart1"/>
    <dgm:cxn modelId="{41B3C79C-5337-A44D-866B-41D69D3FC9C3}" type="presParOf" srcId="{88F66DB0-AB85-5141-A9DB-6C079794EA32}" destId="{4B33E040-5359-E14B-98F5-757E933F1007}" srcOrd="0" destOrd="0" presId="urn:microsoft.com/office/officeart/2005/8/layout/orgChart1"/>
    <dgm:cxn modelId="{62778DEC-0853-5243-AE22-4ECAC66CE59A}" type="presParOf" srcId="{4B33E040-5359-E14B-98F5-757E933F1007}" destId="{50DC89B5-C689-094E-9970-FD1AA9DCECA4}" srcOrd="0" destOrd="0" presId="urn:microsoft.com/office/officeart/2005/8/layout/orgChart1"/>
    <dgm:cxn modelId="{9D8A2DFC-FD87-7B49-BE21-67798DC805F4}" type="presParOf" srcId="{4B33E040-5359-E14B-98F5-757E933F1007}" destId="{C5310EE5-116E-5B4C-8F7D-9A97D7784565}" srcOrd="1" destOrd="0" presId="urn:microsoft.com/office/officeart/2005/8/layout/orgChart1"/>
    <dgm:cxn modelId="{D290BD90-928B-FD46-A063-0F3F83F4CC7A}" type="presParOf" srcId="{88F66DB0-AB85-5141-A9DB-6C079794EA32}" destId="{6B77DE69-F743-074F-8FFB-6E2A2FD738B8}" srcOrd="1" destOrd="0" presId="urn:microsoft.com/office/officeart/2005/8/layout/orgChart1"/>
    <dgm:cxn modelId="{54931DB7-5007-3942-88E6-91B5066A49B0}" type="presParOf" srcId="{6B77DE69-F743-074F-8FFB-6E2A2FD738B8}" destId="{5499A092-0180-0D46-A18E-B5A9B14C8463}" srcOrd="0" destOrd="0" presId="urn:microsoft.com/office/officeart/2005/8/layout/orgChart1"/>
    <dgm:cxn modelId="{E7114185-7E62-7542-8234-BB1525647B04}" type="presParOf" srcId="{6B77DE69-F743-074F-8FFB-6E2A2FD738B8}" destId="{B062E30F-0E5B-0140-96E8-38BA7B48ABB1}" srcOrd="1" destOrd="0" presId="urn:microsoft.com/office/officeart/2005/8/layout/orgChart1"/>
    <dgm:cxn modelId="{265703E8-EC37-6047-904F-3E84443E17A8}" type="presParOf" srcId="{B062E30F-0E5B-0140-96E8-38BA7B48ABB1}" destId="{4977EEA1-0681-354B-8843-40A5ABB704AF}" srcOrd="0" destOrd="0" presId="urn:microsoft.com/office/officeart/2005/8/layout/orgChart1"/>
    <dgm:cxn modelId="{F4A6A440-1B4B-E448-8737-3340BE349C6F}" type="presParOf" srcId="{4977EEA1-0681-354B-8843-40A5ABB704AF}" destId="{B85A26F7-EE0F-1141-B8BB-1FBB92A73F02}" srcOrd="0" destOrd="0" presId="urn:microsoft.com/office/officeart/2005/8/layout/orgChart1"/>
    <dgm:cxn modelId="{33B07AE9-D877-774A-9849-AECA3DDE261F}" type="presParOf" srcId="{4977EEA1-0681-354B-8843-40A5ABB704AF}" destId="{FAE99E14-DA85-D84C-A0E9-80411337F3D2}" srcOrd="1" destOrd="0" presId="urn:microsoft.com/office/officeart/2005/8/layout/orgChart1"/>
    <dgm:cxn modelId="{A783CA19-9DAE-F94D-9C11-FE80FC37869C}" type="presParOf" srcId="{B062E30F-0E5B-0140-96E8-38BA7B48ABB1}" destId="{8363F07E-6780-BB41-9AFD-07E5B524F5D2}" srcOrd="1" destOrd="0" presId="urn:microsoft.com/office/officeart/2005/8/layout/orgChart1"/>
    <dgm:cxn modelId="{87A7BE6E-6DCD-B842-9911-13212A654F72}" type="presParOf" srcId="{B062E30F-0E5B-0140-96E8-38BA7B48ABB1}" destId="{364B26A6-A41A-E941-B245-3686169CAEA4}" srcOrd="2" destOrd="0" presId="urn:microsoft.com/office/officeart/2005/8/layout/orgChart1"/>
    <dgm:cxn modelId="{40338394-696C-E14C-8209-ACC6DD2359EC}" type="presParOf" srcId="{6B77DE69-F743-074F-8FFB-6E2A2FD738B8}" destId="{CBE05EC9-D7B4-8344-BD10-3CB5168E59E0}" srcOrd="2" destOrd="0" presId="urn:microsoft.com/office/officeart/2005/8/layout/orgChart1"/>
    <dgm:cxn modelId="{9F5AE7D1-1511-9A41-864A-7E0C014F6A35}" type="presParOf" srcId="{6B77DE69-F743-074F-8FFB-6E2A2FD738B8}" destId="{672117E7-3FF7-A849-89F6-2CF6E51C4ED2}" srcOrd="3" destOrd="0" presId="urn:microsoft.com/office/officeart/2005/8/layout/orgChart1"/>
    <dgm:cxn modelId="{9613D301-21BD-EB42-939B-7D0874769C1D}" type="presParOf" srcId="{672117E7-3FF7-A849-89F6-2CF6E51C4ED2}" destId="{E280A146-2816-D54E-9AD1-D2B69FF27A35}" srcOrd="0" destOrd="0" presId="urn:microsoft.com/office/officeart/2005/8/layout/orgChart1"/>
    <dgm:cxn modelId="{1F6C4E40-CD74-A949-8167-5CB2981A4FB1}" type="presParOf" srcId="{E280A146-2816-D54E-9AD1-D2B69FF27A35}" destId="{3439C419-EF8E-3E41-ADF2-BABD9F2312CF}" srcOrd="0" destOrd="0" presId="urn:microsoft.com/office/officeart/2005/8/layout/orgChart1"/>
    <dgm:cxn modelId="{9E1BE8BB-4975-C34A-9780-5A4FD9C25FC3}" type="presParOf" srcId="{E280A146-2816-D54E-9AD1-D2B69FF27A35}" destId="{32301175-23D0-134A-BC97-B7A889835A14}" srcOrd="1" destOrd="0" presId="urn:microsoft.com/office/officeart/2005/8/layout/orgChart1"/>
    <dgm:cxn modelId="{B2EAF0BD-8B66-A245-871E-E229A697421E}" type="presParOf" srcId="{672117E7-3FF7-A849-89F6-2CF6E51C4ED2}" destId="{BECB0866-4F3D-E743-98BE-72C6D15B2084}" srcOrd="1" destOrd="0" presId="urn:microsoft.com/office/officeart/2005/8/layout/orgChart1"/>
    <dgm:cxn modelId="{8FA776F8-EDC4-D44F-BA75-C820C782BEEC}" type="presParOf" srcId="{BECB0866-4F3D-E743-98BE-72C6D15B2084}" destId="{9DF15CAE-537C-5F47-8A5A-A13C6546BB8D}" srcOrd="0" destOrd="0" presId="urn:microsoft.com/office/officeart/2005/8/layout/orgChart1"/>
    <dgm:cxn modelId="{C8408F38-642D-1D4C-A104-31C949DB0530}" type="presParOf" srcId="{BECB0866-4F3D-E743-98BE-72C6D15B2084}" destId="{8FAA4C0E-44E7-2045-BB7F-64AC65969695}" srcOrd="1" destOrd="0" presId="urn:microsoft.com/office/officeart/2005/8/layout/orgChart1"/>
    <dgm:cxn modelId="{2623527E-E1C6-A94A-8660-5E180D740409}" type="presParOf" srcId="{8FAA4C0E-44E7-2045-BB7F-64AC65969695}" destId="{1D76CDF2-0878-9246-AB9D-6DDC379F159C}" srcOrd="0" destOrd="0" presId="urn:microsoft.com/office/officeart/2005/8/layout/orgChart1"/>
    <dgm:cxn modelId="{51475FDE-95E1-3E46-9AD6-50348C4DE509}" type="presParOf" srcId="{1D76CDF2-0878-9246-AB9D-6DDC379F159C}" destId="{2691E3F5-CA44-EE49-8E08-74B907E59D56}" srcOrd="0" destOrd="0" presId="urn:microsoft.com/office/officeart/2005/8/layout/orgChart1"/>
    <dgm:cxn modelId="{71298832-1208-774B-AC4F-C8F6A618DC5D}" type="presParOf" srcId="{1D76CDF2-0878-9246-AB9D-6DDC379F159C}" destId="{747DE41A-1F39-DC4C-9FA3-4EBA320C56B1}" srcOrd="1" destOrd="0" presId="urn:microsoft.com/office/officeart/2005/8/layout/orgChart1"/>
    <dgm:cxn modelId="{867AD9D8-65D4-C145-A095-D0CBC2CE492D}" type="presParOf" srcId="{8FAA4C0E-44E7-2045-BB7F-64AC65969695}" destId="{DB0E3165-D6E6-4541-8C58-166B8D5A7A32}" srcOrd="1" destOrd="0" presId="urn:microsoft.com/office/officeart/2005/8/layout/orgChart1"/>
    <dgm:cxn modelId="{5B112FD0-5BF4-EE4D-A2DB-550004471550}" type="presParOf" srcId="{DB0E3165-D6E6-4541-8C58-166B8D5A7A32}" destId="{86DE79E1-37D2-6445-8833-7429A8AB145D}" srcOrd="0" destOrd="0" presId="urn:microsoft.com/office/officeart/2005/8/layout/orgChart1"/>
    <dgm:cxn modelId="{CEDAA919-0BE5-C44C-B2ED-028664E0EE09}" type="presParOf" srcId="{DB0E3165-D6E6-4541-8C58-166B8D5A7A32}" destId="{B8AE9A10-782F-EA4E-93F1-3C03B9CA7C42}" srcOrd="1" destOrd="0" presId="urn:microsoft.com/office/officeart/2005/8/layout/orgChart1"/>
    <dgm:cxn modelId="{0F5128BD-7305-DE44-85A9-D087137873C4}" type="presParOf" srcId="{B8AE9A10-782F-EA4E-93F1-3C03B9CA7C42}" destId="{79003D1E-6C3A-3B4A-90D3-4F5D7D4AC25B}" srcOrd="0" destOrd="0" presId="urn:microsoft.com/office/officeart/2005/8/layout/orgChart1"/>
    <dgm:cxn modelId="{D1BE2F25-F483-5749-88C8-9ACAF186E58A}" type="presParOf" srcId="{79003D1E-6C3A-3B4A-90D3-4F5D7D4AC25B}" destId="{213A7013-3399-D843-9E10-3F110374BA6D}" srcOrd="0" destOrd="0" presId="urn:microsoft.com/office/officeart/2005/8/layout/orgChart1"/>
    <dgm:cxn modelId="{2E05452F-7472-9E43-9B7B-79C2BE3AF94F}" type="presParOf" srcId="{79003D1E-6C3A-3B4A-90D3-4F5D7D4AC25B}" destId="{67EF8CE3-CF27-E040-ADBB-420A961EE6C7}" srcOrd="1" destOrd="0" presId="urn:microsoft.com/office/officeart/2005/8/layout/orgChart1"/>
    <dgm:cxn modelId="{1069B4F7-2BB8-E143-B440-56A08969F9FD}" type="presParOf" srcId="{B8AE9A10-782F-EA4E-93F1-3C03B9CA7C42}" destId="{73A7B8E1-AAC7-3A4D-A71E-AFCFE5319748}" srcOrd="1" destOrd="0" presId="urn:microsoft.com/office/officeart/2005/8/layout/orgChart1"/>
    <dgm:cxn modelId="{DE94722A-4508-9B42-9E51-E2C2B0EBB209}" type="presParOf" srcId="{B8AE9A10-782F-EA4E-93F1-3C03B9CA7C42}" destId="{6B31DF37-18AA-A64C-B9A8-B7D1767FEA3D}" srcOrd="2" destOrd="0" presId="urn:microsoft.com/office/officeart/2005/8/layout/orgChart1"/>
    <dgm:cxn modelId="{CBC39662-2516-6C4E-9B0B-905122B8C27F}" type="presParOf" srcId="{DB0E3165-D6E6-4541-8C58-166B8D5A7A32}" destId="{F5ADEE60-FC4E-C148-90C8-C1AF0EF90D5F}" srcOrd="2" destOrd="0" presId="urn:microsoft.com/office/officeart/2005/8/layout/orgChart1"/>
    <dgm:cxn modelId="{B9325F19-09B8-8246-A45E-D54A2FE0A71D}" type="presParOf" srcId="{DB0E3165-D6E6-4541-8C58-166B8D5A7A32}" destId="{2227A516-D1AF-FE4C-8EAC-96B36136E001}" srcOrd="3" destOrd="0" presId="urn:microsoft.com/office/officeart/2005/8/layout/orgChart1"/>
    <dgm:cxn modelId="{B575B097-03C3-424B-9343-7DA40C965C89}" type="presParOf" srcId="{2227A516-D1AF-FE4C-8EAC-96B36136E001}" destId="{DC172C32-844D-C741-8F50-0B4C51AE69D1}" srcOrd="0" destOrd="0" presId="urn:microsoft.com/office/officeart/2005/8/layout/orgChart1"/>
    <dgm:cxn modelId="{1740EE09-5F63-A946-9A46-C45A0CCB272F}" type="presParOf" srcId="{DC172C32-844D-C741-8F50-0B4C51AE69D1}" destId="{D3C6FAF8-2FDA-224B-8D10-752D35B78106}" srcOrd="0" destOrd="0" presId="urn:microsoft.com/office/officeart/2005/8/layout/orgChart1"/>
    <dgm:cxn modelId="{93AE8EA5-16B5-E64B-8412-2C7D8561E14E}" type="presParOf" srcId="{DC172C32-844D-C741-8F50-0B4C51AE69D1}" destId="{4E6EA145-DEA6-0143-B734-308A6EC36D03}" srcOrd="1" destOrd="0" presId="urn:microsoft.com/office/officeart/2005/8/layout/orgChart1"/>
    <dgm:cxn modelId="{96C40A16-0A67-D34C-879B-ED8EE3CF5438}" type="presParOf" srcId="{2227A516-D1AF-FE4C-8EAC-96B36136E001}" destId="{461101DF-9A69-C049-88B1-24C8AF7CC797}" srcOrd="1" destOrd="0" presId="urn:microsoft.com/office/officeart/2005/8/layout/orgChart1"/>
    <dgm:cxn modelId="{5A9B1715-AD6D-8848-841B-FF0C34F9BA5D}" type="presParOf" srcId="{2227A516-D1AF-FE4C-8EAC-96B36136E001}" destId="{0E5ABE9E-B5FD-604E-AC14-12821A93DE0B}" srcOrd="2" destOrd="0" presId="urn:microsoft.com/office/officeart/2005/8/layout/orgChart1"/>
    <dgm:cxn modelId="{27A1A2F8-6CFA-B14C-BEC8-5C591EE80EA4}" type="presParOf" srcId="{8FAA4C0E-44E7-2045-BB7F-64AC65969695}" destId="{E4CB3B8D-ED2B-FE43-9525-16B11F932AE5}" srcOrd="2" destOrd="0" presId="urn:microsoft.com/office/officeart/2005/8/layout/orgChart1"/>
    <dgm:cxn modelId="{F0C8918C-7516-8546-A97F-1ED9BDB89C86}" type="presParOf" srcId="{672117E7-3FF7-A849-89F6-2CF6E51C4ED2}" destId="{96F3875D-34BA-3C4B-99BC-F245327F203F}" srcOrd="2" destOrd="0" presId="urn:microsoft.com/office/officeart/2005/8/layout/orgChart1"/>
    <dgm:cxn modelId="{C7B74046-DBED-CD45-965F-4879765BB7FF}" type="presParOf" srcId="{88F66DB0-AB85-5141-A9DB-6C079794EA32}" destId="{3CDD18F7-8802-7C40-BB3F-F43B69198A75}" srcOrd="2" destOrd="0" presId="urn:microsoft.com/office/officeart/2005/8/layout/orgChart1"/>
    <dgm:cxn modelId="{BF93DC0D-C880-534C-9DF7-419899550AE8}" type="presParOf" srcId="{924BE0A6-F137-3440-BEB8-6F6CF3932BC8}" destId="{C7C720BE-84F9-134E-A45D-319EA67F9FB9}" srcOrd="2" destOrd="0" presId="urn:microsoft.com/office/officeart/2005/8/layout/orgChart1"/>
    <dgm:cxn modelId="{495270D2-1DAF-2548-B488-44847322DFB0}" type="presParOf" srcId="{ED89A3AA-F35F-4B48-A9D2-6A2365E37576}" destId="{374B99B1-168E-1949-BB0E-13FD9F76591F}" srcOrd="2" destOrd="0" presId="urn:microsoft.com/office/officeart/2005/8/layout/orgChart1"/>
    <dgm:cxn modelId="{0C7659E6-9521-2941-A3C1-A2159A3498DF}" type="presParOf" srcId="{DE0F973C-3557-0946-8732-6BFDED012B36}" destId="{04928168-E897-274A-9240-6BEDAEAB1E0D}" srcOrd="2" destOrd="0" presId="urn:microsoft.com/office/officeart/2005/8/layout/orgChart1"/>
    <dgm:cxn modelId="{044A867F-B0D9-CB4C-8399-6D559E6C29D2}" type="presParOf" srcId="{FCF2E469-AD9B-344C-B0AF-7A83EBEFA1A6}" destId="{2575A022-592F-8044-99C1-C3C01009382F}" srcOrd="2" destOrd="0" presId="urn:microsoft.com/office/officeart/2005/8/layout/orgChart1"/>
    <dgm:cxn modelId="{A8182413-672B-7342-9153-0B482D21CBB5}" type="presParOf" srcId="{03CDD529-735B-2A40-BF9E-1D24B6736877}" destId="{7004A162-7ACC-3B4C-AC86-5FA301D914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5CB32-651A-3A48-9DEB-30F91E4DA68B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766D247-236D-E947-B319-1F47AE216CE3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APPEARS</a:t>
          </a:r>
        </a:p>
      </dgm:t>
    </dgm:pt>
    <dgm:pt modelId="{0A781BCC-F829-3D43-B8EE-7D2B1C2F39B6}" type="parTrans" cxnId="{5C0C7CD4-C0B0-3A42-B5CB-3FFE5BEC8747}">
      <dgm:prSet/>
      <dgm:spPr/>
      <dgm:t>
        <a:bodyPr/>
        <a:lstStyle/>
        <a:p>
          <a:endParaRPr lang="en-US" sz="2400"/>
        </a:p>
      </dgm:t>
    </dgm:pt>
    <dgm:pt modelId="{37099F98-6F25-6245-91B4-DB40455755FF}" type="sibTrans" cxnId="{5C0C7CD4-C0B0-3A42-B5CB-3FFE5BEC8747}">
      <dgm:prSet/>
      <dgm:spPr/>
      <dgm:t>
        <a:bodyPr/>
        <a:lstStyle/>
        <a:p>
          <a:endParaRPr lang="en-US" sz="2400"/>
        </a:p>
      </dgm:t>
    </dgm:pt>
    <dgm:pt modelId="{7EF007C1-0E74-004F-AF7D-6337CF16CB13}">
      <dgm:prSet phldrT="[Text]" custT="1"/>
      <dgm:spPr/>
      <dgm:t>
        <a:bodyPr/>
        <a:lstStyle/>
        <a:p>
          <a:r>
            <a:rPr lang="en-US" sz="1050" dirty="0"/>
            <a:t>with</a:t>
          </a:r>
        </a:p>
      </dgm:t>
    </dgm:pt>
    <dgm:pt modelId="{129B52B7-D50B-5C4D-9D48-158FC1D82A8A}" type="parTrans" cxnId="{12C5F69F-B0C2-3E4A-B3B3-B3F5187D9A49}">
      <dgm:prSet/>
      <dgm:spPr/>
      <dgm:t>
        <a:bodyPr/>
        <a:lstStyle/>
        <a:p>
          <a:endParaRPr lang="en-US" sz="2400"/>
        </a:p>
      </dgm:t>
    </dgm:pt>
    <dgm:pt modelId="{5B262E5C-122E-8B49-9942-DF73919BB130}" type="sibTrans" cxnId="{12C5F69F-B0C2-3E4A-B3B3-B3F5187D9A49}">
      <dgm:prSet/>
      <dgm:spPr/>
      <dgm:t>
        <a:bodyPr/>
        <a:lstStyle/>
        <a:p>
          <a:endParaRPr lang="en-US" sz="2400"/>
        </a:p>
      </dgm:t>
    </dgm:pt>
    <dgm:pt modelId="{C4745E53-380F-034E-B089-15B2CB802439}">
      <dgm:prSet phldrT="[Text]" custT="1"/>
      <dgm:spPr/>
      <dgm:t>
        <a:bodyPr/>
        <a:lstStyle/>
        <a:p>
          <a:r>
            <a:rPr lang="en-US" sz="1050" dirty="0"/>
            <a:t>.</a:t>
          </a:r>
        </a:p>
      </dgm:t>
    </dgm:pt>
    <dgm:pt modelId="{D6CE36C4-B189-3D49-AC36-C47EBF33C856}" type="parTrans" cxnId="{5F4BA7D1-B345-734B-84BA-14D55083BEBF}">
      <dgm:prSet/>
      <dgm:spPr/>
      <dgm:t>
        <a:bodyPr/>
        <a:lstStyle/>
        <a:p>
          <a:endParaRPr lang="en-US" sz="2400"/>
        </a:p>
      </dgm:t>
    </dgm:pt>
    <dgm:pt modelId="{6DC2CFCC-8D5D-1847-A121-977522D3031D}" type="sibTrans" cxnId="{5F4BA7D1-B345-734B-84BA-14D55083BEBF}">
      <dgm:prSet/>
      <dgm:spPr/>
      <dgm:t>
        <a:bodyPr/>
        <a:lstStyle/>
        <a:p>
          <a:endParaRPr lang="en-US" sz="2400"/>
        </a:p>
      </dgm:t>
    </dgm:pt>
    <dgm:pt modelId="{5D637352-D89C-404C-9F04-D9A475036B3A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evidence</a:t>
          </a:r>
        </a:p>
      </dgm:t>
    </dgm:pt>
    <dgm:pt modelId="{CD9EACC9-85EC-F74D-AD09-F807538F404A}" type="parTrans" cxnId="{DA6AB814-82F5-B348-BBA8-67E584768FDB}">
      <dgm:prSet/>
      <dgm:spPr/>
      <dgm:t>
        <a:bodyPr/>
        <a:lstStyle/>
        <a:p>
          <a:endParaRPr lang="en-US" sz="2400"/>
        </a:p>
      </dgm:t>
    </dgm:pt>
    <dgm:pt modelId="{4CC4782D-D44A-5940-A29C-0CF0FA73D3FD}" type="sibTrans" cxnId="{DA6AB814-82F5-B348-BBA8-67E584768FDB}">
      <dgm:prSet/>
      <dgm:spPr/>
      <dgm:t>
        <a:bodyPr/>
        <a:lstStyle/>
        <a:p>
          <a:endParaRPr lang="en-US" sz="2400"/>
        </a:p>
      </dgm:t>
    </dgm:pt>
    <dgm:pt modelId="{22EB2FE8-3E64-584D-ABCA-4B1FC25FDA9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be</a:t>
          </a:r>
        </a:p>
      </dgm:t>
    </dgm:pt>
    <dgm:pt modelId="{DA2742A3-9E69-C947-9E31-64B6149C6ACB}" type="parTrans" cxnId="{9A064B42-025C-B247-8234-70FF438FB51A}">
      <dgm:prSet/>
      <dgm:spPr/>
      <dgm:t>
        <a:bodyPr/>
        <a:lstStyle/>
        <a:p>
          <a:endParaRPr lang="en-US" sz="2400"/>
        </a:p>
      </dgm:t>
    </dgm:pt>
    <dgm:pt modelId="{04F98C5B-DEF5-2D47-A7E8-55C21C0AAD46}" type="sibTrans" cxnId="{9A064B42-025C-B247-8234-70FF438FB51A}">
      <dgm:prSet/>
      <dgm:spPr/>
      <dgm:t>
        <a:bodyPr/>
        <a:lstStyle/>
        <a:p>
          <a:endParaRPr lang="en-US" sz="2400"/>
        </a:p>
      </dgm:t>
    </dgm:pt>
    <dgm:pt modelId="{7007B8F9-C7E0-E440-893A-E6BD667248F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increasing</a:t>
          </a:r>
        </a:p>
      </dgm:t>
    </dgm:pt>
    <dgm:pt modelId="{0ADAD758-B6FC-6D4B-9FCE-DFE8E7089F0F}" type="parTrans" cxnId="{C8A38A1D-F57C-8449-93AD-6A633023100E}">
      <dgm:prSet/>
      <dgm:spPr/>
      <dgm:t>
        <a:bodyPr/>
        <a:lstStyle/>
        <a:p>
          <a:endParaRPr lang="en-US" sz="2400"/>
        </a:p>
      </dgm:t>
    </dgm:pt>
    <dgm:pt modelId="{E3BCD9AF-3336-C84B-9C4F-0E4FA79C838F}" type="sibTrans" cxnId="{C8A38A1D-F57C-8449-93AD-6A633023100E}">
      <dgm:prSet/>
      <dgm:spPr/>
      <dgm:t>
        <a:bodyPr/>
        <a:lstStyle/>
        <a:p>
          <a:endParaRPr lang="en-US" sz="2400"/>
        </a:p>
      </dgm:t>
    </dgm:pt>
    <dgm:pt modelId="{C7463132-1D0E-C340-8F0F-E9A00861DCEE}">
      <dgm:prSet phldrT="[Text]" custT="1"/>
      <dgm:spPr/>
      <dgm:t>
        <a:bodyPr/>
        <a:lstStyle/>
        <a:p>
          <a:r>
            <a:rPr lang="en-US" sz="1050" dirty="0"/>
            <a:t>pointing</a:t>
          </a:r>
        </a:p>
      </dgm:t>
    </dgm:pt>
    <dgm:pt modelId="{191C663E-8D0B-F140-82C7-15E5332C1924}" type="parTrans" cxnId="{B9E4F7AA-2224-854B-96EB-6AA3C84EA277}">
      <dgm:prSet/>
      <dgm:spPr/>
      <dgm:t>
        <a:bodyPr/>
        <a:lstStyle/>
        <a:p>
          <a:endParaRPr lang="en-US" sz="2400"/>
        </a:p>
      </dgm:t>
    </dgm:pt>
    <dgm:pt modelId="{92EC88DB-6636-4E4F-88DC-E57F4FFBD6D7}" type="sibTrans" cxnId="{B9E4F7AA-2224-854B-96EB-6AA3C84EA277}">
      <dgm:prSet/>
      <dgm:spPr/>
      <dgm:t>
        <a:bodyPr/>
        <a:lstStyle/>
        <a:p>
          <a:endParaRPr lang="en-US" sz="2400"/>
        </a:p>
      </dgm:t>
    </dgm:pt>
    <dgm:pt modelId="{93E6DADB-C0D5-EB40-B2E1-CD6C4CE5FC1D}">
      <dgm:prSet phldrT="[Text]" custT="1"/>
      <dgm:spPr/>
      <dgm:t>
        <a:bodyPr/>
        <a:lstStyle/>
        <a:p>
          <a:r>
            <a:rPr lang="en-US" sz="1050" dirty="0"/>
            <a:t>securing</a:t>
          </a:r>
        </a:p>
      </dgm:t>
    </dgm:pt>
    <dgm:pt modelId="{2C77F858-AC3E-084C-B2C2-84E02980F5D5}" type="parTrans" cxnId="{2D6C1A8F-2C35-EC45-8473-F58ACB466096}">
      <dgm:prSet/>
      <dgm:spPr/>
      <dgm:t>
        <a:bodyPr/>
        <a:lstStyle/>
        <a:p>
          <a:endParaRPr lang="en-US" sz="2400"/>
        </a:p>
      </dgm:t>
    </dgm:pt>
    <dgm:pt modelId="{566A9E3F-150F-4348-B643-E3B29624EE72}" type="sibTrans" cxnId="{2D6C1A8F-2C35-EC45-8473-F58ACB466096}">
      <dgm:prSet/>
      <dgm:spPr/>
      <dgm:t>
        <a:bodyPr/>
        <a:lstStyle/>
        <a:p>
          <a:endParaRPr lang="en-US" sz="2400"/>
        </a:p>
      </dgm:t>
    </dgm:pt>
    <dgm:pt modelId="{1D1FC283-A963-4C4D-AB8C-71C678DAECA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to</a:t>
          </a:r>
        </a:p>
      </dgm:t>
    </dgm:pt>
    <dgm:pt modelId="{C2616A01-31C3-4E48-A5A0-0A3C64111DDF}" type="parTrans" cxnId="{856D93E0-A66F-2047-90F9-ABE657F8B9E8}">
      <dgm:prSet/>
      <dgm:spPr/>
      <dgm:t>
        <a:bodyPr/>
        <a:lstStyle/>
        <a:p>
          <a:endParaRPr lang="en-US" sz="2400"/>
        </a:p>
      </dgm:t>
    </dgm:pt>
    <dgm:pt modelId="{FAD5E2E2-43B8-734F-BC97-4237862659E0}" type="sibTrans" cxnId="{856D93E0-A66F-2047-90F9-ABE657F8B9E8}">
      <dgm:prSet/>
      <dgm:spPr/>
      <dgm:t>
        <a:bodyPr/>
        <a:lstStyle/>
        <a:p>
          <a:endParaRPr lang="en-US" sz="2400"/>
        </a:p>
      </dgm:t>
    </dgm:pt>
    <dgm:pt modelId="{86BE52EC-1E19-0A47-B110-BDA7CF499D0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measure</a:t>
          </a:r>
        </a:p>
      </dgm:t>
    </dgm:pt>
    <dgm:pt modelId="{8F8D92F8-5D50-744E-BCED-DAD6666C1472}" type="parTrans" cxnId="{26B30B49-8A09-8D43-8331-DF9E0F31C6D2}">
      <dgm:prSet/>
      <dgm:spPr/>
      <dgm:t>
        <a:bodyPr/>
        <a:lstStyle/>
        <a:p>
          <a:endParaRPr lang="en-US" sz="2400"/>
        </a:p>
      </dgm:t>
    </dgm:pt>
    <dgm:pt modelId="{66E0E174-B761-F446-AF5C-E52F8DB32925}" type="sibTrans" cxnId="{26B30B49-8A09-8D43-8331-DF9E0F31C6D2}">
      <dgm:prSet/>
      <dgm:spPr/>
      <dgm:t>
        <a:bodyPr/>
        <a:lstStyle/>
        <a:p>
          <a:endParaRPr lang="en-US" sz="2400"/>
        </a:p>
      </dgm:t>
    </dgm:pt>
    <dgm:pt modelId="{828A7D11-52FD-D344-9101-1FC3890D10C3}">
      <dgm:prSet phldrT="[Text]" custT="1"/>
      <dgm:spPr/>
      <dgm:t>
        <a:bodyPr/>
        <a:lstStyle/>
        <a:p>
          <a:r>
            <a:rPr lang="en-US" sz="1050" dirty="0"/>
            <a:t>to</a:t>
          </a:r>
        </a:p>
      </dgm:t>
    </dgm:pt>
    <dgm:pt modelId="{4C84A92E-71B2-2D4C-B83B-B3EFCD4F5231}" type="parTrans" cxnId="{D166218C-6D81-1647-B891-3D6D658F6E25}">
      <dgm:prSet/>
      <dgm:spPr/>
      <dgm:t>
        <a:bodyPr/>
        <a:lstStyle/>
        <a:p>
          <a:endParaRPr lang="en-US" sz="2400"/>
        </a:p>
      </dgm:t>
    </dgm:pt>
    <dgm:pt modelId="{555416E3-0396-6248-AA52-CE91F4EA245E}" type="sibTrans" cxnId="{D166218C-6D81-1647-B891-3D6D658F6E25}">
      <dgm:prSet/>
      <dgm:spPr/>
      <dgm:t>
        <a:bodyPr/>
        <a:lstStyle/>
        <a:p>
          <a:endParaRPr lang="en-US" sz="2400"/>
        </a:p>
      </dgm:t>
    </dgm:pt>
    <dgm:pt modelId="{1C472660-D5E6-234A-85B2-BEC38F6D238A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origins</a:t>
          </a:r>
        </a:p>
      </dgm:t>
    </dgm:pt>
    <dgm:pt modelId="{51547799-2C0A-3E42-AB96-FB2A6DBBF0EA}" type="parTrans" cxnId="{8DA33AAA-8C1B-9D47-ACFB-B66D3DC7BF09}">
      <dgm:prSet/>
      <dgm:spPr/>
      <dgm:t>
        <a:bodyPr/>
        <a:lstStyle/>
        <a:p>
          <a:endParaRPr lang="en-US" sz="2400"/>
        </a:p>
      </dgm:t>
    </dgm:pt>
    <dgm:pt modelId="{A2F874E7-AA62-B342-88D8-5EE8E2C201D6}" type="sibTrans" cxnId="{8DA33AAA-8C1B-9D47-ACFB-B66D3DC7BF09}">
      <dgm:prSet/>
      <dgm:spPr/>
      <dgm:t>
        <a:bodyPr/>
        <a:lstStyle/>
        <a:p>
          <a:endParaRPr lang="en-US" sz="2400"/>
        </a:p>
      </dgm:t>
    </dgm:pt>
    <dgm:pt modelId="{43BCC0B1-68B1-1B4D-A44B-261936ABB96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fetal</a:t>
          </a:r>
        </a:p>
      </dgm:t>
    </dgm:pt>
    <dgm:pt modelId="{CCE22CAB-5626-6A46-AB39-DBCF269B5CD9}" type="parTrans" cxnId="{79458675-15E4-2C4C-93F5-91402B8ADBC9}">
      <dgm:prSet/>
      <dgm:spPr/>
      <dgm:t>
        <a:bodyPr/>
        <a:lstStyle/>
        <a:p>
          <a:endParaRPr lang="en-US" sz="2400"/>
        </a:p>
      </dgm:t>
    </dgm:pt>
    <dgm:pt modelId="{9683C1CD-0014-5043-B89B-8A91BA4D7BAD}" type="sibTrans" cxnId="{79458675-15E4-2C4C-93F5-91402B8ADBC9}">
      <dgm:prSet/>
      <dgm:spPr/>
      <dgm:t>
        <a:bodyPr/>
        <a:lstStyle/>
        <a:p>
          <a:endParaRPr lang="en-US" sz="2400"/>
        </a:p>
      </dgm:t>
    </dgm:pt>
    <dgm:pt modelId="{6C71DE43-1E1F-C04E-AE02-FCB86C0781C1}">
      <dgm:prSet phldrT="[Text]" custT="1"/>
      <dgm:spPr/>
      <dgm:t>
        <a:bodyPr/>
        <a:lstStyle/>
        <a:p>
          <a:r>
            <a:rPr lang="en-US" sz="1050" dirty="0"/>
            <a:t>of</a:t>
          </a:r>
        </a:p>
      </dgm:t>
    </dgm:pt>
    <dgm:pt modelId="{33A2CDC3-13BA-524D-8410-A7E30B3A6E5D}" type="parTrans" cxnId="{9A2B568B-59E8-484D-BC5B-9B852333FD36}">
      <dgm:prSet/>
      <dgm:spPr/>
      <dgm:t>
        <a:bodyPr/>
        <a:lstStyle/>
        <a:p>
          <a:endParaRPr lang="en-US" sz="2400"/>
        </a:p>
      </dgm:t>
    </dgm:pt>
    <dgm:pt modelId="{D538989A-D1C5-6148-9279-6204BEDD24AB}" type="sibTrans" cxnId="{9A2B568B-59E8-484D-BC5B-9B852333FD36}">
      <dgm:prSet/>
      <dgm:spPr/>
      <dgm:t>
        <a:bodyPr/>
        <a:lstStyle/>
        <a:p>
          <a:endParaRPr lang="en-US" sz="2400"/>
        </a:p>
      </dgm:t>
    </dgm:pt>
    <dgm:pt modelId="{541A3E02-0AC5-6C4D-B960-6496770BC68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disease</a:t>
          </a:r>
        </a:p>
      </dgm:t>
    </dgm:pt>
    <dgm:pt modelId="{47C644EF-B0B7-FB4C-A50B-0ACB6A98B440}" type="parTrans" cxnId="{EB8B9EE4-F74F-AD4D-BCAD-6C2752D021C6}">
      <dgm:prSet/>
      <dgm:spPr/>
      <dgm:t>
        <a:bodyPr/>
        <a:lstStyle/>
        <a:p>
          <a:endParaRPr lang="en-US" sz="2400"/>
        </a:p>
      </dgm:t>
    </dgm:pt>
    <dgm:pt modelId="{F87703AC-BA47-5244-A9A2-33B5C737318F}" type="sibTrans" cxnId="{EB8B9EE4-F74F-AD4D-BCAD-6C2752D021C6}">
      <dgm:prSet/>
      <dgm:spPr/>
      <dgm:t>
        <a:bodyPr/>
        <a:lstStyle/>
        <a:p>
          <a:endParaRPr lang="en-US" sz="2400"/>
        </a:p>
      </dgm:t>
    </dgm:pt>
    <dgm:pt modelId="{7F8ABA17-59B6-0C42-8B1A-345A7EB555AE}">
      <dgm:prSet phldrT="[Text]" custT="1"/>
      <dgm:spPr/>
      <dgm:t>
        <a:bodyPr/>
        <a:lstStyle/>
        <a:p>
          <a:r>
            <a:rPr lang="en-US" sz="1050" dirty="0"/>
            <a:t>some</a:t>
          </a:r>
        </a:p>
      </dgm:t>
    </dgm:pt>
    <dgm:pt modelId="{81B16925-7EFA-DD49-B17F-2086E377B043}" type="parTrans" cxnId="{FE1B7AB7-B528-0E46-B60A-2E274A3E13C8}">
      <dgm:prSet/>
      <dgm:spPr/>
      <dgm:t>
        <a:bodyPr/>
        <a:lstStyle/>
        <a:p>
          <a:endParaRPr lang="en-US" sz="2400"/>
        </a:p>
      </dgm:t>
    </dgm:pt>
    <dgm:pt modelId="{73B588EE-EBFA-2349-8F55-0F36DF458CB0}" type="sibTrans" cxnId="{FE1B7AB7-B528-0E46-B60A-2E274A3E13C8}">
      <dgm:prSet/>
      <dgm:spPr/>
      <dgm:t>
        <a:bodyPr/>
        <a:lstStyle/>
        <a:p>
          <a:endParaRPr lang="en-US" sz="2400"/>
        </a:p>
      </dgm:t>
    </dgm:pt>
    <dgm:pt modelId="{31103688-F93C-2841-A81A-D9C6002D6F52}">
      <dgm:prSet phldrT="[Text]" custT="1"/>
      <dgm:spPr/>
      <dgm:t>
        <a:bodyPr/>
        <a:lstStyle/>
        <a:p>
          <a:r>
            <a:rPr lang="en-US" sz="1050" dirty="0"/>
            <a:t>later</a:t>
          </a:r>
        </a:p>
      </dgm:t>
    </dgm:pt>
    <dgm:pt modelId="{E20D5E4B-A830-714E-BB39-CB6CB5B885C8}" type="parTrans" cxnId="{5B29930D-2E88-C643-A61D-531FC9BF2A69}">
      <dgm:prSet/>
      <dgm:spPr/>
      <dgm:t>
        <a:bodyPr/>
        <a:lstStyle/>
        <a:p>
          <a:endParaRPr lang="en-US" sz="2400"/>
        </a:p>
      </dgm:t>
    </dgm:pt>
    <dgm:pt modelId="{1215A44D-E64C-B042-BC2B-A803A82EAD95}" type="sibTrans" cxnId="{5B29930D-2E88-C643-A61D-531FC9BF2A69}">
      <dgm:prSet/>
      <dgm:spPr/>
      <dgm:t>
        <a:bodyPr/>
        <a:lstStyle/>
        <a:p>
          <a:endParaRPr lang="en-US" sz="2400"/>
        </a:p>
      </dgm:t>
    </dgm:pt>
    <dgm:pt modelId="{DEBEE3D5-C407-9446-894F-02646A95BED7}">
      <dgm:prSet phldrT="[Text]" custT="1"/>
      <dgm:spPr/>
      <dgm:t>
        <a:bodyPr/>
        <a:lstStyle/>
        <a:p>
          <a:r>
            <a:rPr lang="en-US" sz="1050" dirty="0"/>
            <a:t>life</a:t>
          </a:r>
        </a:p>
      </dgm:t>
    </dgm:pt>
    <dgm:pt modelId="{2B99218F-37B4-9544-B15C-B0E6D9197F29}" type="parTrans" cxnId="{390B4ABE-AA84-754E-B2A3-73EFD1523CFF}">
      <dgm:prSet/>
      <dgm:spPr/>
      <dgm:t>
        <a:bodyPr/>
        <a:lstStyle/>
        <a:p>
          <a:endParaRPr lang="en-US" sz="2400"/>
        </a:p>
      </dgm:t>
    </dgm:pt>
    <dgm:pt modelId="{97C743B7-61A8-BB4A-AC4A-E7840F9DAF86}" type="sibTrans" cxnId="{390B4ABE-AA84-754E-B2A3-73EFD1523CFF}">
      <dgm:prSet/>
      <dgm:spPr/>
      <dgm:t>
        <a:bodyPr/>
        <a:lstStyle/>
        <a:p>
          <a:endParaRPr lang="en-US" sz="2400"/>
        </a:p>
      </dgm:t>
    </dgm:pt>
    <dgm:pt modelId="{95C9F889-578C-344F-BA95-311A5F642A1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sufficiency</a:t>
          </a:r>
        </a:p>
      </dgm:t>
    </dgm:pt>
    <dgm:pt modelId="{AE8C4E75-3417-884D-9E94-F74D2971D2DF}" type="parTrans" cxnId="{13503527-6A61-9243-851B-122960B11068}">
      <dgm:prSet/>
      <dgm:spPr/>
      <dgm:t>
        <a:bodyPr/>
        <a:lstStyle/>
        <a:p>
          <a:endParaRPr lang="en-US" sz="2400"/>
        </a:p>
      </dgm:t>
    </dgm:pt>
    <dgm:pt modelId="{5407F6EE-5301-734B-B3EE-BEA4015B8621}" type="sibTrans" cxnId="{13503527-6A61-9243-851B-122960B11068}">
      <dgm:prSet/>
      <dgm:spPr/>
      <dgm:t>
        <a:bodyPr/>
        <a:lstStyle/>
        <a:p>
          <a:endParaRPr lang="en-US" sz="2400"/>
        </a:p>
      </dgm:t>
    </dgm:pt>
    <dgm:pt modelId="{BC7C3D73-A2A3-DE4F-AA9B-1406B6F8682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vitamin</a:t>
          </a:r>
        </a:p>
      </dgm:t>
    </dgm:pt>
    <dgm:pt modelId="{7D99B0EC-A1E6-5E44-814B-431385AB87F9}" type="parTrans" cxnId="{DC4B884B-6579-4F45-A475-762625D3AE3B}">
      <dgm:prSet/>
      <dgm:spPr/>
      <dgm:t>
        <a:bodyPr/>
        <a:lstStyle/>
        <a:p>
          <a:endParaRPr lang="en-US" sz="2400"/>
        </a:p>
      </dgm:t>
    </dgm:pt>
    <dgm:pt modelId="{E8AF42BF-ECE3-EF47-97B9-EC29B0BF9F15}" type="sibTrans" cxnId="{DC4B884B-6579-4F45-A475-762625D3AE3B}">
      <dgm:prSet/>
      <dgm:spPr/>
      <dgm:t>
        <a:bodyPr/>
        <a:lstStyle/>
        <a:p>
          <a:endParaRPr lang="en-US" sz="2400"/>
        </a:p>
      </dgm:t>
    </dgm:pt>
    <dgm:pt modelId="{E4D38218-724C-0440-B8D2-79AA81FE60F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D</a:t>
          </a:r>
        </a:p>
      </dgm:t>
    </dgm:pt>
    <dgm:pt modelId="{7949950A-D302-A64C-B201-2F9DE9BFC34B}" type="parTrans" cxnId="{940FA650-0510-EA4E-A9E5-EF9E7B55648E}">
      <dgm:prSet/>
      <dgm:spPr/>
      <dgm:t>
        <a:bodyPr/>
        <a:lstStyle/>
        <a:p>
          <a:endParaRPr lang="en-US" sz="2400"/>
        </a:p>
      </dgm:t>
    </dgm:pt>
    <dgm:pt modelId="{73AEE11B-EAAF-F043-82AD-387F42D24458}" type="sibTrans" cxnId="{940FA650-0510-EA4E-A9E5-EF9E7B55648E}">
      <dgm:prSet/>
      <dgm:spPr/>
      <dgm:t>
        <a:bodyPr/>
        <a:lstStyle/>
        <a:p>
          <a:endParaRPr lang="en-US" sz="2400"/>
        </a:p>
      </dgm:t>
    </dgm:pt>
    <dgm:pt modelId="{6C62D620-A5A5-4F45-9457-8BF4E28B9850}">
      <dgm:prSet phldrT="[Text]" custT="1"/>
      <dgm:spPr/>
      <dgm:t>
        <a:bodyPr/>
        <a:lstStyle/>
        <a:p>
          <a:r>
            <a:rPr lang="en-US" sz="1050" dirty="0"/>
            <a:t>in</a:t>
          </a:r>
        </a:p>
      </dgm:t>
    </dgm:pt>
    <dgm:pt modelId="{E9702833-D5B1-3844-AA8A-3511CDCA303D}" type="parTrans" cxnId="{B5C7ECF2-73C0-D743-A161-207825F5CB63}">
      <dgm:prSet/>
      <dgm:spPr/>
      <dgm:t>
        <a:bodyPr/>
        <a:lstStyle/>
        <a:p>
          <a:endParaRPr lang="en-US" sz="2400"/>
        </a:p>
      </dgm:t>
    </dgm:pt>
    <dgm:pt modelId="{CD90DA26-8D44-3E43-87B3-76D263276E02}" type="sibTrans" cxnId="{B5C7ECF2-73C0-D743-A161-207825F5CB63}">
      <dgm:prSet/>
      <dgm:spPr/>
      <dgm:t>
        <a:bodyPr/>
        <a:lstStyle/>
        <a:p>
          <a:endParaRPr lang="en-US" sz="2400"/>
        </a:p>
      </dgm:t>
    </dgm:pt>
    <dgm:pt modelId="{07253003-1BCF-F849-8B58-B4B3BD7478A5}">
      <dgm:prSet phldrT="[Text]" custT="1"/>
      <dgm:spPr/>
      <dgm:t>
        <a:bodyPr/>
        <a:lstStyle/>
        <a:p>
          <a:r>
            <a:rPr lang="en-US" sz="1050" dirty="0"/>
            <a:t>pregnancy</a:t>
          </a:r>
        </a:p>
      </dgm:t>
    </dgm:pt>
    <dgm:pt modelId="{06F31830-CE1C-7C44-8D78-013232A3932D}" type="parTrans" cxnId="{269DEF63-093D-BE4E-8D50-4ABA9220A7C0}">
      <dgm:prSet/>
      <dgm:spPr/>
      <dgm:t>
        <a:bodyPr/>
        <a:lstStyle/>
        <a:p>
          <a:endParaRPr lang="en-US" sz="2400"/>
        </a:p>
      </dgm:t>
    </dgm:pt>
    <dgm:pt modelId="{01139834-46BC-8D4B-A5AE-77201CB8CB43}" type="sibTrans" cxnId="{269DEF63-093D-BE4E-8D50-4ABA9220A7C0}">
      <dgm:prSet/>
      <dgm:spPr/>
      <dgm:t>
        <a:bodyPr/>
        <a:lstStyle/>
        <a:p>
          <a:endParaRPr lang="en-US" sz="2400"/>
        </a:p>
      </dgm:t>
    </dgm:pt>
    <dgm:pt modelId="{D6AD7789-1FBE-C742-AA14-436875825E73}">
      <dgm:prSet phldrT="[Text]" custT="1"/>
      <dgm:spPr/>
      <dgm:t>
        <a:bodyPr/>
        <a:lstStyle/>
        <a:p>
          <a:r>
            <a:rPr lang="en-US" sz="1050" dirty="0"/>
            <a:t>a</a:t>
          </a:r>
        </a:p>
      </dgm:t>
    </dgm:pt>
    <dgm:pt modelId="{D150FF96-646F-A847-B13E-1122AA8E112C}" type="parTrans" cxnId="{ED1A3F8C-E5C1-3542-AE0C-9F52ABCE978E}">
      <dgm:prSet/>
      <dgm:spPr/>
      <dgm:t>
        <a:bodyPr/>
        <a:lstStyle/>
        <a:p>
          <a:endParaRPr lang="en-US" sz="2400"/>
        </a:p>
      </dgm:t>
    </dgm:pt>
    <dgm:pt modelId="{2EA2E691-A8F8-E34A-8CE7-09ECFEAD6A19}" type="sibTrans" cxnId="{ED1A3F8C-E5C1-3542-AE0C-9F52ABCE978E}">
      <dgm:prSet/>
      <dgm:spPr/>
      <dgm:t>
        <a:bodyPr/>
        <a:lstStyle/>
        <a:p>
          <a:endParaRPr lang="en-US" sz="2400"/>
        </a:p>
      </dgm:t>
    </dgm:pt>
    <dgm:pt modelId="{3D22C57D-754E-0B42-8F70-9C80D7A3C16E}">
      <dgm:prSet phldrT="[Text]" custT="1"/>
      <dgm:spPr/>
      <dgm:t>
        <a:bodyPr/>
        <a:lstStyle/>
        <a:p>
          <a:r>
            <a:rPr lang="en-US" sz="1050" dirty="0"/>
            <a:t>simple</a:t>
          </a:r>
        </a:p>
      </dgm:t>
    </dgm:pt>
    <dgm:pt modelId="{46B07F88-A36D-F04B-BCBE-096F0D9AD066}" type="parTrans" cxnId="{2AA30788-029B-AD4C-9B14-591753E8FA98}">
      <dgm:prSet/>
      <dgm:spPr/>
      <dgm:t>
        <a:bodyPr/>
        <a:lstStyle/>
        <a:p>
          <a:endParaRPr lang="en-US" sz="2400"/>
        </a:p>
      </dgm:t>
    </dgm:pt>
    <dgm:pt modelId="{22DC09FA-CDE7-D542-900D-E993566E17E4}" type="sibTrans" cxnId="{2AA30788-029B-AD4C-9B14-591753E8FA98}">
      <dgm:prSet/>
      <dgm:spPr/>
      <dgm:t>
        <a:bodyPr/>
        <a:lstStyle/>
        <a:p>
          <a:endParaRPr lang="en-US" sz="2400"/>
        </a:p>
      </dgm:t>
    </dgm:pt>
    <dgm:pt modelId="{950D5247-2F00-A342-9BA6-7C5A60A32AA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incorporated</a:t>
          </a:r>
        </a:p>
      </dgm:t>
    </dgm:pt>
    <dgm:pt modelId="{4332933E-E0AD-614C-BDE4-8A12948AD596}" type="parTrans" cxnId="{BC62D2A0-1219-0141-8D10-31B3033C7226}">
      <dgm:prSet/>
      <dgm:spPr/>
      <dgm:t>
        <a:bodyPr/>
        <a:lstStyle/>
        <a:p>
          <a:endParaRPr lang="en-US" sz="2400"/>
        </a:p>
      </dgm:t>
    </dgm:pt>
    <dgm:pt modelId="{2FA9BD67-BC30-6840-88AE-B9BAB394CE0C}" type="sibTrans" cxnId="{BC62D2A0-1219-0141-8D10-31B3033C7226}">
      <dgm:prSet/>
      <dgm:spPr/>
      <dgm:t>
        <a:bodyPr/>
        <a:lstStyle/>
        <a:p>
          <a:endParaRPr lang="en-US" sz="2400"/>
        </a:p>
      </dgm:t>
    </dgm:pt>
    <dgm:pt modelId="{06CC1CF4-F2E6-5E47-861A-1F414585734D}">
      <dgm:prSet phldrT="[Text]" custT="1"/>
      <dgm:spPr/>
      <dgm:t>
        <a:bodyPr/>
        <a:lstStyle/>
        <a:p>
          <a:r>
            <a:rPr lang="en-US" sz="1050" dirty="0"/>
            <a:t>,</a:t>
          </a:r>
        </a:p>
      </dgm:t>
    </dgm:pt>
    <dgm:pt modelId="{E4E63E7D-BFD1-EA4F-8349-244459A2B59B}" type="parTrans" cxnId="{3DFA00BA-8074-BB43-BBAE-C70665A7657E}">
      <dgm:prSet/>
      <dgm:spPr/>
      <dgm:t>
        <a:bodyPr/>
        <a:lstStyle/>
        <a:p>
          <a:endParaRPr lang="en-US" sz="2400"/>
        </a:p>
      </dgm:t>
    </dgm:pt>
    <dgm:pt modelId="{3B213B24-5D52-F74F-AEB1-4FA35F71CB49}" type="sibTrans" cxnId="{3DFA00BA-8074-BB43-BBAE-C70665A7657E}">
      <dgm:prSet/>
      <dgm:spPr/>
      <dgm:t>
        <a:bodyPr/>
        <a:lstStyle/>
        <a:p>
          <a:endParaRPr lang="en-US" sz="2400"/>
        </a:p>
      </dgm:t>
    </dgm:pt>
    <dgm:pt modelId="{30A9B892-5364-3B49-9310-16FE4FDA9C10}">
      <dgm:prSet phldrT="[Text]" custT="1"/>
      <dgm:spPr/>
      <dgm:t>
        <a:bodyPr/>
        <a:lstStyle/>
        <a:p>
          <a:r>
            <a:rPr lang="en-US" sz="1050" dirty="0"/>
            <a:t>safe</a:t>
          </a:r>
        </a:p>
      </dgm:t>
    </dgm:pt>
    <dgm:pt modelId="{02772A89-04CE-3E4F-989C-C56B3B71280B}" type="parTrans" cxnId="{C3E88D97-07CA-7844-A3CD-A77F58E51ED0}">
      <dgm:prSet/>
      <dgm:spPr/>
      <dgm:t>
        <a:bodyPr/>
        <a:lstStyle/>
        <a:p>
          <a:endParaRPr lang="en-US" sz="2400"/>
        </a:p>
      </dgm:t>
    </dgm:pt>
    <dgm:pt modelId="{804F6451-1B5B-BB4B-988C-D8BB1DFDB43E}" type="sibTrans" cxnId="{C3E88D97-07CA-7844-A3CD-A77F58E51ED0}">
      <dgm:prSet/>
      <dgm:spPr/>
      <dgm:t>
        <a:bodyPr/>
        <a:lstStyle/>
        <a:p>
          <a:endParaRPr lang="en-US" sz="2400"/>
        </a:p>
      </dgm:t>
    </dgm:pt>
    <dgm:pt modelId="{3FB240D1-3DDE-934E-8FCD-966F472815EC}">
      <dgm:prSet phldrT="[Text]" custT="1"/>
      <dgm:spPr/>
      <dgm:t>
        <a:bodyPr/>
        <a:lstStyle/>
        <a:p>
          <a:r>
            <a:rPr lang="en-US" sz="1050" dirty="0"/>
            <a:t>,</a:t>
          </a:r>
        </a:p>
      </dgm:t>
    </dgm:pt>
    <dgm:pt modelId="{706DF077-90D2-F843-8196-D1B0D0ECC15B}" type="parTrans" cxnId="{6AA40F36-2062-9E48-BF54-AE348D2A4D32}">
      <dgm:prSet/>
      <dgm:spPr/>
      <dgm:t>
        <a:bodyPr/>
        <a:lstStyle/>
        <a:p>
          <a:endParaRPr lang="en-US" sz="2400"/>
        </a:p>
      </dgm:t>
    </dgm:pt>
    <dgm:pt modelId="{862A2288-ABD3-8146-A4EB-F3EE2FD4AA00}" type="sibTrans" cxnId="{6AA40F36-2062-9E48-BF54-AE348D2A4D32}">
      <dgm:prSet/>
      <dgm:spPr/>
      <dgm:t>
        <a:bodyPr/>
        <a:lstStyle/>
        <a:p>
          <a:endParaRPr lang="en-US" sz="2400"/>
        </a:p>
      </dgm:t>
    </dgm:pt>
    <dgm:pt modelId="{123C9E60-EE33-1D48-ABA0-B5CD8EB12EB0}">
      <dgm:prSet phldrT="[Text]" custT="1"/>
      <dgm:spPr/>
      <dgm:t>
        <a:bodyPr/>
        <a:lstStyle/>
        <a:p>
          <a:r>
            <a:rPr lang="en-US" sz="1050" dirty="0"/>
            <a:t>and</a:t>
          </a:r>
        </a:p>
      </dgm:t>
    </dgm:pt>
    <dgm:pt modelId="{0F9516BA-C7CE-8540-BD58-DD5DA3493768}" type="parTrans" cxnId="{31A2A6A9-2AF4-AE43-9A58-B9F7CE25DA6E}">
      <dgm:prSet/>
      <dgm:spPr/>
      <dgm:t>
        <a:bodyPr/>
        <a:lstStyle/>
        <a:p>
          <a:endParaRPr lang="en-US" sz="2400"/>
        </a:p>
      </dgm:t>
    </dgm:pt>
    <dgm:pt modelId="{F5408521-DBE4-A940-AE4F-BCF6456E3CC1}" type="sibTrans" cxnId="{31A2A6A9-2AF4-AE43-9A58-B9F7CE25DA6E}">
      <dgm:prSet/>
      <dgm:spPr/>
      <dgm:t>
        <a:bodyPr/>
        <a:lstStyle/>
        <a:p>
          <a:endParaRPr lang="en-US" sz="2400"/>
        </a:p>
      </dgm:t>
    </dgm:pt>
    <dgm:pt modelId="{ABEF6B1D-2E57-AE4D-9435-AD9BFF278DA9}">
      <dgm:prSet phldrT="[Text]" custT="1"/>
      <dgm:spPr/>
      <dgm:t>
        <a:bodyPr/>
        <a:lstStyle/>
        <a:p>
          <a:r>
            <a:rPr lang="en-US" sz="1050" dirty="0"/>
            <a:t>cost-effective</a:t>
          </a:r>
        </a:p>
      </dgm:t>
    </dgm:pt>
    <dgm:pt modelId="{EA65B951-DC15-8140-B9DD-A7F76BD1297C}" type="parTrans" cxnId="{EB2B2711-E4AE-FA42-9E16-B793EFF2C1C4}">
      <dgm:prSet/>
      <dgm:spPr/>
      <dgm:t>
        <a:bodyPr/>
        <a:lstStyle/>
        <a:p>
          <a:endParaRPr lang="en-US" sz="2400"/>
        </a:p>
      </dgm:t>
    </dgm:pt>
    <dgm:pt modelId="{D5757CCD-6FF1-6E47-ADF1-3F5EED72D5B3}" type="sibTrans" cxnId="{EB2B2711-E4AE-FA42-9E16-B793EFF2C1C4}">
      <dgm:prSet/>
      <dgm:spPr/>
      <dgm:t>
        <a:bodyPr/>
        <a:lstStyle/>
        <a:p>
          <a:endParaRPr lang="en-US" sz="2400"/>
        </a:p>
      </dgm:t>
    </dgm:pt>
    <dgm:pt modelId="{B5502C85-06EA-4543-BE6E-56CAD98094AC}">
      <dgm:prSet phldrT="[Text]" custT="1"/>
      <dgm:spPr/>
      <dgm:t>
        <a:bodyPr/>
        <a:lstStyle/>
        <a:p>
          <a:r>
            <a:rPr lang="en-US" sz="1050" dirty="0"/>
            <a:t>that</a:t>
          </a:r>
        </a:p>
      </dgm:t>
    </dgm:pt>
    <dgm:pt modelId="{CA70C90D-77C0-1D4C-85FA-A6FE6ADE2723}" type="parTrans" cxnId="{9CFF964D-AEE6-5E48-B218-BFDC46C3F4A2}">
      <dgm:prSet/>
      <dgm:spPr/>
      <dgm:t>
        <a:bodyPr/>
        <a:lstStyle/>
        <a:p>
          <a:endParaRPr lang="en-US" sz="2400"/>
        </a:p>
      </dgm:t>
    </dgm:pt>
    <dgm:pt modelId="{5FB2B1D8-50AC-FF41-B570-57B77C285CBE}" type="sibTrans" cxnId="{9CFF964D-AEE6-5E48-B218-BFDC46C3F4A2}">
      <dgm:prSet/>
      <dgm:spPr/>
      <dgm:t>
        <a:bodyPr/>
        <a:lstStyle/>
        <a:p>
          <a:endParaRPr lang="en-US" sz="2400"/>
        </a:p>
      </dgm:t>
    </dgm:pt>
    <dgm:pt modelId="{63B0F123-0DDD-2249-8DFB-BA874B3CB35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can</a:t>
          </a:r>
        </a:p>
      </dgm:t>
    </dgm:pt>
    <dgm:pt modelId="{C980565E-F92B-3E41-B713-CED251B8C7BD}" type="parTrans" cxnId="{8BBC0C84-A08D-6C4B-9A20-4921F103F3A3}">
      <dgm:prSet/>
      <dgm:spPr/>
      <dgm:t>
        <a:bodyPr/>
        <a:lstStyle/>
        <a:p>
          <a:endParaRPr lang="en-US" sz="2400"/>
        </a:p>
      </dgm:t>
    </dgm:pt>
    <dgm:pt modelId="{BA29A0EA-DAF8-AF4B-BECF-3EF2C0D7EF9D}" type="sibTrans" cxnId="{8BBC0C84-A08D-6C4B-9A20-4921F103F3A3}">
      <dgm:prSet/>
      <dgm:spPr/>
      <dgm:t>
        <a:bodyPr/>
        <a:lstStyle/>
        <a:p>
          <a:endParaRPr lang="en-US" sz="2400"/>
        </a:p>
      </dgm:t>
    </dgm:pt>
    <dgm:pt modelId="{28F6B943-6F47-4A47-AB03-87A024B4C8D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be</a:t>
          </a:r>
        </a:p>
      </dgm:t>
    </dgm:pt>
    <dgm:pt modelId="{624738A5-7DF1-4A41-AF05-1FFD8DF9C02D}" type="parTrans" cxnId="{E0B9BB29-C304-B74D-AFF6-439E94007C37}">
      <dgm:prSet/>
      <dgm:spPr/>
      <dgm:t>
        <a:bodyPr/>
        <a:lstStyle/>
        <a:p>
          <a:endParaRPr lang="en-US" sz="2400"/>
        </a:p>
      </dgm:t>
    </dgm:pt>
    <dgm:pt modelId="{74F0C692-6FF0-8D42-BD80-CD48B72AD251}" type="sibTrans" cxnId="{E0B9BB29-C304-B74D-AFF6-439E94007C37}">
      <dgm:prSet/>
      <dgm:spPr/>
      <dgm:t>
        <a:bodyPr/>
        <a:lstStyle/>
        <a:p>
          <a:endParaRPr lang="en-US" sz="2400"/>
        </a:p>
      </dgm:t>
    </dgm:pt>
    <dgm:pt modelId="{DAC5B811-907D-2C40-9387-DF71AD3C050B}">
      <dgm:prSet phldrT="[Text]" custT="1"/>
      <dgm:spPr/>
      <dgm:t>
        <a:bodyPr/>
        <a:lstStyle/>
        <a:p>
          <a:r>
            <a:rPr lang="en-US" sz="1050" dirty="0"/>
            <a:t>into</a:t>
          </a:r>
        </a:p>
      </dgm:t>
    </dgm:pt>
    <dgm:pt modelId="{C0B80267-B006-C84D-8B20-1799E2F1B040}" type="parTrans" cxnId="{8B510063-D6D3-894D-ADC0-29ADE3F6FEDC}">
      <dgm:prSet/>
      <dgm:spPr/>
      <dgm:t>
        <a:bodyPr/>
        <a:lstStyle/>
        <a:p>
          <a:endParaRPr lang="en-US" sz="2400"/>
        </a:p>
      </dgm:t>
    </dgm:pt>
    <dgm:pt modelId="{8222B773-9B4E-1F49-91AA-1B4C48964346}" type="sibTrans" cxnId="{8B510063-D6D3-894D-ADC0-29ADE3F6FEDC}">
      <dgm:prSet/>
      <dgm:spPr/>
      <dgm:t>
        <a:bodyPr/>
        <a:lstStyle/>
        <a:p>
          <a:endParaRPr lang="en-US" sz="2400"/>
        </a:p>
      </dgm:t>
    </dgm:pt>
    <dgm:pt modelId="{DB5435A2-DD20-DA40-B730-FA2D46901D52}">
      <dgm:prSet phldrT="[Text]" custT="1"/>
      <dgm:spPr/>
      <dgm:t>
        <a:bodyPr/>
        <a:lstStyle/>
        <a:p>
          <a:r>
            <a:rPr lang="en-US" sz="1050" dirty="0"/>
            <a:t>in</a:t>
          </a:r>
        </a:p>
      </dgm:t>
    </dgm:pt>
    <dgm:pt modelId="{F2FCB6C5-A1AE-7F41-9E02-E346B51D8FC8}" type="parTrans" cxnId="{76A5A1F2-71FD-674D-932F-D30FBB6EEDC9}">
      <dgm:prSet/>
      <dgm:spPr/>
      <dgm:t>
        <a:bodyPr/>
        <a:lstStyle/>
        <a:p>
          <a:endParaRPr lang="en-US" sz="2400"/>
        </a:p>
      </dgm:t>
    </dgm:pt>
    <dgm:pt modelId="{8DD53109-F2AF-1647-B9E8-E6FA6B3CF1AB}" type="sibTrans" cxnId="{76A5A1F2-71FD-674D-932F-D30FBB6EEDC9}">
      <dgm:prSet/>
      <dgm:spPr/>
      <dgm:t>
        <a:bodyPr/>
        <a:lstStyle/>
        <a:p>
          <a:endParaRPr lang="en-US" sz="2400"/>
        </a:p>
      </dgm:t>
    </dgm:pt>
    <dgm:pt modelId="{A8657E1D-DE46-4D47-B4C1-1D3512F3A1DF}">
      <dgm:prSet phldrT="[Text]" custT="1"/>
      <dgm:spPr/>
      <dgm:t>
        <a:bodyPr/>
        <a:lstStyle/>
        <a:p>
          <a:r>
            <a:rPr lang="en-US" sz="1050" dirty="0"/>
            <a:t>preconception</a:t>
          </a:r>
        </a:p>
      </dgm:t>
    </dgm:pt>
    <dgm:pt modelId="{AFDF0476-3B93-6347-898A-3CF255941E45}" type="parTrans" cxnId="{5735CA15-4B2F-2A49-92E1-FE08DFBE3052}">
      <dgm:prSet/>
      <dgm:spPr/>
      <dgm:t>
        <a:bodyPr/>
        <a:lstStyle/>
        <a:p>
          <a:endParaRPr lang="en-US" sz="2400"/>
        </a:p>
      </dgm:t>
    </dgm:pt>
    <dgm:pt modelId="{2C8C92D7-69A7-604C-AA18-56E16842ACEA}" type="sibTrans" cxnId="{5735CA15-4B2F-2A49-92E1-FE08DFBE3052}">
      <dgm:prSet/>
      <dgm:spPr/>
      <dgm:t>
        <a:bodyPr/>
        <a:lstStyle/>
        <a:p>
          <a:endParaRPr lang="en-US" sz="2400"/>
        </a:p>
      </dgm:t>
    </dgm:pt>
    <dgm:pt modelId="{F7349639-83BB-BA41-ADD6-D455C4F728A3}">
      <dgm:prSet phldrT="[Text]" custT="1"/>
      <dgm:spPr/>
      <dgm:t>
        <a:bodyPr/>
        <a:lstStyle/>
        <a:p>
          <a:r>
            <a:rPr lang="en-US" sz="1050" dirty="0"/>
            <a:t>routine</a:t>
          </a:r>
        </a:p>
      </dgm:t>
    </dgm:pt>
    <dgm:pt modelId="{352F9C04-6982-C04B-8A34-4309048292B2}" type="parTrans" cxnId="{71822D1F-3F00-2F40-8723-EE6A646504F2}">
      <dgm:prSet/>
      <dgm:spPr/>
      <dgm:t>
        <a:bodyPr/>
        <a:lstStyle/>
        <a:p>
          <a:endParaRPr lang="en-US" sz="2400"/>
        </a:p>
      </dgm:t>
    </dgm:pt>
    <dgm:pt modelId="{4B7DAE70-18A0-C94D-BDEF-A552C387FF2D}" type="sibTrans" cxnId="{71822D1F-3F00-2F40-8723-EE6A646504F2}">
      <dgm:prSet/>
      <dgm:spPr/>
      <dgm:t>
        <a:bodyPr/>
        <a:lstStyle/>
        <a:p>
          <a:endParaRPr lang="en-US" sz="2400"/>
        </a:p>
      </dgm:t>
    </dgm:pt>
    <dgm:pt modelId="{543DDDB7-ED03-B440-912E-ABA36D2A7A38}">
      <dgm:prSet phldrT="[Text]" custT="1"/>
      <dgm:spPr/>
      <dgm:t>
        <a:bodyPr/>
        <a:lstStyle/>
        <a:p>
          <a:r>
            <a:rPr lang="en-US" sz="1050" dirty="0"/>
            <a:t>and</a:t>
          </a:r>
        </a:p>
      </dgm:t>
    </dgm:pt>
    <dgm:pt modelId="{B3EA2C7B-1F62-A040-BE01-0CB4572811CD}" type="parTrans" cxnId="{90D7AE1A-2D79-AF41-B353-71505C559DBB}">
      <dgm:prSet/>
      <dgm:spPr/>
      <dgm:t>
        <a:bodyPr/>
        <a:lstStyle/>
        <a:p>
          <a:endParaRPr lang="en-US" sz="2400"/>
        </a:p>
      </dgm:t>
    </dgm:pt>
    <dgm:pt modelId="{5DEE2A89-E858-AE45-AB75-D9997A866D25}" type="sibTrans" cxnId="{90D7AE1A-2D79-AF41-B353-71505C559DBB}">
      <dgm:prSet/>
      <dgm:spPr/>
      <dgm:t>
        <a:bodyPr/>
        <a:lstStyle/>
        <a:p>
          <a:endParaRPr lang="en-US" sz="2400"/>
        </a:p>
      </dgm:t>
    </dgm:pt>
    <dgm:pt modelId="{CED7A1EB-F1CF-BB40-A244-57DB239606FA}">
      <dgm:prSet phldrT="[Text]" custT="1"/>
      <dgm:spPr/>
      <dgm:t>
        <a:bodyPr/>
        <a:lstStyle/>
        <a:p>
          <a:r>
            <a:rPr lang="en-US" sz="1050" dirty="0"/>
            <a:t>care</a:t>
          </a:r>
        </a:p>
      </dgm:t>
    </dgm:pt>
    <dgm:pt modelId="{DBBF7AEC-D79C-794E-B44F-C1E9587AA9A2}" type="parTrans" cxnId="{9B6B7830-8570-7B42-A272-B21F0EC8E758}">
      <dgm:prSet/>
      <dgm:spPr/>
      <dgm:t>
        <a:bodyPr/>
        <a:lstStyle/>
        <a:p>
          <a:endParaRPr lang="en-US" sz="2400"/>
        </a:p>
      </dgm:t>
    </dgm:pt>
    <dgm:pt modelId="{380788C6-B158-014B-98A0-B0B61C7C71EF}" type="sibTrans" cxnId="{9B6B7830-8570-7B42-A272-B21F0EC8E758}">
      <dgm:prSet/>
      <dgm:spPr/>
      <dgm:t>
        <a:bodyPr/>
        <a:lstStyle/>
        <a:p>
          <a:endParaRPr lang="en-US" sz="2400"/>
        </a:p>
      </dgm:t>
    </dgm:pt>
    <dgm:pt modelId="{876DF3FF-1FBD-164F-A3BA-CF0793BA3357}">
      <dgm:prSet phldrT="[Text]" custT="1"/>
      <dgm:spPr/>
      <dgm:t>
        <a:bodyPr/>
        <a:lstStyle/>
        <a:p>
          <a:r>
            <a:rPr lang="en-US" sz="1050" dirty="0"/>
            <a:t>prenatal</a:t>
          </a:r>
        </a:p>
      </dgm:t>
    </dgm:pt>
    <dgm:pt modelId="{BF71A15D-1C12-E54B-A8F0-8CD15082A51C}" type="parTrans" cxnId="{E1F1C72C-08AD-7149-88C8-A1EDC801EFF8}">
      <dgm:prSet/>
      <dgm:spPr/>
      <dgm:t>
        <a:bodyPr/>
        <a:lstStyle/>
        <a:p>
          <a:endParaRPr lang="en-US" sz="2400"/>
        </a:p>
      </dgm:t>
    </dgm:pt>
    <dgm:pt modelId="{8533F304-7B6F-B040-B09D-778E83674C3E}" type="sibTrans" cxnId="{E1F1C72C-08AD-7149-88C8-A1EDC801EFF8}">
      <dgm:prSet/>
      <dgm:spPr/>
      <dgm:t>
        <a:bodyPr/>
        <a:lstStyle/>
        <a:p>
          <a:endParaRPr lang="en-US" sz="2400"/>
        </a:p>
      </dgm:t>
    </dgm:pt>
    <dgm:pt modelId="{A00DBEDF-70B2-4B49-A901-4E5FFD856102}">
      <dgm:prSet phldrT="[Text]" custT="1"/>
      <dgm:spPr/>
      <dgm:t>
        <a:bodyPr/>
        <a:lstStyle/>
        <a:p>
          <a:r>
            <a:rPr lang="en-US" sz="1050" dirty="0"/>
            <a:t>offices</a:t>
          </a:r>
        </a:p>
      </dgm:t>
    </dgm:pt>
    <dgm:pt modelId="{D28AAB49-4862-9446-B48C-F8F3EDDF3B5E}" type="parTrans" cxnId="{14C7427D-7B5E-C048-8987-949E190546E7}">
      <dgm:prSet/>
      <dgm:spPr/>
      <dgm:t>
        <a:bodyPr/>
        <a:lstStyle/>
        <a:p>
          <a:endParaRPr lang="en-US" sz="2400"/>
        </a:p>
      </dgm:t>
    </dgm:pt>
    <dgm:pt modelId="{B8D0CE6D-D17C-0345-B8D1-477BD5DC6E7D}" type="sibTrans" cxnId="{14C7427D-7B5E-C048-8987-949E190546E7}">
      <dgm:prSet/>
      <dgm:spPr/>
      <dgm:t>
        <a:bodyPr/>
        <a:lstStyle/>
        <a:p>
          <a:endParaRPr lang="en-US" sz="2400"/>
        </a:p>
      </dgm:t>
    </dgm:pt>
    <dgm:pt modelId="{F87BCB39-EF78-C14A-82B8-B82F08ED0ABF}">
      <dgm:prSet phldrT="[Text]" custT="1"/>
      <dgm:spPr/>
      <dgm:t>
        <a:bodyPr/>
        <a:lstStyle/>
        <a:p>
          <a:r>
            <a:rPr lang="en-US" sz="1050" dirty="0"/>
            <a:t>the</a:t>
          </a:r>
        </a:p>
      </dgm:t>
    </dgm:pt>
    <dgm:pt modelId="{73897AFD-C607-6B4B-AEAD-77E4D647909E}" type="parTrans" cxnId="{BA3FD0C3-8F05-124E-86CA-5F0FB8B0A912}">
      <dgm:prSet/>
      <dgm:spPr/>
      <dgm:t>
        <a:bodyPr/>
        <a:lstStyle/>
        <a:p>
          <a:endParaRPr lang="en-US" sz="2400"/>
        </a:p>
      </dgm:t>
    </dgm:pt>
    <dgm:pt modelId="{BA8045FD-4116-5145-BAA3-8CD31D5FC0FD}" type="sibTrans" cxnId="{BA3FD0C3-8F05-124E-86CA-5F0FB8B0A912}">
      <dgm:prSet/>
      <dgm:spPr/>
      <dgm:t>
        <a:bodyPr/>
        <a:lstStyle/>
        <a:p>
          <a:endParaRPr lang="en-US" sz="2400"/>
        </a:p>
      </dgm:t>
    </dgm:pt>
    <dgm:pt modelId="{1EA72FE5-1586-4143-A4FA-C0308FAC0A77}">
      <dgm:prSet phldrT="[Text]" custT="1"/>
      <dgm:spPr/>
      <dgm:t>
        <a:bodyPr/>
        <a:lstStyle/>
        <a:p>
          <a:r>
            <a:rPr lang="en-US" sz="1050" dirty="0"/>
            <a:t>of</a:t>
          </a:r>
        </a:p>
      </dgm:t>
    </dgm:pt>
    <dgm:pt modelId="{0E44F2B0-061F-0542-B149-12565FEA361A}" type="parTrans" cxnId="{FF266BD3-C31F-F34A-950C-36D63D6BCB24}">
      <dgm:prSet/>
      <dgm:spPr/>
      <dgm:t>
        <a:bodyPr/>
        <a:lstStyle/>
        <a:p>
          <a:endParaRPr lang="en-US" sz="2400"/>
        </a:p>
      </dgm:t>
    </dgm:pt>
    <dgm:pt modelId="{BE29B1AF-BC2D-A440-8867-78D679C18C46}" type="sibTrans" cxnId="{FF266BD3-C31F-F34A-950C-36D63D6BCB24}">
      <dgm:prSet/>
      <dgm:spPr/>
      <dgm:t>
        <a:bodyPr/>
        <a:lstStyle/>
        <a:p>
          <a:endParaRPr lang="en-US" sz="2400"/>
        </a:p>
      </dgm:t>
    </dgm:pt>
    <dgm:pt modelId="{E14266C9-6DAF-6E47-922E-F798C0F48B6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clinicians</a:t>
          </a:r>
        </a:p>
      </dgm:t>
    </dgm:pt>
    <dgm:pt modelId="{546BF5A1-F3F9-B142-BFD5-DD3719DA0DEA}" type="parTrans" cxnId="{D8568A93-2360-B446-9574-1743BF206686}">
      <dgm:prSet/>
      <dgm:spPr/>
      <dgm:t>
        <a:bodyPr/>
        <a:lstStyle/>
        <a:p>
          <a:endParaRPr lang="en-US" sz="2400"/>
        </a:p>
      </dgm:t>
    </dgm:pt>
    <dgm:pt modelId="{999E247F-239C-1145-BEAB-55F4535A2272}" type="sibTrans" cxnId="{D8568A93-2360-B446-9574-1743BF206686}">
      <dgm:prSet/>
      <dgm:spPr/>
      <dgm:t>
        <a:bodyPr/>
        <a:lstStyle/>
        <a:p>
          <a:endParaRPr lang="en-US" sz="2400"/>
        </a:p>
      </dgm:t>
    </dgm:pt>
    <dgm:pt modelId="{9B135D9F-F39A-2D44-8307-C057C990DB3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primary</a:t>
          </a:r>
        </a:p>
      </dgm:t>
    </dgm:pt>
    <dgm:pt modelId="{E8C3D307-ADB6-4E4A-AE41-1080F341C286}" type="parTrans" cxnId="{6605FCFE-7A4C-5947-9A0D-17B9452FB69C}">
      <dgm:prSet/>
      <dgm:spPr/>
      <dgm:t>
        <a:bodyPr/>
        <a:lstStyle/>
        <a:p>
          <a:endParaRPr lang="en-US" sz="2400"/>
        </a:p>
      </dgm:t>
    </dgm:pt>
    <dgm:pt modelId="{8BC486D6-B4CA-DB41-B6A1-AFC0C6FCDF63}" type="sibTrans" cxnId="{6605FCFE-7A4C-5947-9A0D-17B9452FB69C}">
      <dgm:prSet/>
      <dgm:spPr/>
      <dgm:t>
        <a:bodyPr/>
        <a:lstStyle/>
        <a:p>
          <a:endParaRPr lang="en-US" sz="2400"/>
        </a:p>
      </dgm:t>
    </dgm:pt>
    <dgm:pt modelId="{A44BE020-98B3-FB47-BFBA-BEFCB2BE530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care</a:t>
          </a:r>
        </a:p>
      </dgm:t>
    </dgm:pt>
    <dgm:pt modelId="{A3900F74-E9AC-344C-A0A1-1181F10B222E}" type="parTrans" cxnId="{21B35969-80FF-1941-B01F-D512F5667FCD}">
      <dgm:prSet/>
      <dgm:spPr/>
      <dgm:t>
        <a:bodyPr/>
        <a:lstStyle/>
        <a:p>
          <a:endParaRPr lang="en-US" sz="2400"/>
        </a:p>
      </dgm:t>
    </dgm:pt>
    <dgm:pt modelId="{1FCFC06B-9837-1C46-98EE-F89E87171F7F}" type="sibTrans" cxnId="{21B35969-80FF-1941-B01F-D512F5667FCD}">
      <dgm:prSet/>
      <dgm:spPr/>
      <dgm:t>
        <a:bodyPr/>
        <a:lstStyle/>
        <a:p>
          <a:endParaRPr lang="en-US" sz="2400"/>
        </a:p>
      </dgm:t>
    </dgm:pt>
    <dgm:pt modelId="{67CF85CB-E8DB-BE4C-B3C1-E9D3AA782813}" type="pres">
      <dgm:prSet presAssocID="{0945CB32-651A-3A48-9DEB-30F91E4DA6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CDD529-735B-2A40-BF9E-1D24B6736877}" type="pres">
      <dgm:prSet presAssocID="{1766D247-236D-E947-B319-1F47AE216CE3}" presName="hierRoot1" presStyleCnt="0">
        <dgm:presLayoutVars>
          <dgm:hierBranch val="init"/>
        </dgm:presLayoutVars>
      </dgm:prSet>
      <dgm:spPr/>
    </dgm:pt>
    <dgm:pt modelId="{CC98B8A5-1CC2-6644-A6D2-0F17EA1E5A94}" type="pres">
      <dgm:prSet presAssocID="{1766D247-236D-E947-B319-1F47AE216CE3}" presName="rootComposite1" presStyleCnt="0"/>
      <dgm:spPr/>
    </dgm:pt>
    <dgm:pt modelId="{25933560-40AA-CF45-89BE-EA3BD60629E2}" type="pres">
      <dgm:prSet presAssocID="{1766D247-236D-E947-B319-1F47AE216CE3}" presName="rootText1" presStyleLbl="node0" presStyleIdx="0" presStyleCnt="1">
        <dgm:presLayoutVars>
          <dgm:chPref val="3"/>
        </dgm:presLayoutVars>
      </dgm:prSet>
      <dgm:spPr/>
    </dgm:pt>
    <dgm:pt modelId="{1371E273-A9E2-A34D-85DC-73A87533C750}" type="pres">
      <dgm:prSet presAssocID="{1766D247-236D-E947-B319-1F47AE216CE3}" presName="rootConnector1" presStyleLbl="node1" presStyleIdx="0" presStyleCnt="0"/>
      <dgm:spPr/>
    </dgm:pt>
    <dgm:pt modelId="{4F20774C-5A05-684E-954B-895EF0A3BE2D}" type="pres">
      <dgm:prSet presAssocID="{1766D247-236D-E947-B319-1F47AE216CE3}" presName="hierChild2" presStyleCnt="0"/>
      <dgm:spPr/>
    </dgm:pt>
    <dgm:pt modelId="{A761B19B-4AED-634B-90F7-6B79A328416E}" type="pres">
      <dgm:prSet presAssocID="{129B52B7-D50B-5C4D-9D48-158FC1D82A8A}" presName="Name37" presStyleLbl="parChTrans1D2" presStyleIdx="0" presStyleCnt="4"/>
      <dgm:spPr/>
    </dgm:pt>
    <dgm:pt modelId="{DCDD40EE-CCF0-A844-8FA0-49B693B5E622}" type="pres">
      <dgm:prSet presAssocID="{7EF007C1-0E74-004F-AF7D-6337CF16CB13}" presName="hierRoot2" presStyleCnt="0">
        <dgm:presLayoutVars>
          <dgm:hierBranch val="init"/>
        </dgm:presLayoutVars>
      </dgm:prSet>
      <dgm:spPr/>
    </dgm:pt>
    <dgm:pt modelId="{A9058885-E2B8-AD4E-A8CD-EEDC07C8308E}" type="pres">
      <dgm:prSet presAssocID="{7EF007C1-0E74-004F-AF7D-6337CF16CB13}" presName="rootComposite" presStyleCnt="0"/>
      <dgm:spPr/>
    </dgm:pt>
    <dgm:pt modelId="{E9F5A22D-E281-894A-A427-C028FE99620C}" type="pres">
      <dgm:prSet presAssocID="{7EF007C1-0E74-004F-AF7D-6337CF16CB13}" presName="rootText" presStyleLbl="node2" presStyleIdx="0" presStyleCnt="4">
        <dgm:presLayoutVars>
          <dgm:chPref val="3"/>
        </dgm:presLayoutVars>
      </dgm:prSet>
      <dgm:spPr/>
    </dgm:pt>
    <dgm:pt modelId="{D2DE1447-CCD6-F842-A2E2-504B5125E828}" type="pres">
      <dgm:prSet presAssocID="{7EF007C1-0E74-004F-AF7D-6337CF16CB13}" presName="rootConnector" presStyleLbl="node2" presStyleIdx="0" presStyleCnt="4"/>
      <dgm:spPr/>
    </dgm:pt>
    <dgm:pt modelId="{ED644166-ABE9-BD44-9A36-A482D12E3FDC}" type="pres">
      <dgm:prSet presAssocID="{7EF007C1-0E74-004F-AF7D-6337CF16CB13}" presName="hierChild4" presStyleCnt="0"/>
      <dgm:spPr/>
    </dgm:pt>
    <dgm:pt modelId="{C1809D56-4813-F24F-B757-419B2BEC05E0}" type="pres">
      <dgm:prSet presAssocID="{7EF007C1-0E74-004F-AF7D-6337CF16CB13}" presName="hierChild5" presStyleCnt="0"/>
      <dgm:spPr/>
    </dgm:pt>
    <dgm:pt modelId="{4521ACF9-9E66-854E-92BD-16ED2AE1FF2F}" type="pres">
      <dgm:prSet presAssocID="{D6CE36C4-B189-3D49-AC36-C47EBF33C856}" presName="Name37" presStyleLbl="parChTrans1D2" presStyleIdx="1" presStyleCnt="4"/>
      <dgm:spPr/>
    </dgm:pt>
    <dgm:pt modelId="{D2431B2F-715F-4F48-878E-84E02C175EEA}" type="pres">
      <dgm:prSet presAssocID="{C4745E53-380F-034E-B089-15B2CB802439}" presName="hierRoot2" presStyleCnt="0">
        <dgm:presLayoutVars>
          <dgm:hierBranch val="init"/>
        </dgm:presLayoutVars>
      </dgm:prSet>
      <dgm:spPr/>
    </dgm:pt>
    <dgm:pt modelId="{546C6D2C-35D8-404B-9B6C-600106A61F85}" type="pres">
      <dgm:prSet presAssocID="{C4745E53-380F-034E-B089-15B2CB802439}" presName="rootComposite" presStyleCnt="0"/>
      <dgm:spPr/>
    </dgm:pt>
    <dgm:pt modelId="{3A8BE52F-FD9C-B548-965A-E552BA2A4A1A}" type="pres">
      <dgm:prSet presAssocID="{C4745E53-380F-034E-B089-15B2CB802439}" presName="rootText" presStyleLbl="node2" presStyleIdx="1" presStyleCnt="4">
        <dgm:presLayoutVars>
          <dgm:chPref val="3"/>
        </dgm:presLayoutVars>
      </dgm:prSet>
      <dgm:spPr/>
    </dgm:pt>
    <dgm:pt modelId="{01CC4C6F-837A-C54D-A2B1-68F4CAB74925}" type="pres">
      <dgm:prSet presAssocID="{C4745E53-380F-034E-B089-15B2CB802439}" presName="rootConnector" presStyleLbl="node2" presStyleIdx="1" presStyleCnt="4"/>
      <dgm:spPr/>
    </dgm:pt>
    <dgm:pt modelId="{FD7A1434-9D98-8B43-A845-B58BFA69FE8D}" type="pres">
      <dgm:prSet presAssocID="{C4745E53-380F-034E-B089-15B2CB802439}" presName="hierChild4" presStyleCnt="0"/>
      <dgm:spPr/>
    </dgm:pt>
    <dgm:pt modelId="{B593957F-8E48-694D-B4DF-3568B98995C8}" type="pres">
      <dgm:prSet presAssocID="{C4745E53-380F-034E-B089-15B2CB802439}" presName="hierChild5" presStyleCnt="0"/>
      <dgm:spPr/>
    </dgm:pt>
    <dgm:pt modelId="{C86DCF8A-656A-354F-8027-390FCBC6DA8F}" type="pres">
      <dgm:prSet presAssocID="{CD9EACC9-85EC-F74D-AD09-F807538F404A}" presName="Name37" presStyleLbl="parChTrans1D2" presStyleIdx="2" presStyleCnt="4"/>
      <dgm:spPr/>
    </dgm:pt>
    <dgm:pt modelId="{1A408645-6CF9-9C44-84A0-065A23D476D6}" type="pres">
      <dgm:prSet presAssocID="{5D637352-D89C-404C-9F04-D9A475036B3A}" presName="hierRoot2" presStyleCnt="0">
        <dgm:presLayoutVars>
          <dgm:hierBranch val="init"/>
        </dgm:presLayoutVars>
      </dgm:prSet>
      <dgm:spPr/>
    </dgm:pt>
    <dgm:pt modelId="{B8D3602E-8784-574B-BC4E-99D852E163B5}" type="pres">
      <dgm:prSet presAssocID="{5D637352-D89C-404C-9F04-D9A475036B3A}" presName="rootComposite" presStyleCnt="0"/>
      <dgm:spPr/>
    </dgm:pt>
    <dgm:pt modelId="{C9054D22-76F1-094C-9181-EA949E8B134A}" type="pres">
      <dgm:prSet presAssocID="{5D637352-D89C-404C-9F04-D9A475036B3A}" presName="rootText" presStyleLbl="node2" presStyleIdx="2" presStyleCnt="4">
        <dgm:presLayoutVars>
          <dgm:chPref val="3"/>
        </dgm:presLayoutVars>
      </dgm:prSet>
      <dgm:spPr/>
    </dgm:pt>
    <dgm:pt modelId="{2392F5B0-1558-DF48-8C5E-D2ACCA3D074A}" type="pres">
      <dgm:prSet presAssocID="{5D637352-D89C-404C-9F04-D9A475036B3A}" presName="rootConnector" presStyleLbl="node2" presStyleIdx="2" presStyleCnt="4"/>
      <dgm:spPr/>
    </dgm:pt>
    <dgm:pt modelId="{5B786A89-3E2E-AB4A-9C73-78B7980F3078}" type="pres">
      <dgm:prSet presAssocID="{5D637352-D89C-404C-9F04-D9A475036B3A}" presName="hierChild4" presStyleCnt="0"/>
      <dgm:spPr/>
    </dgm:pt>
    <dgm:pt modelId="{6B77C0E7-F4D9-F349-91B7-E7582E74B1AE}" type="pres">
      <dgm:prSet presAssocID="{0ADAD758-B6FC-6D4B-9FCE-DFE8E7089F0F}" presName="Name37" presStyleLbl="parChTrans1D3" presStyleIdx="0" presStyleCnt="5"/>
      <dgm:spPr/>
    </dgm:pt>
    <dgm:pt modelId="{23D1CDD2-5CA6-DE42-9A16-1846170FF85E}" type="pres">
      <dgm:prSet presAssocID="{7007B8F9-C7E0-E440-893A-E6BD667248F5}" presName="hierRoot2" presStyleCnt="0">
        <dgm:presLayoutVars>
          <dgm:hierBranch val="init"/>
        </dgm:presLayoutVars>
      </dgm:prSet>
      <dgm:spPr/>
    </dgm:pt>
    <dgm:pt modelId="{75223180-EEDF-9A44-BD23-D41C65B6B5FD}" type="pres">
      <dgm:prSet presAssocID="{7007B8F9-C7E0-E440-893A-E6BD667248F5}" presName="rootComposite" presStyleCnt="0"/>
      <dgm:spPr/>
    </dgm:pt>
    <dgm:pt modelId="{3B0BA7A3-387D-A540-9AD9-949A950CF812}" type="pres">
      <dgm:prSet presAssocID="{7007B8F9-C7E0-E440-893A-E6BD667248F5}" presName="rootText" presStyleLbl="node3" presStyleIdx="0" presStyleCnt="5">
        <dgm:presLayoutVars>
          <dgm:chPref val="3"/>
        </dgm:presLayoutVars>
      </dgm:prSet>
      <dgm:spPr/>
    </dgm:pt>
    <dgm:pt modelId="{CFE9D5AB-7CC2-E34C-B36F-69F20E5E0465}" type="pres">
      <dgm:prSet presAssocID="{7007B8F9-C7E0-E440-893A-E6BD667248F5}" presName="rootConnector" presStyleLbl="node3" presStyleIdx="0" presStyleCnt="5"/>
      <dgm:spPr/>
    </dgm:pt>
    <dgm:pt modelId="{79813D4F-3361-EE44-86E7-5B492A2ED569}" type="pres">
      <dgm:prSet presAssocID="{7007B8F9-C7E0-E440-893A-E6BD667248F5}" presName="hierChild4" presStyleCnt="0"/>
      <dgm:spPr/>
    </dgm:pt>
    <dgm:pt modelId="{51502119-7BAA-5649-8BBA-1E04F193FD41}" type="pres">
      <dgm:prSet presAssocID="{7007B8F9-C7E0-E440-893A-E6BD667248F5}" presName="hierChild5" presStyleCnt="0"/>
      <dgm:spPr/>
    </dgm:pt>
    <dgm:pt modelId="{169ADB18-1727-6A4D-9E3E-4C2F7CBF2A54}" type="pres">
      <dgm:prSet presAssocID="{191C663E-8D0B-F140-82C7-15E5332C1924}" presName="Name37" presStyleLbl="parChTrans1D3" presStyleIdx="1" presStyleCnt="5"/>
      <dgm:spPr/>
    </dgm:pt>
    <dgm:pt modelId="{CEB2747F-C03A-064A-8951-67C647ED298A}" type="pres">
      <dgm:prSet presAssocID="{C7463132-1D0E-C340-8F0F-E9A00861DCEE}" presName="hierRoot2" presStyleCnt="0">
        <dgm:presLayoutVars>
          <dgm:hierBranch val="init"/>
        </dgm:presLayoutVars>
      </dgm:prSet>
      <dgm:spPr/>
    </dgm:pt>
    <dgm:pt modelId="{C7C66A6C-5AE9-C94F-956F-48E79F6CC016}" type="pres">
      <dgm:prSet presAssocID="{C7463132-1D0E-C340-8F0F-E9A00861DCEE}" presName="rootComposite" presStyleCnt="0"/>
      <dgm:spPr/>
    </dgm:pt>
    <dgm:pt modelId="{D1FE6D72-F7D7-EB44-85F5-14F3BFCCC0C3}" type="pres">
      <dgm:prSet presAssocID="{C7463132-1D0E-C340-8F0F-E9A00861DCEE}" presName="rootText" presStyleLbl="node3" presStyleIdx="1" presStyleCnt="5">
        <dgm:presLayoutVars>
          <dgm:chPref val="3"/>
        </dgm:presLayoutVars>
      </dgm:prSet>
      <dgm:spPr/>
    </dgm:pt>
    <dgm:pt modelId="{19207963-44B2-2F41-9E6D-94ACEC04589D}" type="pres">
      <dgm:prSet presAssocID="{C7463132-1D0E-C340-8F0F-E9A00861DCEE}" presName="rootConnector" presStyleLbl="node3" presStyleIdx="1" presStyleCnt="5"/>
      <dgm:spPr/>
    </dgm:pt>
    <dgm:pt modelId="{356ABD17-979F-0246-B6B2-737F78ACCC6A}" type="pres">
      <dgm:prSet presAssocID="{C7463132-1D0E-C340-8F0F-E9A00861DCEE}" presName="hierChild4" presStyleCnt="0"/>
      <dgm:spPr/>
    </dgm:pt>
    <dgm:pt modelId="{A28C81B8-B9EC-1446-8CB2-39ED5B4EF278}" type="pres">
      <dgm:prSet presAssocID="{4C84A92E-71B2-2D4C-B83B-B3EFCD4F5231}" presName="Name37" presStyleLbl="parChTrans1D4" presStyleIdx="0" presStyleCnt="37"/>
      <dgm:spPr/>
    </dgm:pt>
    <dgm:pt modelId="{76E6DF35-C566-1E41-B9D7-6A1CEBFC5BA4}" type="pres">
      <dgm:prSet presAssocID="{828A7D11-52FD-D344-9101-1FC3890D10C3}" presName="hierRoot2" presStyleCnt="0">
        <dgm:presLayoutVars>
          <dgm:hierBranch val="init"/>
        </dgm:presLayoutVars>
      </dgm:prSet>
      <dgm:spPr/>
    </dgm:pt>
    <dgm:pt modelId="{E2A769EF-0B3D-7B48-B4DF-A6BF659473E1}" type="pres">
      <dgm:prSet presAssocID="{828A7D11-52FD-D344-9101-1FC3890D10C3}" presName="rootComposite" presStyleCnt="0"/>
      <dgm:spPr/>
    </dgm:pt>
    <dgm:pt modelId="{91DDA391-C49C-A740-87CC-F2279575130D}" type="pres">
      <dgm:prSet presAssocID="{828A7D11-52FD-D344-9101-1FC3890D10C3}" presName="rootText" presStyleLbl="node4" presStyleIdx="0" presStyleCnt="37">
        <dgm:presLayoutVars>
          <dgm:chPref val="3"/>
        </dgm:presLayoutVars>
      </dgm:prSet>
      <dgm:spPr/>
    </dgm:pt>
    <dgm:pt modelId="{3AD45C29-2E8B-C140-97D9-372EA8A14C56}" type="pres">
      <dgm:prSet presAssocID="{828A7D11-52FD-D344-9101-1FC3890D10C3}" presName="rootConnector" presStyleLbl="node4" presStyleIdx="0" presStyleCnt="37"/>
      <dgm:spPr/>
    </dgm:pt>
    <dgm:pt modelId="{4EA1E55E-17BC-5642-B86E-D6AD2A0BFF4C}" type="pres">
      <dgm:prSet presAssocID="{828A7D11-52FD-D344-9101-1FC3890D10C3}" presName="hierChild4" presStyleCnt="0"/>
      <dgm:spPr/>
    </dgm:pt>
    <dgm:pt modelId="{2422D722-CFA3-4446-B10B-9C6B5AC7BBF4}" type="pres">
      <dgm:prSet presAssocID="{51547799-2C0A-3E42-AB96-FB2A6DBBF0EA}" presName="Name37" presStyleLbl="parChTrans1D4" presStyleIdx="1" presStyleCnt="37"/>
      <dgm:spPr/>
    </dgm:pt>
    <dgm:pt modelId="{227588D9-52F9-A04F-9330-0DBE29F148A7}" type="pres">
      <dgm:prSet presAssocID="{1C472660-D5E6-234A-85B2-BEC38F6D238A}" presName="hierRoot2" presStyleCnt="0">
        <dgm:presLayoutVars>
          <dgm:hierBranch val="init"/>
        </dgm:presLayoutVars>
      </dgm:prSet>
      <dgm:spPr/>
    </dgm:pt>
    <dgm:pt modelId="{77C0AD11-442C-BE4A-A764-2D72A9C684E6}" type="pres">
      <dgm:prSet presAssocID="{1C472660-D5E6-234A-85B2-BEC38F6D238A}" presName="rootComposite" presStyleCnt="0"/>
      <dgm:spPr/>
    </dgm:pt>
    <dgm:pt modelId="{E78CE423-9FD9-1447-BB6C-CBE9E5BA8FB6}" type="pres">
      <dgm:prSet presAssocID="{1C472660-D5E6-234A-85B2-BEC38F6D238A}" presName="rootText" presStyleLbl="node4" presStyleIdx="1" presStyleCnt="37">
        <dgm:presLayoutVars>
          <dgm:chPref val="3"/>
        </dgm:presLayoutVars>
      </dgm:prSet>
      <dgm:spPr/>
    </dgm:pt>
    <dgm:pt modelId="{6F312C5A-ABA4-6441-9D43-6FE584EDF466}" type="pres">
      <dgm:prSet presAssocID="{1C472660-D5E6-234A-85B2-BEC38F6D238A}" presName="rootConnector" presStyleLbl="node4" presStyleIdx="1" presStyleCnt="37"/>
      <dgm:spPr/>
    </dgm:pt>
    <dgm:pt modelId="{E127C7BE-2AD5-874C-ABED-1A2113B0F921}" type="pres">
      <dgm:prSet presAssocID="{1C472660-D5E6-234A-85B2-BEC38F6D238A}" presName="hierChild4" presStyleCnt="0"/>
      <dgm:spPr/>
    </dgm:pt>
    <dgm:pt modelId="{6B86FEBA-A60C-8F41-8B2A-AF8EC09B9A9F}" type="pres">
      <dgm:prSet presAssocID="{CCE22CAB-5626-6A46-AB39-DBCF269B5CD9}" presName="Name37" presStyleLbl="parChTrans1D4" presStyleIdx="2" presStyleCnt="37"/>
      <dgm:spPr/>
    </dgm:pt>
    <dgm:pt modelId="{5B2F2CFE-A07B-3242-A28B-62700948CCCC}" type="pres">
      <dgm:prSet presAssocID="{43BCC0B1-68B1-1B4D-A44B-261936ABB961}" presName="hierRoot2" presStyleCnt="0">
        <dgm:presLayoutVars>
          <dgm:hierBranch val="init"/>
        </dgm:presLayoutVars>
      </dgm:prSet>
      <dgm:spPr/>
    </dgm:pt>
    <dgm:pt modelId="{9D202854-151D-E540-9060-3608B9CD8831}" type="pres">
      <dgm:prSet presAssocID="{43BCC0B1-68B1-1B4D-A44B-261936ABB961}" presName="rootComposite" presStyleCnt="0"/>
      <dgm:spPr/>
    </dgm:pt>
    <dgm:pt modelId="{5002A9C1-3D30-9741-949D-B2B8AEE8CFDD}" type="pres">
      <dgm:prSet presAssocID="{43BCC0B1-68B1-1B4D-A44B-261936ABB961}" presName="rootText" presStyleLbl="node4" presStyleIdx="2" presStyleCnt="37">
        <dgm:presLayoutVars>
          <dgm:chPref val="3"/>
        </dgm:presLayoutVars>
      </dgm:prSet>
      <dgm:spPr/>
    </dgm:pt>
    <dgm:pt modelId="{FA9853F7-D440-5248-9390-FFEFF8CFBD7F}" type="pres">
      <dgm:prSet presAssocID="{43BCC0B1-68B1-1B4D-A44B-261936ABB961}" presName="rootConnector" presStyleLbl="node4" presStyleIdx="2" presStyleCnt="37"/>
      <dgm:spPr/>
    </dgm:pt>
    <dgm:pt modelId="{A9495630-F32E-0B45-9EC2-BF0A6CC50B81}" type="pres">
      <dgm:prSet presAssocID="{43BCC0B1-68B1-1B4D-A44B-261936ABB961}" presName="hierChild4" presStyleCnt="0"/>
      <dgm:spPr/>
    </dgm:pt>
    <dgm:pt modelId="{AFE16C67-4512-C54F-9934-5055105C873F}" type="pres">
      <dgm:prSet presAssocID="{43BCC0B1-68B1-1B4D-A44B-261936ABB961}" presName="hierChild5" presStyleCnt="0"/>
      <dgm:spPr/>
    </dgm:pt>
    <dgm:pt modelId="{9104D30E-F3A9-C242-92F2-38AF6E8D65C3}" type="pres">
      <dgm:prSet presAssocID="{33A2CDC3-13BA-524D-8410-A7E30B3A6E5D}" presName="Name37" presStyleLbl="parChTrans1D4" presStyleIdx="3" presStyleCnt="37"/>
      <dgm:spPr/>
    </dgm:pt>
    <dgm:pt modelId="{ED1C642C-491E-C546-8AF0-3DF55065674C}" type="pres">
      <dgm:prSet presAssocID="{6C71DE43-1E1F-C04E-AE02-FCB86C0781C1}" presName="hierRoot2" presStyleCnt="0">
        <dgm:presLayoutVars>
          <dgm:hierBranch val="init"/>
        </dgm:presLayoutVars>
      </dgm:prSet>
      <dgm:spPr/>
    </dgm:pt>
    <dgm:pt modelId="{EB204904-924F-C74B-9281-1A35E8867504}" type="pres">
      <dgm:prSet presAssocID="{6C71DE43-1E1F-C04E-AE02-FCB86C0781C1}" presName="rootComposite" presStyleCnt="0"/>
      <dgm:spPr/>
    </dgm:pt>
    <dgm:pt modelId="{56461F06-3A65-954B-BB52-BCFDAF5F1DD3}" type="pres">
      <dgm:prSet presAssocID="{6C71DE43-1E1F-C04E-AE02-FCB86C0781C1}" presName="rootText" presStyleLbl="node4" presStyleIdx="3" presStyleCnt="37">
        <dgm:presLayoutVars>
          <dgm:chPref val="3"/>
        </dgm:presLayoutVars>
      </dgm:prSet>
      <dgm:spPr/>
    </dgm:pt>
    <dgm:pt modelId="{558D3227-93F6-EC43-86E3-27C6A6F51C6A}" type="pres">
      <dgm:prSet presAssocID="{6C71DE43-1E1F-C04E-AE02-FCB86C0781C1}" presName="rootConnector" presStyleLbl="node4" presStyleIdx="3" presStyleCnt="37"/>
      <dgm:spPr/>
    </dgm:pt>
    <dgm:pt modelId="{57307F4A-5F83-414D-82C6-D4CDA7210354}" type="pres">
      <dgm:prSet presAssocID="{6C71DE43-1E1F-C04E-AE02-FCB86C0781C1}" presName="hierChild4" presStyleCnt="0"/>
      <dgm:spPr/>
    </dgm:pt>
    <dgm:pt modelId="{E337DA3A-EED3-E748-BDCD-04AD8E3406A5}" type="pres">
      <dgm:prSet presAssocID="{47C644EF-B0B7-FB4C-A50B-0ACB6A98B440}" presName="Name37" presStyleLbl="parChTrans1D4" presStyleIdx="4" presStyleCnt="37"/>
      <dgm:spPr/>
    </dgm:pt>
    <dgm:pt modelId="{26CC9209-4DB8-CC44-BA79-AF1C457B5AE8}" type="pres">
      <dgm:prSet presAssocID="{541A3E02-0AC5-6C4D-B960-6496770BC68D}" presName="hierRoot2" presStyleCnt="0">
        <dgm:presLayoutVars>
          <dgm:hierBranch val="init"/>
        </dgm:presLayoutVars>
      </dgm:prSet>
      <dgm:spPr/>
    </dgm:pt>
    <dgm:pt modelId="{8D72E2EA-5F9C-5748-96AB-4B54A57C70CA}" type="pres">
      <dgm:prSet presAssocID="{541A3E02-0AC5-6C4D-B960-6496770BC68D}" presName="rootComposite" presStyleCnt="0"/>
      <dgm:spPr/>
    </dgm:pt>
    <dgm:pt modelId="{277BCE7A-D4AD-D546-AF92-1B62B6C58D58}" type="pres">
      <dgm:prSet presAssocID="{541A3E02-0AC5-6C4D-B960-6496770BC68D}" presName="rootText" presStyleLbl="node4" presStyleIdx="4" presStyleCnt="37">
        <dgm:presLayoutVars>
          <dgm:chPref val="3"/>
        </dgm:presLayoutVars>
      </dgm:prSet>
      <dgm:spPr/>
    </dgm:pt>
    <dgm:pt modelId="{18A1A0AC-154C-6B40-9402-8F4205BF1522}" type="pres">
      <dgm:prSet presAssocID="{541A3E02-0AC5-6C4D-B960-6496770BC68D}" presName="rootConnector" presStyleLbl="node4" presStyleIdx="4" presStyleCnt="37"/>
      <dgm:spPr/>
    </dgm:pt>
    <dgm:pt modelId="{E84ADAEE-6DF5-AC4A-8AA9-08174F6820E6}" type="pres">
      <dgm:prSet presAssocID="{541A3E02-0AC5-6C4D-B960-6496770BC68D}" presName="hierChild4" presStyleCnt="0"/>
      <dgm:spPr/>
    </dgm:pt>
    <dgm:pt modelId="{CAB77A90-F970-3B4D-B64A-ECA6D469397A}" type="pres">
      <dgm:prSet presAssocID="{81B16925-7EFA-DD49-B17F-2086E377B043}" presName="Name37" presStyleLbl="parChTrans1D4" presStyleIdx="5" presStyleCnt="37"/>
      <dgm:spPr/>
    </dgm:pt>
    <dgm:pt modelId="{F77FBE95-7616-E549-9775-E607A722954B}" type="pres">
      <dgm:prSet presAssocID="{7F8ABA17-59B6-0C42-8B1A-345A7EB555AE}" presName="hierRoot2" presStyleCnt="0">
        <dgm:presLayoutVars>
          <dgm:hierBranch val="init"/>
        </dgm:presLayoutVars>
      </dgm:prSet>
      <dgm:spPr/>
    </dgm:pt>
    <dgm:pt modelId="{FD4755C8-531C-DC4E-83FC-9763F68DA407}" type="pres">
      <dgm:prSet presAssocID="{7F8ABA17-59B6-0C42-8B1A-345A7EB555AE}" presName="rootComposite" presStyleCnt="0"/>
      <dgm:spPr/>
    </dgm:pt>
    <dgm:pt modelId="{4C77C16B-1B64-1C4E-A25C-E6BDBD3D05CE}" type="pres">
      <dgm:prSet presAssocID="{7F8ABA17-59B6-0C42-8B1A-345A7EB555AE}" presName="rootText" presStyleLbl="node4" presStyleIdx="5" presStyleCnt="37">
        <dgm:presLayoutVars>
          <dgm:chPref val="3"/>
        </dgm:presLayoutVars>
      </dgm:prSet>
      <dgm:spPr/>
    </dgm:pt>
    <dgm:pt modelId="{6D7AFD6B-4EA9-5748-94B4-DF194816D266}" type="pres">
      <dgm:prSet presAssocID="{7F8ABA17-59B6-0C42-8B1A-345A7EB555AE}" presName="rootConnector" presStyleLbl="node4" presStyleIdx="5" presStyleCnt="37"/>
      <dgm:spPr/>
    </dgm:pt>
    <dgm:pt modelId="{53C6BFEA-94ED-2D49-8863-B14A8A612280}" type="pres">
      <dgm:prSet presAssocID="{7F8ABA17-59B6-0C42-8B1A-345A7EB555AE}" presName="hierChild4" presStyleCnt="0"/>
      <dgm:spPr/>
    </dgm:pt>
    <dgm:pt modelId="{991DBEDA-9563-8F48-98C0-744DDB3FFBF3}" type="pres">
      <dgm:prSet presAssocID="{7F8ABA17-59B6-0C42-8B1A-345A7EB555AE}" presName="hierChild5" presStyleCnt="0"/>
      <dgm:spPr/>
    </dgm:pt>
    <dgm:pt modelId="{16A657CF-2163-5940-9F2E-C25FDB8F7893}" type="pres">
      <dgm:prSet presAssocID="{E20D5E4B-A830-714E-BB39-CB6CB5B885C8}" presName="Name37" presStyleLbl="parChTrans1D4" presStyleIdx="6" presStyleCnt="37"/>
      <dgm:spPr/>
    </dgm:pt>
    <dgm:pt modelId="{660EBCAA-91A7-0C49-8564-82062A12DC21}" type="pres">
      <dgm:prSet presAssocID="{31103688-F93C-2841-A81A-D9C6002D6F52}" presName="hierRoot2" presStyleCnt="0">
        <dgm:presLayoutVars>
          <dgm:hierBranch val="init"/>
        </dgm:presLayoutVars>
      </dgm:prSet>
      <dgm:spPr/>
    </dgm:pt>
    <dgm:pt modelId="{1E7ECD0B-D34B-9349-A5D6-60EAD590F0B0}" type="pres">
      <dgm:prSet presAssocID="{31103688-F93C-2841-A81A-D9C6002D6F52}" presName="rootComposite" presStyleCnt="0"/>
      <dgm:spPr/>
    </dgm:pt>
    <dgm:pt modelId="{2EE8A144-DBF7-4C4B-BBE7-750D9BAA48FD}" type="pres">
      <dgm:prSet presAssocID="{31103688-F93C-2841-A81A-D9C6002D6F52}" presName="rootText" presStyleLbl="node4" presStyleIdx="6" presStyleCnt="37">
        <dgm:presLayoutVars>
          <dgm:chPref val="3"/>
        </dgm:presLayoutVars>
      </dgm:prSet>
      <dgm:spPr/>
    </dgm:pt>
    <dgm:pt modelId="{642F2508-5833-0C40-91FA-3AB2C33C061E}" type="pres">
      <dgm:prSet presAssocID="{31103688-F93C-2841-A81A-D9C6002D6F52}" presName="rootConnector" presStyleLbl="node4" presStyleIdx="6" presStyleCnt="37"/>
      <dgm:spPr/>
    </dgm:pt>
    <dgm:pt modelId="{61F8CEA7-6BD5-894F-A9F5-FAC122289861}" type="pres">
      <dgm:prSet presAssocID="{31103688-F93C-2841-A81A-D9C6002D6F52}" presName="hierChild4" presStyleCnt="0"/>
      <dgm:spPr/>
    </dgm:pt>
    <dgm:pt modelId="{E86CD477-6C8C-E04A-B988-2487C024F32D}" type="pres">
      <dgm:prSet presAssocID="{31103688-F93C-2841-A81A-D9C6002D6F52}" presName="hierChild5" presStyleCnt="0"/>
      <dgm:spPr/>
    </dgm:pt>
    <dgm:pt modelId="{8D3DD88A-10BB-BD42-A0ED-C40A2E8E0D15}" type="pres">
      <dgm:prSet presAssocID="{2B99218F-37B4-9544-B15C-B0E6D9197F29}" presName="Name37" presStyleLbl="parChTrans1D4" presStyleIdx="7" presStyleCnt="37"/>
      <dgm:spPr/>
    </dgm:pt>
    <dgm:pt modelId="{8C846042-524D-7141-9E87-7437A67D48F4}" type="pres">
      <dgm:prSet presAssocID="{DEBEE3D5-C407-9446-894F-02646A95BED7}" presName="hierRoot2" presStyleCnt="0">
        <dgm:presLayoutVars>
          <dgm:hierBranch val="init"/>
        </dgm:presLayoutVars>
      </dgm:prSet>
      <dgm:spPr/>
    </dgm:pt>
    <dgm:pt modelId="{03B95336-DA8F-964E-9586-202E9EDE40A1}" type="pres">
      <dgm:prSet presAssocID="{DEBEE3D5-C407-9446-894F-02646A95BED7}" presName="rootComposite" presStyleCnt="0"/>
      <dgm:spPr/>
    </dgm:pt>
    <dgm:pt modelId="{FCA98C52-E7FC-554B-86A0-775C7B259B0B}" type="pres">
      <dgm:prSet presAssocID="{DEBEE3D5-C407-9446-894F-02646A95BED7}" presName="rootText" presStyleLbl="node4" presStyleIdx="7" presStyleCnt="37">
        <dgm:presLayoutVars>
          <dgm:chPref val="3"/>
        </dgm:presLayoutVars>
      </dgm:prSet>
      <dgm:spPr/>
    </dgm:pt>
    <dgm:pt modelId="{019A1150-6E23-C445-AA5B-CFC805EC6C7B}" type="pres">
      <dgm:prSet presAssocID="{DEBEE3D5-C407-9446-894F-02646A95BED7}" presName="rootConnector" presStyleLbl="node4" presStyleIdx="7" presStyleCnt="37"/>
      <dgm:spPr/>
    </dgm:pt>
    <dgm:pt modelId="{90D16A37-9E0B-D643-A04D-237670DADF8C}" type="pres">
      <dgm:prSet presAssocID="{DEBEE3D5-C407-9446-894F-02646A95BED7}" presName="hierChild4" presStyleCnt="0"/>
      <dgm:spPr/>
    </dgm:pt>
    <dgm:pt modelId="{E7F2311F-5BD0-D84B-9F17-989BDB5CEE3F}" type="pres">
      <dgm:prSet presAssocID="{DEBEE3D5-C407-9446-894F-02646A95BED7}" presName="hierChild5" presStyleCnt="0"/>
      <dgm:spPr/>
    </dgm:pt>
    <dgm:pt modelId="{F904C6D1-0A06-354E-9D14-1DE4EA419901}" type="pres">
      <dgm:prSet presAssocID="{541A3E02-0AC5-6C4D-B960-6496770BC68D}" presName="hierChild5" presStyleCnt="0"/>
      <dgm:spPr/>
    </dgm:pt>
    <dgm:pt modelId="{F8CD3C3E-3BAA-574B-B0AC-B2E103DC7CF0}" type="pres">
      <dgm:prSet presAssocID="{6C71DE43-1E1F-C04E-AE02-FCB86C0781C1}" presName="hierChild5" presStyleCnt="0"/>
      <dgm:spPr/>
    </dgm:pt>
    <dgm:pt modelId="{754A865A-278D-964A-8914-EE15606E2268}" type="pres">
      <dgm:prSet presAssocID="{1C472660-D5E6-234A-85B2-BEC38F6D238A}" presName="hierChild5" presStyleCnt="0"/>
      <dgm:spPr/>
    </dgm:pt>
    <dgm:pt modelId="{0066152D-C9E0-6F49-B17F-4F249A09C017}" type="pres">
      <dgm:prSet presAssocID="{828A7D11-52FD-D344-9101-1FC3890D10C3}" presName="hierChild5" presStyleCnt="0"/>
      <dgm:spPr/>
    </dgm:pt>
    <dgm:pt modelId="{44C4A14A-910B-EB45-B1DC-FF427F60E969}" type="pres">
      <dgm:prSet presAssocID="{C7463132-1D0E-C340-8F0F-E9A00861DCEE}" presName="hierChild5" presStyleCnt="0"/>
      <dgm:spPr/>
    </dgm:pt>
    <dgm:pt modelId="{77194ADF-0A51-0443-A3C2-756557CEAFAE}" type="pres">
      <dgm:prSet presAssocID="{2C77F858-AC3E-084C-B2C2-84E02980F5D5}" presName="Name37" presStyleLbl="parChTrans1D3" presStyleIdx="2" presStyleCnt="5"/>
      <dgm:spPr/>
    </dgm:pt>
    <dgm:pt modelId="{7B19A4D0-889F-3C49-850A-247DE086CD96}" type="pres">
      <dgm:prSet presAssocID="{93E6DADB-C0D5-EB40-B2E1-CD6C4CE5FC1D}" presName="hierRoot2" presStyleCnt="0">
        <dgm:presLayoutVars>
          <dgm:hierBranch val="init"/>
        </dgm:presLayoutVars>
      </dgm:prSet>
      <dgm:spPr/>
    </dgm:pt>
    <dgm:pt modelId="{90BBF105-CD5F-104B-8211-27FBF5FB6B9F}" type="pres">
      <dgm:prSet presAssocID="{93E6DADB-C0D5-EB40-B2E1-CD6C4CE5FC1D}" presName="rootComposite" presStyleCnt="0"/>
      <dgm:spPr/>
    </dgm:pt>
    <dgm:pt modelId="{4A8F44A8-E31B-084F-A207-442A50B3AA79}" type="pres">
      <dgm:prSet presAssocID="{93E6DADB-C0D5-EB40-B2E1-CD6C4CE5FC1D}" presName="rootText" presStyleLbl="node3" presStyleIdx="2" presStyleCnt="5">
        <dgm:presLayoutVars>
          <dgm:chPref val="3"/>
        </dgm:presLayoutVars>
      </dgm:prSet>
      <dgm:spPr/>
    </dgm:pt>
    <dgm:pt modelId="{17015E9D-5375-3F45-9A11-DC8F6616660F}" type="pres">
      <dgm:prSet presAssocID="{93E6DADB-C0D5-EB40-B2E1-CD6C4CE5FC1D}" presName="rootConnector" presStyleLbl="node3" presStyleIdx="2" presStyleCnt="5"/>
      <dgm:spPr/>
    </dgm:pt>
    <dgm:pt modelId="{4A52CE76-A2EA-8E44-A7F9-9458F33FD757}" type="pres">
      <dgm:prSet presAssocID="{93E6DADB-C0D5-EB40-B2E1-CD6C4CE5FC1D}" presName="hierChild4" presStyleCnt="0"/>
      <dgm:spPr/>
    </dgm:pt>
    <dgm:pt modelId="{AC3323B7-A04B-7E45-ADE1-09FC1CB8FEC0}" type="pres">
      <dgm:prSet presAssocID="{AE8C4E75-3417-884D-9E94-F74D2971D2DF}" presName="Name37" presStyleLbl="parChTrans1D4" presStyleIdx="8" presStyleCnt="37"/>
      <dgm:spPr/>
    </dgm:pt>
    <dgm:pt modelId="{190934C6-03E2-D048-B775-BBD99976A807}" type="pres">
      <dgm:prSet presAssocID="{95C9F889-578C-344F-BA95-311A5F642A11}" presName="hierRoot2" presStyleCnt="0">
        <dgm:presLayoutVars>
          <dgm:hierBranch val="init"/>
        </dgm:presLayoutVars>
      </dgm:prSet>
      <dgm:spPr/>
    </dgm:pt>
    <dgm:pt modelId="{C6D33BE5-444D-0E48-9A38-2D15B7B51FA2}" type="pres">
      <dgm:prSet presAssocID="{95C9F889-578C-344F-BA95-311A5F642A11}" presName="rootComposite" presStyleCnt="0"/>
      <dgm:spPr/>
    </dgm:pt>
    <dgm:pt modelId="{F0C58B92-36CA-314C-BF79-D5C4C7A117D5}" type="pres">
      <dgm:prSet presAssocID="{95C9F889-578C-344F-BA95-311A5F642A11}" presName="rootText" presStyleLbl="node4" presStyleIdx="8" presStyleCnt="37">
        <dgm:presLayoutVars>
          <dgm:chPref val="3"/>
        </dgm:presLayoutVars>
      </dgm:prSet>
      <dgm:spPr/>
    </dgm:pt>
    <dgm:pt modelId="{FE65D5DC-8883-BA4F-8B2C-8DC0878710FB}" type="pres">
      <dgm:prSet presAssocID="{95C9F889-578C-344F-BA95-311A5F642A11}" presName="rootConnector" presStyleLbl="node4" presStyleIdx="8" presStyleCnt="37"/>
      <dgm:spPr/>
    </dgm:pt>
    <dgm:pt modelId="{40F54F85-8DED-0742-8244-48196C3DB336}" type="pres">
      <dgm:prSet presAssocID="{95C9F889-578C-344F-BA95-311A5F642A11}" presName="hierChild4" presStyleCnt="0"/>
      <dgm:spPr/>
    </dgm:pt>
    <dgm:pt modelId="{BF79516C-7444-C44D-B396-9776F9403C92}" type="pres">
      <dgm:prSet presAssocID="{7D99B0EC-A1E6-5E44-814B-431385AB87F9}" presName="Name37" presStyleLbl="parChTrans1D4" presStyleIdx="9" presStyleCnt="37"/>
      <dgm:spPr/>
    </dgm:pt>
    <dgm:pt modelId="{3129DB64-4319-654A-BC05-C872539B7F98}" type="pres">
      <dgm:prSet presAssocID="{BC7C3D73-A2A3-DE4F-AA9B-1406B6F86826}" presName="hierRoot2" presStyleCnt="0">
        <dgm:presLayoutVars>
          <dgm:hierBranch val="init"/>
        </dgm:presLayoutVars>
      </dgm:prSet>
      <dgm:spPr/>
    </dgm:pt>
    <dgm:pt modelId="{94BDF6EA-1560-1749-98E0-0C34AE04378C}" type="pres">
      <dgm:prSet presAssocID="{BC7C3D73-A2A3-DE4F-AA9B-1406B6F86826}" presName="rootComposite" presStyleCnt="0"/>
      <dgm:spPr/>
    </dgm:pt>
    <dgm:pt modelId="{BCE9E475-B8C7-6343-A03E-2F2C879C51D6}" type="pres">
      <dgm:prSet presAssocID="{BC7C3D73-A2A3-DE4F-AA9B-1406B6F86826}" presName="rootText" presStyleLbl="node4" presStyleIdx="9" presStyleCnt="37">
        <dgm:presLayoutVars>
          <dgm:chPref val="3"/>
        </dgm:presLayoutVars>
      </dgm:prSet>
      <dgm:spPr/>
    </dgm:pt>
    <dgm:pt modelId="{85B28102-764F-C043-BA99-8644B0E66626}" type="pres">
      <dgm:prSet presAssocID="{BC7C3D73-A2A3-DE4F-AA9B-1406B6F86826}" presName="rootConnector" presStyleLbl="node4" presStyleIdx="9" presStyleCnt="37"/>
      <dgm:spPr/>
    </dgm:pt>
    <dgm:pt modelId="{B3701F9F-B3E7-6E48-9DBD-543B9A7B909E}" type="pres">
      <dgm:prSet presAssocID="{BC7C3D73-A2A3-DE4F-AA9B-1406B6F86826}" presName="hierChild4" presStyleCnt="0"/>
      <dgm:spPr/>
    </dgm:pt>
    <dgm:pt modelId="{2BA33984-4C3D-C34A-92C6-0765D4834191}" type="pres">
      <dgm:prSet presAssocID="{BC7C3D73-A2A3-DE4F-AA9B-1406B6F86826}" presName="hierChild5" presStyleCnt="0"/>
      <dgm:spPr/>
    </dgm:pt>
    <dgm:pt modelId="{E8408305-907E-4543-A92B-53CF0BC5562C}" type="pres">
      <dgm:prSet presAssocID="{7949950A-D302-A64C-B201-2F9DE9BFC34B}" presName="Name37" presStyleLbl="parChTrans1D4" presStyleIdx="10" presStyleCnt="37"/>
      <dgm:spPr/>
    </dgm:pt>
    <dgm:pt modelId="{B5B7CAD4-9326-D244-979E-6F020E75B288}" type="pres">
      <dgm:prSet presAssocID="{E4D38218-724C-0440-B8D2-79AA81FE60FE}" presName="hierRoot2" presStyleCnt="0">
        <dgm:presLayoutVars>
          <dgm:hierBranch val="init"/>
        </dgm:presLayoutVars>
      </dgm:prSet>
      <dgm:spPr/>
    </dgm:pt>
    <dgm:pt modelId="{E363BD95-D15E-2C48-AE8D-2E05D3513852}" type="pres">
      <dgm:prSet presAssocID="{E4D38218-724C-0440-B8D2-79AA81FE60FE}" presName="rootComposite" presStyleCnt="0"/>
      <dgm:spPr/>
    </dgm:pt>
    <dgm:pt modelId="{826CA05F-5F9A-5F46-B702-F5001DCF8EDB}" type="pres">
      <dgm:prSet presAssocID="{E4D38218-724C-0440-B8D2-79AA81FE60FE}" presName="rootText" presStyleLbl="node4" presStyleIdx="10" presStyleCnt="37">
        <dgm:presLayoutVars>
          <dgm:chPref val="3"/>
        </dgm:presLayoutVars>
      </dgm:prSet>
      <dgm:spPr/>
    </dgm:pt>
    <dgm:pt modelId="{7E73645C-923D-764A-BB1C-BF66BC182C66}" type="pres">
      <dgm:prSet presAssocID="{E4D38218-724C-0440-B8D2-79AA81FE60FE}" presName="rootConnector" presStyleLbl="node4" presStyleIdx="10" presStyleCnt="37"/>
      <dgm:spPr/>
    </dgm:pt>
    <dgm:pt modelId="{5492A3EB-FBA3-6A4F-A8DB-E431A99F45F1}" type="pres">
      <dgm:prSet presAssocID="{E4D38218-724C-0440-B8D2-79AA81FE60FE}" presName="hierChild4" presStyleCnt="0"/>
      <dgm:spPr/>
    </dgm:pt>
    <dgm:pt modelId="{562DF3CF-1FB8-F14B-B874-7D9BD07108BD}" type="pres">
      <dgm:prSet presAssocID="{E4D38218-724C-0440-B8D2-79AA81FE60FE}" presName="hierChild5" presStyleCnt="0"/>
      <dgm:spPr/>
    </dgm:pt>
    <dgm:pt modelId="{6FAD49D4-9DBC-5848-84F6-1DD3567C3106}" type="pres">
      <dgm:prSet presAssocID="{E9702833-D5B1-3844-AA8A-3511CDCA303D}" presName="Name37" presStyleLbl="parChTrans1D4" presStyleIdx="11" presStyleCnt="37"/>
      <dgm:spPr/>
    </dgm:pt>
    <dgm:pt modelId="{F41113A5-33CE-E343-AFDA-DFA3FDFAA83A}" type="pres">
      <dgm:prSet presAssocID="{6C62D620-A5A5-4F45-9457-8BF4E28B9850}" presName="hierRoot2" presStyleCnt="0">
        <dgm:presLayoutVars>
          <dgm:hierBranch val="init"/>
        </dgm:presLayoutVars>
      </dgm:prSet>
      <dgm:spPr/>
    </dgm:pt>
    <dgm:pt modelId="{32F41181-40D2-814B-B951-2DB213FD4042}" type="pres">
      <dgm:prSet presAssocID="{6C62D620-A5A5-4F45-9457-8BF4E28B9850}" presName="rootComposite" presStyleCnt="0"/>
      <dgm:spPr/>
    </dgm:pt>
    <dgm:pt modelId="{84EB4ABE-A1F0-FA4D-8BB0-DD77B5490162}" type="pres">
      <dgm:prSet presAssocID="{6C62D620-A5A5-4F45-9457-8BF4E28B9850}" presName="rootText" presStyleLbl="node4" presStyleIdx="11" presStyleCnt="37">
        <dgm:presLayoutVars>
          <dgm:chPref val="3"/>
        </dgm:presLayoutVars>
      </dgm:prSet>
      <dgm:spPr/>
    </dgm:pt>
    <dgm:pt modelId="{B3D4DC16-2938-9E4B-BA5E-0440E499B253}" type="pres">
      <dgm:prSet presAssocID="{6C62D620-A5A5-4F45-9457-8BF4E28B9850}" presName="rootConnector" presStyleLbl="node4" presStyleIdx="11" presStyleCnt="37"/>
      <dgm:spPr/>
    </dgm:pt>
    <dgm:pt modelId="{ED32DA06-AAF7-6144-822C-8E44615E2EA0}" type="pres">
      <dgm:prSet presAssocID="{6C62D620-A5A5-4F45-9457-8BF4E28B9850}" presName="hierChild4" presStyleCnt="0"/>
      <dgm:spPr/>
    </dgm:pt>
    <dgm:pt modelId="{DB637708-39F7-D247-B16B-3EC0BB207F83}" type="pres">
      <dgm:prSet presAssocID="{06F31830-CE1C-7C44-8D78-013232A3932D}" presName="Name37" presStyleLbl="parChTrans1D4" presStyleIdx="12" presStyleCnt="37"/>
      <dgm:spPr/>
    </dgm:pt>
    <dgm:pt modelId="{8AA4C6D8-ED50-3141-B82D-167C16705D23}" type="pres">
      <dgm:prSet presAssocID="{07253003-1BCF-F849-8B58-B4B3BD7478A5}" presName="hierRoot2" presStyleCnt="0">
        <dgm:presLayoutVars>
          <dgm:hierBranch val="init"/>
        </dgm:presLayoutVars>
      </dgm:prSet>
      <dgm:spPr/>
    </dgm:pt>
    <dgm:pt modelId="{A20210E6-C02D-724A-92B7-0F281351C27A}" type="pres">
      <dgm:prSet presAssocID="{07253003-1BCF-F849-8B58-B4B3BD7478A5}" presName="rootComposite" presStyleCnt="0"/>
      <dgm:spPr/>
    </dgm:pt>
    <dgm:pt modelId="{58B6D141-D675-4E42-BB89-E515C147CCFE}" type="pres">
      <dgm:prSet presAssocID="{07253003-1BCF-F849-8B58-B4B3BD7478A5}" presName="rootText" presStyleLbl="node4" presStyleIdx="12" presStyleCnt="37">
        <dgm:presLayoutVars>
          <dgm:chPref val="3"/>
        </dgm:presLayoutVars>
      </dgm:prSet>
      <dgm:spPr/>
    </dgm:pt>
    <dgm:pt modelId="{4CECD195-973F-B646-88CB-E5B1450C9BD2}" type="pres">
      <dgm:prSet presAssocID="{07253003-1BCF-F849-8B58-B4B3BD7478A5}" presName="rootConnector" presStyleLbl="node4" presStyleIdx="12" presStyleCnt="37"/>
      <dgm:spPr/>
    </dgm:pt>
    <dgm:pt modelId="{89841CE2-99CD-A24B-BCB5-856B4E60AA7D}" type="pres">
      <dgm:prSet presAssocID="{07253003-1BCF-F849-8B58-B4B3BD7478A5}" presName="hierChild4" presStyleCnt="0"/>
      <dgm:spPr/>
    </dgm:pt>
    <dgm:pt modelId="{9701226A-DA90-5542-BCC0-9F12F9E98D62}" type="pres">
      <dgm:prSet presAssocID="{07253003-1BCF-F849-8B58-B4B3BD7478A5}" presName="hierChild5" presStyleCnt="0"/>
      <dgm:spPr/>
    </dgm:pt>
    <dgm:pt modelId="{CE928E7A-22DF-EC4C-9C04-CFD8524C3485}" type="pres">
      <dgm:prSet presAssocID="{6C62D620-A5A5-4F45-9457-8BF4E28B9850}" presName="hierChild5" presStyleCnt="0"/>
      <dgm:spPr/>
    </dgm:pt>
    <dgm:pt modelId="{2A4EF7FF-D060-EE40-8C4F-73903EE756BB}" type="pres">
      <dgm:prSet presAssocID="{95C9F889-578C-344F-BA95-311A5F642A11}" presName="hierChild5" presStyleCnt="0"/>
      <dgm:spPr/>
    </dgm:pt>
    <dgm:pt modelId="{61AA057B-F1D8-AE46-A086-AEC743DAFBF0}" type="pres">
      <dgm:prSet presAssocID="{93E6DADB-C0D5-EB40-B2E1-CD6C4CE5FC1D}" presName="hierChild5" presStyleCnt="0"/>
      <dgm:spPr/>
    </dgm:pt>
    <dgm:pt modelId="{3B8C838A-C64C-1942-866C-1D31279965B1}" type="pres">
      <dgm:prSet presAssocID="{5D637352-D89C-404C-9F04-D9A475036B3A}" presName="hierChild5" presStyleCnt="0"/>
      <dgm:spPr/>
    </dgm:pt>
    <dgm:pt modelId="{59E95841-7C46-1247-878A-267622D44095}" type="pres">
      <dgm:prSet presAssocID="{DA2742A3-9E69-C947-9E31-64B6149C6ACB}" presName="Name37" presStyleLbl="parChTrans1D2" presStyleIdx="3" presStyleCnt="4"/>
      <dgm:spPr/>
    </dgm:pt>
    <dgm:pt modelId="{FCF2E469-AD9B-344C-B0AF-7A83EBEFA1A6}" type="pres">
      <dgm:prSet presAssocID="{22EB2FE8-3E64-584D-ABCA-4B1FC25FDA99}" presName="hierRoot2" presStyleCnt="0">
        <dgm:presLayoutVars>
          <dgm:hierBranch val="init"/>
        </dgm:presLayoutVars>
      </dgm:prSet>
      <dgm:spPr/>
    </dgm:pt>
    <dgm:pt modelId="{B8BADB3B-37FB-E847-93BF-7AE506CEAEE1}" type="pres">
      <dgm:prSet presAssocID="{22EB2FE8-3E64-584D-ABCA-4B1FC25FDA99}" presName="rootComposite" presStyleCnt="0"/>
      <dgm:spPr/>
    </dgm:pt>
    <dgm:pt modelId="{B06B8C0D-F24E-A14B-9AF5-FE500273AB95}" type="pres">
      <dgm:prSet presAssocID="{22EB2FE8-3E64-584D-ABCA-4B1FC25FDA99}" presName="rootText" presStyleLbl="node2" presStyleIdx="3" presStyleCnt="4">
        <dgm:presLayoutVars>
          <dgm:chPref val="3"/>
        </dgm:presLayoutVars>
      </dgm:prSet>
      <dgm:spPr/>
    </dgm:pt>
    <dgm:pt modelId="{B7B74DBA-DAE6-914C-B70A-47DA11985EDF}" type="pres">
      <dgm:prSet presAssocID="{22EB2FE8-3E64-584D-ABCA-4B1FC25FDA99}" presName="rootConnector" presStyleLbl="node2" presStyleIdx="3" presStyleCnt="4"/>
      <dgm:spPr/>
    </dgm:pt>
    <dgm:pt modelId="{AB77B574-D2D2-A440-B348-3CC7574D42EE}" type="pres">
      <dgm:prSet presAssocID="{22EB2FE8-3E64-584D-ABCA-4B1FC25FDA99}" presName="hierChild4" presStyleCnt="0"/>
      <dgm:spPr/>
    </dgm:pt>
    <dgm:pt modelId="{60873EE3-3E14-EF48-88B2-DD509436268E}" type="pres">
      <dgm:prSet presAssocID="{C2616A01-31C3-4E48-A5A0-0A3C64111DDF}" presName="Name37" presStyleLbl="parChTrans1D3" presStyleIdx="3" presStyleCnt="5"/>
      <dgm:spPr/>
    </dgm:pt>
    <dgm:pt modelId="{239D5D3B-A8B1-7E4D-A5F0-B81DCDBB9CD2}" type="pres">
      <dgm:prSet presAssocID="{1D1FC283-A963-4C4D-AB8C-71C678DAECAE}" presName="hierRoot2" presStyleCnt="0">
        <dgm:presLayoutVars>
          <dgm:hierBranch val="init"/>
        </dgm:presLayoutVars>
      </dgm:prSet>
      <dgm:spPr/>
    </dgm:pt>
    <dgm:pt modelId="{0B586368-7436-8346-9D27-28B68D144C1A}" type="pres">
      <dgm:prSet presAssocID="{1D1FC283-A963-4C4D-AB8C-71C678DAECAE}" presName="rootComposite" presStyleCnt="0"/>
      <dgm:spPr/>
    </dgm:pt>
    <dgm:pt modelId="{A2FBEB97-3220-CE4C-8A6E-B42B8E5754CE}" type="pres">
      <dgm:prSet presAssocID="{1D1FC283-A963-4C4D-AB8C-71C678DAECAE}" presName="rootText" presStyleLbl="node3" presStyleIdx="3" presStyleCnt="5">
        <dgm:presLayoutVars>
          <dgm:chPref val="3"/>
        </dgm:presLayoutVars>
      </dgm:prSet>
      <dgm:spPr/>
    </dgm:pt>
    <dgm:pt modelId="{ABDAF75D-2CA3-0845-AD0E-44BF5167EC50}" type="pres">
      <dgm:prSet presAssocID="{1D1FC283-A963-4C4D-AB8C-71C678DAECAE}" presName="rootConnector" presStyleLbl="node3" presStyleIdx="3" presStyleCnt="5"/>
      <dgm:spPr/>
    </dgm:pt>
    <dgm:pt modelId="{697282FC-52F7-FA48-B76E-7EADCB8BCF41}" type="pres">
      <dgm:prSet presAssocID="{1D1FC283-A963-4C4D-AB8C-71C678DAECAE}" presName="hierChild4" presStyleCnt="0"/>
      <dgm:spPr/>
    </dgm:pt>
    <dgm:pt modelId="{C635249D-3F88-6440-A2F2-25F86FFB1167}" type="pres">
      <dgm:prSet presAssocID="{1D1FC283-A963-4C4D-AB8C-71C678DAECAE}" presName="hierChild5" presStyleCnt="0"/>
      <dgm:spPr/>
    </dgm:pt>
    <dgm:pt modelId="{E069961E-D18D-1242-8231-74C52BEB1375}" type="pres">
      <dgm:prSet presAssocID="{8F8D92F8-5D50-744E-BCED-DAD6666C1472}" presName="Name37" presStyleLbl="parChTrans1D3" presStyleIdx="4" presStyleCnt="5"/>
      <dgm:spPr/>
    </dgm:pt>
    <dgm:pt modelId="{DE0F973C-3557-0946-8732-6BFDED012B36}" type="pres">
      <dgm:prSet presAssocID="{86BE52EC-1E19-0A47-B110-BDA7CF499D02}" presName="hierRoot2" presStyleCnt="0">
        <dgm:presLayoutVars>
          <dgm:hierBranch val="init"/>
        </dgm:presLayoutVars>
      </dgm:prSet>
      <dgm:spPr/>
    </dgm:pt>
    <dgm:pt modelId="{152FE561-49C0-C443-A08D-DC609B7FC11D}" type="pres">
      <dgm:prSet presAssocID="{86BE52EC-1E19-0A47-B110-BDA7CF499D02}" presName="rootComposite" presStyleCnt="0"/>
      <dgm:spPr/>
    </dgm:pt>
    <dgm:pt modelId="{73B90EAE-C3AF-A440-B340-E71359368F4E}" type="pres">
      <dgm:prSet presAssocID="{86BE52EC-1E19-0A47-B110-BDA7CF499D02}" presName="rootText" presStyleLbl="node3" presStyleIdx="4" presStyleCnt="5">
        <dgm:presLayoutVars>
          <dgm:chPref val="3"/>
        </dgm:presLayoutVars>
      </dgm:prSet>
      <dgm:spPr/>
    </dgm:pt>
    <dgm:pt modelId="{23D363FE-55F8-7948-BD22-1A27228E7BCF}" type="pres">
      <dgm:prSet presAssocID="{86BE52EC-1E19-0A47-B110-BDA7CF499D02}" presName="rootConnector" presStyleLbl="node3" presStyleIdx="4" presStyleCnt="5"/>
      <dgm:spPr/>
    </dgm:pt>
    <dgm:pt modelId="{C6847872-6A0D-8640-9FF5-7A650078ADB1}" type="pres">
      <dgm:prSet presAssocID="{86BE52EC-1E19-0A47-B110-BDA7CF499D02}" presName="hierChild4" presStyleCnt="0"/>
      <dgm:spPr/>
    </dgm:pt>
    <dgm:pt modelId="{FDCFBE73-EC2B-5A47-866A-8F5CB3F682B0}" type="pres">
      <dgm:prSet presAssocID="{D150FF96-646F-A847-B13E-1122AA8E112C}" presName="Name37" presStyleLbl="parChTrans1D4" presStyleIdx="13" presStyleCnt="37"/>
      <dgm:spPr/>
    </dgm:pt>
    <dgm:pt modelId="{4E7D3752-6174-1746-BD8B-991F4B49F99A}" type="pres">
      <dgm:prSet presAssocID="{D6AD7789-1FBE-C742-AA14-436875825E73}" presName="hierRoot2" presStyleCnt="0">
        <dgm:presLayoutVars>
          <dgm:hierBranch val="init"/>
        </dgm:presLayoutVars>
      </dgm:prSet>
      <dgm:spPr/>
    </dgm:pt>
    <dgm:pt modelId="{6AA2C4C6-49F0-D647-B4EE-02EAAA6560E6}" type="pres">
      <dgm:prSet presAssocID="{D6AD7789-1FBE-C742-AA14-436875825E73}" presName="rootComposite" presStyleCnt="0"/>
      <dgm:spPr/>
    </dgm:pt>
    <dgm:pt modelId="{6CFA9CBD-E886-F944-B2CA-857DA665CC68}" type="pres">
      <dgm:prSet presAssocID="{D6AD7789-1FBE-C742-AA14-436875825E73}" presName="rootText" presStyleLbl="node4" presStyleIdx="13" presStyleCnt="37">
        <dgm:presLayoutVars>
          <dgm:chPref val="3"/>
        </dgm:presLayoutVars>
      </dgm:prSet>
      <dgm:spPr/>
    </dgm:pt>
    <dgm:pt modelId="{06B2A79D-4A78-2A42-892B-D9B3790B9347}" type="pres">
      <dgm:prSet presAssocID="{D6AD7789-1FBE-C742-AA14-436875825E73}" presName="rootConnector" presStyleLbl="node4" presStyleIdx="13" presStyleCnt="37"/>
      <dgm:spPr/>
    </dgm:pt>
    <dgm:pt modelId="{047C007E-7DE1-184C-B67C-FDBA8D08632C}" type="pres">
      <dgm:prSet presAssocID="{D6AD7789-1FBE-C742-AA14-436875825E73}" presName="hierChild4" presStyleCnt="0"/>
      <dgm:spPr/>
    </dgm:pt>
    <dgm:pt modelId="{AF96C736-009A-1745-B943-B2AF4C4D7435}" type="pres">
      <dgm:prSet presAssocID="{D6AD7789-1FBE-C742-AA14-436875825E73}" presName="hierChild5" presStyleCnt="0"/>
      <dgm:spPr/>
    </dgm:pt>
    <dgm:pt modelId="{2B145CD8-2BDF-2344-B438-31068A5FE54E}" type="pres">
      <dgm:prSet presAssocID="{46B07F88-A36D-F04B-BCBE-096F0D9AD066}" presName="Name37" presStyleLbl="parChTrans1D4" presStyleIdx="14" presStyleCnt="37"/>
      <dgm:spPr/>
    </dgm:pt>
    <dgm:pt modelId="{4755B484-8420-0A4F-ACC7-C3EB177BE250}" type="pres">
      <dgm:prSet presAssocID="{3D22C57D-754E-0B42-8F70-9C80D7A3C16E}" presName="hierRoot2" presStyleCnt="0">
        <dgm:presLayoutVars>
          <dgm:hierBranch val="init"/>
        </dgm:presLayoutVars>
      </dgm:prSet>
      <dgm:spPr/>
    </dgm:pt>
    <dgm:pt modelId="{4A871D50-0E45-F44E-9D34-0324AD495433}" type="pres">
      <dgm:prSet presAssocID="{3D22C57D-754E-0B42-8F70-9C80D7A3C16E}" presName="rootComposite" presStyleCnt="0"/>
      <dgm:spPr/>
    </dgm:pt>
    <dgm:pt modelId="{538F5E29-A47A-0540-ABA4-228910A7A915}" type="pres">
      <dgm:prSet presAssocID="{3D22C57D-754E-0B42-8F70-9C80D7A3C16E}" presName="rootText" presStyleLbl="node4" presStyleIdx="14" presStyleCnt="37">
        <dgm:presLayoutVars>
          <dgm:chPref val="3"/>
        </dgm:presLayoutVars>
      </dgm:prSet>
      <dgm:spPr/>
    </dgm:pt>
    <dgm:pt modelId="{FAE69A7A-9763-0C4F-9F22-18855D8CB8A9}" type="pres">
      <dgm:prSet presAssocID="{3D22C57D-754E-0B42-8F70-9C80D7A3C16E}" presName="rootConnector" presStyleLbl="node4" presStyleIdx="14" presStyleCnt="37"/>
      <dgm:spPr/>
    </dgm:pt>
    <dgm:pt modelId="{8070D86F-C22F-6C44-A3FE-E27FD21C630F}" type="pres">
      <dgm:prSet presAssocID="{3D22C57D-754E-0B42-8F70-9C80D7A3C16E}" presName="hierChild4" presStyleCnt="0"/>
      <dgm:spPr/>
    </dgm:pt>
    <dgm:pt modelId="{CDA143F9-D70E-4546-9CB6-AC60FB5F3B48}" type="pres">
      <dgm:prSet presAssocID="{E4E63E7D-BFD1-EA4F-8349-244459A2B59B}" presName="Name37" presStyleLbl="parChTrans1D4" presStyleIdx="15" presStyleCnt="37"/>
      <dgm:spPr/>
    </dgm:pt>
    <dgm:pt modelId="{CE58102B-E791-8E4F-9C60-44D42DCE100C}" type="pres">
      <dgm:prSet presAssocID="{06CC1CF4-F2E6-5E47-861A-1F414585734D}" presName="hierRoot2" presStyleCnt="0">
        <dgm:presLayoutVars>
          <dgm:hierBranch val="init"/>
        </dgm:presLayoutVars>
      </dgm:prSet>
      <dgm:spPr/>
    </dgm:pt>
    <dgm:pt modelId="{3BB18A27-19E5-FB47-9192-06FE185C39BF}" type="pres">
      <dgm:prSet presAssocID="{06CC1CF4-F2E6-5E47-861A-1F414585734D}" presName="rootComposite" presStyleCnt="0"/>
      <dgm:spPr/>
    </dgm:pt>
    <dgm:pt modelId="{0B19116A-B375-354D-8375-67790D648827}" type="pres">
      <dgm:prSet presAssocID="{06CC1CF4-F2E6-5E47-861A-1F414585734D}" presName="rootText" presStyleLbl="node4" presStyleIdx="15" presStyleCnt="37">
        <dgm:presLayoutVars>
          <dgm:chPref val="3"/>
        </dgm:presLayoutVars>
      </dgm:prSet>
      <dgm:spPr/>
    </dgm:pt>
    <dgm:pt modelId="{FBDD211A-3CD7-1A46-A174-5BB3294684E8}" type="pres">
      <dgm:prSet presAssocID="{06CC1CF4-F2E6-5E47-861A-1F414585734D}" presName="rootConnector" presStyleLbl="node4" presStyleIdx="15" presStyleCnt="37"/>
      <dgm:spPr/>
    </dgm:pt>
    <dgm:pt modelId="{835BD7F5-A460-4C4E-824B-AEB3DB9DB910}" type="pres">
      <dgm:prSet presAssocID="{06CC1CF4-F2E6-5E47-861A-1F414585734D}" presName="hierChild4" presStyleCnt="0"/>
      <dgm:spPr/>
    </dgm:pt>
    <dgm:pt modelId="{812BA083-217B-9F4C-9C45-B32579BFC6FA}" type="pres">
      <dgm:prSet presAssocID="{06CC1CF4-F2E6-5E47-861A-1F414585734D}" presName="hierChild5" presStyleCnt="0"/>
      <dgm:spPr/>
    </dgm:pt>
    <dgm:pt modelId="{43B235A6-EE55-6843-A2B9-CD38211C836F}" type="pres">
      <dgm:prSet presAssocID="{02772A89-04CE-3E4F-989C-C56B3B71280B}" presName="Name37" presStyleLbl="parChTrans1D4" presStyleIdx="16" presStyleCnt="37"/>
      <dgm:spPr/>
    </dgm:pt>
    <dgm:pt modelId="{2F99AF1D-9238-DB41-8898-641A920C14C1}" type="pres">
      <dgm:prSet presAssocID="{30A9B892-5364-3B49-9310-16FE4FDA9C10}" presName="hierRoot2" presStyleCnt="0">
        <dgm:presLayoutVars>
          <dgm:hierBranch val="init"/>
        </dgm:presLayoutVars>
      </dgm:prSet>
      <dgm:spPr/>
    </dgm:pt>
    <dgm:pt modelId="{63F4D7C0-AE03-1E4A-853F-37BF5DD8D22E}" type="pres">
      <dgm:prSet presAssocID="{30A9B892-5364-3B49-9310-16FE4FDA9C10}" presName="rootComposite" presStyleCnt="0"/>
      <dgm:spPr/>
    </dgm:pt>
    <dgm:pt modelId="{5A621B4A-0361-D74B-953F-D5CA17A58A6A}" type="pres">
      <dgm:prSet presAssocID="{30A9B892-5364-3B49-9310-16FE4FDA9C10}" presName="rootText" presStyleLbl="node4" presStyleIdx="16" presStyleCnt="37">
        <dgm:presLayoutVars>
          <dgm:chPref val="3"/>
        </dgm:presLayoutVars>
      </dgm:prSet>
      <dgm:spPr/>
    </dgm:pt>
    <dgm:pt modelId="{65DFC817-B572-4443-803D-132F9DB9D281}" type="pres">
      <dgm:prSet presAssocID="{30A9B892-5364-3B49-9310-16FE4FDA9C10}" presName="rootConnector" presStyleLbl="node4" presStyleIdx="16" presStyleCnt="37"/>
      <dgm:spPr/>
    </dgm:pt>
    <dgm:pt modelId="{89DEAFC6-2E3B-F84D-A8EC-A9B2A931DDC5}" type="pres">
      <dgm:prSet presAssocID="{30A9B892-5364-3B49-9310-16FE4FDA9C10}" presName="hierChild4" presStyleCnt="0"/>
      <dgm:spPr/>
    </dgm:pt>
    <dgm:pt modelId="{861FBEF6-3601-404B-BCCB-627F8E490DC1}" type="pres">
      <dgm:prSet presAssocID="{706DF077-90D2-F843-8196-D1B0D0ECC15B}" presName="Name37" presStyleLbl="parChTrans1D4" presStyleIdx="17" presStyleCnt="37"/>
      <dgm:spPr/>
    </dgm:pt>
    <dgm:pt modelId="{818A1018-6BF3-D44D-91B8-5C1B1F41EF4D}" type="pres">
      <dgm:prSet presAssocID="{3FB240D1-3DDE-934E-8FCD-966F472815EC}" presName="hierRoot2" presStyleCnt="0">
        <dgm:presLayoutVars>
          <dgm:hierBranch val="init"/>
        </dgm:presLayoutVars>
      </dgm:prSet>
      <dgm:spPr/>
    </dgm:pt>
    <dgm:pt modelId="{8F0EA6B0-34E4-5446-859E-9397612C4B51}" type="pres">
      <dgm:prSet presAssocID="{3FB240D1-3DDE-934E-8FCD-966F472815EC}" presName="rootComposite" presStyleCnt="0"/>
      <dgm:spPr/>
    </dgm:pt>
    <dgm:pt modelId="{4837C3A7-E421-624C-8EF0-B212C9E3C524}" type="pres">
      <dgm:prSet presAssocID="{3FB240D1-3DDE-934E-8FCD-966F472815EC}" presName="rootText" presStyleLbl="node4" presStyleIdx="17" presStyleCnt="37">
        <dgm:presLayoutVars>
          <dgm:chPref val="3"/>
        </dgm:presLayoutVars>
      </dgm:prSet>
      <dgm:spPr/>
    </dgm:pt>
    <dgm:pt modelId="{EDB86822-1497-6044-AAC9-E676DCF2B45B}" type="pres">
      <dgm:prSet presAssocID="{3FB240D1-3DDE-934E-8FCD-966F472815EC}" presName="rootConnector" presStyleLbl="node4" presStyleIdx="17" presStyleCnt="37"/>
      <dgm:spPr/>
    </dgm:pt>
    <dgm:pt modelId="{A4861393-1534-AE46-AFF0-514F8F8417C8}" type="pres">
      <dgm:prSet presAssocID="{3FB240D1-3DDE-934E-8FCD-966F472815EC}" presName="hierChild4" presStyleCnt="0"/>
      <dgm:spPr/>
    </dgm:pt>
    <dgm:pt modelId="{588B175F-68E7-C04A-9803-5D2552DD02EC}" type="pres">
      <dgm:prSet presAssocID="{3FB240D1-3DDE-934E-8FCD-966F472815EC}" presName="hierChild5" presStyleCnt="0"/>
      <dgm:spPr/>
    </dgm:pt>
    <dgm:pt modelId="{96AE7B33-B62F-1C48-B46C-55CF5CE27F87}" type="pres">
      <dgm:prSet presAssocID="{0F9516BA-C7CE-8540-BD58-DD5DA3493768}" presName="Name37" presStyleLbl="parChTrans1D4" presStyleIdx="18" presStyleCnt="37"/>
      <dgm:spPr/>
    </dgm:pt>
    <dgm:pt modelId="{21418E97-235C-2648-B993-0B500318A7D1}" type="pres">
      <dgm:prSet presAssocID="{123C9E60-EE33-1D48-ABA0-B5CD8EB12EB0}" presName="hierRoot2" presStyleCnt="0">
        <dgm:presLayoutVars>
          <dgm:hierBranch val="init"/>
        </dgm:presLayoutVars>
      </dgm:prSet>
      <dgm:spPr/>
    </dgm:pt>
    <dgm:pt modelId="{7C62ECDB-4796-5441-B527-CB0B2D8E7648}" type="pres">
      <dgm:prSet presAssocID="{123C9E60-EE33-1D48-ABA0-B5CD8EB12EB0}" presName="rootComposite" presStyleCnt="0"/>
      <dgm:spPr/>
    </dgm:pt>
    <dgm:pt modelId="{668CA19D-9E29-0A4C-8AC2-D7A05612F399}" type="pres">
      <dgm:prSet presAssocID="{123C9E60-EE33-1D48-ABA0-B5CD8EB12EB0}" presName="rootText" presStyleLbl="node4" presStyleIdx="18" presStyleCnt="37">
        <dgm:presLayoutVars>
          <dgm:chPref val="3"/>
        </dgm:presLayoutVars>
      </dgm:prSet>
      <dgm:spPr/>
    </dgm:pt>
    <dgm:pt modelId="{D8EB80EB-8290-5446-8361-37EEE02E2774}" type="pres">
      <dgm:prSet presAssocID="{123C9E60-EE33-1D48-ABA0-B5CD8EB12EB0}" presName="rootConnector" presStyleLbl="node4" presStyleIdx="18" presStyleCnt="37"/>
      <dgm:spPr/>
    </dgm:pt>
    <dgm:pt modelId="{4CB1CC34-F764-084E-8BBA-82CA2B8FE46A}" type="pres">
      <dgm:prSet presAssocID="{123C9E60-EE33-1D48-ABA0-B5CD8EB12EB0}" presName="hierChild4" presStyleCnt="0"/>
      <dgm:spPr/>
    </dgm:pt>
    <dgm:pt modelId="{223D6D89-CFFA-9A47-A7F9-F5ED91D03004}" type="pres">
      <dgm:prSet presAssocID="{123C9E60-EE33-1D48-ABA0-B5CD8EB12EB0}" presName="hierChild5" presStyleCnt="0"/>
      <dgm:spPr/>
    </dgm:pt>
    <dgm:pt modelId="{D5102595-542B-6A4D-A0D6-BE2B5A48AA16}" type="pres">
      <dgm:prSet presAssocID="{EA65B951-DC15-8140-B9DD-A7F76BD1297C}" presName="Name37" presStyleLbl="parChTrans1D4" presStyleIdx="19" presStyleCnt="37"/>
      <dgm:spPr/>
    </dgm:pt>
    <dgm:pt modelId="{AF1355DD-446D-3B4D-8A4D-00CEBD2246A0}" type="pres">
      <dgm:prSet presAssocID="{ABEF6B1D-2E57-AE4D-9435-AD9BFF278DA9}" presName="hierRoot2" presStyleCnt="0">
        <dgm:presLayoutVars>
          <dgm:hierBranch val="init"/>
        </dgm:presLayoutVars>
      </dgm:prSet>
      <dgm:spPr/>
    </dgm:pt>
    <dgm:pt modelId="{C4E4A758-EF69-2D4A-B99A-A39DA352F6BC}" type="pres">
      <dgm:prSet presAssocID="{ABEF6B1D-2E57-AE4D-9435-AD9BFF278DA9}" presName="rootComposite" presStyleCnt="0"/>
      <dgm:spPr/>
    </dgm:pt>
    <dgm:pt modelId="{EB025F54-6793-324D-8A4E-F7EFA17536A1}" type="pres">
      <dgm:prSet presAssocID="{ABEF6B1D-2E57-AE4D-9435-AD9BFF278DA9}" presName="rootText" presStyleLbl="node4" presStyleIdx="19" presStyleCnt="37">
        <dgm:presLayoutVars>
          <dgm:chPref val="3"/>
        </dgm:presLayoutVars>
      </dgm:prSet>
      <dgm:spPr/>
    </dgm:pt>
    <dgm:pt modelId="{EF98CFEF-A4DF-2F4B-8DC9-E2C8F7AB9458}" type="pres">
      <dgm:prSet presAssocID="{ABEF6B1D-2E57-AE4D-9435-AD9BFF278DA9}" presName="rootConnector" presStyleLbl="node4" presStyleIdx="19" presStyleCnt="37"/>
      <dgm:spPr/>
    </dgm:pt>
    <dgm:pt modelId="{7E078A91-B7F2-8C46-99DC-6E2094AC8EDB}" type="pres">
      <dgm:prSet presAssocID="{ABEF6B1D-2E57-AE4D-9435-AD9BFF278DA9}" presName="hierChild4" presStyleCnt="0"/>
      <dgm:spPr/>
    </dgm:pt>
    <dgm:pt modelId="{7D126FF3-B1E3-1A4E-AE0A-80D997294D51}" type="pres">
      <dgm:prSet presAssocID="{ABEF6B1D-2E57-AE4D-9435-AD9BFF278DA9}" presName="hierChild5" presStyleCnt="0"/>
      <dgm:spPr/>
    </dgm:pt>
    <dgm:pt modelId="{782632D9-CED6-274E-8E7B-A3DAA49444F9}" type="pres">
      <dgm:prSet presAssocID="{30A9B892-5364-3B49-9310-16FE4FDA9C10}" presName="hierChild5" presStyleCnt="0"/>
      <dgm:spPr/>
    </dgm:pt>
    <dgm:pt modelId="{1A0097A0-2D38-3A49-B18A-E25D98D573D5}" type="pres">
      <dgm:prSet presAssocID="{3D22C57D-754E-0B42-8F70-9C80D7A3C16E}" presName="hierChild5" presStyleCnt="0"/>
      <dgm:spPr/>
    </dgm:pt>
    <dgm:pt modelId="{D590819F-4CD0-6447-B7E5-E021C12F36DC}" type="pres">
      <dgm:prSet presAssocID="{4332933E-E0AD-614C-BDE4-8A12948AD596}" presName="Name37" presStyleLbl="parChTrans1D4" presStyleIdx="20" presStyleCnt="37"/>
      <dgm:spPr/>
    </dgm:pt>
    <dgm:pt modelId="{ED89A3AA-F35F-4B48-A9D2-6A2365E37576}" type="pres">
      <dgm:prSet presAssocID="{950D5247-2F00-A342-9BA6-7C5A60A32AA8}" presName="hierRoot2" presStyleCnt="0">
        <dgm:presLayoutVars>
          <dgm:hierBranch val="init"/>
        </dgm:presLayoutVars>
      </dgm:prSet>
      <dgm:spPr/>
    </dgm:pt>
    <dgm:pt modelId="{C588D57C-AD49-734D-84AE-854FF16AED4C}" type="pres">
      <dgm:prSet presAssocID="{950D5247-2F00-A342-9BA6-7C5A60A32AA8}" presName="rootComposite" presStyleCnt="0"/>
      <dgm:spPr/>
    </dgm:pt>
    <dgm:pt modelId="{B99AED1B-98CB-2841-97BF-8D18E118895C}" type="pres">
      <dgm:prSet presAssocID="{950D5247-2F00-A342-9BA6-7C5A60A32AA8}" presName="rootText" presStyleLbl="node4" presStyleIdx="20" presStyleCnt="37">
        <dgm:presLayoutVars>
          <dgm:chPref val="3"/>
        </dgm:presLayoutVars>
      </dgm:prSet>
      <dgm:spPr/>
    </dgm:pt>
    <dgm:pt modelId="{C93ECCBE-D9F3-A443-A890-0774FE7108A5}" type="pres">
      <dgm:prSet presAssocID="{950D5247-2F00-A342-9BA6-7C5A60A32AA8}" presName="rootConnector" presStyleLbl="node4" presStyleIdx="20" presStyleCnt="37"/>
      <dgm:spPr/>
    </dgm:pt>
    <dgm:pt modelId="{71B280D2-E745-0C4B-BD32-C9EC8FF81D28}" type="pres">
      <dgm:prSet presAssocID="{950D5247-2F00-A342-9BA6-7C5A60A32AA8}" presName="hierChild4" presStyleCnt="0"/>
      <dgm:spPr/>
    </dgm:pt>
    <dgm:pt modelId="{1B7AFD16-7BD0-004E-A4C2-AC30EB117C2A}" type="pres">
      <dgm:prSet presAssocID="{CA70C90D-77C0-1D4C-85FA-A6FE6ADE2723}" presName="Name37" presStyleLbl="parChTrans1D4" presStyleIdx="21" presStyleCnt="37"/>
      <dgm:spPr/>
    </dgm:pt>
    <dgm:pt modelId="{F35002A8-A766-D84D-AAD5-929F86CB2395}" type="pres">
      <dgm:prSet presAssocID="{B5502C85-06EA-4543-BE6E-56CAD98094AC}" presName="hierRoot2" presStyleCnt="0">
        <dgm:presLayoutVars>
          <dgm:hierBranch val="init"/>
        </dgm:presLayoutVars>
      </dgm:prSet>
      <dgm:spPr/>
    </dgm:pt>
    <dgm:pt modelId="{65697E10-B91A-044F-BFF1-2F03105B8537}" type="pres">
      <dgm:prSet presAssocID="{B5502C85-06EA-4543-BE6E-56CAD98094AC}" presName="rootComposite" presStyleCnt="0"/>
      <dgm:spPr/>
    </dgm:pt>
    <dgm:pt modelId="{2AD0DEF9-1446-924D-9FEB-BE731072785B}" type="pres">
      <dgm:prSet presAssocID="{B5502C85-06EA-4543-BE6E-56CAD98094AC}" presName="rootText" presStyleLbl="node4" presStyleIdx="21" presStyleCnt="37">
        <dgm:presLayoutVars>
          <dgm:chPref val="3"/>
        </dgm:presLayoutVars>
      </dgm:prSet>
      <dgm:spPr/>
    </dgm:pt>
    <dgm:pt modelId="{71810D74-A69D-3042-A123-64546E015473}" type="pres">
      <dgm:prSet presAssocID="{B5502C85-06EA-4543-BE6E-56CAD98094AC}" presName="rootConnector" presStyleLbl="node4" presStyleIdx="21" presStyleCnt="37"/>
      <dgm:spPr/>
    </dgm:pt>
    <dgm:pt modelId="{0918C7DA-CFA8-5C4D-A34B-1ED067C3B015}" type="pres">
      <dgm:prSet presAssocID="{B5502C85-06EA-4543-BE6E-56CAD98094AC}" presName="hierChild4" presStyleCnt="0"/>
      <dgm:spPr/>
    </dgm:pt>
    <dgm:pt modelId="{5DC9D048-C9D1-C141-9775-8CA5D22403A8}" type="pres">
      <dgm:prSet presAssocID="{B5502C85-06EA-4543-BE6E-56CAD98094AC}" presName="hierChild5" presStyleCnt="0"/>
      <dgm:spPr/>
    </dgm:pt>
    <dgm:pt modelId="{C1854AAC-1092-EA46-8954-15E08AC23FF4}" type="pres">
      <dgm:prSet presAssocID="{C980565E-F92B-3E41-B713-CED251B8C7BD}" presName="Name37" presStyleLbl="parChTrans1D4" presStyleIdx="22" presStyleCnt="37"/>
      <dgm:spPr/>
    </dgm:pt>
    <dgm:pt modelId="{18A02DB5-3CED-124D-BB49-A647799AABB2}" type="pres">
      <dgm:prSet presAssocID="{63B0F123-0DDD-2249-8DFB-BA874B3CB351}" presName="hierRoot2" presStyleCnt="0">
        <dgm:presLayoutVars>
          <dgm:hierBranch val="init"/>
        </dgm:presLayoutVars>
      </dgm:prSet>
      <dgm:spPr/>
    </dgm:pt>
    <dgm:pt modelId="{BFF00127-05E2-4D41-B0E1-4D28372ED19B}" type="pres">
      <dgm:prSet presAssocID="{63B0F123-0DDD-2249-8DFB-BA874B3CB351}" presName="rootComposite" presStyleCnt="0"/>
      <dgm:spPr/>
    </dgm:pt>
    <dgm:pt modelId="{1EFB1E9E-5F0C-D649-BCBA-F1A48065D359}" type="pres">
      <dgm:prSet presAssocID="{63B0F123-0DDD-2249-8DFB-BA874B3CB351}" presName="rootText" presStyleLbl="node4" presStyleIdx="22" presStyleCnt="37">
        <dgm:presLayoutVars>
          <dgm:chPref val="3"/>
        </dgm:presLayoutVars>
      </dgm:prSet>
      <dgm:spPr/>
    </dgm:pt>
    <dgm:pt modelId="{0755A91A-5F4B-0047-9664-8B8C625F70CB}" type="pres">
      <dgm:prSet presAssocID="{63B0F123-0DDD-2249-8DFB-BA874B3CB351}" presName="rootConnector" presStyleLbl="node4" presStyleIdx="22" presStyleCnt="37"/>
      <dgm:spPr/>
    </dgm:pt>
    <dgm:pt modelId="{3BE7FA44-6113-8747-890C-32FFC5FAD20B}" type="pres">
      <dgm:prSet presAssocID="{63B0F123-0DDD-2249-8DFB-BA874B3CB351}" presName="hierChild4" presStyleCnt="0"/>
      <dgm:spPr/>
    </dgm:pt>
    <dgm:pt modelId="{4C185607-B72F-7B44-B141-7A4B75FBC951}" type="pres">
      <dgm:prSet presAssocID="{63B0F123-0DDD-2249-8DFB-BA874B3CB351}" presName="hierChild5" presStyleCnt="0"/>
      <dgm:spPr/>
    </dgm:pt>
    <dgm:pt modelId="{2648C179-7A04-274E-AAB5-9FD87E09E635}" type="pres">
      <dgm:prSet presAssocID="{624738A5-7DF1-4A41-AF05-1FFD8DF9C02D}" presName="Name37" presStyleLbl="parChTrans1D4" presStyleIdx="23" presStyleCnt="37"/>
      <dgm:spPr/>
    </dgm:pt>
    <dgm:pt modelId="{AF4C03A2-1392-DE4D-A0F9-CE2B25B9EC0A}" type="pres">
      <dgm:prSet presAssocID="{28F6B943-6F47-4A47-AB03-87A024B4C8D0}" presName="hierRoot2" presStyleCnt="0">
        <dgm:presLayoutVars>
          <dgm:hierBranch val="init"/>
        </dgm:presLayoutVars>
      </dgm:prSet>
      <dgm:spPr/>
    </dgm:pt>
    <dgm:pt modelId="{1285D2E8-BDAA-574D-9E3D-783789125AC1}" type="pres">
      <dgm:prSet presAssocID="{28F6B943-6F47-4A47-AB03-87A024B4C8D0}" presName="rootComposite" presStyleCnt="0"/>
      <dgm:spPr/>
    </dgm:pt>
    <dgm:pt modelId="{5C2688BF-593C-8D4F-8FB6-D0C993E949E5}" type="pres">
      <dgm:prSet presAssocID="{28F6B943-6F47-4A47-AB03-87A024B4C8D0}" presName="rootText" presStyleLbl="node4" presStyleIdx="23" presStyleCnt="37">
        <dgm:presLayoutVars>
          <dgm:chPref val="3"/>
        </dgm:presLayoutVars>
      </dgm:prSet>
      <dgm:spPr/>
    </dgm:pt>
    <dgm:pt modelId="{1DADAC1F-C2DC-DB43-99B4-A101ACEB0C4A}" type="pres">
      <dgm:prSet presAssocID="{28F6B943-6F47-4A47-AB03-87A024B4C8D0}" presName="rootConnector" presStyleLbl="node4" presStyleIdx="23" presStyleCnt="37"/>
      <dgm:spPr/>
    </dgm:pt>
    <dgm:pt modelId="{A7CEDBEC-DA94-AA48-AAE5-5207F3228A16}" type="pres">
      <dgm:prSet presAssocID="{28F6B943-6F47-4A47-AB03-87A024B4C8D0}" presName="hierChild4" presStyleCnt="0"/>
      <dgm:spPr/>
    </dgm:pt>
    <dgm:pt modelId="{BA1D8EA1-66C1-4541-8441-F6E96FF26FDF}" type="pres">
      <dgm:prSet presAssocID="{28F6B943-6F47-4A47-AB03-87A024B4C8D0}" presName="hierChild5" presStyleCnt="0"/>
      <dgm:spPr/>
    </dgm:pt>
    <dgm:pt modelId="{C2D5F0D8-F0BF-4A44-B158-4565210367DD}" type="pres">
      <dgm:prSet presAssocID="{C0B80267-B006-C84D-8B20-1799E2F1B040}" presName="Name37" presStyleLbl="parChTrans1D4" presStyleIdx="24" presStyleCnt="37"/>
      <dgm:spPr/>
    </dgm:pt>
    <dgm:pt modelId="{F7BD9882-138E-D042-993B-56E6A80745B7}" type="pres">
      <dgm:prSet presAssocID="{DAC5B811-907D-2C40-9387-DF71AD3C050B}" presName="hierRoot2" presStyleCnt="0">
        <dgm:presLayoutVars>
          <dgm:hierBranch val="init"/>
        </dgm:presLayoutVars>
      </dgm:prSet>
      <dgm:spPr/>
    </dgm:pt>
    <dgm:pt modelId="{B220B7DF-1C56-0646-A43C-97A5C5AC80C9}" type="pres">
      <dgm:prSet presAssocID="{DAC5B811-907D-2C40-9387-DF71AD3C050B}" presName="rootComposite" presStyleCnt="0"/>
      <dgm:spPr/>
    </dgm:pt>
    <dgm:pt modelId="{28207892-3712-CC46-AD6A-A027D95235F5}" type="pres">
      <dgm:prSet presAssocID="{DAC5B811-907D-2C40-9387-DF71AD3C050B}" presName="rootText" presStyleLbl="node4" presStyleIdx="24" presStyleCnt="37">
        <dgm:presLayoutVars>
          <dgm:chPref val="3"/>
        </dgm:presLayoutVars>
      </dgm:prSet>
      <dgm:spPr/>
    </dgm:pt>
    <dgm:pt modelId="{A1E6F30D-5915-DA46-A2E0-2E497142A029}" type="pres">
      <dgm:prSet presAssocID="{DAC5B811-907D-2C40-9387-DF71AD3C050B}" presName="rootConnector" presStyleLbl="node4" presStyleIdx="24" presStyleCnt="37"/>
      <dgm:spPr/>
    </dgm:pt>
    <dgm:pt modelId="{01A39AD2-E01F-3D40-96B7-C6E559E6CC1F}" type="pres">
      <dgm:prSet presAssocID="{DAC5B811-907D-2C40-9387-DF71AD3C050B}" presName="hierChild4" presStyleCnt="0"/>
      <dgm:spPr/>
    </dgm:pt>
    <dgm:pt modelId="{DCED2992-AF13-D949-89EE-EC06225D370B}" type="pres">
      <dgm:prSet presAssocID="{AFDF0476-3B93-6347-898A-3CF255941E45}" presName="Name37" presStyleLbl="parChTrans1D4" presStyleIdx="25" presStyleCnt="37"/>
      <dgm:spPr/>
    </dgm:pt>
    <dgm:pt modelId="{A2C930CA-E439-AE43-A533-944469903EC6}" type="pres">
      <dgm:prSet presAssocID="{A8657E1D-DE46-4D47-B4C1-1D3512F3A1DF}" presName="hierRoot2" presStyleCnt="0">
        <dgm:presLayoutVars>
          <dgm:hierBranch val="init"/>
        </dgm:presLayoutVars>
      </dgm:prSet>
      <dgm:spPr/>
    </dgm:pt>
    <dgm:pt modelId="{54E7642A-1BD2-BF4F-B286-AC6171CF8659}" type="pres">
      <dgm:prSet presAssocID="{A8657E1D-DE46-4D47-B4C1-1D3512F3A1DF}" presName="rootComposite" presStyleCnt="0"/>
      <dgm:spPr/>
    </dgm:pt>
    <dgm:pt modelId="{97A10A25-A16E-5E49-8F35-87673241B0EF}" type="pres">
      <dgm:prSet presAssocID="{A8657E1D-DE46-4D47-B4C1-1D3512F3A1DF}" presName="rootText" presStyleLbl="node4" presStyleIdx="25" presStyleCnt="37">
        <dgm:presLayoutVars>
          <dgm:chPref val="3"/>
        </dgm:presLayoutVars>
      </dgm:prSet>
      <dgm:spPr/>
    </dgm:pt>
    <dgm:pt modelId="{0F176E5F-94D2-564B-B37F-E448AC9632DD}" type="pres">
      <dgm:prSet presAssocID="{A8657E1D-DE46-4D47-B4C1-1D3512F3A1DF}" presName="rootConnector" presStyleLbl="node4" presStyleIdx="25" presStyleCnt="37"/>
      <dgm:spPr/>
    </dgm:pt>
    <dgm:pt modelId="{A8FA3234-35A2-A244-938E-8A3F071C64CD}" type="pres">
      <dgm:prSet presAssocID="{A8657E1D-DE46-4D47-B4C1-1D3512F3A1DF}" presName="hierChild4" presStyleCnt="0"/>
      <dgm:spPr/>
    </dgm:pt>
    <dgm:pt modelId="{025714BD-AA79-B449-869C-481915B9E6C7}" type="pres">
      <dgm:prSet presAssocID="{352F9C04-6982-C04B-8A34-4309048292B2}" presName="Name37" presStyleLbl="parChTrans1D4" presStyleIdx="26" presStyleCnt="37"/>
      <dgm:spPr/>
    </dgm:pt>
    <dgm:pt modelId="{A3BE3C4F-12FE-1149-BF26-CEE457D7E2EA}" type="pres">
      <dgm:prSet presAssocID="{F7349639-83BB-BA41-ADD6-D455C4F728A3}" presName="hierRoot2" presStyleCnt="0">
        <dgm:presLayoutVars>
          <dgm:hierBranch val="init"/>
        </dgm:presLayoutVars>
      </dgm:prSet>
      <dgm:spPr/>
    </dgm:pt>
    <dgm:pt modelId="{22EF80BE-5D46-4340-8090-6ADC53780203}" type="pres">
      <dgm:prSet presAssocID="{F7349639-83BB-BA41-ADD6-D455C4F728A3}" presName="rootComposite" presStyleCnt="0"/>
      <dgm:spPr/>
    </dgm:pt>
    <dgm:pt modelId="{60C0A4D3-4916-D54C-8290-851A1D33CE2C}" type="pres">
      <dgm:prSet presAssocID="{F7349639-83BB-BA41-ADD6-D455C4F728A3}" presName="rootText" presStyleLbl="node4" presStyleIdx="26" presStyleCnt="37">
        <dgm:presLayoutVars>
          <dgm:chPref val="3"/>
        </dgm:presLayoutVars>
      </dgm:prSet>
      <dgm:spPr/>
    </dgm:pt>
    <dgm:pt modelId="{31B763F6-2F22-6B4A-9350-08A3BC65B66C}" type="pres">
      <dgm:prSet presAssocID="{F7349639-83BB-BA41-ADD6-D455C4F728A3}" presName="rootConnector" presStyleLbl="node4" presStyleIdx="26" presStyleCnt="37"/>
      <dgm:spPr/>
    </dgm:pt>
    <dgm:pt modelId="{2FE22FC1-DF24-4C47-AAA2-DDDE6BB582E5}" type="pres">
      <dgm:prSet presAssocID="{F7349639-83BB-BA41-ADD6-D455C4F728A3}" presName="hierChild4" presStyleCnt="0"/>
      <dgm:spPr/>
    </dgm:pt>
    <dgm:pt modelId="{C3B84B6F-6850-B648-BA99-3CCD5EDBA095}" type="pres">
      <dgm:prSet presAssocID="{F7349639-83BB-BA41-ADD6-D455C4F728A3}" presName="hierChild5" presStyleCnt="0"/>
      <dgm:spPr/>
    </dgm:pt>
    <dgm:pt modelId="{86A342CA-F18F-DB47-AB71-564E55CCB1C9}" type="pres">
      <dgm:prSet presAssocID="{B3EA2C7B-1F62-A040-BE01-0CB4572811CD}" presName="Name37" presStyleLbl="parChTrans1D4" presStyleIdx="27" presStyleCnt="37"/>
      <dgm:spPr/>
    </dgm:pt>
    <dgm:pt modelId="{96E79DB7-CB8E-7845-AE96-2A0A40D1B17F}" type="pres">
      <dgm:prSet presAssocID="{543DDDB7-ED03-B440-912E-ABA36D2A7A38}" presName="hierRoot2" presStyleCnt="0">
        <dgm:presLayoutVars>
          <dgm:hierBranch val="init"/>
        </dgm:presLayoutVars>
      </dgm:prSet>
      <dgm:spPr/>
    </dgm:pt>
    <dgm:pt modelId="{6FDC7F74-4012-4747-87DA-F355FF201B77}" type="pres">
      <dgm:prSet presAssocID="{543DDDB7-ED03-B440-912E-ABA36D2A7A38}" presName="rootComposite" presStyleCnt="0"/>
      <dgm:spPr/>
    </dgm:pt>
    <dgm:pt modelId="{3BF36E31-DF8B-ED4C-ABFA-28446BF57BA1}" type="pres">
      <dgm:prSet presAssocID="{543DDDB7-ED03-B440-912E-ABA36D2A7A38}" presName="rootText" presStyleLbl="node4" presStyleIdx="27" presStyleCnt="37">
        <dgm:presLayoutVars>
          <dgm:chPref val="3"/>
        </dgm:presLayoutVars>
      </dgm:prSet>
      <dgm:spPr/>
    </dgm:pt>
    <dgm:pt modelId="{6AB2AE41-E503-B740-906B-7CC40C41F08C}" type="pres">
      <dgm:prSet presAssocID="{543DDDB7-ED03-B440-912E-ABA36D2A7A38}" presName="rootConnector" presStyleLbl="node4" presStyleIdx="27" presStyleCnt="37"/>
      <dgm:spPr/>
    </dgm:pt>
    <dgm:pt modelId="{92306531-3267-044B-94C7-CAFA86E53BBA}" type="pres">
      <dgm:prSet presAssocID="{543DDDB7-ED03-B440-912E-ABA36D2A7A38}" presName="hierChild4" presStyleCnt="0"/>
      <dgm:spPr/>
    </dgm:pt>
    <dgm:pt modelId="{4169C225-8240-2B40-AD25-2C15A9BF7703}" type="pres">
      <dgm:prSet presAssocID="{543DDDB7-ED03-B440-912E-ABA36D2A7A38}" presName="hierChild5" presStyleCnt="0"/>
      <dgm:spPr/>
    </dgm:pt>
    <dgm:pt modelId="{61CF698C-9505-DF47-BD81-CA7577938117}" type="pres">
      <dgm:prSet presAssocID="{DBBF7AEC-D79C-794E-B44F-C1E9587AA9A2}" presName="Name37" presStyleLbl="parChTrans1D4" presStyleIdx="28" presStyleCnt="37"/>
      <dgm:spPr/>
    </dgm:pt>
    <dgm:pt modelId="{961C5D11-2332-D649-A8A0-AC61F35A1227}" type="pres">
      <dgm:prSet presAssocID="{CED7A1EB-F1CF-BB40-A244-57DB239606FA}" presName="hierRoot2" presStyleCnt="0">
        <dgm:presLayoutVars>
          <dgm:hierBranch val="init"/>
        </dgm:presLayoutVars>
      </dgm:prSet>
      <dgm:spPr/>
    </dgm:pt>
    <dgm:pt modelId="{3689A6E1-E4CC-C545-97E8-DBABF4CEC210}" type="pres">
      <dgm:prSet presAssocID="{CED7A1EB-F1CF-BB40-A244-57DB239606FA}" presName="rootComposite" presStyleCnt="0"/>
      <dgm:spPr/>
    </dgm:pt>
    <dgm:pt modelId="{201EC307-B0BF-BD4D-BBB3-9665984D21F9}" type="pres">
      <dgm:prSet presAssocID="{CED7A1EB-F1CF-BB40-A244-57DB239606FA}" presName="rootText" presStyleLbl="node4" presStyleIdx="28" presStyleCnt="37">
        <dgm:presLayoutVars>
          <dgm:chPref val="3"/>
        </dgm:presLayoutVars>
      </dgm:prSet>
      <dgm:spPr/>
    </dgm:pt>
    <dgm:pt modelId="{5E338170-FF8B-3B4E-A57D-ED6685BDF360}" type="pres">
      <dgm:prSet presAssocID="{CED7A1EB-F1CF-BB40-A244-57DB239606FA}" presName="rootConnector" presStyleLbl="node4" presStyleIdx="28" presStyleCnt="37"/>
      <dgm:spPr/>
    </dgm:pt>
    <dgm:pt modelId="{8FB06949-3696-1748-945B-5C52E4421AD8}" type="pres">
      <dgm:prSet presAssocID="{CED7A1EB-F1CF-BB40-A244-57DB239606FA}" presName="hierChild4" presStyleCnt="0"/>
      <dgm:spPr/>
    </dgm:pt>
    <dgm:pt modelId="{373A76ED-927F-9848-8739-3CD41BB2FACD}" type="pres">
      <dgm:prSet presAssocID="{BF71A15D-1C12-E54B-A8F0-8CD15082A51C}" presName="Name37" presStyleLbl="parChTrans1D4" presStyleIdx="29" presStyleCnt="37"/>
      <dgm:spPr/>
    </dgm:pt>
    <dgm:pt modelId="{71F3A280-C0F0-934E-AE42-25F75CCFF541}" type="pres">
      <dgm:prSet presAssocID="{876DF3FF-1FBD-164F-A3BA-CF0793BA3357}" presName="hierRoot2" presStyleCnt="0">
        <dgm:presLayoutVars>
          <dgm:hierBranch val="init"/>
        </dgm:presLayoutVars>
      </dgm:prSet>
      <dgm:spPr/>
    </dgm:pt>
    <dgm:pt modelId="{FC96B12F-2046-0448-A696-6F9238D60562}" type="pres">
      <dgm:prSet presAssocID="{876DF3FF-1FBD-164F-A3BA-CF0793BA3357}" presName="rootComposite" presStyleCnt="0"/>
      <dgm:spPr/>
    </dgm:pt>
    <dgm:pt modelId="{FD6FAA4C-9DC6-584F-9A7B-90D69B384315}" type="pres">
      <dgm:prSet presAssocID="{876DF3FF-1FBD-164F-A3BA-CF0793BA3357}" presName="rootText" presStyleLbl="node4" presStyleIdx="29" presStyleCnt="37">
        <dgm:presLayoutVars>
          <dgm:chPref val="3"/>
        </dgm:presLayoutVars>
      </dgm:prSet>
      <dgm:spPr/>
    </dgm:pt>
    <dgm:pt modelId="{98E71C08-EABB-5845-A0E3-5AA5391AB76E}" type="pres">
      <dgm:prSet presAssocID="{876DF3FF-1FBD-164F-A3BA-CF0793BA3357}" presName="rootConnector" presStyleLbl="node4" presStyleIdx="29" presStyleCnt="37"/>
      <dgm:spPr/>
    </dgm:pt>
    <dgm:pt modelId="{76154C11-7247-664E-88FB-4A4FC815E5FD}" type="pres">
      <dgm:prSet presAssocID="{876DF3FF-1FBD-164F-A3BA-CF0793BA3357}" presName="hierChild4" presStyleCnt="0"/>
      <dgm:spPr/>
    </dgm:pt>
    <dgm:pt modelId="{75721CE1-9BAE-F04A-9AB8-8182AF21C73E}" type="pres">
      <dgm:prSet presAssocID="{876DF3FF-1FBD-164F-A3BA-CF0793BA3357}" presName="hierChild5" presStyleCnt="0"/>
      <dgm:spPr/>
    </dgm:pt>
    <dgm:pt modelId="{DD86C087-315F-7C41-B09F-027F720E6BE2}" type="pres">
      <dgm:prSet presAssocID="{CED7A1EB-F1CF-BB40-A244-57DB239606FA}" presName="hierChild5" presStyleCnt="0"/>
      <dgm:spPr/>
    </dgm:pt>
    <dgm:pt modelId="{43D45549-88AB-1645-A8B0-62DA214BF9EA}" type="pres">
      <dgm:prSet presAssocID="{A8657E1D-DE46-4D47-B4C1-1D3512F3A1DF}" presName="hierChild5" presStyleCnt="0"/>
      <dgm:spPr/>
    </dgm:pt>
    <dgm:pt modelId="{B996EC43-8D26-D64F-824D-2976413B6263}" type="pres">
      <dgm:prSet presAssocID="{DAC5B811-907D-2C40-9387-DF71AD3C050B}" presName="hierChild5" presStyleCnt="0"/>
      <dgm:spPr/>
    </dgm:pt>
    <dgm:pt modelId="{17ADB0C9-15F4-2C4E-AC8D-70395B6889BF}" type="pres">
      <dgm:prSet presAssocID="{F2FCB6C5-A1AE-7F41-9E02-E346B51D8FC8}" presName="Name37" presStyleLbl="parChTrans1D4" presStyleIdx="30" presStyleCnt="37"/>
      <dgm:spPr/>
    </dgm:pt>
    <dgm:pt modelId="{924BE0A6-F137-3440-BEB8-6F6CF3932BC8}" type="pres">
      <dgm:prSet presAssocID="{DB5435A2-DD20-DA40-B730-FA2D46901D52}" presName="hierRoot2" presStyleCnt="0">
        <dgm:presLayoutVars>
          <dgm:hierBranch val="init"/>
        </dgm:presLayoutVars>
      </dgm:prSet>
      <dgm:spPr/>
    </dgm:pt>
    <dgm:pt modelId="{6101FA7A-23C3-F342-A1F0-71D8D90D6070}" type="pres">
      <dgm:prSet presAssocID="{DB5435A2-DD20-DA40-B730-FA2D46901D52}" presName="rootComposite" presStyleCnt="0"/>
      <dgm:spPr/>
    </dgm:pt>
    <dgm:pt modelId="{52885BC3-6C1D-FB41-B009-93E7D709ED13}" type="pres">
      <dgm:prSet presAssocID="{DB5435A2-DD20-DA40-B730-FA2D46901D52}" presName="rootText" presStyleLbl="node4" presStyleIdx="30" presStyleCnt="37">
        <dgm:presLayoutVars>
          <dgm:chPref val="3"/>
        </dgm:presLayoutVars>
      </dgm:prSet>
      <dgm:spPr/>
    </dgm:pt>
    <dgm:pt modelId="{E348E4F4-F32E-7948-AA37-363681B31C0F}" type="pres">
      <dgm:prSet presAssocID="{DB5435A2-DD20-DA40-B730-FA2D46901D52}" presName="rootConnector" presStyleLbl="node4" presStyleIdx="30" presStyleCnt="37"/>
      <dgm:spPr/>
    </dgm:pt>
    <dgm:pt modelId="{6D754DBE-288A-2341-8AC0-0DC1B7DF2D3C}" type="pres">
      <dgm:prSet presAssocID="{DB5435A2-DD20-DA40-B730-FA2D46901D52}" presName="hierChild4" presStyleCnt="0"/>
      <dgm:spPr/>
    </dgm:pt>
    <dgm:pt modelId="{035758A3-DD4F-DC4A-A890-160D063047A7}" type="pres">
      <dgm:prSet presAssocID="{D28AAB49-4862-9446-B48C-F8F3EDDF3B5E}" presName="Name37" presStyleLbl="parChTrans1D4" presStyleIdx="31" presStyleCnt="37"/>
      <dgm:spPr/>
    </dgm:pt>
    <dgm:pt modelId="{88F66DB0-AB85-5141-A9DB-6C079794EA32}" type="pres">
      <dgm:prSet presAssocID="{A00DBEDF-70B2-4B49-A901-4E5FFD856102}" presName="hierRoot2" presStyleCnt="0">
        <dgm:presLayoutVars>
          <dgm:hierBranch val="init"/>
        </dgm:presLayoutVars>
      </dgm:prSet>
      <dgm:spPr/>
    </dgm:pt>
    <dgm:pt modelId="{4B33E040-5359-E14B-98F5-757E933F1007}" type="pres">
      <dgm:prSet presAssocID="{A00DBEDF-70B2-4B49-A901-4E5FFD856102}" presName="rootComposite" presStyleCnt="0"/>
      <dgm:spPr/>
    </dgm:pt>
    <dgm:pt modelId="{50DC89B5-C689-094E-9970-FD1AA9DCECA4}" type="pres">
      <dgm:prSet presAssocID="{A00DBEDF-70B2-4B49-A901-4E5FFD856102}" presName="rootText" presStyleLbl="node4" presStyleIdx="31" presStyleCnt="37">
        <dgm:presLayoutVars>
          <dgm:chPref val="3"/>
        </dgm:presLayoutVars>
      </dgm:prSet>
      <dgm:spPr/>
    </dgm:pt>
    <dgm:pt modelId="{C5310EE5-116E-5B4C-8F7D-9A97D7784565}" type="pres">
      <dgm:prSet presAssocID="{A00DBEDF-70B2-4B49-A901-4E5FFD856102}" presName="rootConnector" presStyleLbl="node4" presStyleIdx="31" presStyleCnt="37"/>
      <dgm:spPr/>
    </dgm:pt>
    <dgm:pt modelId="{6B77DE69-F743-074F-8FFB-6E2A2FD738B8}" type="pres">
      <dgm:prSet presAssocID="{A00DBEDF-70B2-4B49-A901-4E5FFD856102}" presName="hierChild4" presStyleCnt="0"/>
      <dgm:spPr/>
    </dgm:pt>
    <dgm:pt modelId="{5499A092-0180-0D46-A18E-B5A9B14C8463}" type="pres">
      <dgm:prSet presAssocID="{73897AFD-C607-6B4B-AEAD-77E4D647909E}" presName="Name37" presStyleLbl="parChTrans1D4" presStyleIdx="32" presStyleCnt="37"/>
      <dgm:spPr/>
    </dgm:pt>
    <dgm:pt modelId="{B062E30F-0E5B-0140-96E8-38BA7B48ABB1}" type="pres">
      <dgm:prSet presAssocID="{F87BCB39-EF78-C14A-82B8-B82F08ED0ABF}" presName="hierRoot2" presStyleCnt="0">
        <dgm:presLayoutVars>
          <dgm:hierBranch val="init"/>
        </dgm:presLayoutVars>
      </dgm:prSet>
      <dgm:spPr/>
    </dgm:pt>
    <dgm:pt modelId="{4977EEA1-0681-354B-8843-40A5ABB704AF}" type="pres">
      <dgm:prSet presAssocID="{F87BCB39-EF78-C14A-82B8-B82F08ED0ABF}" presName="rootComposite" presStyleCnt="0"/>
      <dgm:spPr/>
    </dgm:pt>
    <dgm:pt modelId="{B85A26F7-EE0F-1141-B8BB-1FBB92A73F02}" type="pres">
      <dgm:prSet presAssocID="{F87BCB39-EF78-C14A-82B8-B82F08ED0ABF}" presName="rootText" presStyleLbl="node4" presStyleIdx="32" presStyleCnt="37">
        <dgm:presLayoutVars>
          <dgm:chPref val="3"/>
        </dgm:presLayoutVars>
      </dgm:prSet>
      <dgm:spPr/>
    </dgm:pt>
    <dgm:pt modelId="{FAE99E14-DA85-D84C-A0E9-80411337F3D2}" type="pres">
      <dgm:prSet presAssocID="{F87BCB39-EF78-C14A-82B8-B82F08ED0ABF}" presName="rootConnector" presStyleLbl="node4" presStyleIdx="32" presStyleCnt="37"/>
      <dgm:spPr/>
    </dgm:pt>
    <dgm:pt modelId="{8363F07E-6780-BB41-9AFD-07E5B524F5D2}" type="pres">
      <dgm:prSet presAssocID="{F87BCB39-EF78-C14A-82B8-B82F08ED0ABF}" presName="hierChild4" presStyleCnt="0"/>
      <dgm:spPr/>
    </dgm:pt>
    <dgm:pt modelId="{364B26A6-A41A-E941-B245-3686169CAEA4}" type="pres">
      <dgm:prSet presAssocID="{F87BCB39-EF78-C14A-82B8-B82F08ED0ABF}" presName="hierChild5" presStyleCnt="0"/>
      <dgm:spPr/>
    </dgm:pt>
    <dgm:pt modelId="{CBE05EC9-D7B4-8344-BD10-3CB5168E59E0}" type="pres">
      <dgm:prSet presAssocID="{0E44F2B0-061F-0542-B149-12565FEA361A}" presName="Name37" presStyleLbl="parChTrans1D4" presStyleIdx="33" presStyleCnt="37"/>
      <dgm:spPr/>
    </dgm:pt>
    <dgm:pt modelId="{672117E7-3FF7-A849-89F6-2CF6E51C4ED2}" type="pres">
      <dgm:prSet presAssocID="{1EA72FE5-1586-4143-A4FA-C0308FAC0A77}" presName="hierRoot2" presStyleCnt="0">
        <dgm:presLayoutVars>
          <dgm:hierBranch val="init"/>
        </dgm:presLayoutVars>
      </dgm:prSet>
      <dgm:spPr/>
    </dgm:pt>
    <dgm:pt modelId="{E280A146-2816-D54E-9AD1-D2B69FF27A35}" type="pres">
      <dgm:prSet presAssocID="{1EA72FE5-1586-4143-A4FA-C0308FAC0A77}" presName="rootComposite" presStyleCnt="0"/>
      <dgm:spPr/>
    </dgm:pt>
    <dgm:pt modelId="{3439C419-EF8E-3E41-ADF2-BABD9F2312CF}" type="pres">
      <dgm:prSet presAssocID="{1EA72FE5-1586-4143-A4FA-C0308FAC0A77}" presName="rootText" presStyleLbl="node4" presStyleIdx="33" presStyleCnt="37">
        <dgm:presLayoutVars>
          <dgm:chPref val="3"/>
        </dgm:presLayoutVars>
      </dgm:prSet>
      <dgm:spPr/>
    </dgm:pt>
    <dgm:pt modelId="{32301175-23D0-134A-BC97-B7A889835A14}" type="pres">
      <dgm:prSet presAssocID="{1EA72FE5-1586-4143-A4FA-C0308FAC0A77}" presName="rootConnector" presStyleLbl="node4" presStyleIdx="33" presStyleCnt="37"/>
      <dgm:spPr/>
    </dgm:pt>
    <dgm:pt modelId="{BECB0866-4F3D-E743-98BE-72C6D15B2084}" type="pres">
      <dgm:prSet presAssocID="{1EA72FE5-1586-4143-A4FA-C0308FAC0A77}" presName="hierChild4" presStyleCnt="0"/>
      <dgm:spPr/>
    </dgm:pt>
    <dgm:pt modelId="{9DF15CAE-537C-5F47-8A5A-A13C6546BB8D}" type="pres">
      <dgm:prSet presAssocID="{546BF5A1-F3F9-B142-BFD5-DD3719DA0DEA}" presName="Name37" presStyleLbl="parChTrans1D4" presStyleIdx="34" presStyleCnt="37"/>
      <dgm:spPr/>
    </dgm:pt>
    <dgm:pt modelId="{8FAA4C0E-44E7-2045-BB7F-64AC65969695}" type="pres">
      <dgm:prSet presAssocID="{E14266C9-6DAF-6E47-922E-F798C0F48B6B}" presName="hierRoot2" presStyleCnt="0">
        <dgm:presLayoutVars>
          <dgm:hierBranch val="init"/>
        </dgm:presLayoutVars>
      </dgm:prSet>
      <dgm:spPr/>
    </dgm:pt>
    <dgm:pt modelId="{1D76CDF2-0878-9246-AB9D-6DDC379F159C}" type="pres">
      <dgm:prSet presAssocID="{E14266C9-6DAF-6E47-922E-F798C0F48B6B}" presName="rootComposite" presStyleCnt="0"/>
      <dgm:spPr/>
    </dgm:pt>
    <dgm:pt modelId="{2691E3F5-CA44-EE49-8E08-74B907E59D56}" type="pres">
      <dgm:prSet presAssocID="{E14266C9-6DAF-6E47-922E-F798C0F48B6B}" presName="rootText" presStyleLbl="node4" presStyleIdx="34" presStyleCnt="37">
        <dgm:presLayoutVars>
          <dgm:chPref val="3"/>
        </dgm:presLayoutVars>
      </dgm:prSet>
      <dgm:spPr/>
    </dgm:pt>
    <dgm:pt modelId="{747DE41A-1F39-DC4C-9FA3-4EBA320C56B1}" type="pres">
      <dgm:prSet presAssocID="{E14266C9-6DAF-6E47-922E-F798C0F48B6B}" presName="rootConnector" presStyleLbl="node4" presStyleIdx="34" presStyleCnt="37"/>
      <dgm:spPr/>
    </dgm:pt>
    <dgm:pt modelId="{DB0E3165-D6E6-4541-8C58-166B8D5A7A32}" type="pres">
      <dgm:prSet presAssocID="{E14266C9-6DAF-6E47-922E-F798C0F48B6B}" presName="hierChild4" presStyleCnt="0"/>
      <dgm:spPr/>
    </dgm:pt>
    <dgm:pt modelId="{86DE79E1-37D2-6445-8833-7429A8AB145D}" type="pres">
      <dgm:prSet presAssocID="{E8C3D307-ADB6-4E4A-AE41-1080F341C286}" presName="Name37" presStyleLbl="parChTrans1D4" presStyleIdx="35" presStyleCnt="37"/>
      <dgm:spPr/>
    </dgm:pt>
    <dgm:pt modelId="{B8AE9A10-782F-EA4E-93F1-3C03B9CA7C42}" type="pres">
      <dgm:prSet presAssocID="{9B135D9F-F39A-2D44-8307-C057C990DB37}" presName="hierRoot2" presStyleCnt="0">
        <dgm:presLayoutVars>
          <dgm:hierBranch val="init"/>
        </dgm:presLayoutVars>
      </dgm:prSet>
      <dgm:spPr/>
    </dgm:pt>
    <dgm:pt modelId="{79003D1E-6C3A-3B4A-90D3-4F5D7D4AC25B}" type="pres">
      <dgm:prSet presAssocID="{9B135D9F-F39A-2D44-8307-C057C990DB37}" presName="rootComposite" presStyleCnt="0"/>
      <dgm:spPr/>
    </dgm:pt>
    <dgm:pt modelId="{213A7013-3399-D843-9E10-3F110374BA6D}" type="pres">
      <dgm:prSet presAssocID="{9B135D9F-F39A-2D44-8307-C057C990DB37}" presName="rootText" presStyleLbl="node4" presStyleIdx="35" presStyleCnt="37">
        <dgm:presLayoutVars>
          <dgm:chPref val="3"/>
        </dgm:presLayoutVars>
      </dgm:prSet>
      <dgm:spPr/>
    </dgm:pt>
    <dgm:pt modelId="{67EF8CE3-CF27-E040-ADBB-420A961EE6C7}" type="pres">
      <dgm:prSet presAssocID="{9B135D9F-F39A-2D44-8307-C057C990DB37}" presName="rootConnector" presStyleLbl="node4" presStyleIdx="35" presStyleCnt="37"/>
      <dgm:spPr/>
    </dgm:pt>
    <dgm:pt modelId="{73A7B8E1-AAC7-3A4D-A71E-AFCFE5319748}" type="pres">
      <dgm:prSet presAssocID="{9B135D9F-F39A-2D44-8307-C057C990DB37}" presName="hierChild4" presStyleCnt="0"/>
      <dgm:spPr/>
    </dgm:pt>
    <dgm:pt modelId="{6B31DF37-18AA-A64C-B9A8-B7D1767FEA3D}" type="pres">
      <dgm:prSet presAssocID="{9B135D9F-F39A-2D44-8307-C057C990DB37}" presName="hierChild5" presStyleCnt="0"/>
      <dgm:spPr/>
    </dgm:pt>
    <dgm:pt modelId="{F5ADEE60-FC4E-C148-90C8-C1AF0EF90D5F}" type="pres">
      <dgm:prSet presAssocID="{A3900F74-E9AC-344C-A0A1-1181F10B222E}" presName="Name37" presStyleLbl="parChTrans1D4" presStyleIdx="36" presStyleCnt="37"/>
      <dgm:spPr/>
    </dgm:pt>
    <dgm:pt modelId="{2227A516-D1AF-FE4C-8EAC-96B36136E001}" type="pres">
      <dgm:prSet presAssocID="{A44BE020-98B3-FB47-BFBA-BEFCB2BE5308}" presName="hierRoot2" presStyleCnt="0">
        <dgm:presLayoutVars>
          <dgm:hierBranch val="init"/>
        </dgm:presLayoutVars>
      </dgm:prSet>
      <dgm:spPr/>
    </dgm:pt>
    <dgm:pt modelId="{DC172C32-844D-C741-8F50-0B4C51AE69D1}" type="pres">
      <dgm:prSet presAssocID="{A44BE020-98B3-FB47-BFBA-BEFCB2BE5308}" presName="rootComposite" presStyleCnt="0"/>
      <dgm:spPr/>
    </dgm:pt>
    <dgm:pt modelId="{D3C6FAF8-2FDA-224B-8D10-752D35B78106}" type="pres">
      <dgm:prSet presAssocID="{A44BE020-98B3-FB47-BFBA-BEFCB2BE5308}" presName="rootText" presStyleLbl="node4" presStyleIdx="36" presStyleCnt="37">
        <dgm:presLayoutVars>
          <dgm:chPref val="3"/>
        </dgm:presLayoutVars>
      </dgm:prSet>
      <dgm:spPr/>
    </dgm:pt>
    <dgm:pt modelId="{4E6EA145-DEA6-0143-B734-308A6EC36D03}" type="pres">
      <dgm:prSet presAssocID="{A44BE020-98B3-FB47-BFBA-BEFCB2BE5308}" presName="rootConnector" presStyleLbl="node4" presStyleIdx="36" presStyleCnt="37"/>
      <dgm:spPr/>
    </dgm:pt>
    <dgm:pt modelId="{461101DF-9A69-C049-88B1-24C8AF7CC797}" type="pres">
      <dgm:prSet presAssocID="{A44BE020-98B3-FB47-BFBA-BEFCB2BE5308}" presName="hierChild4" presStyleCnt="0"/>
      <dgm:spPr/>
    </dgm:pt>
    <dgm:pt modelId="{0E5ABE9E-B5FD-604E-AC14-12821A93DE0B}" type="pres">
      <dgm:prSet presAssocID="{A44BE020-98B3-FB47-BFBA-BEFCB2BE5308}" presName="hierChild5" presStyleCnt="0"/>
      <dgm:spPr/>
    </dgm:pt>
    <dgm:pt modelId="{E4CB3B8D-ED2B-FE43-9525-16B11F932AE5}" type="pres">
      <dgm:prSet presAssocID="{E14266C9-6DAF-6E47-922E-F798C0F48B6B}" presName="hierChild5" presStyleCnt="0"/>
      <dgm:spPr/>
    </dgm:pt>
    <dgm:pt modelId="{96F3875D-34BA-3C4B-99BC-F245327F203F}" type="pres">
      <dgm:prSet presAssocID="{1EA72FE5-1586-4143-A4FA-C0308FAC0A77}" presName="hierChild5" presStyleCnt="0"/>
      <dgm:spPr/>
    </dgm:pt>
    <dgm:pt modelId="{3CDD18F7-8802-7C40-BB3F-F43B69198A75}" type="pres">
      <dgm:prSet presAssocID="{A00DBEDF-70B2-4B49-A901-4E5FFD856102}" presName="hierChild5" presStyleCnt="0"/>
      <dgm:spPr/>
    </dgm:pt>
    <dgm:pt modelId="{C7C720BE-84F9-134E-A45D-319EA67F9FB9}" type="pres">
      <dgm:prSet presAssocID="{DB5435A2-DD20-DA40-B730-FA2D46901D52}" presName="hierChild5" presStyleCnt="0"/>
      <dgm:spPr/>
    </dgm:pt>
    <dgm:pt modelId="{374B99B1-168E-1949-BB0E-13FD9F76591F}" type="pres">
      <dgm:prSet presAssocID="{950D5247-2F00-A342-9BA6-7C5A60A32AA8}" presName="hierChild5" presStyleCnt="0"/>
      <dgm:spPr/>
    </dgm:pt>
    <dgm:pt modelId="{04928168-E897-274A-9240-6BEDAEAB1E0D}" type="pres">
      <dgm:prSet presAssocID="{86BE52EC-1E19-0A47-B110-BDA7CF499D02}" presName="hierChild5" presStyleCnt="0"/>
      <dgm:spPr/>
    </dgm:pt>
    <dgm:pt modelId="{2575A022-592F-8044-99C1-C3C01009382F}" type="pres">
      <dgm:prSet presAssocID="{22EB2FE8-3E64-584D-ABCA-4B1FC25FDA99}" presName="hierChild5" presStyleCnt="0"/>
      <dgm:spPr/>
    </dgm:pt>
    <dgm:pt modelId="{7004A162-7ACC-3B4C-AC86-5FA301D914F7}" type="pres">
      <dgm:prSet presAssocID="{1766D247-236D-E947-B319-1F47AE216CE3}" presName="hierChild3" presStyleCnt="0"/>
      <dgm:spPr/>
    </dgm:pt>
  </dgm:ptLst>
  <dgm:cxnLst>
    <dgm:cxn modelId="{1E7F6A02-BD28-B749-ABD0-1C046EF39820}" type="presOf" srcId="{DA2742A3-9E69-C947-9E31-64B6149C6ACB}" destId="{59E95841-7C46-1247-878A-267622D44095}" srcOrd="0" destOrd="0" presId="urn:microsoft.com/office/officeart/2005/8/layout/orgChart1"/>
    <dgm:cxn modelId="{CFB2B702-E12A-5841-8580-52900EA2BAC0}" type="presOf" srcId="{541A3E02-0AC5-6C4D-B960-6496770BC68D}" destId="{277BCE7A-D4AD-D546-AF92-1B62B6C58D58}" srcOrd="0" destOrd="0" presId="urn:microsoft.com/office/officeart/2005/8/layout/orgChart1"/>
    <dgm:cxn modelId="{DB110604-55D6-6B4F-8382-E7766B85C56A}" type="presOf" srcId="{0ADAD758-B6FC-6D4B-9FCE-DFE8E7089F0F}" destId="{6B77C0E7-F4D9-F349-91B7-E7582E74B1AE}" srcOrd="0" destOrd="0" presId="urn:microsoft.com/office/officeart/2005/8/layout/orgChart1"/>
    <dgm:cxn modelId="{C3345A04-737E-B14C-9F2D-430955832207}" type="presOf" srcId="{33A2CDC3-13BA-524D-8410-A7E30B3A6E5D}" destId="{9104D30E-F3A9-C242-92F2-38AF6E8D65C3}" srcOrd="0" destOrd="0" presId="urn:microsoft.com/office/officeart/2005/8/layout/orgChart1"/>
    <dgm:cxn modelId="{BA3D4306-5A53-2F4A-BBA2-556DBA2505C4}" type="presOf" srcId="{5D637352-D89C-404C-9F04-D9A475036B3A}" destId="{C9054D22-76F1-094C-9181-EA949E8B134A}" srcOrd="0" destOrd="0" presId="urn:microsoft.com/office/officeart/2005/8/layout/orgChart1"/>
    <dgm:cxn modelId="{42FF9309-EC6A-454A-9FA5-4111D22E4C26}" type="presOf" srcId="{3FB240D1-3DDE-934E-8FCD-966F472815EC}" destId="{EDB86822-1497-6044-AAC9-E676DCF2B45B}" srcOrd="1" destOrd="0" presId="urn:microsoft.com/office/officeart/2005/8/layout/orgChart1"/>
    <dgm:cxn modelId="{4E9FB309-48E8-EA44-81B0-77B1087AAD4E}" type="presOf" srcId="{A8657E1D-DE46-4D47-B4C1-1D3512F3A1DF}" destId="{0F176E5F-94D2-564B-B37F-E448AC9632DD}" srcOrd="1" destOrd="0" presId="urn:microsoft.com/office/officeart/2005/8/layout/orgChart1"/>
    <dgm:cxn modelId="{5B29930D-2E88-C643-A61D-531FC9BF2A69}" srcId="{541A3E02-0AC5-6C4D-B960-6496770BC68D}" destId="{31103688-F93C-2841-A81A-D9C6002D6F52}" srcOrd="1" destOrd="0" parTransId="{E20D5E4B-A830-714E-BB39-CB6CB5B885C8}" sibTransId="{1215A44D-E64C-B042-BC2B-A803A82EAD95}"/>
    <dgm:cxn modelId="{83DF0B0E-0434-A14F-A7A7-6B1F8665FB8D}" type="presOf" srcId="{F87BCB39-EF78-C14A-82B8-B82F08ED0ABF}" destId="{FAE99E14-DA85-D84C-A0E9-80411337F3D2}" srcOrd="1" destOrd="0" presId="urn:microsoft.com/office/officeart/2005/8/layout/orgChart1"/>
    <dgm:cxn modelId="{EB2B2711-E4AE-FA42-9E16-B793EFF2C1C4}" srcId="{30A9B892-5364-3B49-9310-16FE4FDA9C10}" destId="{ABEF6B1D-2E57-AE4D-9435-AD9BFF278DA9}" srcOrd="2" destOrd="0" parTransId="{EA65B951-DC15-8140-B9DD-A7F76BD1297C}" sibTransId="{D5757CCD-6FF1-6E47-ADF1-3F5EED72D5B3}"/>
    <dgm:cxn modelId="{3DC20C12-48F3-4A4C-A987-6FA9A5F6A417}" type="presOf" srcId="{BC7C3D73-A2A3-DE4F-AA9B-1406B6F86826}" destId="{BCE9E475-B8C7-6343-A03E-2F2C879C51D6}" srcOrd="0" destOrd="0" presId="urn:microsoft.com/office/officeart/2005/8/layout/orgChart1"/>
    <dgm:cxn modelId="{440C4014-30DE-2C45-929A-D9AC5FAEB00E}" type="presOf" srcId="{31103688-F93C-2841-A81A-D9C6002D6F52}" destId="{2EE8A144-DBF7-4C4B-BBE7-750D9BAA48FD}" srcOrd="0" destOrd="0" presId="urn:microsoft.com/office/officeart/2005/8/layout/orgChart1"/>
    <dgm:cxn modelId="{DA6AB814-82F5-B348-BBA8-67E584768FDB}" srcId="{1766D247-236D-E947-B319-1F47AE216CE3}" destId="{5D637352-D89C-404C-9F04-D9A475036B3A}" srcOrd="2" destOrd="0" parTransId="{CD9EACC9-85EC-F74D-AD09-F807538F404A}" sibTransId="{4CC4782D-D44A-5940-A29C-0CF0FA73D3FD}"/>
    <dgm:cxn modelId="{97F80015-21E3-7D41-ACF2-41C537409DA8}" type="presOf" srcId="{22EB2FE8-3E64-584D-ABCA-4B1FC25FDA99}" destId="{B06B8C0D-F24E-A14B-9AF5-FE500273AB95}" srcOrd="0" destOrd="0" presId="urn:microsoft.com/office/officeart/2005/8/layout/orgChart1"/>
    <dgm:cxn modelId="{19656D15-1C24-E345-9EC6-6653CB53C722}" type="presOf" srcId="{A8657E1D-DE46-4D47-B4C1-1D3512F3A1DF}" destId="{97A10A25-A16E-5E49-8F35-87673241B0EF}" srcOrd="0" destOrd="0" presId="urn:microsoft.com/office/officeart/2005/8/layout/orgChart1"/>
    <dgm:cxn modelId="{5735CA15-4B2F-2A49-92E1-FE08DFBE3052}" srcId="{DAC5B811-907D-2C40-9387-DF71AD3C050B}" destId="{A8657E1D-DE46-4D47-B4C1-1D3512F3A1DF}" srcOrd="0" destOrd="0" parTransId="{AFDF0476-3B93-6347-898A-3CF255941E45}" sibTransId="{2C8C92D7-69A7-604C-AA18-56E16842ACEA}"/>
    <dgm:cxn modelId="{A1FC4116-9DC8-4740-A225-99340DD4A91E}" type="presOf" srcId="{ABEF6B1D-2E57-AE4D-9435-AD9BFF278DA9}" destId="{EF98CFEF-A4DF-2F4B-8DC9-E2C8F7AB9458}" srcOrd="1" destOrd="0" presId="urn:microsoft.com/office/officeart/2005/8/layout/orgChart1"/>
    <dgm:cxn modelId="{CE9C4718-90A2-4D44-A590-5567BDA0FAC6}" type="presOf" srcId="{6C62D620-A5A5-4F45-9457-8BF4E28B9850}" destId="{B3D4DC16-2938-9E4B-BA5E-0440E499B253}" srcOrd="1" destOrd="0" presId="urn:microsoft.com/office/officeart/2005/8/layout/orgChart1"/>
    <dgm:cxn modelId="{90D7AE1A-2D79-AF41-B353-71505C559DBB}" srcId="{A8657E1D-DE46-4D47-B4C1-1D3512F3A1DF}" destId="{543DDDB7-ED03-B440-912E-ABA36D2A7A38}" srcOrd="1" destOrd="0" parTransId="{B3EA2C7B-1F62-A040-BE01-0CB4572811CD}" sibTransId="{5DEE2A89-E858-AE45-AB75-D9997A866D25}"/>
    <dgm:cxn modelId="{C766FB1C-8652-6544-8175-0CB44E46120A}" type="presOf" srcId="{4332933E-E0AD-614C-BDE4-8A12948AD596}" destId="{D590819F-4CD0-6447-B7E5-E021C12F36DC}" srcOrd="0" destOrd="0" presId="urn:microsoft.com/office/officeart/2005/8/layout/orgChart1"/>
    <dgm:cxn modelId="{C8A38A1D-F57C-8449-93AD-6A633023100E}" srcId="{5D637352-D89C-404C-9F04-D9A475036B3A}" destId="{7007B8F9-C7E0-E440-893A-E6BD667248F5}" srcOrd="0" destOrd="0" parTransId="{0ADAD758-B6FC-6D4B-9FCE-DFE8E7089F0F}" sibTransId="{E3BCD9AF-3336-C84B-9C4F-0E4FA79C838F}"/>
    <dgm:cxn modelId="{71822D1F-3F00-2F40-8723-EE6A646504F2}" srcId="{A8657E1D-DE46-4D47-B4C1-1D3512F3A1DF}" destId="{F7349639-83BB-BA41-ADD6-D455C4F728A3}" srcOrd="0" destOrd="0" parTransId="{352F9C04-6982-C04B-8A34-4309048292B2}" sibTransId="{4B7DAE70-18A0-C94D-BDEF-A552C387FF2D}"/>
    <dgm:cxn modelId="{0C7ED020-48BF-CD4C-80E1-BE993D2EE3C1}" type="presOf" srcId="{DB5435A2-DD20-DA40-B730-FA2D46901D52}" destId="{52885BC3-6C1D-FB41-B009-93E7D709ED13}" srcOrd="0" destOrd="0" presId="urn:microsoft.com/office/officeart/2005/8/layout/orgChart1"/>
    <dgm:cxn modelId="{57A8C321-83E1-2C4B-988B-91EDC4866136}" type="presOf" srcId="{2B99218F-37B4-9544-B15C-B0E6D9197F29}" destId="{8D3DD88A-10BB-BD42-A0ED-C40A2E8E0D15}" srcOrd="0" destOrd="0" presId="urn:microsoft.com/office/officeart/2005/8/layout/orgChart1"/>
    <dgm:cxn modelId="{88822122-D2D9-9940-BEFD-284364CE512C}" type="presOf" srcId="{A00DBEDF-70B2-4B49-A901-4E5FFD856102}" destId="{50DC89B5-C689-094E-9970-FD1AA9DCECA4}" srcOrd="0" destOrd="0" presId="urn:microsoft.com/office/officeart/2005/8/layout/orgChart1"/>
    <dgm:cxn modelId="{129B3122-E820-8F45-8F3C-0DB318EAA8EF}" type="presOf" srcId="{30A9B892-5364-3B49-9310-16FE4FDA9C10}" destId="{65DFC817-B572-4443-803D-132F9DB9D281}" srcOrd="1" destOrd="0" presId="urn:microsoft.com/office/officeart/2005/8/layout/orgChart1"/>
    <dgm:cxn modelId="{CEAA3F26-AB2C-6B44-AE9F-EF57E7EB58A1}" type="presOf" srcId="{C4745E53-380F-034E-B089-15B2CB802439}" destId="{01CC4C6F-837A-C54D-A2B1-68F4CAB74925}" srcOrd="1" destOrd="0" presId="urn:microsoft.com/office/officeart/2005/8/layout/orgChart1"/>
    <dgm:cxn modelId="{3DA2EB26-2EB3-1F41-AB67-A31334381247}" type="presOf" srcId="{828A7D11-52FD-D344-9101-1FC3890D10C3}" destId="{3AD45C29-2E8B-C140-97D9-372EA8A14C56}" srcOrd="1" destOrd="0" presId="urn:microsoft.com/office/officeart/2005/8/layout/orgChart1"/>
    <dgm:cxn modelId="{13503527-6A61-9243-851B-122960B11068}" srcId="{93E6DADB-C0D5-EB40-B2E1-CD6C4CE5FC1D}" destId="{95C9F889-578C-344F-BA95-311A5F642A11}" srcOrd="0" destOrd="0" parTransId="{AE8C4E75-3417-884D-9E94-F74D2971D2DF}" sibTransId="{5407F6EE-5301-734B-B3EE-BEA4015B8621}"/>
    <dgm:cxn modelId="{357C1E28-7D76-0C44-B199-51E86D0068BA}" type="presOf" srcId="{CCE22CAB-5626-6A46-AB39-DBCF269B5CD9}" destId="{6B86FEBA-A60C-8F41-8B2A-AF8EC09B9A9F}" srcOrd="0" destOrd="0" presId="urn:microsoft.com/office/officeart/2005/8/layout/orgChart1"/>
    <dgm:cxn modelId="{E0B9BB29-C304-B74D-AFF6-439E94007C37}" srcId="{950D5247-2F00-A342-9BA6-7C5A60A32AA8}" destId="{28F6B943-6F47-4A47-AB03-87A024B4C8D0}" srcOrd="2" destOrd="0" parTransId="{624738A5-7DF1-4A41-AF05-1FFD8DF9C02D}" sibTransId="{74F0C692-6FF0-8D42-BD80-CD48B72AD251}"/>
    <dgm:cxn modelId="{5F51D029-77EB-0A4D-96E6-7B1E2942FA65}" type="presOf" srcId="{828A7D11-52FD-D344-9101-1FC3890D10C3}" destId="{91DDA391-C49C-A740-87CC-F2279575130D}" srcOrd="0" destOrd="0" presId="urn:microsoft.com/office/officeart/2005/8/layout/orgChart1"/>
    <dgm:cxn modelId="{F6CE202B-C085-C14F-9BBE-BBA0096A993B}" type="presOf" srcId="{07253003-1BCF-F849-8B58-B4B3BD7478A5}" destId="{58B6D141-D675-4E42-BB89-E515C147CCFE}" srcOrd="0" destOrd="0" presId="urn:microsoft.com/office/officeart/2005/8/layout/orgChart1"/>
    <dgm:cxn modelId="{E1F1C72C-08AD-7149-88C8-A1EDC801EFF8}" srcId="{CED7A1EB-F1CF-BB40-A244-57DB239606FA}" destId="{876DF3FF-1FBD-164F-A3BA-CF0793BA3357}" srcOrd="0" destOrd="0" parTransId="{BF71A15D-1C12-E54B-A8F0-8CD15082A51C}" sibTransId="{8533F304-7B6F-B040-B09D-778E83674C3E}"/>
    <dgm:cxn modelId="{9B6B7830-8570-7B42-A272-B21F0EC8E758}" srcId="{A8657E1D-DE46-4D47-B4C1-1D3512F3A1DF}" destId="{CED7A1EB-F1CF-BB40-A244-57DB239606FA}" srcOrd="2" destOrd="0" parTransId="{DBBF7AEC-D79C-794E-B44F-C1E9587AA9A2}" sibTransId="{380788C6-B158-014B-98A0-B0B61C7C71EF}"/>
    <dgm:cxn modelId="{ED287133-5D15-6644-85FF-72ED22215913}" type="presOf" srcId="{3D22C57D-754E-0B42-8F70-9C80D7A3C16E}" destId="{FAE69A7A-9763-0C4F-9F22-18855D8CB8A9}" srcOrd="1" destOrd="0" presId="urn:microsoft.com/office/officeart/2005/8/layout/orgChart1"/>
    <dgm:cxn modelId="{B3709A33-9C96-AA46-B34C-0B3CF4DFC794}" type="presOf" srcId="{2C77F858-AC3E-084C-B2C2-84E02980F5D5}" destId="{77194ADF-0A51-0443-A3C2-756557CEAFAE}" srcOrd="0" destOrd="0" presId="urn:microsoft.com/office/officeart/2005/8/layout/orgChart1"/>
    <dgm:cxn modelId="{C549E033-5DD9-CA46-99D4-A539CD1252D2}" type="presOf" srcId="{B5502C85-06EA-4543-BE6E-56CAD98094AC}" destId="{71810D74-A69D-3042-A123-64546E015473}" srcOrd="1" destOrd="0" presId="urn:microsoft.com/office/officeart/2005/8/layout/orgChart1"/>
    <dgm:cxn modelId="{7A30F433-36FD-2E4A-B719-B76D472FAE65}" type="presOf" srcId="{86BE52EC-1E19-0A47-B110-BDA7CF499D02}" destId="{73B90EAE-C3AF-A440-B340-E71359368F4E}" srcOrd="0" destOrd="0" presId="urn:microsoft.com/office/officeart/2005/8/layout/orgChart1"/>
    <dgm:cxn modelId="{6AA40F36-2062-9E48-BF54-AE348D2A4D32}" srcId="{30A9B892-5364-3B49-9310-16FE4FDA9C10}" destId="{3FB240D1-3DDE-934E-8FCD-966F472815EC}" srcOrd="0" destOrd="0" parTransId="{706DF077-90D2-F843-8196-D1B0D0ECC15B}" sibTransId="{862A2288-ABD3-8146-A4EB-F3EE2FD4AA00}"/>
    <dgm:cxn modelId="{405E3F38-7917-E14F-90D6-0D3AA8324A1A}" type="presOf" srcId="{546BF5A1-F3F9-B142-BFD5-DD3719DA0DEA}" destId="{9DF15CAE-537C-5F47-8A5A-A13C6546BB8D}" srcOrd="0" destOrd="0" presId="urn:microsoft.com/office/officeart/2005/8/layout/orgChart1"/>
    <dgm:cxn modelId="{20C4C239-82E5-B94F-B1C2-92B4CAB3E7B0}" type="presOf" srcId="{F7349639-83BB-BA41-ADD6-D455C4F728A3}" destId="{31B763F6-2F22-6B4A-9350-08A3BC65B66C}" srcOrd="1" destOrd="0" presId="urn:microsoft.com/office/officeart/2005/8/layout/orgChart1"/>
    <dgm:cxn modelId="{AFAE6A3A-90AE-9841-B3F3-769BFA0062E4}" type="presOf" srcId="{C980565E-F92B-3E41-B713-CED251B8C7BD}" destId="{C1854AAC-1092-EA46-8954-15E08AC23FF4}" srcOrd="0" destOrd="0" presId="urn:microsoft.com/office/officeart/2005/8/layout/orgChart1"/>
    <dgm:cxn modelId="{67CE653C-AEF6-3444-9094-6487BB17B74D}" type="presOf" srcId="{543DDDB7-ED03-B440-912E-ABA36D2A7A38}" destId="{3BF36E31-DF8B-ED4C-ABFA-28446BF57BA1}" srcOrd="0" destOrd="0" presId="urn:microsoft.com/office/officeart/2005/8/layout/orgChart1"/>
    <dgm:cxn modelId="{D58E5A3E-2D10-364A-8832-B990DBB8F235}" type="presOf" srcId="{7F8ABA17-59B6-0C42-8B1A-345A7EB555AE}" destId="{4C77C16B-1B64-1C4E-A25C-E6BDBD3D05CE}" srcOrd="0" destOrd="0" presId="urn:microsoft.com/office/officeart/2005/8/layout/orgChart1"/>
    <dgm:cxn modelId="{9F35EB40-AA07-B441-9B01-11AE84C263FE}" type="presOf" srcId="{AE8C4E75-3417-884D-9E94-F74D2971D2DF}" destId="{AC3323B7-A04B-7E45-ADE1-09FC1CB8FEC0}" srcOrd="0" destOrd="0" presId="urn:microsoft.com/office/officeart/2005/8/layout/orgChart1"/>
    <dgm:cxn modelId="{AE935041-3C76-3F40-A5DC-F3CBF2F16959}" type="presOf" srcId="{AFDF0476-3B93-6347-898A-3CF255941E45}" destId="{DCED2992-AF13-D949-89EE-EC06225D370B}" srcOrd="0" destOrd="0" presId="urn:microsoft.com/office/officeart/2005/8/layout/orgChart1"/>
    <dgm:cxn modelId="{9A064B42-025C-B247-8234-70FF438FB51A}" srcId="{1766D247-236D-E947-B319-1F47AE216CE3}" destId="{22EB2FE8-3E64-584D-ABCA-4B1FC25FDA99}" srcOrd="3" destOrd="0" parTransId="{DA2742A3-9E69-C947-9E31-64B6149C6ACB}" sibTransId="{04F98C5B-DEF5-2D47-A7E8-55C21C0AAD46}"/>
    <dgm:cxn modelId="{716FBD43-0C15-624D-9B29-17B3E7751067}" type="presOf" srcId="{C7463132-1D0E-C340-8F0F-E9A00861DCEE}" destId="{D1FE6D72-F7D7-EB44-85F5-14F3BFCCC0C3}" srcOrd="0" destOrd="0" presId="urn:microsoft.com/office/officeart/2005/8/layout/orgChart1"/>
    <dgm:cxn modelId="{0BC8BC44-837B-6C45-951E-BEB4DFCC4FAF}" type="presOf" srcId="{51547799-2C0A-3E42-AB96-FB2A6DBBF0EA}" destId="{2422D722-CFA3-4446-B10B-9C6B5AC7BBF4}" srcOrd="0" destOrd="0" presId="urn:microsoft.com/office/officeart/2005/8/layout/orgChart1"/>
    <dgm:cxn modelId="{26B30B49-8A09-8D43-8331-DF9E0F31C6D2}" srcId="{22EB2FE8-3E64-584D-ABCA-4B1FC25FDA99}" destId="{86BE52EC-1E19-0A47-B110-BDA7CF499D02}" srcOrd="1" destOrd="0" parTransId="{8F8D92F8-5D50-744E-BCED-DAD6666C1472}" sibTransId="{66E0E174-B761-F446-AF5C-E52F8DB32925}"/>
    <dgm:cxn modelId="{FBA03649-A25A-844F-9490-CF2E64C9522D}" type="presOf" srcId="{A00DBEDF-70B2-4B49-A901-4E5FFD856102}" destId="{C5310EE5-116E-5B4C-8F7D-9A97D7784565}" srcOrd="1" destOrd="0" presId="urn:microsoft.com/office/officeart/2005/8/layout/orgChart1"/>
    <dgm:cxn modelId="{2D9FAD49-624B-C945-AF8D-93DCCF95BADA}" type="presOf" srcId="{7F8ABA17-59B6-0C42-8B1A-345A7EB555AE}" destId="{6D7AFD6B-4EA9-5748-94B4-DF194816D266}" srcOrd="1" destOrd="0" presId="urn:microsoft.com/office/officeart/2005/8/layout/orgChart1"/>
    <dgm:cxn modelId="{DC4B884B-6579-4F45-A475-762625D3AE3B}" srcId="{95C9F889-578C-344F-BA95-311A5F642A11}" destId="{BC7C3D73-A2A3-DE4F-AA9B-1406B6F86826}" srcOrd="0" destOrd="0" parTransId="{7D99B0EC-A1E6-5E44-814B-431385AB87F9}" sibTransId="{E8AF42BF-ECE3-EF47-97B9-EC29B0BF9F15}"/>
    <dgm:cxn modelId="{BE1A7D4C-D176-1646-9C93-7F0B33A710D3}" type="presOf" srcId="{9B135D9F-F39A-2D44-8307-C057C990DB37}" destId="{67EF8CE3-CF27-E040-ADBB-420A961EE6C7}" srcOrd="1" destOrd="0" presId="urn:microsoft.com/office/officeart/2005/8/layout/orgChart1"/>
    <dgm:cxn modelId="{9CFF964D-AEE6-5E48-B218-BFDC46C3F4A2}" srcId="{950D5247-2F00-A342-9BA6-7C5A60A32AA8}" destId="{B5502C85-06EA-4543-BE6E-56CAD98094AC}" srcOrd="0" destOrd="0" parTransId="{CA70C90D-77C0-1D4C-85FA-A6FE6ADE2723}" sibTransId="{5FB2B1D8-50AC-FF41-B570-57B77C285CBE}"/>
    <dgm:cxn modelId="{95802450-0249-9248-8B6E-B6740544D234}" type="presOf" srcId="{95C9F889-578C-344F-BA95-311A5F642A11}" destId="{FE65D5DC-8883-BA4F-8B2C-8DC0878710FB}" srcOrd="1" destOrd="0" presId="urn:microsoft.com/office/officeart/2005/8/layout/orgChart1"/>
    <dgm:cxn modelId="{940FA650-0510-EA4E-A9E5-EF9E7B55648E}" srcId="{95C9F889-578C-344F-BA95-311A5F642A11}" destId="{E4D38218-724C-0440-B8D2-79AA81FE60FE}" srcOrd="1" destOrd="0" parTransId="{7949950A-D302-A64C-B201-2F9DE9BFC34B}" sibTransId="{73AEE11B-EAAF-F043-82AD-387F42D24458}"/>
    <dgm:cxn modelId="{23699052-4FE4-274F-B737-6F1E59552CF1}" type="presOf" srcId="{86BE52EC-1E19-0A47-B110-BDA7CF499D02}" destId="{23D363FE-55F8-7948-BD22-1A27228E7BCF}" srcOrd="1" destOrd="0" presId="urn:microsoft.com/office/officeart/2005/8/layout/orgChart1"/>
    <dgm:cxn modelId="{B059A652-A3C3-E441-BB7B-2CEB8BEF0713}" type="presOf" srcId="{0E44F2B0-061F-0542-B149-12565FEA361A}" destId="{CBE05EC9-D7B4-8344-BD10-3CB5168E59E0}" srcOrd="0" destOrd="0" presId="urn:microsoft.com/office/officeart/2005/8/layout/orgChart1"/>
    <dgm:cxn modelId="{DFD89453-C8C3-E94E-BED6-EEB09E5C3086}" type="presOf" srcId="{DEBEE3D5-C407-9446-894F-02646A95BED7}" destId="{019A1150-6E23-C445-AA5B-CFC805EC6C7B}" srcOrd="1" destOrd="0" presId="urn:microsoft.com/office/officeart/2005/8/layout/orgChart1"/>
    <dgm:cxn modelId="{01AFCC53-B519-2D49-B32F-A153C2444439}" type="presOf" srcId="{07253003-1BCF-F849-8B58-B4B3BD7478A5}" destId="{4CECD195-973F-B646-88CB-E5B1450C9BD2}" srcOrd="1" destOrd="0" presId="urn:microsoft.com/office/officeart/2005/8/layout/orgChart1"/>
    <dgm:cxn modelId="{BF7CBA56-E429-2943-9FA8-8F5B18BAA8B3}" type="presOf" srcId="{9B135D9F-F39A-2D44-8307-C057C990DB37}" destId="{213A7013-3399-D843-9E10-3F110374BA6D}" srcOrd="0" destOrd="0" presId="urn:microsoft.com/office/officeart/2005/8/layout/orgChart1"/>
    <dgm:cxn modelId="{05950258-8FFE-6B4E-8EE6-7F75EFB0F269}" type="presOf" srcId="{43BCC0B1-68B1-1B4D-A44B-261936ABB961}" destId="{5002A9C1-3D30-9741-949D-B2B8AEE8CFDD}" srcOrd="0" destOrd="0" presId="urn:microsoft.com/office/officeart/2005/8/layout/orgChart1"/>
    <dgm:cxn modelId="{18D6125A-AF3C-D241-BBA9-9A0A073E9119}" type="presOf" srcId="{7949950A-D302-A64C-B201-2F9DE9BFC34B}" destId="{E8408305-907E-4543-A92B-53CF0BC5562C}" srcOrd="0" destOrd="0" presId="urn:microsoft.com/office/officeart/2005/8/layout/orgChart1"/>
    <dgm:cxn modelId="{2D320C5C-5A97-9648-921C-4B0F50756331}" type="presOf" srcId="{3FB240D1-3DDE-934E-8FCD-966F472815EC}" destId="{4837C3A7-E421-624C-8EF0-B212C9E3C524}" srcOrd="0" destOrd="0" presId="urn:microsoft.com/office/officeart/2005/8/layout/orgChart1"/>
    <dgm:cxn modelId="{A4C30F61-E4C9-6A47-91C4-16522D906144}" type="presOf" srcId="{D6CE36C4-B189-3D49-AC36-C47EBF33C856}" destId="{4521ACF9-9E66-854E-92BD-16ED2AE1FF2F}" srcOrd="0" destOrd="0" presId="urn:microsoft.com/office/officeart/2005/8/layout/orgChart1"/>
    <dgm:cxn modelId="{70C29D62-D4BA-CA42-BB4C-2752BD23DC78}" type="presOf" srcId="{93E6DADB-C0D5-EB40-B2E1-CD6C4CE5FC1D}" destId="{17015E9D-5375-3F45-9A11-DC8F6616660F}" srcOrd="1" destOrd="0" presId="urn:microsoft.com/office/officeart/2005/8/layout/orgChart1"/>
    <dgm:cxn modelId="{8B510063-D6D3-894D-ADC0-29ADE3F6FEDC}" srcId="{950D5247-2F00-A342-9BA6-7C5A60A32AA8}" destId="{DAC5B811-907D-2C40-9387-DF71AD3C050B}" srcOrd="3" destOrd="0" parTransId="{C0B80267-B006-C84D-8B20-1799E2F1B040}" sibTransId="{8222B773-9B4E-1F49-91AA-1B4C48964346}"/>
    <dgm:cxn modelId="{269DEF63-093D-BE4E-8D50-4ABA9220A7C0}" srcId="{6C62D620-A5A5-4F45-9457-8BF4E28B9850}" destId="{07253003-1BCF-F849-8B58-B4B3BD7478A5}" srcOrd="0" destOrd="0" parTransId="{06F31830-CE1C-7C44-8D78-013232A3932D}" sibTransId="{01139834-46BC-8D4B-A5AE-77201CB8CB43}"/>
    <dgm:cxn modelId="{B9FA8964-72A3-844E-BE3D-657CE9C4148C}" type="presOf" srcId="{191C663E-8D0B-F140-82C7-15E5332C1924}" destId="{169ADB18-1727-6A4D-9E3E-4C2F7CBF2A54}" srcOrd="0" destOrd="0" presId="urn:microsoft.com/office/officeart/2005/8/layout/orgChart1"/>
    <dgm:cxn modelId="{4551E267-0487-5943-8784-07604D5E1964}" type="presOf" srcId="{A44BE020-98B3-FB47-BFBA-BEFCB2BE5308}" destId="{4E6EA145-DEA6-0143-B734-308A6EC36D03}" srcOrd="1" destOrd="0" presId="urn:microsoft.com/office/officeart/2005/8/layout/orgChart1"/>
    <dgm:cxn modelId="{21B35969-80FF-1941-B01F-D512F5667FCD}" srcId="{E14266C9-6DAF-6E47-922E-F798C0F48B6B}" destId="{A44BE020-98B3-FB47-BFBA-BEFCB2BE5308}" srcOrd="1" destOrd="0" parTransId="{A3900F74-E9AC-344C-A0A1-1181F10B222E}" sibTransId="{1FCFC06B-9837-1C46-98EE-F89E87171F7F}"/>
    <dgm:cxn modelId="{477E236E-1B0A-0C4F-BB2B-BFC3CBAC3F0F}" type="presOf" srcId="{F7349639-83BB-BA41-ADD6-D455C4F728A3}" destId="{60C0A4D3-4916-D54C-8290-851A1D33CE2C}" srcOrd="0" destOrd="0" presId="urn:microsoft.com/office/officeart/2005/8/layout/orgChart1"/>
    <dgm:cxn modelId="{D23D0572-32D6-514A-B906-F704D954B35D}" type="presOf" srcId="{DB5435A2-DD20-DA40-B730-FA2D46901D52}" destId="{E348E4F4-F32E-7948-AA37-363681B31C0F}" srcOrd="1" destOrd="0" presId="urn:microsoft.com/office/officeart/2005/8/layout/orgChart1"/>
    <dgm:cxn modelId="{687DB873-84EB-4247-80C4-5DB0D718E6C4}" type="presOf" srcId="{6C62D620-A5A5-4F45-9457-8BF4E28B9850}" destId="{84EB4ABE-A1F0-FA4D-8BB0-DD77B5490162}" srcOrd="0" destOrd="0" presId="urn:microsoft.com/office/officeart/2005/8/layout/orgChart1"/>
    <dgm:cxn modelId="{7CA33D75-4FC2-4D40-9E20-E470F8AC40CE}" type="presOf" srcId="{A44BE020-98B3-FB47-BFBA-BEFCB2BE5308}" destId="{D3C6FAF8-2FDA-224B-8D10-752D35B78106}" srcOrd="0" destOrd="0" presId="urn:microsoft.com/office/officeart/2005/8/layout/orgChart1"/>
    <dgm:cxn modelId="{79458675-15E4-2C4C-93F5-91402B8ADBC9}" srcId="{1C472660-D5E6-234A-85B2-BEC38F6D238A}" destId="{43BCC0B1-68B1-1B4D-A44B-261936ABB961}" srcOrd="0" destOrd="0" parTransId="{CCE22CAB-5626-6A46-AB39-DBCF269B5CD9}" sibTransId="{9683C1CD-0014-5043-B89B-8A91BA4D7BAD}"/>
    <dgm:cxn modelId="{BDDBD875-4569-9044-B977-1A9EEF0A9390}" type="presOf" srcId="{06F31830-CE1C-7C44-8D78-013232A3932D}" destId="{DB637708-39F7-D247-B16B-3EC0BB207F83}" srcOrd="0" destOrd="0" presId="urn:microsoft.com/office/officeart/2005/8/layout/orgChart1"/>
    <dgm:cxn modelId="{A50FEC75-38E2-8B44-8A1B-17FA45DDBA11}" type="presOf" srcId="{06CC1CF4-F2E6-5E47-861A-1F414585734D}" destId="{0B19116A-B375-354D-8375-67790D648827}" srcOrd="0" destOrd="0" presId="urn:microsoft.com/office/officeart/2005/8/layout/orgChart1"/>
    <dgm:cxn modelId="{88D75779-0452-CB47-91AF-165BE5AC3B40}" type="presOf" srcId="{F87BCB39-EF78-C14A-82B8-B82F08ED0ABF}" destId="{B85A26F7-EE0F-1141-B8BB-1FBB92A73F02}" srcOrd="0" destOrd="0" presId="urn:microsoft.com/office/officeart/2005/8/layout/orgChart1"/>
    <dgm:cxn modelId="{A27C407D-6F8C-9E40-825F-DAF62369C3A4}" type="presOf" srcId="{E20D5E4B-A830-714E-BB39-CB6CB5B885C8}" destId="{16A657CF-2163-5940-9F2E-C25FDB8F7893}" srcOrd="0" destOrd="0" presId="urn:microsoft.com/office/officeart/2005/8/layout/orgChart1"/>
    <dgm:cxn modelId="{14C7427D-7B5E-C048-8987-949E190546E7}" srcId="{DB5435A2-DD20-DA40-B730-FA2D46901D52}" destId="{A00DBEDF-70B2-4B49-A901-4E5FFD856102}" srcOrd="0" destOrd="0" parTransId="{D28AAB49-4862-9446-B48C-F8F3EDDF3B5E}" sibTransId="{B8D0CE6D-D17C-0345-B8D1-477BD5DC6E7D}"/>
    <dgm:cxn modelId="{DB466D7D-00AB-DF41-9C71-D36E7DEDAAEA}" type="presOf" srcId="{7EF007C1-0E74-004F-AF7D-6337CF16CB13}" destId="{D2DE1447-CCD6-F842-A2E2-504B5125E828}" srcOrd="1" destOrd="0" presId="urn:microsoft.com/office/officeart/2005/8/layout/orgChart1"/>
    <dgm:cxn modelId="{F0A9947D-6E5B-B04F-B3A1-E9D9571CF80E}" type="presOf" srcId="{DAC5B811-907D-2C40-9387-DF71AD3C050B}" destId="{A1E6F30D-5915-DA46-A2E0-2E497142A029}" srcOrd="1" destOrd="0" presId="urn:microsoft.com/office/officeart/2005/8/layout/orgChart1"/>
    <dgm:cxn modelId="{1587BC7D-3E9A-A84F-9813-05BF6D151F94}" type="presOf" srcId="{541A3E02-0AC5-6C4D-B960-6496770BC68D}" destId="{18A1A0AC-154C-6B40-9402-8F4205BF1522}" srcOrd="1" destOrd="0" presId="urn:microsoft.com/office/officeart/2005/8/layout/orgChart1"/>
    <dgm:cxn modelId="{8BBC0C84-A08D-6C4B-9A20-4921F103F3A3}" srcId="{950D5247-2F00-A342-9BA6-7C5A60A32AA8}" destId="{63B0F123-0DDD-2249-8DFB-BA874B3CB351}" srcOrd="1" destOrd="0" parTransId="{C980565E-F92B-3E41-B713-CED251B8C7BD}" sibTransId="{BA29A0EA-DAF8-AF4B-BECF-3EF2C0D7EF9D}"/>
    <dgm:cxn modelId="{D8FB8E86-BB58-4A4A-B7C3-12A94914FA11}" type="presOf" srcId="{CED7A1EB-F1CF-BB40-A244-57DB239606FA}" destId="{201EC307-B0BF-BD4D-BBB3-9665984D21F9}" srcOrd="0" destOrd="0" presId="urn:microsoft.com/office/officeart/2005/8/layout/orgChart1"/>
    <dgm:cxn modelId="{2AA30788-029B-AD4C-9B14-591753E8FA98}" srcId="{86BE52EC-1E19-0A47-B110-BDA7CF499D02}" destId="{3D22C57D-754E-0B42-8F70-9C80D7A3C16E}" srcOrd="1" destOrd="0" parTransId="{46B07F88-A36D-F04B-BCBE-096F0D9AD066}" sibTransId="{22DC09FA-CDE7-D542-900D-E993566E17E4}"/>
    <dgm:cxn modelId="{8478148B-23CD-A642-88C1-6078AECF8D9A}" type="presOf" srcId="{E4D38218-724C-0440-B8D2-79AA81FE60FE}" destId="{7E73645C-923D-764A-BB1C-BF66BC182C66}" srcOrd="1" destOrd="0" presId="urn:microsoft.com/office/officeart/2005/8/layout/orgChart1"/>
    <dgm:cxn modelId="{9A2B568B-59E8-484D-BC5B-9B852333FD36}" srcId="{1C472660-D5E6-234A-85B2-BEC38F6D238A}" destId="{6C71DE43-1E1F-C04E-AE02-FCB86C0781C1}" srcOrd="1" destOrd="0" parTransId="{33A2CDC3-13BA-524D-8410-A7E30B3A6E5D}" sibTransId="{D538989A-D1C5-6148-9279-6204BEDD24AB}"/>
    <dgm:cxn modelId="{D166218C-6D81-1647-B891-3D6D658F6E25}" srcId="{C7463132-1D0E-C340-8F0F-E9A00861DCEE}" destId="{828A7D11-52FD-D344-9101-1FC3890D10C3}" srcOrd="0" destOrd="0" parTransId="{4C84A92E-71B2-2D4C-B83B-B3EFCD4F5231}" sibTransId="{555416E3-0396-6248-AA52-CE91F4EA245E}"/>
    <dgm:cxn modelId="{ED1A3F8C-E5C1-3542-AE0C-9F52ABCE978E}" srcId="{86BE52EC-1E19-0A47-B110-BDA7CF499D02}" destId="{D6AD7789-1FBE-C742-AA14-436875825E73}" srcOrd="0" destOrd="0" parTransId="{D150FF96-646F-A847-B13E-1122AA8E112C}" sibTransId="{2EA2E691-A8F8-E34A-8CE7-09ECFEAD6A19}"/>
    <dgm:cxn modelId="{E614328D-EE74-3A4A-A5A3-D9A0F088E94D}" type="presOf" srcId="{1766D247-236D-E947-B319-1F47AE216CE3}" destId="{25933560-40AA-CF45-89BE-EA3BD60629E2}" srcOrd="0" destOrd="0" presId="urn:microsoft.com/office/officeart/2005/8/layout/orgChart1"/>
    <dgm:cxn modelId="{42BBAE8D-F749-8743-BAC0-24D3474A0FD0}" type="presOf" srcId="{1D1FC283-A963-4C4D-AB8C-71C678DAECAE}" destId="{ABDAF75D-2CA3-0845-AD0E-44BF5167EC50}" srcOrd="1" destOrd="0" presId="urn:microsoft.com/office/officeart/2005/8/layout/orgChart1"/>
    <dgm:cxn modelId="{3AE9118F-B3EA-9B4B-8328-BF950A058E83}" type="presOf" srcId="{8F8D92F8-5D50-744E-BCED-DAD6666C1472}" destId="{E069961E-D18D-1242-8231-74C52BEB1375}" srcOrd="0" destOrd="0" presId="urn:microsoft.com/office/officeart/2005/8/layout/orgChart1"/>
    <dgm:cxn modelId="{2D6C1A8F-2C35-EC45-8473-F58ACB466096}" srcId="{5D637352-D89C-404C-9F04-D9A475036B3A}" destId="{93E6DADB-C0D5-EB40-B2E1-CD6C4CE5FC1D}" srcOrd="2" destOrd="0" parTransId="{2C77F858-AC3E-084C-B2C2-84E02980F5D5}" sibTransId="{566A9E3F-150F-4348-B643-E3B29624EE72}"/>
    <dgm:cxn modelId="{08C31E8F-413B-1944-A431-86B0D32FFF9F}" type="presOf" srcId="{1C472660-D5E6-234A-85B2-BEC38F6D238A}" destId="{E78CE423-9FD9-1447-BB6C-CBE9E5BA8FB6}" srcOrd="0" destOrd="0" presId="urn:microsoft.com/office/officeart/2005/8/layout/orgChart1"/>
    <dgm:cxn modelId="{6D87C392-8ED1-EA40-938E-503B72AC2C29}" type="presOf" srcId="{624738A5-7DF1-4A41-AF05-1FFD8DF9C02D}" destId="{2648C179-7A04-274E-AAB5-9FD87E09E635}" srcOrd="0" destOrd="0" presId="urn:microsoft.com/office/officeart/2005/8/layout/orgChart1"/>
    <dgm:cxn modelId="{D8568A93-2360-B446-9574-1743BF206686}" srcId="{1EA72FE5-1586-4143-A4FA-C0308FAC0A77}" destId="{E14266C9-6DAF-6E47-922E-F798C0F48B6B}" srcOrd="0" destOrd="0" parTransId="{546BF5A1-F3F9-B142-BFD5-DD3719DA0DEA}" sibTransId="{999E247F-239C-1145-BEAB-55F4535A2272}"/>
    <dgm:cxn modelId="{59482A95-2DC2-D14D-98AE-7BD8DB20EBA5}" type="presOf" srcId="{63B0F123-0DDD-2249-8DFB-BA874B3CB351}" destId="{0755A91A-5F4B-0047-9664-8B8C625F70CB}" srcOrd="1" destOrd="0" presId="urn:microsoft.com/office/officeart/2005/8/layout/orgChart1"/>
    <dgm:cxn modelId="{C3E88D97-07CA-7844-A3CD-A77F58E51ED0}" srcId="{3D22C57D-754E-0B42-8F70-9C80D7A3C16E}" destId="{30A9B892-5364-3B49-9310-16FE4FDA9C10}" srcOrd="1" destOrd="0" parTransId="{02772A89-04CE-3E4F-989C-C56B3B71280B}" sibTransId="{804F6451-1B5B-BB4B-988C-D8BB1DFDB43E}"/>
    <dgm:cxn modelId="{7349939B-A158-2342-A715-B7382B42B4EB}" type="presOf" srcId="{06CC1CF4-F2E6-5E47-861A-1F414585734D}" destId="{FBDD211A-3CD7-1A46-A174-5BB3294684E8}" srcOrd="1" destOrd="0" presId="urn:microsoft.com/office/officeart/2005/8/layout/orgChart1"/>
    <dgm:cxn modelId="{D0453A9D-57F6-C745-A199-45E34AAC4123}" type="presOf" srcId="{B3EA2C7B-1F62-A040-BE01-0CB4572811CD}" destId="{86A342CA-F18F-DB47-AB71-564E55CCB1C9}" srcOrd="0" destOrd="0" presId="urn:microsoft.com/office/officeart/2005/8/layout/orgChart1"/>
    <dgm:cxn modelId="{B7B68E9D-620E-E54A-B974-0DBDBED87821}" type="presOf" srcId="{E8C3D307-ADB6-4E4A-AE41-1080F341C286}" destId="{86DE79E1-37D2-6445-8833-7429A8AB145D}" srcOrd="0" destOrd="0" presId="urn:microsoft.com/office/officeart/2005/8/layout/orgChart1"/>
    <dgm:cxn modelId="{49CC579E-8E2C-594E-AF9C-6209CA82BEAF}" type="presOf" srcId="{3D22C57D-754E-0B42-8F70-9C80D7A3C16E}" destId="{538F5E29-A47A-0540-ABA4-228910A7A915}" srcOrd="0" destOrd="0" presId="urn:microsoft.com/office/officeart/2005/8/layout/orgChart1"/>
    <dgm:cxn modelId="{8F715F9F-1B76-4A44-8B39-C930CECE3257}" type="presOf" srcId="{81B16925-7EFA-DD49-B17F-2086E377B043}" destId="{CAB77A90-F970-3B4D-B64A-ECA6D469397A}" srcOrd="0" destOrd="0" presId="urn:microsoft.com/office/officeart/2005/8/layout/orgChart1"/>
    <dgm:cxn modelId="{12C5F69F-B0C2-3E4A-B3B3-B3F5187D9A49}" srcId="{1766D247-236D-E947-B319-1F47AE216CE3}" destId="{7EF007C1-0E74-004F-AF7D-6337CF16CB13}" srcOrd="0" destOrd="0" parTransId="{129B52B7-D50B-5C4D-9D48-158FC1D82A8A}" sibTransId="{5B262E5C-122E-8B49-9942-DF73919BB130}"/>
    <dgm:cxn modelId="{BC62D2A0-1219-0141-8D10-31B3033C7226}" srcId="{86BE52EC-1E19-0A47-B110-BDA7CF499D02}" destId="{950D5247-2F00-A342-9BA6-7C5A60A32AA8}" srcOrd="2" destOrd="0" parTransId="{4332933E-E0AD-614C-BDE4-8A12948AD596}" sibTransId="{2FA9BD67-BC30-6840-88AE-B9BAB394CE0C}"/>
    <dgm:cxn modelId="{1B61DFA3-9B73-9D43-AA99-421EF62AAA8A}" type="presOf" srcId="{706DF077-90D2-F843-8196-D1B0D0ECC15B}" destId="{861FBEF6-3601-404B-BCCB-627F8E490DC1}" srcOrd="0" destOrd="0" presId="urn:microsoft.com/office/officeart/2005/8/layout/orgChart1"/>
    <dgm:cxn modelId="{BC00B8A4-5773-4143-ADCA-603A221C637C}" type="presOf" srcId="{02772A89-04CE-3E4F-989C-C56B3B71280B}" destId="{43B235A6-EE55-6843-A2B9-CD38211C836F}" srcOrd="0" destOrd="0" presId="urn:microsoft.com/office/officeart/2005/8/layout/orgChart1"/>
    <dgm:cxn modelId="{A27644A9-1091-704F-A9E3-14F33A006A56}" type="presOf" srcId="{7007B8F9-C7E0-E440-893A-E6BD667248F5}" destId="{3B0BA7A3-387D-A540-9AD9-949A950CF812}" srcOrd="0" destOrd="0" presId="urn:microsoft.com/office/officeart/2005/8/layout/orgChart1"/>
    <dgm:cxn modelId="{31A2A6A9-2AF4-AE43-9A58-B9F7CE25DA6E}" srcId="{30A9B892-5364-3B49-9310-16FE4FDA9C10}" destId="{123C9E60-EE33-1D48-ABA0-B5CD8EB12EB0}" srcOrd="1" destOrd="0" parTransId="{0F9516BA-C7CE-8540-BD58-DD5DA3493768}" sibTransId="{F5408521-DBE4-A940-AE4F-BCF6456E3CC1}"/>
    <dgm:cxn modelId="{C99C28AA-2F4C-284E-B94D-748507346D51}" type="presOf" srcId="{E14266C9-6DAF-6E47-922E-F798C0F48B6B}" destId="{2691E3F5-CA44-EE49-8E08-74B907E59D56}" srcOrd="0" destOrd="0" presId="urn:microsoft.com/office/officeart/2005/8/layout/orgChart1"/>
    <dgm:cxn modelId="{8DA33AAA-8C1B-9D47-ACFB-B66D3DC7BF09}" srcId="{828A7D11-52FD-D344-9101-1FC3890D10C3}" destId="{1C472660-D5E6-234A-85B2-BEC38F6D238A}" srcOrd="0" destOrd="0" parTransId="{51547799-2C0A-3E42-AB96-FB2A6DBBF0EA}" sibTransId="{A2F874E7-AA62-B342-88D8-5EE8E2C201D6}"/>
    <dgm:cxn modelId="{B9E4F7AA-2224-854B-96EB-6AA3C84EA277}" srcId="{5D637352-D89C-404C-9F04-D9A475036B3A}" destId="{C7463132-1D0E-C340-8F0F-E9A00861DCEE}" srcOrd="1" destOrd="0" parTransId="{191C663E-8D0B-F140-82C7-15E5332C1924}" sibTransId="{92EC88DB-6636-4E4F-88DC-E57F4FFBD6D7}"/>
    <dgm:cxn modelId="{D9940FAC-0F54-474F-8B58-22FAEE93C084}" type="presOf" srcId="{6C71DE43-1E1F-C04E-AE02-FCB86C0781C1}" destId="{56461F06-3A65-954B-BB52-BCFDAF5F1DD3}" srcOrd="0" destOrd="0" presId="urn:microsoft.com/office/officeart/2005/8/layout/orgChart1"/>
    <dgm:cxn modelId="{9B5ECDB2-BC00-8848-BB4A-B7E704F17ED2}" type="presOf" srcId="{123C9E60-EE33-1D48-ABA0-B5CD8EB12EB0}" destId="{668CA19D-9E29-0A4C-8AC2-D7A05612F399}" srcOrd="0" destOrd="0" presId="urn:microsoft.com/office/officeart/2005/8/layout/orgChart1"/>
    <dgm:cxn modelId="{E3D606B3-2092-9144-8858-1C49249B701F}" type="presOf" srcId="{123C9E60-EE33-1D48-ABA0-B5CD8EB12EB0}" destId="{D8EB80EB-8290-5446-8361-37EEE02E2774}" srcOrd="1" destOrd="0" presId="urn:microsoft.com/office/officeart/2005/8/layout/orgChart1"/>
    <dgm:cxn modelId="{5E7E63B5-EFC8-B045-B8F6-C48E8BC99286}" type="presOf" srcId="{93E6DADB-C0D5-EB40-B2E1-CD6C4CE5FC1D}" destId="{4A8F44A8-E31B-084F-A207-442A50B3AA79}" srcOrd="0" destOrd="0" presId="urn:microsoft.com/office/officeart/2005/8/layout/orgChart1"/>
    <dgm:cxn modelId="{3A009CB5-BB28-A14C-B8F1-9F9FA88E88C2}" type="presOf" srcId="{F2FCB6C5-A1AE-7F41-9E02-E346B51D8FC8}" destId="{17ADB0C9-15F4-2C4E-AC8D-70395B6889BF}" srcOrd="0" destOrd="0" presId="urn:microsoft.com/office/officeart/2005/8/layout/orgChart1"/>
    <dgm:cxn modelId="{834B45B7-E457-5F4D-811D-7C63C4AE6644}" type="presOf" srcId="{6C71DE43-1E1F-C04E-AE02-FCB86C0781C1}" destId="{558D3227-93F6-EC43-86E3-27C6A6F51C6A}" srcOrd="1" destOrd="0" presId="urn:microsoft.com/office/officeart/2005/8/layout/orgChart1"/>
    <dgm:cxn modelId="{FE1B7AB7-B528-0E46-B60A-2E274A3E13C8}" srcId="{541A3E02-0AC5-6C4D-B960-6496770BC68D}" destId="{7F8ABA17-59B6-0C42-8B1A-345A7EB555AE}" srcOrd="0" destOrd="0" parTransId="{81B16925-7EFA-DD49-B17F-2086E377B043}" sibTransId="{73B588EE-EBFA-2349-8F55-0F36DF458CB0}"/>
    <dgm:cxn modelId="{853515B9-85F1-BB45-BB05-67DC30909D00}" type="presOf" srcId="{7D99B0EC-A1E6-5E44-814B-431385AB87F9}" destId="{BF79516C-7444-C44D-B396-9776F9403C92}" srcOrd="0" destOrd="0" presId="urn:microsoft.com/office/officeart/2005/8/layout/orgChart1"/>
    <dgm:cxn modelId="{3DFA00BA-8074-BB43-BBAE-C70665A7657E}" srcId="{3D22C57D-754E-0B42-8F70-9C80D7A3C16E}" destId="{06CC1CF4-F2E6-5E47-861A-1F414585734D}" srcOrd="0" destOrd="0" parTransId="{E4E63E7D-BFD1-EA4F-8349-244459A2B59B}" sibTransId="{3B213B24-5D52-F74F-AEB1-4FA35F71CB49}"/>
    <dgm:cxn modelId="{B209CABA-B103-9C4E-AEDA-994EE1C0786D}" type="presOf" srcId="{22EB2FE8-3E64-584D-ABCA-4B1FC25FDA99}" destId="{B7B74DBA-DAE6-914C-B70A-47DA11985EDF}" srcOrd="1" destOrd="0" presId="urn:microsoft.com/office/officeart/2005/8/layout/orgChart1"/>
    <dgm:cxn modelId="{7B82E1BA-101E-214F-B0DF-C7C402FC88FD}" type="presOf" srcId="{1C472660-D5E6-234A-85B2-BEC38F6D238A}" destId="{6F312C5A-ABA4-6441-9D43-6FE584EDF466}" srcOrd="1" destOrd="0" presId="urn:microsoft.com/office/officeart/2005/8/layout/orgChart1"/>
    <dgm:cxn modelId="{FE3539BB-B38C-604F-9B19-6207097AC298}" type="presOf" srcId="{0F9516BA-C7CE-8540-BD58-DD5DA3493768}" destId="{96AE7B33-B62F-1C48-B46C-55CF5CE27F87}" srcOrd="0" destOrd="0" presId="urn:microsoft.com/office/officeart/2005/8/layout/orgChart1"/>
    <dgm:cxn modelId="{C14C4ABD-AEB0-B547-88FE-A0AD61F679BE}" type="presOf" srcId="{950D5247-2F00-A342-9BA6-7C5A60A32AA8}" destId="{B99AED1B-98CB-2841-97BF-8D18E118895C}" srcOrd="0" destOrd="0" presId="urn:microsoft.com/office/officeart/2005/8/layout/orgChart1"/>
    <dgm:cxn modelId="{390B4ABE-AA84-754E-B2A3-73EFD1523CFF}" srcId="{541A3E02-0AC5-6C4D-B960-6496770BC68D}" destId="{DEBEE3D5-C407-9446-894F-02646A95BED7}" srcOrd="2" destOrd="0" parTransId="{2B99218F-37B4-9544-B15C-B0E6D9197F29}" sibTransId="{97C743B7-61A8-BB4A-AC4A-E7840F9DAF86}"/>
    <dgm:cxn modelId="{0002B0BE-1F93-E943-940D-B07DE1A41D2F}" type="presOf" srcId="{1EA72FE5-1586-4143-A4FA-C0308FAC0A77}" destId="{3439C419-EF8E-3E41-ADF2-BABD9F2312CF}" srcOrd="0" destOrd="0" presId="urn:microsoft.com/office/officeart/2005/8/layout/orgChart1"/>
    <dgm:cxn modelId="{08BB0DBF-6C62-D244-9C35-E294AA0E290A}" type="presOf" srcId="{73897AFD-C607-6B4B-AEAD-77E4D647909E}" destId="{5499A092-0180-0D46-A18E-B5A9B14C8463}" srcOrd="0" destOrd="0" presId="urn:microsoft.com/office/officeart/2005/8/layout/orgChart1"/>
    <dgm:cxn modelId="{B7CB36BF-C8E0-2E41-B7E5-4DD6CA3E888E}" type="presOf" srcId="{D6AD7789-1FBE-C742-AA14-436875825E73}" destId="{6CFA9CBD-E886-F944-B2CA-857DA665CC68}" srcOrd="0" destOrd="0" presId="urn:microsoft.com/office/officeart/2005/8/layout/orgChart1"/>
    <dgm:cxn modelId="{75A18BBF-0F45-A54C-B8F1-8F90AE1571D9}" type="presOf" srcId="{CED7A1EB-F1CF-BB40-A244-57DB239606FA}" destId="{5E338170-FF8B-3B4E-A57D-ED6685BDF360}" srcOrd="1" destOrd="0" presId="urn:microsoft.com/office/officeart/2005/8/layout/orgChart1"/>
    <dgm:cxn modelId="{E2515BC0-49D6-1A49-B5BE-56BF35C95A2C}" type="presOf" srcId="{876DF3FF-1FBD-164F-A3BA-CF0793BA3357}" destId="{98E71C08-EABB-5845-A0E3-5AA5391AB76E}" srcOrd="1" destOrd="0" presId="urn:microsoft.com/office/officeart/2005/8/layout/orgChart1"/>
    <dgm:cxn modelId="{ADDFE3C0-F332-1148-AFD0-A2D5974C6574}" type="presOf" srcId="{C7463132-1D0E-C340-8F0F-E9A00861DCEE}" destId="{19207963-44B2-2F41-9E6D-94ACEC04589D}" srcOrd="1" destOrd="0" presId="urn:microsoft.com/office/officeart/2005/8/layout/orgChart1"/>
    <dgm:cxn modelId="{A4C4A4C1-3D2D-F548-9901-EFD93CFD2E81}" type="presOf" srcId="{E4E63E7D-BFD1-EA4F-8349-244459A2B59B}" destId="{CDA143F9-D70E-4546-9CB6-AC60FB5F3B48}" srcOrd="0" destOrd="0" presId="urn:microsoft.com/office/officeart/2005/8/layout/orgChart1"/>
    <dgm:cxn modelId="{BC194EC2-C308-4B4A-914D-D4CF4EB61B44}" type="presOf" srcId="{E4D38218-724C-0440-B8D2-79AA81FE60FE}" destId="{826CA05F-5F9A-5F46-B702-F5001DCF8EDB}" srcOrd="0" destOrd="0" presId="urn:microsoft.com/office/officeart/2005/8/layout/orgChart1"/>
    <dgm:cxn modelId="{BA3FD0C3-8F05-124E-86CA-5F0FB8B0A912}" srcId="{A00DBEDF-70B2-4B49-A901-4E5FFD856102}" destId="{F87BCB39-EF78-C14A-82B8-B82F08ED0ABF}" srcOrd="0" destOrd="0" parTransId="{73897AFD-C607-6B4B-AEAD-77E4D647909E}" sibTransId="{BA8045FD-4116-5145-BAA3-8CD31D5FC0FD}"/>
    <dgm:cxn modelId="{A0BCC5C4-622E-194B-A040-4346B92E7D6F}" type="presOf" srcId="{E9702833-D5B1-3844-AA8A-3511CDCA303D}" destId="{6FAD49D4-9DBC-5848-84F6-1DD3567C3106}" srcOrd="0" destOrd="0" presId="urn:microsoft.com/office/officeart/2005/8/layout/orgChart1"/>
    <dgm:cxn modelId="{2EA24AC8-DDFE-FF44-8B27-ADC8E9A79206}" type="presOf" srcId="{E14266C9-6DAF-6E47-922E-F798C0F48B6B}" destId="{747DE41A-1F39-DC4C-9FA3-4EBA320C56B1}" srcOrd="1" destOrd="0" presId="urn:microsoft.com/office/officeart/2005/8/layout/orgChart1"/>
    <dgm:cxn modelId="{7ECF83C8-45BA-7E4A-BAC4-CD6B3C7D87E2}" type="presOf" srcId="{47C644EF-B0B7-FB4C-A50B-0ACB6A98B440}" destId="{E337DA3A-EED3-E748-BDCD-04AD8E3406A5}" srcOrd="0" destOrd="0" presId="urn:microsoft.com/office/officeart/2005/8/layout/orgChart1"/>
    <dgm:cxn modelId="{8B3395C9-AE0B-F24B-A90E-4EE90E2C8B20}" type="presOf" srcId="{D150FF96-646F-A847-B13E-1122AA8E112C}" destId="{FDCFBE73-EC2B-5A47-866A-8F5CB3F682B0}" srcOrd="0" destOrd="0" presId="urn:microsoft.com/office/officeart/2005/8/layout/orgChart1"/>
    <dgm:cxn modelId="{A0B088CB-07DC-6047-9F43-BEA6B0AC19B5}" type="presOf" srcId="{950D5247-2F00-A342-9BA6-7C5A60A32AA8}" destId="{C93ECCBE-D9F3-A443-A890-0774FE7108A5}" srcOrd="1" destOrd="0" presId="urn:microsoft.com/office/officeart/2005/8/layout/orgChart1"/>
    <dgm:cxn modelId="{9266C9CE-CB31-0A4C-BB05-CAB8261AB175}" type="presOf" srcId="{1EA72FE5-1586-4143-A4FA-C0308FAC0A77}" destId="{32301175-23D0-134A-BC97-B7A889835A14}" srcOrd="1" destOrd="0" presId="urn:microsoft.com/office/officeart/2005/8/layout/orgChart1"/>
    <dgm:cxn modelId="{5F4BA7D1-B345-734B-84BA-14D55083BEBF}" srcId="{1766D247-236D-E947-B319-1F47AE216CE3}" destId="{C4745E53-380F-034E-B089-15B2CB802439}" srcOrd="1" destOrd="0" parTransId="{D6CE36C4-B189-3D49-AC36-C47EBF33C856}" sibTransId="{6DC2CFCC-8D5D-1847-A121-977522D3031D}"/>
    <dgm:cxn modelId="{530853D3-A756-D74F-AB41-7AE91F994D6F}" type="presOf" srcId="{A3900F74-E9AC-344C-A0A1-1181F10B222E}" destId="{F5ADEE60-FC4E-C148-90C8-C1AF0EF90D5F}" srcOrd="0" destOrd="0" presId="urn:microsoft.com/office/officeart/2005/8/layout/orgChart1"/>
    <dgm:cxn modelId="{FF266BD3-C31F-F34A-950C-36D63D6BCB24}" srcId="{A00DBEDF-70B2-4B49-A901-4E5FFD856102}" destId="{1EA72FE5-1586-4143-A4FA-C0308FAC0A77}" srcOrd="1" destOrd="0" parTransId="{0E44F2B0-061F-0542-B149-12565FEA361A}" sibTransId="{BE29B1AF-BC2D-A440-8867-78D679C18C46}"/>
    <dgm:cxn modelId="{6D9FECD3-32A7-2F4A-A2B8-B5E4B63EEB98}" type="presOf" srcId="{1766D247-236D-E947-B319-1F47AE216CE3}" destId="{1371E273-A9E2-A34D-85DC-73A87533C750}" srcOrd="1" destOrd="0" presId="urn:microsoft.com/office/officeart/2005/8/layout/orgChart1"/>
    <dgm:cxn modelId="{5C0C7CD4-C0B0-3A42-B5CB-3FFE5BEC8747}" srcId="{0945CB32-651A-3A48-9DEB-30F91E4DA68B}" destId="{1766D247-236D-E947-B319-1F47AE216CE3}" srcOrd="0" destOrd="0" parTransId="{0A781BCC-F829-3D43-B8EE-7D2B1C2F39B6}" sibTransId="{37099F98-6F25-6245-91B4-DB40455755FF}"/>
    <dgm:cxn modelId="{8E63E4D5-960A-E441-A000-8FA6F1A52229}" type="presOf" srcId="{B5502C85-06EA-4543-BE6E-56CAD98094AC}" destId="{2AD0DEF9-1446-924D-9FEB-BE731072785B}" srcOrd="0" destOrd="0" presId="urn:microsoft.com/office/officeart/2005/8/layout/orgChart1"/>
    <dgm:cxn modelId="{C7D7B3D7-E648-7844-81CB-6059664F9947}" type="presOf" srcId="{7007B8F9-C7E0-E440-893A-E6BD667248F5}" destId="{CFE9D5AB-7CC2-E34C-B36F-69F20E5E0465}" srcOrd="1" destOrd="0" presId="urn:microsoft.com/office/officeart/2005/8/layout/orgChart1"/>
    <dgm:cxn modelId="{F94A29D8-695A-DF49-BB5F-B8DA54303EBE}" type="presOf" srcId="{31103688-F93C-2841-A81A-D9C6002D6F52}" destId="{642F2508-5833-0C40-91FA-3AB2C33C061E}" srcOrd="1" destOrd="0" presId="urn:microsoft.com/office/officeart/2005/8/layout/orgChart1"/>
    <dgm:cxn modelId="{5C238AD8-507C-0B48-9A94-E918A0793816}" type="presOf" srcId="{D28AAB49-4862-9446-B48C-F8F3EDDF3B5E}" destId="{035758A3-DD4F-DC4A-A890-160D063047A7}" srcOrd="0" destOrd="0" presId="urn:microsoft.com/office/officeart/2005/8/layout/orgChart1"/>
    <dgm:cxn modelId="{900977D9-4842-514A-BC87-3DA2019E9930}" type="presOf" srcId="{352F9C04-6982-C04B-8A34-4309048292B2}" destId="{025714BD-AA79-B449-869C-481915B9E6C7}" srcOrd="0" destOrd="0" presId="urn:microsoft.com/office/officeart/2005/8/layout/orgChart1"/>
    <dgm:cxn modelId="{3A73F3DB-C783-4444-B0E9-9EC22141A524}" type="presOf" srcId="{7EF007C1-0E74-004F-AF7D-6337CF16CB13}" destId="{E9F5A22D-E281-894A-A427-C028FE99620C}" srcOrd="0" destOrd="0" presId="urn:microsoft.com/office/officeart/2005/8/layout/orgChart1"/>
    <dgm:cxn modelId="{904E5BDC-17FF-D74A-8B8F-3EA9C2B9A887}" type="presOf" srcId="{876DF3FF-1FBD-164F-A3BA-CF0793BA3357}" destId="{FD6FAA4C-9DC6-584F-9A7B-90D69B384315}" srcOrd="0" destOrd="0" presId="urn:microsoft.com/office/officeart/2005/8/layout/orgChart1"/>
    <dgm:cxn modelId="{509951DF-D144-3346-98A9-D4BA8332A6D4}" type="presOf" srcId="{CA70C90D-77C0-1D4C-85FA-A6FE6ADE2723}" destId="{1B7AFD16-7BD0-004E-A4C2-AC30EB117C2A}" srcOrd="0" destOrd="0" presId="urn:microsoft.com/office/officeart/2005/8/layout/orgChart1"/>
    <dgm:cxn modelId="{907756DF-1AFE-D54B-B1E7-0C06061C424F}" type="presOf" srcId="{4C84A92E-71B2-2D4C-B83B-B3EFCD4F5231}" destId="{A28C81B8-B9EC-1446-8CB2-39ED5B4EF278}" srcOrd="0" destOrd="0" presId="urn:microsoft.com/office/officeart/2005/8/layout/orgChart1"/>
    <dgm:cxn modelId="{013D87DF-1523-334B-9385-FAF69C74AAD4}" type="presOf" srcId="{DEBEE3D5-C407-9446-894F-02646A95BED7}" destId="{FCA98C52-E7FC-554B-86A0-775C7B259B0B}" srcOrd="0" destOrd="0" presId="urn:microsoft.com/office/officeart/2005/8/layout/orgChart1"/>
    <dgm:cxn modelId="{856D93E0-A66F-2047-90F9-ABE657F8B9E8}" srcId="{22EB2FE8-3E64-584D-ABCA-4B1FC25FDA99}" destId="{1D1FC283-A963-4C4D-AB8C-71C678DAECAE}" srcOrd="0" destOrd="0" parTransId="{C2616A01-31C3-4E48-A5A0-0A3C64111DDF}" sibTransId="{FAD5E2E2-43B8-734F-BC97-4237862659E0}"/>
    <dgm:cxn modelId="{2F92A3E3-F84D-834E-B256-AED21024C3FD}" type="presOf" srcId="{28F6B943-6F47-4A47-AB03-87A024B4C8D0}" destId="{1DADAC1F-C2DC-DB43-99B4-A101ACEB0C4A}" srcOrd="1" destOrd="0" presId="urn:microsoft.com/office/officeart/2005/8/layout/orgChart1"/>
    <dgm:cxn modelId="{EB8B9EE4-F74F-AD4D-BCAD-6C2752D021C6}" srcId="{6C71DE43-1E1F-C04E-AE02-FCB86C0781C1}" destId="{541A3E02-0AC5-6C4D-B960-6496770BC68D}" srcOrd="0" destOrd="0" parTransId="{47C644EF-B0B7-FB4C-A50B-0ACB6A98B440}" sibTransId="{F87703AC-BA47-5244-A9A2-33B5C737318F}"/>
    <dgm:cxn modelId="{F36CEEE4-F947-E941-95E1-56734623FD61}" type="presOf" srcId="{1D1FC283-A963-4C4D-AB8C-71C678DAECAE}" destId="{A2FBEB97-3220-CE4C-8A6E-B42B8E5754CE}" srcOrd="0" destOrd="0" presId="urn:microsoft.com/office/officeart/2005/8/layout/orgChart1"/>
    <dgm:cxn modelId="{A59393E5-5882-284A-BC33-E37ECF70FD10}" type="presOf" srcId="{DAC5B811-907D-2C40-9387-DF71AD3C050B}" destId="{28207892-3712-CC46-AD6A-A027D95235F5}" srcOrd="0" destOrd="0" presId="urn:microsoft.com/office/officeart/2005/8/layout/orgChart1"/>
    <dgm:cxn modelId="{377150E7-0250-7448-B8AA-0CA73564A08B}" type="presOf" srcId="{30A9B892-5364-3B49-9310-16FE4FDA9C10}" destId="{5A621B4A-0361-D74B-953F-D5CA17A58A6A}" srcOrd="0" destOrd="0" presId="urn:microsoft.com/office/officeart/2005/8/layout/orgChart1"/>
    <dgm:cxn modelId="{9B5AC2E7-AF74-FB4E-A389-E220E90948CC}" type="presOf" srcId="{43BCC0B1-68B1-1B4D-A44B-261936ABB961}" destId="{FA9853F7-D440-5248-9390-FFEFF8CFBD7F}" srcOrd="1" destOrd="0" presId="urn:microsoft.com/office/officeart/2005/8/layout/orgChart1"/>
    <dgm:cxn modelId="{A27341EA-E229-C24E-82BC-0FF016112D13}" type="presOf" srcId="{DBBF7AEC-D79C-794E-B44F-C1E9587AA9A2}" destId="{61CF698C-9505-DF47-BD81-CA7577938117}" srcOrd="0" destOrd="0" presId="urn:microsoft.com/office/officeart/2005/8/layout/orgChart1"/>
    <dgm:cxn modelId="{D9A8E8EC-1779-FC42-AE7D-3C595905211D}" type="presOf" srcId="{EA65B951-DC15-8140-B9DD-A7F76BD1297C}" destId="{D5102595-542B-6A4D-A0D6-BE2B5A48AA16}" srcOrd="0" destOrd="0" presId="urn:microsoft.com/office/officeart/2005/8/layout/orgChart1"/>
    <dgm:cxn modelId="{D4720FEF-7C96-1641-9A43-1846E0D15229}" type="presOf" srcId="{63B0F123-0DDD-2249-8DFB-BA874B3CB351}" destId="{1EFB1E9E-5F0C-D649-BCBA-F1A48065D359}" srcOrd="0" destOrd="0" presId="urn:microsoft.com/office/officeart/2005/8/layout/orgChart1"/>
    <dgm:cxn modelId="{03125CF1-BAE9-4A46-8B7A-F10D6FE937D9}" type="presOf" srcId="{95C9F889-578C-344F-BA95-311A5F642A11}" destId="{F0C58B92-36CA-314C-BF79-D5C4C7A117D5}" srcOrd="0" destOrd="0" presId="urn:microsoft.com/office/officeart/2005/8/layout/orgChart1"/>
    <dgm:cxn modelId="{76A5A1F2-71FD-674D-932F-D30FBB6EEDC9}" srcId="{950D5247-2F00-A342-9BA6-7C5A60A32AA8}" destId="{DB5435A2-DD20-DA40-B730-FA2D46901D52}" srcOrd="4" destOrd="0" parTransId="{F2FCB6C5-A1AE-7F41-9E02-E346B51D8FC8}" sibTransId="{8DD53109-F2AF-1647-B9E8-E6FA6B3CF1AB}"/>
    <dgm:cxn modelId="{B5C7ECF2-73C0-D743-A161-207825F5CB63}" srcId="{95C9F889-578C-344F-BA95-311A5F642A11}" destId="{6C62D620-A5A5-4F45-9457-8BF4E28B9850}" srcOrd="2" destOrd="0" parTransId="{E9702833-D5B1-3844-AA8A-3511CDCA303D}" sibTransId="{CD90DA26-8D44-3E43-87B3-76D263276E02}"/>
    <dgm:cxn modelId="{23DF71F3-1F2A-6F45-B73F-004DB7E3EA69}" type="presOf" srcId="{543DDDB7-ED03-B440-912E-ABA36D2A7A38}" destId="{6AB2AE41-E503-B740-906B-7CC40C41F08C}" srcOrd="1" destOrd="0" presId="urn:microsoft.com/office/officeart/2005/8/layout/orgChart1"/>
    <dgm:cxn modelId="{AEE0A2F6-5010-3A4C-B211-0A78C2DFBC9A}" type="presOf" srcId="{C4745E53-380F-034E-B089-15B2CB802439}" destId="{3A8BE52F-FD9C-B548-965A-E552BA2A4A1A}" srcOrd="0" destOrd="0" presId="urn:microsoft.com/office/officeart/2005/8/layout/orgChart1"/>
    <dgm:cxn modelId="{995ACBF6-4728-1D45-8F47-17E312CCC3FE}" type="presOf" srcId="{0945CB32-651A-3A48-9DEB-30F91E4DA68B}" destId="{67CF85CB-E8DB-BE4C-B3C1-E9D3AA782813}" srcOrd="0" destOrd="0" presId="urn:microsoft.com/office/officeart/2005/8/layout/orgChart1"/>
    <dgm:cxn modelId="{D67821F7-751F-E142-B916-33CDB3460837}" type="presOf" srcId="{ABEF6B1D-2E57-AE4D-9435-AD9BFF278DA9}" destId="{EB025F54-6793-324D-8A4E-F7EFA17536A1}" srcOrd="0" destOrd="0" presId="urn:microsoft.com/office/officeart/2005/8/layout/orgChart1"/>
    <dgm:cxn modelId="{F0DB9EF8-8279-9E42-82E9-81C112618EFE}" type="presOf" srcId="{CD9EACC9-85EC-F74D-AD09-F807538F404A}" destId="{C86DCF8A-656A-354F-8027-390FCBC6DA8F}" srcOrd="0" destOrd="0" presId="urn:microsoft.com/office/officeart/2005/8/layout/orgChart1"/>
    <dgm:cxn modelId="{D803A0F8-939A-634A-9CA5-74C7AA6FAFF1}" type="presOf" srcId="{C0B80267-B006-C84D-8B20-1799E2F1B040}" destId="{C2D5F0D8-F0BF-4A44-B158-4565210367DD}" srcOrd="0" destOrd="0" presId="urn:microsoft.com/office/officeart/2005/8/layout/orgChart1"/>
    <dgm:cxn modelId="{E2781CF9-DEAA-D148-82B9-C1F8FF1CC41C}" type="presOf" srcId="{C2616A01-31C3-4E48-A5A0-0A3C64111DDF}" destId="{60873EE3-3E14-EF48-88B2-DD509436268E}" srcOrd="0" destOrd="0" presId="urn:microsoft.com/office/officeart/2005/8/layout/orgChart1"/>
    <dgm:cxn modelId="{0C7875F9-3D0A-0A4C-8009-EE061A889585}" type="presOf" srcId="{BC7C3D73-A2A3-DE4F-AA9B-1406B6F86826}" destId="{85B28102-764F-C043-BA99-8644B0E66626}" srcOrd="1" destOrd="0" presId="urn:microsoft.com/office/officeart/2005/8/layout/orgChart1"/>
    <dgm:cxn modelId="{FBEB77F9-6E32-6344-87EB-D05058900DD4}" type="presOf" srcId="{D6AD7789-1FBE-C742-AA14-436875825E73}" destId="{06B2A79D-4A78-2A42-892B-D9B3790B9347}" srcOrd="1" destOrd="0" presId="urn:microsoft.com/office/officeart/2005/8/layout/orgChart1"/>
    <dgm:cxn modelId="{158702FA-06FE-414E-BB7E-936AA81977F1}" type="presOf" srcId="{46B07F88-A36D-F04B-BCBE-096F0D9AD066}" destId="{2B145CD8-2BDF-2344-B438-31068A5FE54E}" srcOrd="0" destOrd="0" presId="urn:microsoft.com/office/officeart/2005/8/layout/orgChart1"/>
    <dgm:cxn modelId="{1192B0FC-AFAB-0F41-8DE7-F78404DFA5D6}" type="presOf" srcId="{BF71A15D-1C12-E54B-A8F0-8CD15082A51C}" destId="{373A76ED-927F-9848-8739-3CD41BB2FACD}" srcOrd="0" destOrd="0" presId="urn:microsoft.com/office/officeart/2005/8/layout/orgChart1"/>
    <dgm:cxn modelId="{A4C708FD-E206-B94A-B41D-7BEEA4D14B5D}" type="presOf" srcId="{129B52B7-D50B-5C4D-9D48-158FC1D82A8A}" destId="{A761B19B-4AED-634B-90F7-6B79A328416E}" srcOrd="0" destOrd="0" presId="urn:microsoft.com/office/officeart/2005/8/layout/orgChart1"/>
    <dgm:cxn modelId="{C697BFFE-C760-5644-84D1-414FC99616DF}" type="presOf" srcId="{28F6B943-6F47-4A47-AB03-87A024B4C8D0}" destId="{5C2688BF-593C-8D4F-8FB6-D0C993E949E5}" srcOrd="0" destOrd="0" presId="urn:microsoft.com/office/officeart/2005/8/layout/orgChart1"/>
    <dgm:cxn modelId="{6605FCFE-7A4C-5947-9A0D-17B9452FB69C}" srcId="{E14266C9-6DAF-6E47-922E-F798C0F48B6B}" destId="{9B135D9F-F39A-2D44-8307-C057C990DB37}" srcOrd="0" destOrd="0" parTransId="{E8C3D307-ADB6-4E4A-AE41-1080F341C286}" sibTransId="{8BC486D6-B4CA-DB41-B6A1-AFC0C6FCDF63}"/>
    <dgm:cxn modelId="{2B70C3FF-C221-924F-BE4B-8F5DA61946FE}" type="presOf" srcId="{5D637352-D89C-404C-9F04-D9A475036B3A}" destId="{2392F5B0-1558-DF48-8C5E-D2ACCA3D074A}" srcOrd="1" destOrd="0" presId="urn:microsoft.com/office/officeart/2005/8/layout/orgChart1"/>
    <dgm:cxn modelId="{1D5DDC7D-EABC-8349-A40B-4340F5F27A0C}" type="presParOf" srcId="{67CF85CB-E8DB-BE4C-B3C1-E9D3AA782813}" destId="{03CDD529-735B-2A40-BF9E-1D24B6736877}" srcOrd="0" destOrd="0" presId="urn:microsoft.com/office/officeart/2005/8/layout/orgChart1"/>
    <dgm:cxn modelId="{C84AA753-50BE-DA4B-93E6-C134C200BC28}" type="presParOf" srcId="{03CDD529-735B-2A40-BF9E-1D24B6736877}" destId="{CC98B8A5-1CC2-6644-A6D2-0F17EA1E5A94}" srcOrd="0" destOrd="0" presId="urn:microsoft.com/office/officeart/2005/8/layout/orgChart1"/>
    <dgm:cxn modelId="{E3D69408-64C9-604C-A9A5-EFB741CC38A3}" type="presParOf" srcId="{CC98B8A5-1CC2-6644-A6D2-0F17EA1E5A94}" destId="{25933560-40AA-CF45-89BE-EA3BD60629E2}" srcOrd="0" destOrd="0" presId="urn:microsoft.com/office/officeart/2005/8/layout/orgChart1"/>
    <dgm:cxn modelId="{2206CE2B-CB9E-3A43-9D91-56E1FC3475C1}" type="presParOf" srcId="{CC98B8A5-1CC2-6644-A6D2-0F17EA1E5A94}" destId="{1371E273-A9E2-A34D-85DC-73A87533C750}" srcOrd="1" destOrd="0" presId="urn:microsoft.com/office/officeart/2005/8/layout/orgChart1"/>
    <dgm:cxn modelId="{BA89B881-D610-AB4C-A6F0-31DE17362F0D}" type="presParOf" srcId="{03CDD529-735B-2A40-BF9E-1D24B6736877}" destId="{4F20774C-5A05-684E-954B-895EF0A3BE2D}" srcOrd="1" destOrd="0" presId="urn:microsoft.com/office/officeart/2005/8/layout/orgChart1"/>
    <dgm:cxn modelId="{3A24C7E6-A9F0-6949-B3B0-910776D14787}" type="presParOf" srcId="{4F20774C-5A05-684E-954B-895EF0A3BE2D}" destId="{A761B19B-4AED-634B-90F7-6B79A328416E}" srcOrd="0" destOrd="0" presId="urn:microsoft.com/office/officeart/2005/8/layout/orgChart1"/>
    <dgm:cxn modelId="{3F18AED5-1196-7F4A-BA10-D615706631B3}" type="presParOf" srcId="{4F20774C-5A05-684E-954B-895EF0A3BE2D}" destId="{DCDD40EE-CCF0-A844-8FA0-49B693B5E622}" srcOrd="1" destOrd="0" presId="urn:microsoft.com/office/officeart/2005/8/layout/orgChart1"/>
    <dgm:cxn modelId="{A3DD6733-B962-7240-8D69-A60F2F2D6CCF}" type="presParOf" srcId="{DCDD40EE-CCF0-A844-8FA0-49B693B5E622}" destId="{A9058885-E2B8-AD4E-A8CD-EEDC07C8308E}" srcOrd="0" destOrd="0" presId="urn:microsoft.com/office/officeart/2005/8/layout/orgChart1"/>
    <dgm:cxn modelId="{E139422A-318D-7648-B9E4-1B2CD1BDE20E}" type="presParOf" srcId="{A9058885-E2B8-AD4E-A8CD-EEDC07C8308E}" destId="{E9F5A22D-E281-894A-A427-C028FE99620C}" srcOrd="0" destOrd="0" presId="urn:microsoft.com/office/officeart/2005/8/layout/orgChart1"/>
    <dgm:cxn modelId="{72A751AE-596F-1940-BCE9-1B693642CA6F}" type="presParOf" srcId="{A9058885-E2B8-AD4E-A8CD-EEDC07C8308E}" destId="{D2DE1447-CCD6-F842-A2E2-504B5125E828}" srcOrd="1" destOrd="0" presId="urn:microsoft.com/office/officeart/2005/8/layout/orgChart1"/>
    <dgm:cxn modelId="{A07E8703-3B2D-8644-B439-2AD8A9A13065}" type="presParOf" srcId="{DCDD40EE-CCF0-A844-8FA0-49B693B5E622}" destId="{ED644166-ABE9-BD44-9A36-A482D12E3FDC}" srcOrd="1" destOrd="0" presId="urn:microsoft.com/office/officeart/2005/8/layout/orgChart1"/>
    <dgm:cxn modelId="{599AFCDF-BFAA-E046-8E96-7E8F72EBA31F}" type="presParOf" srcId="{DCDD40EE-CCF0-A844-8FA0-49B693B5E622}" destId="{C1809D56-4813-F24F-B757-419B2BEC05E0}" srcOrd="2" destOrd="0" presId="urn:microsoft.com/office/officeart/2005/8/layout/orgChart1"/>
    <dgm:cxn modelId="{988949D1-76AB-C443-AAD3-69ED18F1DE37}" type="presParOf" srcId="{4F20774C-5A05-684E-954B-895EF0A3BE2D}" destId="{4521ACF9-9E66-854E-92BD-16ED2AE1FF2F}" srcOrd="2" destOrd="0" presId="urn:microsoft.com/office/officeart/2005/8/layout/orgChart1"/>
    <dgm:cxn modelId="{D0A983F9-6C9D-574F-90AA-870AF6A7AB28}" type="presParOf" srcId="{4F20774C-5A05-684E-954B-895EF0A3BE2D}" destId="{D2431B2F-715F-4F48-878E-84E02C175EEA}" srcOrd="3" destOrd="0" presId="urn:microsoft.com/office/officeart/2005/8/layout/orgChart1"/>
    <dgm:cxn modelId="{4EA5795A-255A-DF4E-9301-949243C03307}" type="presParOf" srcId="{D2431B2F-715F-4F48-878E-84E02C175EEA}" destId="{546C6D2C-35D8-404B-9B6C-600106A61F85}" srcOrd="0" destOrd="0" presId="urn:microsoft.com/office/officeart/2005/8/layout/orgChart1"/>
    <dgm:cxn modelId="{A0DE242E-B1D6-244B-8235-A5D7EC990A45}" type="presParOf" srcId="{546C6D2C-35D8-404B-9B6C-600106A61F85}" destId="{3A8BE52F-FD9C-B548-965A-E552BA2A4A1A}" srcOrd="0" destOrd="0" presId="urn:microsoft.com/office/officeart/2005/8/layout/orgChart1"/>
    <dgm:cxn modelId="{054B5F18-7969-1040-9BC7-37B567B60ED2}" type="presParOf" srcId="{546C6D2C-35D8-404B-9B6C-600106A61F85}" destId="{01CC4C6F-837A-C54D-A2B1-68F4CAB74925}" srcOrd="1" destOrd="0" presId="urn:microsoft.com/office/officeart/2005/8/layout/orgChart1"/>
    <dgm:cxn modelId="{4577EF56-FA76-6544-8B7D-D6B6076DD7D1}" type="presParOf" srcId="{D2431B2F-715F-4F48-878E-84E02C175EEA}" destId="{FD7A1434-9D98-8B43-A845-B58BFA69FE8D}" srcOrd="1" destOrd="0" presId="urn:microsoft.com/office/officeart/2005/8/layout/orgChart1"/>
    <dgm:cxn modelId="{A2285993-2F88-4243-B3C6-8ABEB1D7FC7E}" type="presParOf" srcId="{D2431B2F-715F-4F48-878E-84E02C175EEA}" destId="{B593957F-8E48-694D-B4DF-3568B98995C8}" srcOrd="2" destOrd="0" presId="urn:microsoft.com/office/officeart/2005/8/layout/orgChart1"/>
    <dgm:cxn modelId="{04D044EA-8196-8747-B9B6-F949B26CA442}" type="presParOf" srcId="{4F20774C-5A05-684E-954B-895EF0A3BE2D}" destId="{C86DCF8A-656A-354F-8027-390FCBC6DA8F}" srcOrd="4" destOrd="0" presId="urn:microsoft.com/office/officeart/2005/8/layout/orgChart1"/>
    <dgm:cxn modelId="{DE2E4487-9866-624A-B9CF-9CD2BE738938}" type="presParOf" srcId="{4F20774C-5A05-684E-954B-895EF0A3BE2D}" destId="{1A408645-6CF9-9C44-84A0-065A23D476D6}" srcOrd="5" destOrd="0" presId="urn:microsoft.com/office/officeart/2005/8/layout/orgChart1"/>
    <dgm:cxn modelId="{81D665D7-946F-0A4D-8B02-FDB322586A64}" type="presParOf" srcId="{1A408645-6CF9-9C44-84A0-065A23D476D6}" destId="{B8D3602E-8784-574B-BC4E-99D852E163B5}" srcOrd="0" destOrd="0" presId="urn:microsoft.com/office/officeart/2005/8/layout/orgChart1"/>
    <dgm:cxn modelId="{FF8C54FE-B292-D64E-B122-6AD1D38A39AD}" type="presParOf" srcId="{B8D3602E-8784-574B-BC4E-99D852E163B5}" destId="{C9054D22-76F1-094C-9181-EA949E8B134A}" srcOrd="0" destOrd="0" presId="urn:microsoft.com/office/officeart/2005/8/layout/orgChart1"/>
    <dgm:cxn modelId="{D67C517D-5A7E-9E4D-8196-35D0A5EAC2FB}" type="presParOf" srcId="{B8D3602E-8784-574B-BC4E-99D852E163B5}" destId="{2392F5B0-1558-DF48-8C5E-D2ACCA3D074A}" srcOrd="1" destOrd="0" presId="urn:microsoft.com/office/officeart/2005/8/layout/orgChart1"/>
    <dgm:cxn modelId="{EED9FC46-D895-5A4F-8053-411ECE437316}" type="presParOf" srcId="{1A408645-6CF9-9C44-84A0-065A23D476D6}" destId="{5B786A89-3E2E-AB4A-9C73-78B7980F3078}" srcOrd="1" destOrd="0" presId="urn:microsoft.com/office/officeart/2005/8/layout/orgChart1"/>
    <dgm:cxn modelId="{F8DB90E6-BF8D-134B-B191-AE74A9DCE665}" type="presParOf" srcId="{5B786A89-3E2E-AB4A-9C73-78B7980F3078}" destId="{6B77C0E7-F4D9-F349-91B7-E7582E74B1AE}" srcOrd="0" destOrd="0" presId="urn:microsoft.com/office/officeart/2005/8/layout/orgChart1"/>
    <dgm:cxn modelId="{A43AAE55-0BF6-6043-BAE0-EF6D3395D258}" type="presParOf" srcId="{5B786A89-3E2E-AB4A-9C73-78B7980F3078}" destId="{23D1CDD2-5CA6-DE42-9A16-1846170FF85E}" srcOrd="1" destOrd="0" presId="urn:microsoft.com/office/officeart/2005/8/layout/orgChart1"/>
    <dgm:cxn modelId="{927E7543-0EFA-4C4C-8E93-25C5048A58BA}" type="presParOf" srcId="{23D1CDD2-5CA6-DE42-9A16-1846170FF85E}" destId="{75223180-EEDF-9A44-BD23-D41C65B6B5FD}" srcOrd="0" destOrd="0" presId="urn:microsoft.com/office/officeart/2005/8/layout/orgChart1"/>
    <dgm:cxn modelId="{D6CB7AD2-E70E-CB4B-A6AD-F78A5647ADAC}" type="presParOf" srcId="{75223180-EEDF-9A44-BD23-D41C65B6B5FD}" destId="{3B0BA7A3-387D-A540-9AD9-949A950CF812}" srcOrd="0" destOrd="0" presId="urn:microsoft.com/office/officeart/2005/8/layout/orgChart1"/>
    <dgm:cxn modelId="{9A95325C-618A-C846-819D-BFE65D2D0746}" type="presParOf" srcId="{75223180-EEDF-9A44-BD23-D41C65B6B5FD}" destId="{CFE9D5AB-7CC2-E34C-B36F-69F20E5E0465}" srcOrd="1" destOrd="0" presId="urn:microsoft.com/office/officeart/2005/8/layout/orgChart1"/>
    <dgm:cxn modelId="{A432CC8A-4031-1345-A90F-4957A1A44DE5}" type="presParOf" srcId="{23D1CDD2-5CA6-DE42-9A16-1846170FF85E}" destId="{79813D4F-3361-EE44-86E7-5B492A2ED569}" srcOrd="1" destOrd="0" presId="urn:microsoft.com/office/officeart/2005/8/layout/orgChart1"/>
    <dgm:cxn modelId="{F4A958FA-D1E1-7B4D-A9A0-640C3F805032}" type="presParOf" srcId="{23D1CDD2-5CA6-DE42-9A16-1846170FF85E}" destId="{51502119-7BAA-5649-8BBA-1E04F193FD41}" srcOrd="2" destOrd="0" presId="urn:microsoft.com/office/officeart/2005/8/layout/orgChart1"/>
    <dgm:cxn modelId="{ABA586B7-5FD5-E042-91D8-0BAD0FF5757A}" type="presParOf" srcId="{5B786A89-3E2E-AB4A-9C73-78B7980F3078}" destId="{169ADB18-1727-6A4D-9E3E-4C2F7CBF2A54}" srcOrd="2" destOrd="0" presId="urn:microsoft.com/office/officeart/2005/8/layout/orgChart1"/>
    <dgm:cxn modelId="{CA3562D0-8126-7B4E-8C13-FB5277763759}" type="presParOf" srcId="{5B786A89-3E2E-AB4A-9C73-78B7980F3078}" destId="{CEB2747F-C03A-064A-8951-67C647ED298A}" srcOrd="3" destOrd="0" presId="urn:microsoft.com/office/officeart/2005/8/layout/orgChart1"/>
    <dgm:cxn modelId="{9C6457D3-FEA0-114F-841F-44769BA43B47}" type="presParOf" srcId="{CEB2747F-C03A-064A-8951-67C647ED298A}" destId="{C7C66A6C-5AE9-C94F-956F-48E79F6CC016}" srcOrd="0" destOrd="0" presId="urn:microsoft.com/office/officeart/2005/8/layout/orgChart1"/>
    <dgm:cxn modelId="{A888508F-AAA1-974A-A128-1A9E9AB7E3E9}" type="presParOf" srcId="{C7C66A6C-5AE9-C94F-956F-48E79F6CC016}" destId="{D1FE6D72-F7D7-EB44-85F5-14F3BFCCC0C3}" srcOrd="0" destOrd="0" presId="urn:microsoft.com/office/officeart/2005/8/layout/orgChart1"/>
    <dgm:cxn modelId="{95A8DBBF-3E5A-3C4F-AA27-BE24CF6BB824}" type="presParOf" srcId="{C7C66A6C-5AE9-C94F-956F-48E79F6CC016}" destId="{19207963-44B2-2F41-9E6D-94ACEC04589D}" srcOrd="1" destOrd="0" presId="urn:microsoft.com/office/officeart/2005/8/layout/orgChart1"/>
    <dgm:cxn modelId="{358EF0EB-7F79-584F-BD7D-29DC67C8FB30}" type="presParOf" srcId="{CEB2747F-C03A-064A-8951-67C647ED298A}" destId="{356ABD17-979F-0246-B6B2-737F78ACCC6A}" srcOrd="1" destOrd="0" presId="urn:microsoft.com/office/officeart/2005/8/layout/orgChart1"/>
    <dgm:cxn modelId="{473A63AC-0A08-FC44-87DA-E2A48C536C71}" type="presParOf" srcId="{356ABD17-979F-0246-B6B2-737F78ACCC6A}" destId="{A28C81B8-B9EC-1446-8CB2-39ED5B4EF278}" srcOrd="0" destOrd="0" presId="urn:microsoft.com/office/officeart/2005/8/layout/orgChart1"/>
    <dgm:cxn modelId="{4081C4DA-41AE-E145-B91A-0EC3E083483A}" type="presParOf" srcId="{356ABD17-979F-0246-B6B2-737F78ACCC6A}" destId="{76E6DF35-C566-1E41-B9D7-6A1CEBFC5BA4}" srcOrd="1" destOrd="0" presId="urn:microsoft.com/office/officeart/2005/8/layout/orgChart1"/>
    <dgm:cxn modelId="{70B03E63-CE12-D647-992F-175C183D7089}" type="presParOf" srcId="{76E6DF35-C566-1E41-B9D7-6A1CEBFC5BA4}" destId="{E2A769EF-0B3D-7B48-B4DF-A6BF659473E1}" srcOrd="0" destOrd="0" presId="urn:microsoft.com/office/officeart/2005/8/layout/orgChart1"/>
    <dgm:cxn modelId="{A5E29655-53DE-4D43-8E7E-252712BE75B3}" type="presParOf" srcId="{E2A769EF-0B3D-7B48-B4DF-A6BF659473E1}" destId="{91DDA391-C49C-A740-87CC-F2279575130D}" srcOrd="0" destOrd="0" presId="urn:microsoft.com/office/officeart/2005/8/layout/orgChart1"/>
    <dgm:cxn modelId="{4F6A0D9E-AE27-DA46-ACE4-9107DFFF319B}" type="presParOf" srcId="{E2A769EF-0B3D-7B48-B4DF-A6BF659473E1}" destId="{3AD45C29-2E8B-C140-97D9-372EA8A14C56}" srcOrd="1" destOrd="0" presId="urn:microsoft.com/office/officeart/2005/8/layout/orgChart1"/>
    <dgm:cxn modelId="{D19A1829-3C33-EA43-86C7-3C85DB537658}" type="presParOf" srcId="{76E6DF35-C566-1E41-B9D7-6A1CEBFC5BA4}" destId="{4EA1E55E-17BC-5642-B86E-D6AD2A0BFF4C}" srcOrd="1" destOrd="0" presId="urn:microsoft.com/office/officeart/2005/8/layout/orgChart1"/>
    <dgm:cxn modelId="{FB9162D1-8270-F94B-B31F-95590B1DBC47}" type="presParOf" srcId="{4EA1E55E-17BC-5642-B86E-D6AD2A0BFF4C}" destId="{2422D722-CFA3-4446-B10B-9C6B5AC7BBF4}" srcOrd="0" destOrd="0" presId="urn:microsoft.com/office/officeart/2005/8/layout/orgChart1"/>
    <dgm:cxn modelId="{9FB08672-A3CE-5A4F-A0E8-0181E8821547}" type="presParOf" srcId="{4EA1E55E-17BC-5642-B86E-D6AD2A0BFF4C}" destId="{227588D9-52F9-A04F-9330-0DBE29F148A7}" srcOrd="1" destOrd="0" presId="urn:microsoft.com/office/officeart/2005/8/layout/orgChart1"/>
    <dgm:cxn modelId="{E43B0EBD-DC30-3F4F-B6D1-19980BC452A1}" type="presParOf" srcId="{227588D9-52F9-A04F-9330-0DBE29F148A7}" destId="{77C0AD11-442C-BE4A-A764-2D72A9C684E6}" srcOrd="0" destOrd="0" presId="urn:microsoft.com/office/officeart/2005/8/layout/orgChart1"/>
    <dgm:cxn modelId="{D1A3E4D9-F3C3-A94D-9A84-D255E4079456}" type="presParOf" srcId="{77C0AD11-442C-BE4A-A764-2D72A9C684E6}" destId="{E78CE423-9FD9-1447-BB6C-CBE9E5BA8FB6}" srcOrd="0" destOrd="0" presId="urn:microsoft.com/office/officeart/2005/8/layout/orgChart1"/>
    <dgm:cxn modelId="{5B555E44-0233-F942-B4CF-C69EB4E742B9}" type="presParOf" srcId="{77C0AD11-442C-BE4A-A764-2D72A9C684E6}" destId="{6F312C5A-ABA4-6441-9D43-6FE584EDF466}" srcOrd="1" destOrd="0" presId="urn:microsoft.com/office/officeart/2005/8/layout/orgChart1"/>
    <dgm:cxn modelId="{4CA68659-1476-904B-9744-B1B8DFE8C2AA}" type="presParOf" srcId="{227588D9-52F9-A04F-9330-0DBE29F148A7}" destId="{E127C7BE-2AD5-874C-ABED-1A2113B0F921}" srcOrd="1" destOrd="0" presId="urn:microsoft.com/office/officeart/2005/8/layout/orgChart1"/>
    <dgm:cxn modelId="{693099E6-6DFB-9C48-AA2D-6D0B342A6F27}" type="presParOf" srcId="{E127C7BE-2AD5-874C-ABED-1A2113B0F921}" destId="{6B86FEBA-A60C-8F41-8B2A-AF8EC09B9A9F}" srcOrd="0" destOrd="0" presId="urn:microsoft.com/office/officeart/2005/8/layout/orgChart1"/>
    <dgm:cxn modelId="{2A74E8D4-C24B-7542-BD74-51DF5B98B738}" type="presParOf" srcId="{E127C7BE-2AD5-874C-ABED-1A2113B0F921}" destId="{5B2F2CFE-A07B-3242-A28B-62700948CCCC}" srcOrd="1" destOrd="0" presId="urn:microsoft.com/office/officeart/2005/8/layout/orgChart1"/>
    <dgm:cxn modelId="{F45D56D0-F205-0549-A3D5-6ACFEE2497D3}" type="presParOf" srcId="{5B2F2CFE-A07B-3242-A28B-62700948CCCC}" destId="{9D202854-151D-E540-9060-3608B9CD8831}" srcOrd="0" destOrd="0" presId="urn:microsoft.com/office/officeart/2005/8/layout/orgChart1"/>
    <dgm:cxn modelId="{30043A5F-73F8-C246-B755-A48E4FA50B57}" type="presParOf" srcId="{9D202854-151D-E540-9060-3608B9CD8831}" destId="{5002A9C1-3D30-9741-949D-B2B8AEE8CFDD}" srcOrd="0" destOrd="0" presId="urn:microsoft.com/office/officeart/2005/8/layout/orgChart1"/>
    <dgm:cxn modelId="{056DBD52-24AC-E440-B541-C0011FAEAE1A}" type="presParOf" srcId="{9D202854-151D-E540-9060-3608B9CD8831}" destId="{FA9853F7-D440-5248-9390-FFEFF8CFBD7F}" srcOrd="1" destOrd="0" presId="urn:microsoft.com/office/officeart/2005/8/layout/orgChart1"/>
    <dgm:cxn modelId="{D56F66B6-3F26-0041-8DE6-203097EB6644}" type="presParOf" srcId="{5B2F2CFE-A07B-3242-A28B-62700948CCCC}" destId="{A9495630-F32E-0B45-9EC2-BF0A6CC50B81}" srcOrd="1" destOrd="0" presId="urn:microsoft.com/office/officeart/2005/8/layout/orgChart1"/>
    <dgm:cxn modelId="{F105F5BF-B46E-D94A-9541-50493C22CFC7}" type="presParOf" srcId="{5B2F2CFE-A07B-3242-A28B-62700948CCCC}" destId="{AFE16C67-4512-C54F-9934-5055105C873F}" srcOrd="2" destOrd="0" presId="urn:microsoft.com/office/officeart/2005/8/layout/orgChart1"/>
    <dgm:cxn modelId="{28448ECE-9849-6240-A9ED-237CAB93E88E}" type="presParOf" srcId="{E127C7BE-2AD5-874C-ABED-1A2113B0F921}" destId="{9104D30E-F3A9-C242-92F2-38AF6E8D65C3}" srcOrd="2" destOrd="0" presId="urn:microsoft.com/office/officeart/2005/8/layout/orgChart1"/>
    <dgm:cxn modelId="{80527C93-61AE-5942-A06C-72B697C0AEAE}" type="presParOf" srcId="{E127C7BE-2AD5-874C-ABED-1A2113B0F921}" destId="{ED1C642C-491E-C546-8AF0-3DF55065674C}" srcOrd="3" destOrd="0" presId="urn:microsoft.com/office/officeart/2005/8/layout/orgChart1"/>
    <dgm:cxn modelId="{E2F82292-C0E5-474B-94D9-9B9C8471B2A4}" type="presParOf" srcId="{ED1C642C-491E-C546-8AF0-3DF55065674C}" destId="{EB204904-924F-C74B-9281-1A35E8867504}" srcOrd="0" destOrd="0" presId="urn:microsoft.com/office/officeart/2005/8/layout/orgChart1"/>
    <dgm:cxn modelId="{076368BA-4D2F-274D-8030-F4F985CEF336}" type="presParOf" srcId="{EB204904-924F-C74B-9281-1A35E8867504}" destId="{56461F06-3A65-954B-BB52-BCFDAF5F1DD3}" srcOrd="0" destOrd="0" presId="urn:microsoft.com/office/officeart/2005/8/layout/orgChart1"/>
    <dgm:cxn modelId="{3EBFF295-AEDF-A143-BD44-59B1951F4334}" type="presParOf" srcId="{EB204904-924F-C74B-9281-1A35E8867504}" destId="{558D3227-93F6-EC43-86E3-27C6A6F51C6A}" srcOrd="1" destOrd="0" presId="urn:microsoft.com/office/officeart/2005/8/layout/orgChart1"/>
    <dgm:cxn modelId="{3C2A61C5-D650-1B43-A2C2-832BBD268C52}" type="presParOf" srcId="{ED1C642C-491E-C546-8AF0-3DF55065674C}" destId="{57307F4A-5F83-414D-82C6-D4CDA7210354}" srcOrd="1" destOrd="0" presId="urn:microsoft.com/office/officeart/2005/8/layout/orgChart1"/>
    <dgm:cxn modelId="{BCED6B1A-2E4A-8B4D-8361-5B59ADBAF97D}" type="presParOf" srcId="{57307F4A-5F83-414D-82C6-D4CDA7210354}" destId="{E337DA3A-EED3-E748-BDCD-04AD8E3406A5}" srcOrd="0" destOrd="0" presId="urn:microsoft.com/office/officeart/2005/8/layout/orgChart1"/>
    <dgm:cxn modelId="{7D841750-1260-8842-8E0B-F8FA70500309}" type="presParOf" srcId="{57307F4A-5F83-414D-82C6-D4CDA7210354}" destId="{26CC9209-4DB8-CC44-BA79-AF1C457B5AE8}" srcOrd="1" destOrd="0" presId="urn:microsoft.com/office/officeart/2005/8/layout/orgChart1"/>
    <dgm:cxn modelId="{97F2DFCA-28D6-D24A-B591-1871CA724FF7}" type="presParOf" srcId="{26CC9209-4DB8-CC44-BA79-AF1C457B5AE8}" destId="{8D72E2EA-5F9C-5748-96AB-4B54A57C70CA}" srcOrd="0" destOrd="0" presId="urn:microsoft.com/office/officeart/2005/8/layout/orgChart1"/>
    <dgm:cxn modelId="{B04A7354-60BD-C942-BE74-D5BA11E64CD5}" type="presParOf" srcId="{8D72E2EA-5F9C-5748-96AB-4B54A57C70CA}" destId="{277BCE7A-D4AD-D546-AF92-1B62B6C58D58}" srcOrd="0" destOrd="0" presId="urn:microsoft.com/office/officeart/2005/8/layout/orgChart1"/>
    <dgm:cxn modelId="{AF8ACA39-0C57-5846-AC0C-CA61CE6D7EA8}" type="presParOf" srcId="{8D72E2EA-5F9C-5748-96AB-4B54A57C70CA}" destId="{18A1A0AC-154C-6B40-9402-8F4205BF1522}" srcOrd="1" destOrd="0" presId="urn:microsoft.com/office/officeart/2005/8/layout/orgChart1"/>
    <dgm:cxn modelId="{B54B9FDF-BA86-B640-9B88-3AF47F8FC5C0}" type="presParOf" srcId="{26CC9209-4DB8-CC44-BA79-AF1C457B5AE8}" destId="{E84ADAEE-6DF5-AC4A-8AA9-08174F6820E6}" srcOrd="1" destOrd="0" presId="urn:microsoft.com/office/officeart/2005/8/layout/orgChart1"/>
    <dgm:cxn modelId="{FDB9D6B0-ED09-1D45-B3E5-0860AC69749E}" type="presParOf" srcId="{E84ADAEE-6DF5-AC4A-8AA9-08174F6820E6}" destId="{CAB77A90-F970-3B4D-B64A-ECA6D469397A}" srcOrd="0" destOrd="0" presId="urn:microsoft.com/office/officeart/2005/8/layout/orgChart1"/>
    <dgm:cxn modelId="{71C03B35-A387-A044-9743-572552F5EB30}" type="presParOf" srcId="{E84ADAEE-6DF5-AC4A-8AA9-08174F6820E6}" destId="{F77FBE95-7616-E549-9775-E607A722954B}" srcOrd="1" destOrd="0" presId="urn:microsoft.com/office/officeart/2005/8/layout/orgChart1"/>
    <dgm:cxn modelId="{A3BCA888-88B2-A34F-B1CA-7CF43254F367}" type="presParOf" srcId="{F77FBE95-7616-E549-9775-E607A722954B}" destId="{FD4755C8-531C-DC4E-83FC-9763F68DA407}" srcOrd="0" destOrd="0" presId="urn:microsoft.com/office/officeart/2005/8/layout/orgChart1"/>
    <dgm:cxn modelId="{D6FB0B68-64B4-9C44-9FC8-2800AC87C191}" type="presParOf" srcId="{FD4755C8-531C-DC4E-83FC-9763F68DA407}" destId="{4C77C16B-1B64-1C4E-A25C-E6BDBD3D05CE}" srcOrd="0" destOrd="0" presId="urn:microsoft.com/office/officeart/2005/8/layout/orgChart1"/>
    <dgm:cxn modelId="{2E8D18B1-64A9-7A47-9D8E-E30575D57438}" type="presParOf" srcId="{FD4755C8-531C-DC4E-83FC-9763F68DA407}" destId="{6D7AFD6B-4EA9-5748-94B4-DF194816D266}" srcOrd="1" destOrd="0" presId="urn:microsoft.com/office/officeart/2005/8/layout/orgChart1"/>
    <dgm:cxn modelId="{F0A6004E-77B6-2A47-BFC3-F4BAC3DD832C}" type="presParOf" srcId="{F77FBE95-7616-E549-9775-E607A722954B}" destId="{53C6BFEA-94ED-2D49-8863-B14A8A612280}" srcOrd="1" destOrd="0" presId="urn:microsoft.com/office/officeart/2005/8/layout/orgChart1"/>
    <dgm:cxn modelId="{213F7C99-9FBB-5E4F-93C2-1F0A836BB514}" type="presParOf" srcId="{F77FBE95-7616-E549-9775-E607A722954B}" destId="{991DBEDA-9563-8F48-98C0-744DDB3FFBF3}" srcOrd="2" destOrd="0" presId="urn:microsoft.com/office/officeart/2005/8/layout/orgChart1"/>
    <dgm:cxn modelId="{4AF26F02-5678-9A4E-9342-2B4DE544D405}" type="presParOf" srcId="{E84ADAEE-6DF5-AC4A-8AA9-08174F6820E6}" destId="{16A657CF-2163-5940-9F2E-C25FDB8F7893}" srcOrd="2" destOrd="0" presId="urn:microsoft.com/office/officeart/2005/8/layout/orgChart1"/>
    <dgm:cxn modelId="{0F02996E-083D-9940-B6BD-05515DD68D3D}" type="presParOf" srcId="{E84ADAEE-6DF5-AC4A-8AA9-08174F6820E6}" destId="{660EBCAA-91A7-0C49-8564-82062A12DC21}" srcOrd="3" destOrd="0" presId="urn:microsoft.com/office/officeart/2005/8/layout/orgChart1"/>
    <dgm:cxn modelId="{B036EB20-2841-C44A-B1D1-C484413198F1}" type="presParOf" srcId="{660EBCAA-91A7-0C49-8564-82062A12DC21}" destId="{1E7ECD0B-D34B-9349-A5D6-60EAD590F0B0}" srcOrd="0" destOrd="0" presId="urn:microsoft.com/office/officeart/2005/8/layout/orgChart1"/>
    <dgm:cxn modelId="{EA51A694-45BD-1D4B-818B-80C0B210E3C8}" type="presParOf" srcId="{1E7ECD0B-D34B-9349-A5D6-60EAD590F0B0}" destId="{2EE8A144-DBF7-4C4B-BBE7-750D9BAA48FD}" srcOrd="0" destOrd="0" presId="urn:microsoft.com/office/officeart/2005/8/layout/orgChart1"/>
    <dgm:cxn modelId="{3907B9F6-8A4A-084F-8183-69395A8CAB98}" type="presParOf" srcId="{1E7ECD0B-D34B-9349-A5D6-60EAD590F0B0}" destId="{642F2508-5833-0C40-91FA-3AB2C33C061E}" srcOrd="1" destOrd="0" presId="urn:microsoft.com/office/officeart/2005/8/layout/orgChart1"/>
    <dgm:cxn modelId="{826C3274-849C-7E42-8991-FBD77E8D5B1A}" type="presParOf" srcId="{660EBCAA-91A7-0C49-8564-82062A12DC21}" destId="{61F8CEA7-6BD5-894F-A9F5-FAC122289861}" srcOrd="1" destOrd="0" presId="urn:microsoft.com/office/officeart/2005/8/layout/orgChart1"/>
    <dgm:cxn modelId="{8B1D196B-0C9D-DC42-8CCE-64D35F9803B0}" type="presParOf" srcId="{660EBCAA-91A7-0C49-8564-82062A12DC21}" destId="{E86CD477-6C8C-E04A-B988-2487C024F32D}" srcOrd="2" destOrd="0" presId="urn:microsoft.com/office/officeart/2005/8/layout/orgChart1"/>
    <dgm:cxn modelId="{88A35D6F-C7C9-DE44-8CCD-C8F03D773A56}" type="presParOf" srcId="{E84ADAEE-6DF5-AC4A-8AA9-08174F6820E6}" destId="{8D3DD88A-10BB-BD42-A0ED-C40A2E8E0D15}" srcOrd="4" destOrd="0" presId="urn:microsoft.com/office/officeart/2005/8/layout/orgChart1"/>
    <dgm:cxn modelId="{0F57BFB7-3313-FB44-B6EE-AE448A455544}" type="presParOf" srcId="{E84ADAEE-6DF5-AC4A-8AA9-08174F6820E6}" destId="{8C846042-524D-7141-9E87-7437A67D48F4}" srcOrd="5" destOrd="0" presId="urn:microsoft.com/office/officeart/2005/8/layout/orgChart1"/>
    <dgm:cxn modelId="{3694D7C5-68F8-D642-B5E0-C78AE725F75D}" type="presParOf" srcId="{8C846042-524D-7141-9E87-7437A67D48F4}" destId="{03B95336-DA8F-964E-9586-202E9EDE40A1}" srcOrd="0" destOrd="0" presId="urn:microsoft.com/office/officeart/2005/8/layout/orgChart1"/>
    <dgm:cxn modelId="{823153C3-B86A-2E4A-873D-0D0A8695CD0A}" type="presParOf" srcId="{03B95336-DA8F-964E-9586-202E9EDE40A1}" destId="{FCA98C52-E7FC-554B-86A0-775C7B259B0B}" srcOrd="0" destOrd="0" presId="urn:microsoft.com/office/officeart/2005/8/layout/orgChart1"/>
    <dgm:cxn modelId="{AC3FB81F-6A20-724D-895C-DD4E8AF9103E}" type="presParOf" srcId="{03B95336-DA8F-964E-9586-202E9EDE40A1}" destId="{019A1150-6E23-C445-AA5B-CFC805EC6C7B}" srcOrd="1" destOrd="0" presId="urn:microsoft.com/office/officeart/2005/8/layout/orgChart1"/>
    <dgm:cxn modelId="{CDFA022B-4581-B64C-98F4-8F57DDA1F79D}" type="presParOf" srcId="{8C846042-524D-7141-9E87-7437A67D48F4}" destId="{90D16A37-9E0B-D643-A04D-237670DADF8C}" srcOrd="1" destOrd="0" presId="urn:microsoft.com/office/officeart/2005/8/layout/orgChart1"/>
    <dgm:cxn modelId="{FD84E892-0171-4B45-B613-5875450F1463}" type="presParOf" srcId="{8C846042-524D-7141-9E87-7437A67D48F4}" destId="{E7F2311F-5BD0-D84B-9F17-989BDB5CEE3F}" srcOrd="2" destOrd="0" presId="urn:microsoft.com/office/officeart/2005/8/layout/orgChart1"/>
    <dgm:cxn modelId="{BEA75A75-6846-DB46-9E1F-DD47BA19DFC6}" type="presParOf" srcId="{26CC9209-4DB8-CC44-BA79-AF1C457B5AE8}" destId="{F904C6D1-0A06-354E-9D14-1DE4EA419901}" srcOrd="2" destOrd="0" presId="urn:microsoft.com/office/officeart/2005/8/layout/orgChart1"/>
    <dgm:cxn modelId="{6FCD117F-D988-C04F-8AFB-49586601D345}" type="presParOf" srcId="{ED1C642C-491E-C546-8AF0-3DF55065674C}" destId="{F8CD3C3E-3BAA-574B-B0AC-B2E103DC7CF0}" srcOrd="2" destOrd="0" presId="urn:microsoft.com/office/officeart/2005/8/layout/orgChart1"/>
    <dgm:cxn modelId="{2F6370E4-1AE0-0B46-A593-1036AD180DE2}" type="presParOf" srcId="{227588D9-52F9-A04F-9330-0DBE29F148A7}" destId="{754A865A-278D-964A-8914-EE15606E2268}" srcOrd="2" destOrd="0" presId="urn:microsoft.com/office/officeart/2005/8/layout/orgChart1"/>
    <dgm:cxn modelId="{9E394123-1B0A-0B41-B6DE-D165A486BE84}" type="presParOf" srcId="{76E6DF35-C566-1E41-B9D7-6A1CEBFC5BA4}" destId="{0066152D-C9E0-6F49-B17F-4F249A09C017}" srcOrd="2" destOrd="0" presId="urn:microsoft.com/office/officeart/2005/8/layout/orgChart1"/>
    <dgm:cxn modelId="{7C9286AD-ECB9-DF41-9D01-E04F2E1BB8FE}" type="presParOf" srcId="{CEB2747F-C03A-064A-8951-67C647ED298A}" destId="{44C4A14A-910B-EB45-B1DC-FF427F60E969}" srcOrd="2" destOrd="0" presId="urn:microsoft.com/office/officeart/2005/8/layout/orgChart1"/>
    <dgm:cxn modelId="{627DA778-A926-8346-BDE3-5C2E1976352D}" type="presParOf" srcId="{5B786A89-3E2E-AB4A-9C73-78B7980F3078}" destId="{77194ADF-0A51-0443-A3C2-756557CEAFAE}" srcOrd="4" destOrd="0" presId="urn:microsoft.com/office/officeart/2005/8/layout/orgChart1"/>
    <dgm:cxn modelId="{916F7BC7-2F5D-7E4A-A2E0-7AA57766E81B}" type="presParOf" srcId="{5B786A89-3E2E-AB4A-9C73-78B7980F3078}" destId="{7B19A4D0-889F-3C49-850A-247DE086CD96}" srcOrd="5" destOrd="0" presId="urn:microsoft.com/office/officeart/2005/8/layout/orgChart1"/>
    <dgm:cxn modelId="{C7F44513-9505-AD45-8724-C6233F8AE187}" type="presParOf" srcId="{7B19A4D0-889F-3C49-850A-247DE086CD96}" destId="{90BBF105-CD5F-104B-8211-27FBF5FB6B9F}" srcOrd="0" destOrd="0" presId="urn:microsoft.com/office/officeart/2005/8/layout/orgChart1"/>
    <dgm:cxn modelId="{05FAD3F6-C35F-7445-9E04-48B6E2773C12}" type="presParOf" srcId="{90BBF105-CD5F-104B-8211-27FBF5FB6B9F}" destId="{4A8F44A8-E31B-084F-A207-442A50B3AA79}" srcOrd="0" destOrd="0" presId="urn:microsoft.com/office/officeart/2005/8/layout/orgChart1"/>
    <dgm:cxn modelId="{4C906722-F47D-FE47-98A7-E29FEE5D5882}" type="presParOf" srcId="{90BBF105-CD5F-104B-8211-27FBF5FB6B9F}" destId="{17015E9D-5375-3F45-9A11-DC8F6616660F}" srcOrd="1" destOrd="0" presId="urn:microsoft.com/office/officeart/2005/8/layout/orgChart1"/>
    <dgm:cxn modelId="{8F41742B-55EA-E04C-B71B-11D8937AC082}" type="presParOf" srcId="{7B19A4D0-889F-3C49-850A-247DE086CD96}" destId="{4A52CE76-A2EA-8E44-A7F9-9458F33FD757}" srcOrd="1" destOrd="0" presId="urn:microsoft.com/office/officeart/2005/8/layout/orgChart1"/>
    <dgm:cxn modelId="{24A1817C-C20D-B043-B20A-E23BEDCFCA66}" type="presParOf" srcId="{4A52CE76-A2EA-8E44-A7F9-9458F33FD757}" destId="{AC3323B7-A04B-7E45-ADE1-09FC1CB8FEC0}" srcOrd="0" destOrd="0" presId="urn:microsoft.com/office/officeart/2005/8/layout/orgChart1"/>
    <dgm:cxn modelId="{E156D80D-19C6-CD48-B620-4A75AF976733}" type="presParOf" srcId="{4A52CE76-A2EA-8E44-A7F9-9458F33FD757}" destId="{190934C6-03E2-D048-B775-BBD99976A807}" srcOrd="1" destOrd="0" presId="urn:microsoft.com/office/officeart/2005/8/layout/orgChart1"/>
    <dgm:cxn modelId="{3A6CBD97-E205-6546-B0DF-234ED18E0D5E}" type="presParOf" srcId="{190934C6-03E2-D048-B775-BBD99976A807}" destId="{C6D33BE5-444D-0E48-9A38-2D15B7B51FA2}" srcOrd="0" destOrd="0" presId="urn:microsoft.com/office/officeart/2005/8/layout/orgChart1"/>
    <dgm:cxn modelId="{E7AA3319-C501-7645-91A8-D9C7457618C3}" type="presParOf" srcId="{C6D33BE5-444D-0E48-9A38-2D15B7B51FA2}" destId="{F0C58B92-36CA-314C-BF79-D5C4C7A117D5}" srcOrd="0" destOrd="0" presId="urn:microsoft.com/office/officeart/2005/8/layout/orgChart1"/>
    <dgm:cxn modelId="{A9B9FFB0-6FD3-7C45-A554-1F7886829C65}" type="presParOf" srcId="{C6D33BE5-444D-0E48-9A38-2D15B7B51FA2}" destId="{FE65D5DC-8883-BA4F-8B2C-8DC0878710FB}" srcOrd="1" destOrd="0" presId="urn:microsoft.com/office/officeart/2005/8/layout/orgChart1"/>
    <dgm:cxn modelId="{F9E35531-9EBD-8943-B251-3FBFBD052F5B}" type="presParOf" srcId="{190934C6-03E2-D048-B775-BBD99976A807}" destId="{40F54F85-8DED-0742-8244-48196C3DB336}" srcOrd="1" destOrd="0" presId="urn:microsoft.com/office/officeart/2005/8/layout/orgChart1"/>
    <dgm:cxn modelId="{497FB2F0-6795-9C4D-85AC-EAE8214D3689}" type="presParOf" srcId="{40F54F85-8DED-0742-8244-48196C3DB336}" destId="{BF79516C-7444-C44D-B396-9776F9403C92}" srcOrd="0" destOrd="0" presId="urn:microsoft.com/office/officeart/2005/8/layout/orgChart1"/>
    <dgm:cxn modelId="{484AAC0E-49BD-904B-8BEA-DBF3EF00C292}" type="presParOf" srcId="{40F54F85-8DED-0742-8244-48196C3DB336}" destId="{3129DB64-4319-654A-BC05-C872539B7F98}" srcOrd="1" destOrd="0" presId="urn:microsoft.com/office/officeart/2005/8/layout/orgChart1"/>
    <dgm:cxn modelId="{EEB4DD9F-8EF2-8F42-B56C-DF6F485C7270}" type="presParOf" srcId="{3129DB64-4319-654A-BC05-C872539B7F98}" destId="{94BDF6EA-1560-1749-98E0-0C34AE04378C}" srcOrd="0" destOrd="0" presId="urn:microsoft.com/office/officeart/2005/8/layout/orgChart1"/>
    <dgm:cxn modelId="{9CA84DAA-5E7C-5E46-B46D-14FE84FF85AD}" type="presParOf" srcId="{94BDF6EA-1560-1749-98E0-0C34AE04378C}" destId="{BCE9E475-B8C7-6343-A03E-2F2C879C51D6}" srcOrd="0" destOrd="0" presId="urn:microsoft.com/office/officeart/2005/8/layout/orgChart1"/>
    <dgm:cxn modelId="{5E96F173-EACB-D348-9197-3DA4624A76E7}" type="presParOf" srcId="{94BDF6EA-1560-1749-98E0-0C34AE04378C}" destId="{85B28102-764F-C043-BA99-8644B0E66626}" srcOrd="1" destOrd="0" presId="urn:microsoft.com/office/officeart/2005/8/layout/orgChart1"/>
    <dgm:cxn modelId="{27EBBA72-1529-9744-916D-FE366A673699}" type="presParOf" srcId="{3129DB64-4319-654A-BC05-C872539B7F98}" destId="{B3701F9F-B3E7-6E48-9DBD-543B9A7B909E}" srcOrd="1" destOrd="0" presId="urn:microsoft.com/office/officeart/2005/8/layout/orgChart1"/>
    <dgm:cxn modelId="{A7CD6663-11BC-3E42-A263-592AC8D637C9}" type="presParOf" srcId="{3129DB64-4319-654A-BC05-C872539B7F98}" destId="{2BA33984-4C3D-C34A-92C6-0765D4834191}" srcOrd="2" destOrd="0" presId="urn:microsoft.com/office/officeart/2005/8/layout/orgChart1"/>
    <dgm:cxn modelId="{FDD8C0E0-2A6B-354D-8161-3802DBFA1A92}" type="presParOf" srcId="{40F54F85-8DED-0742-8244-48196C3DB336}" destId="{E8408305-907E-4543-A92B-53CF0BC5562C}" srcOrd="2" destOrd="0" presId="urn:microsoft.com/office/officeart/2005/8/layout/orgChart1"/>
    <dgm:cxn modelId="{DD5CC6A4-B6B9-FD42-B4FC-720AB8B46ED3}" type="presParOf" srcId="{40F54F85-8DED-0742-8244-48196C3DB336}" destId="{B5B7CAD4-9326-D244-979E-6F020E75B288}" srcOrd="3" destOrd="0" presId="urn:microsoft.com/office/officeart/2005/8/layout/orgChart1"/>
    <dgm:cxn modelId="{3686285B-2AD4-4B4A-9067-05325E394F90}" type="presParOf" srcId="{B5B7CAD4-9326-D244-979E-6F020E75B288}" destId="{E363BD95-D15E-2C48-AE8D-2E05D3513852}" srcOrd="0" destOrd="0" presId="urn:microsoft.com/office/officeart/2005/8/layout/orgChart1"/>
    <dgm:cxn modelId="{DA6FEEB7-E7F4-554B-ACD7-867E66D0E705}" type="presParOf" srcId="{E363BD95-D15E-2C48-AE8D-2E05D3513852}" destId="{826CA05F-5F9A-5F46-B702-F5001DCF8EDB}" srcOrd="0" destOrd="0" presId="urn:microsoft.com/office/officeart/2005/8/layout/orgChart1"/>
    <dgm:cxn modelId="{42DA8892-92A0-7248-8A05-1DB3ABF9AA39}" type="presParOf" srcId="{E363BD95-D15E-2C48-AE8D-2E05D3513852}" destId="{7E73645C-923D-764A-BB1C-BF66BC182C66}" srcOrd="1" destOrd="0" presId="urn:microsoft.com/office/officeart/2005/8/layout/orgChart1"/>
    <dgm:cxn modelId="{CC56EC89-CDD5-374B-AFBB-73F83C5177AC}" type="presParOf" srcId="{B5B7CAD4-9326-D244-979E-6F020E75B288}" destId="{5492A3EB-FBA3-6A4F-A8DB-E431A99F45F1}" srcOrd="1" destOrd="0" presId="urn:microsoft.com/office/officeart/2005/8/layout/orgChart1"/>
    <dgm:cxn modelId="{B288F38A-E81B-9247-9F24-B753EC7CB151}" type="presParOf" srcId="{B5B7CAD4-9326-D244-979E-6F020E75B288}" destId="{562DF3CF-1FB8-F14B-B874-7D9BD07108BD}" srcOrd="2" destOrd="0" presId="urn:microsoft.com/office/officeart/2005/8/layout/orgChart1"/>
    <dgm:cxn modelId="{A21CD4CC-6D94-FD49-A559-F891FE2AE197}" type="presParOf" srcId="{40F54F85-8DED-0742-8244-48196C3DB336}" destId="{6FAD49D4-9DBC-5848-84F6-1DD3567C3106}" srcOrd="4" destOrd="0" presId="urn:microsoft.com/office/officeart/2005/8/layout/orgChart1"/>
    <dgm:cxn modelId="{54C1DB99-6EDF-D247-BBDB-8B777F985808}" type="presParOf" srcId="{40F54F85-8DED-0742-8244-48196C3DB336}" destId="{F41113A5-33CE-E343-AFDA-DFA3FDFAA83A}" srcOrd="5" destOrd="0" presId="urn:microsoft.com/office/officeart/2005/8/layout/orgChart1"/>
    <dgm:cxn modelId="{1B6B2E1C-993D-894D-BB1D-568D6819C62B}" type="presParOf" srcId="{F41113A5-33CE-E343-AFDA-DFA3FDFAA83A}" destId="{32F41181-40D2-814B-B951-2DB213FD4042}" srcOrd="0" destOrd="0" presId="urn:microsoft.com/office/officeart/2005/8/layout/orgChart1"/>
    <dgm:cxn modelId="{75886297-05C6-2F4F-808E-0F510D44D690}" type="presParOf" srcId="{32F41181-40D2-814B-B951-2DB213FD4042}" destId="{84EB4ABE-A1F0-FA4D-8BB0-DD77B5490162}" srcOrd="0" destOrd="0" presId="urn:microsoft.com/office/officeart/2005/8/layout/orgChart1"/>
    <dgm:cxn modelId="{C33FF782-BFF7-8444-9D68-2E9B6950A208}" type="presParOf" srcId="{32F41181-40D2-814B-B951-2DB213FD4042}" destId="{B3D4DC16-2938-9E4B-BA5E-0440E499B253}" srcOrd="1" destOrd="0" presId="urn:microsoft.com/office/officeart/2005/8/layout/orgChart1"/>
    <dgm:cxn modelId="{A457B4E0-55E8-A84F-8B16-6BCB6C69C84B}" type="presParOf" srcId="{F41113A5-33CE-E343-AFDA-DFA3FDFAA83A}" destId="{ED32DA06-AAF7-6144-822C-8E44615E2EA0}" srcOrd="1" destOrd="0" presId="urn:microsoft.com/office/officeart/2005/8/layout/orgChart1"/>
    <dgm:cxn modelId="{F5E4163D-F1B4-4548-8241-CA5795663C3A}" type="presParOf" srcId="{ED32DA06-AAF7-6144-822C-8E44615E2EA0}" destId="{DB637708-39F7-D247-B16B-3EC0BB207F83}" srcOrd="0" destOrd="0" presId="urn:microsoft.com/office/officeart/2005/8/layout/orgChart1"/>
    <dgm:cxn modelId="{29A908C8-E408-0745-B8ED-89D8616AC911}" type="presParOf" srcId="{ED32DA06-AAF7-6144-822C-8E44615E2EA0}" destId="{8AA4C6D8-ED50-3141-B82D-167C16705D23}" srcOrd="1" destOrd="0" presId="urn:microsoft.com/office/officeart/2005/8/layout/orgChart1"/>
    <dgm:cxn modelId="{77D317B5-2EC5-2041-B20E-568E354ECA87}" type="presParOf" srcId="{8AA4C6D8-ED50-3141-B82D-167C16705D23}" destId="{A20210E6-C02D-724A-92B7-0F281351C27A}" srcOrd="0" destOrd="0" presId="urn:microsoft.com/office/officeart/2005/8/layout/orgChart1"/>
    <dgm:cxn modelId="{B9215054-E480-564B-B99C-4B052AB59E7B}" type="presParOf" srcId="{A20210E6-C02D-724A-92B7-0F281351C27A}" destId="{58B6D141-D675-4E42-BB89-E515C147CCFE}" srcOrd="0" destOrd="0" presId="urn:microsoft.com/office/officeart/2005/8/layout/orgChart1"/>
    <dgm:cxn modelId="{14F9804B-7210-7B40-BADE-0C7EE88A3CF6}" type="presParOf" srcId="{A20210E6-C02D-724A-92B7-0F281351C27A}" destId="{4CECD195-973F-B646-88CB-E5B1450C9BD2}" srcOrd="1" destOrd="0" presId="urn:microsoft.com/office/officeart/2005/8/layout/orgChart1"/>
    <dgm:cxn modelId="{E4939810-AA91-0C40-9390-EA55C5E9F722}" type="presParOf" srcId="{8AA4C6D8-ED50-3141-B82D-167C16705D23}" destId="{89841CE2-99CD-A24B-BCB5-856B4E60AA7D}" srcOrd="1" destOrd="0" presId="urn:microsoft.com/office/officeart/2005/8/layout/orgChart1"/>
    <dgm:cxn modelId="{92C558FA-1B01-654C-B02B-1807E3D47AF6}" type="presParOf" srcId="{8AA4C6D8-ED50-3141-B82D-167C16705D23}" destId="{9701226A-DA90-5542-BCC0-9F12F9E98D62}" srcOrd="2" destOrd="0" presId="urn:microsoft.com/office/officeart/2005/8/layout/orgChart1"/>
    <dgm:cxn modelId="{DC91BC54-20B1-C74D-9B00-5CC9A941141F}" type="presParOf" srcId="{F41113A5-33CE-E343-AFDA-DFA3FDFAA83A}" destId="{CE928E7A-22DF-EC4C-9C04-CFD8524C3485}" srcOrd="2" destOrd="0" presId="urn:microsoft.com/office/officeart/2005/8/layout/orgChart1"/>
    <dgm:cxn modelId="{6093351B-8D37-E04F-A543-99AB38218394}" type="presParOf" srcId="{190934C6-03E2-D048-B775-BBD99976A807}" destId="{2A4EF7FF-D060-EE40-8C4F-73903EE756BB}" srcOrd="2" destOrd="0" presId="urn:microsoft.com/office/officeart/2005/8/layout/orgChart1"/>
    <dgm:cxn modelId="{879FC66B-6BD3-5247-93C9-952EA0C023D4}" type="presParOf" srcId="{7B19A4D0-889F-3C49-850A-247DE086CD96}" destId="{61AA057B-F1D8-AE46-A086-AEC743DAFBF0}" srcOrd="2" destOrd="0" presId="urn:microsoft.com/office/officeart/2005/8/layout/orgChart1"/>
    <dgm:cxn modelId="{28B506A3-89A0-C249-A804-E54CDA1B3405}" type="presParOf" srcId="{1A408645-6CF9-9C44-84A0-065A23D476D6}" destId="{3B8C838A-C64C-1942-866C-1D31279965B1}" srcOrd="2" destOrd="0" presId="urn:microsoft.com/office/officeart/2005/8/layout/orgChart1"/>
    <dgm:cxn modelId="{ABF96765-5297-6D43-A059-4D8E7903668B}" type="presParOf" srcId="{4F20774C-5A05-684E-954B-895EF0A3BE2D}" destId="{59E95841-7C46-1247-878A-267622D44095}" srcOrd="6" destOrd="0" presId="urn:microsoft.com/office/officeart/2005/8/layout/orgChart1"/>
    <dgm:cxn modelId="{D40340F6-9623-E245-9AD2-68DD3C0AF014}" type="presParOf" srcId="{4F20774C-5A05-684E-954B-895EF0A3BE2D}" destId="{FCF2E469-AD9B-344C-B0AF-7A83EBEFA1A6}" srcOrd="7" destOrd="0" presId="urn:microsoft.com/office/officeart/2005/8/layout/orgChart1"/>
    <dgm:cxn modelId="{B0EC7351-A19A-3149-AE7B-991EB7D1E91C}" type="presParOf" srcId="{FCF2E469-AD9B-344C-B0AF-7A83EBEFA1A6}" destId="{B8BADB3B-37FB-E847-93BF-7AE506CEAEE1}" srcOrd="0" destOrd="0" presId="urn:microsoft.com/office/officeart/2005/8/layout/orgChart1"/>
    <dgm:cxn modelId="{2B7B77DD-B5DE-9145-A19E-E20AD7F8E767}" type="presParOf" srcId="{B8BADB3B-37FB-E847-93BF-7AE506CEAEE1}" destId="{B06B8C0D-F24E-A14B-9AF5-FE500273AB95}" srcOrd="0" destOrd="0" presId="urn:microsoft.com/office/officeart/2005/8/layout/orgChart1"/>
    <dgm:cxn modelId="{EB1743B6-204A-5445-9F50-0E8308B67225}" type="presParOf" srcId="{B8BADB3B-37FB-E847-93BF-7AE506CEAEE1}" destId="{B7B74DBA-DAE6-914C-B70A-47DA11985EDF}" srcOrd="1" destOrd="0" presId="urn:microsoft.com/office/officeart/2005/8/layout/orgChart1"/>
    <dgm:cxn modelId="{3C4580C0-9939-C74F-8810-E0E8E541C3AF}" type="presParOf" srcId="{FCF2E469-AD9B-344C-B0AF-7A83EBEFA1A6}" destId="{AB77B574-D2D2-A440-B348-3CC7574D42EE}" srcOrd="1" destOrd="0" presId="urn:microsoft.com/office/officeart/2005/8/layout/orgChart1"/>
    <dgm:cxn modelId="{1E441264-3ED3-2444-A92F-A604DBB16A55}" type="presParOf" srcId="{AB77B574-D2D2-A440-B348-3CC7574D42EE}" destId="{60873EE3-3E14-EF48-88B2-DD509436268E}" srcOrd="0" destOrd="0" presId="urn:microsoft.com/office/officeart/2005/8/layout/orgChart1"/>
    <dgm:cxn modelId="{5A47382B-B13B-6446-8F0A-8250D12C8125}" type="presParOf" srcId="{AB77B574-D2D2-A440-B348-3CC7574D42EE}" destId="{239D5D3B-A8B1-7E4D-A5F0-B81DCDBB9CD2}" srcOrd="1" destOrd="0" presId="urn:microsoft.com/office/officeart/2005/8/layout/orgChart1"/>
    <dgm:cxn modelId="{228B5850-B213-FC41-A961-E5B9D220BECE}" type="presParOf" srcId="{239D5D3B-A8B1-7E4D-A5F0-B81DCDBB9CD2}" destId="{0B586368-7436-8346-9D27-28B68D144C1A}" srcOrd="0" destOrd="0" presId="urn:microsoft.com/office/officeart/2005/8/layout/orgChart1"/>
    <dgm:cxn modelId="{1CA0D308-204B-B54D-9A9D-3050BA2ECA74}" type="presParOf" srcId="{0B586368-7436-8346-9D27-28B68D144C1A}" destId="{A2FBEB97-3220-CE4C-8A6E-B42B8E5754CE}" srcOrd="0" destOrd="0" presId="urn:microsoft.com/office/officeart/2005/8/layout/orgChart1"/>
    <dgm:cxn modelId="{423CF4E9-E40D-1A48-AF07-99D799E69E4C}" type="presParOf" srcId="{0B586368-7436-8346-9D27-28B68D144C1A}" destId="{ABDAF75D-2CA3-0845-AD0E-44BF5167EC50}" srcOrd="1" destOrd="0" presId="urn:microsoft.com/office/officeart/2005/8/layout/orgChart1"/>
    <dgm:cxn modelId="{DD63AAC8-A243-7A4D-BD36-A2BE9B244924}" type="presParOf" srcId="{239D5D3B-A8B1-7E4D-A5F0-B81DCDBB9CD2}" destId="{697282FC-52F7-FA48-B76E-7EADCB8BCF41}" srcOrd="1" destOrd="0" presId="urn:microsoft.com/office/officeart/2005/8/layout/orgChart1"/>
    <dgm:cxn modelId="{27063A7D-8BB5-774F-AC0F-043D0213BA1E}" type="presParOf" srcId="{239D5D3B-A8B1-7E4D-A5F0-B81DCDBB9CD2}" destId="{C635249D-3F88-6440-A2F2-25F86FFB1167}" srcOrd="2" destOrd="0" presId="urn:microsoft.com/office/officeart/2005/8/layout/orgChart1"/>
    <dgm:cxn modelId="{2B8DB8F3-9E3F-D34D-931B-776717F4EA1E}" type="presParOf" srcId="{AB77B574-D2D2-A440-B348-3CC7574D42EE}" destId="{E069961E-D18D-1242-8231-74C52BEB1375}" srcOrd="2" destOrd="0" presId="urn:microsoft.com/office/officeart/2005/8/layout/orgChart1"/>
    <dgm:cxn modelId="{0443B271-21B3-9C45-9231-4D32025EFA2C}" type="presParOf" srcId="{AB77B574-D2D2-A440-B348-3CC7574D42EE}" destId="{DE0F973C-3557-0946-8732-6BFDED012B36}" srcOrd="3" destOrd="0" presId="urn:microsoft.com/office/officeart/2005/8/layout/orgChart1"/>
    <dgm:cxn modelId="{E91F9180-C068-8B45-83C2-D31867E94B98}" type="presParOf" srcId="{DE0F973C-3557-0946-8732-6BFDED012B36}" destId="{152FE561-49C0-C443-A08D-DC609B7FC11D}" srcOrd="0" destOrd="0" presId="urn:microsoft.com/office/officeart/2005/8/layout/orgChart1"/>
    <dgm:cxn modelId="{BDE864D5-041A-4F45-BF38-6E7F113F80FE}" type="presParOf" srcId="{152FE561-49C0-C443-A08D-DC609B7FC11D}" destId="{73B90EAE-C3AF-A440-B340-E71359368F4E}" srcOrd="0" destOrd="0" presId="urn:microsoft.com/office/officeart/2005/8/layout/orgChart1"/>
    <dgm:cxn modelId="{EC7AEBA6-EBF6-F840-BE18-E85E8D1D05B9}" type="presParOf" srcId="{152FE561-49C0-C443-A08D-DC609B7FC11D}" destId="{23D363FE-55F8-7948-BD22-1A27228E7BCF}" srcOrd="1" destOrd="0" presId="urn:microsoft.com/office/officeart/2005/8/layout/orgChart1"/>
    <dgm:cxn modelId="{7118E98A-8FDE-8A49-A3A4-159973ABDE56}" type="presParOf" srcId="{DE0F973C-3557-0946-8732-6BFDED012B36}" destId="{C6847872-6A0D-8640-9FF5-7A650078ADB1}" srcOrd="1" destOrd="0" presId="urn:microsoft.com/office/officeart/2005/8/layout/orgChart1"/>
    <dgm:cxn modelId="{2FC110F0-2382-DF48-B493-F14112C07DEF}" type="presParOf" srcId="{C6847872-6A0D-8640-9FF5-7A650078ADB1}" destId="{FDCFBE73-EC2B-5A47-866A-8F5CB3F682B0}" srcOrd="0" destOrd="0" presId="urn:microsoft.com/office/officeart/2005/8/layout/orgChart1"/>
    <dgm:cxn modelId="{9D4727FE-51FB-9A40-942B-588A9C08B6D7}" type="presParOf" srcId="{C6847872-6A0D-8640-9FF5-7A650078ADB1}" destId="{4E7D3752-6174-1746-BD8B-991F4B49F99A}" srcOrd="1" destOrd="0" presId="urn:microsoft.com/office/officeart/2005/8/layout/orgChart1"/>
    <dgm:cxn modelId="{1139E1B2-5882-414D-B3B2-644A42C6D52D}" type="presParOf" srcId="{4E7D3752-6174-1746-BD8B-991F4B49F99A}" destId="{6AA2C4C6-49F0-D647-B4EE-02EAAA6560E6}" srcOrd="0" destOrd="0" presId="urn:microsoft.com/office/officeart/2005/8/layout/orgChart1"/>
    <dgm:cxn modelId="{7CE8ED8C-4B15-9646-84DF-D34C2BA5B6FF}" type="presParOf" srcId="{6AA2C4C6-49F0-D647-B4EE-02EAAA6560E6}" destId="{6CFA9CBD-E886-F944-B2CA-857DA665CC68}" srcOrd="0" destOrd="0" presId="urn:microsoft.com/office/officeart/2005/8/layout/orgChart1"/>
    <dgm:cxn modelId="{BB752C5A-83F4-E44E-8618-CCAA71DBB72A}" type="presParOf" srcId="{6AA2C4C6-49F0-D647-B4EE-02EAAA6560E6}" destId="{06B2A79D-4A78-2A42-892B-D9B3790B9347}" srcOrd="1" destOrd="0" presId="urn:microsoft.com/office/officeart/2005/8/layout/orgChart1"/>
    <dgm:cxn modelId="{98B19BF7-27C7-3743-8378-EA1B009E8BB4}" type="presParOf" srcId="{4E7D3752-6174-1746-BD8B-991F4B49F99A}" destId="{047C007E-7DE1-184C-B67C-FDBA8D08632C}" srcOrd="1" destOrd="0" presId="urn:microsoft.com/office/officeart/2005/8/layout/orgChart1"/>
    <dgm:cxn modelId="{0BBF251A-EAD0-7242-8207-D14F0C7F55F0}" type="presParOf" srcId="{4E7D3752-6174-1746-BD8B-991F4B49F99A}" destId="{AF96C736-009A-1745-B943-B2AF4C4D7435}" srcOrd="2" destOrd="0" presId="urn:microsoft.com/office/officeart/2005/8/layout/orgChart1"/>
    <dgm:cxn modelId="{C4735716-1E1C-3445-A01A-19FFE4166204}" type="presParOf" srcId="{C6847872-6A0D-8640-9FF5-7A650078ADB1}" destId="{2B145CD8-2BDF-2344-B438-31068A5FE54E}" srcOrd="2" destOrd="0" presId="urn:microsoft.com/office/officeart/2005/8/layout/orgChart1"/>
    <dgm:cxn modelId="{EE870E3C-AE9C-044E-9DFE-F14782594A1E}" type="presParOf" srcId="{C6847872-6A0D-8640-9FF5-7A650078ADB1}" destId="{4755B484-8420-0A4F-ACC7-C3EB177BE250}" srcOrd="3" destOrd="0" presId="urn:microsoft.com/office/officeart/2005/8/layout/orgChart1"/>
    <dgm:cxn modelId="{D466323D-6896-A349-B66C-33CE4717EFAF}" type="presParOf" srcId="{4755B484-8420-0A4F-ACC7-C3EB177BE250}" destId="{4A871D50-0E45-F44E-9D34-0324AD495433}" srcOrd="0" destOrd="0" presId="urn:microsoft.com/office/officeart/2005/8/layout/orgChart1"/>
    <dgm:cxn modelId="{D6419DCB-55FC-B247-B3FB-42AEBEB553E9}" type="presParOf" srcId="{4A871D50-0E45-F44E-9D34-0324AD495433}" destId="{538F5E29-A47A-0540-ABA4-228910A7A915}" srcOrd="0" destOrd="0" presId="urn:microsoft.com/office/officeart/2005/8/layout/orgChart1"/>
    <dgm:cxn modelId="{D1B7B6C1-C1DE-C140-9BD5-08F83049378D}" type="presParOf" srcId="{4A871D50-0E45-F44E-9D34-0324AD495433}" destId="{FAE69A7A-9763-0C4F-9F22-18855D8CB8A9}" srcOrd="1" destOrd="0" presId="urn:microsoft.com/office/officeart/2005/8/layout/orgChart1"/>
    <dgm:cxn modelId="{45CD9F68-CB04-FD4B-A39C-0862468101A3}" type="presParOf" srcId="{4755B484-8420-0A4F-ACC7-C3EB177BE250}" destId="{8070D86F-C22F-6C44-A3FE-E27FD21C630F}" srcOrd="1" destOrd="0" presId="urn:microsoft.com/office/officeart/2005/8/layout/orgChart1"/>
    <dgm:cxn modelId="{D65EA23C-8555-BE4F-931B-49E22C0B392C}" type="presParOf" srcId="{8070D86F-C22F-6C44-A3FE-E27FD21C630F}" destId="{CDA143F9-D70E-4546-9CB6-AC60FB5F3B48}" srcOrd="0" destOrd="0" presId="urn:microsoft.com/office/officeart/2005/8/layout/orgChart1"/>
    <dgm:cxn modelId="{800F17A5-D957-5B4E-8B5F-001B26FE0F43}" type="presParOf" srcId="{8070D86F-C22F-6C44-A3FE-E27FD21C630F}" destId="{CE58102B-E791-8E4F-9C60-44D42DCE100C}" srcOrd="1" destOrd="0" presId="urn:microsoft.com/office/officeart/2005/8/layout/orgChart1"/>
    <dgm:cxn modelId="{E19EF257-51D9-2D48-8EE7-DEC145914B2E}" type="presParOf" srcId="{CE58102B-E791-8E4F-9C60-44D42DCE100C}" destId="{3BB18A27-19E5-FB47-9192-06FE185C39BF}" srcOrd="0" destOrd="0" presId="urn:microsoft.com/office/officeart/2005/8/layout/orgChart1"/>
    <dgm:cxn modelId="{B260E062-893C-F440-A680-D40335541B41}" type="presParOf" srcId="{3BB18A27-19E5-FB47-9192-06FE185C39BF}" destId="{0B19116A-B375-354D-8375-67790D648827}" srcOrd="0" destOrd="0" presId="urn:microsoft.com/office/officeart/2005/8/layout/orgChart1"/>
    <dgm:cxn modelId="{D0B21146-F024-F345-9C6F-9AC165C91E38}" type="presParOf" srcId="{3BB18A27-19E5-FB47-9192-06FE185C39BF}" destId="{FBDD211A-3CD7-1A46-A174-5BB3294684E8}" srcOrd="1" destOrd="0" presId="urn:microsoft.com/office/officeart/2005/8/layout/orgChart1"/>
    <dgm:cxn modelId="{9F5EC4CA-2250-D046-BCA0-71310F20B449}" type="presParOf" srcId="{CE58102B-E791-8E4F-9C60-44D42DCE100C}" destId="{835BD7F5-A460-4C4E-824B-AEB3DB9DB910}" srcOrd="1" destOrd="0" presId="urn:microsoft.com/office/officeart/2005/8/layout/orgChart1"/>
    <dgm:cxn modelId="{EB0715AA-0EF0-2C45-8B83-41B4BB7D52DC}" type="presParOf" srcId="{CE58102B-E791-8E4F-9C60-44D42DCE100C}" destId="{812BA083-217B-9F4C-9C45-B32579BFC6FA}" srcOrd="2" destOrd="0" presId="urn:microsoft.com/office/officeart/2005/8/layout/orgChart1"/>
    <dgm:cxn modelId="{9862389F-8E47-5743-BFEA-33E77E1BEB72}" type="presParOf" srcId="{8070D86F-C22F-6C44-A3FE-E27FD21C630F}" destId="{43B235A6-EE55-6843-A2B9-CD38211C836F}" srcOrd="2" destOrd="0" presId="urn:microsoft.com/office/officeart/2005/8/layout/orgChart1"/>
    <dgm:cxn modelId="{5CFE6A12-19F7-794C-A31B-FA590BA90EFC}" type="presParOf" srcId="{8070D86F-C22F-6C44-A3FE-E27FD21C630F}" destId="{2F99AF1D-9238-DB41-8898-641A920C14C1}" srcOrd="3" destOrd="0" presId="urn:microsoft.com/office/officeart/2005/8/layout/orgChart1"/>
    <dgm:cxn modelId="{35EF4BB3-8258-4D4E-905D-D8B5E407B0B9}" type="presParOf" srcId="{2F99AF1D-9238-DB41-8898-641A920C14C1}" destId="{63F4D7C0-AE03-1E4A-853F-37BF5DD8D22E}" srcOrd="0" destOrd="0" presId="urn:microsoft.com/office/officeart/2005/8/layout/orgChart1"/>
    <dgm:cxn modelId="{024E9B13-DCC5-2C44-8C1E-6F83D8AA19FF}" type="presParOf" srcId="{63F4D7C0-AE03-1E4A-853F-37BF5DD8D22E}" destId="{5A621B4A-0361-D74B-953F-D5CA17A58A6A}" srcOrd="0" destOrd="0" presId="urn:microsoft.com/office/officeart/2005/8/layout/orgChart1"/>
    <dgm:cxn modelId="{B4AA2DD9-301E-7F41-B461-31A8C09ABF78}" type="presParOf" srcId="{63F4D7C0-AE03-1E4A-853F-37BF5DD8D22E}" destId="{65DFC817-B572-4443-803D-132F9DB9D281}" srcOrd="1" destOrd="0" presId="urn:microsoft.com/office/officeart/2005/8/layout/orgChart1"/>
    <dgm:cxn modelId="{24253603-ABF4-8147-B29E-C9FB8D1CE6B2}" type="presParOf" srcId="{2F99AF1D-9238-DB41-8898-641A920C14C1}" destId="{89DEAFC6-2E3B-F84D-A8EC-A9B2A931DDC5}" srcOrd="1" destOrd="0" presId="urn:microsoft.com/office/officeart/2005/8/layout/orgChart1"/>
    <dgm:cxn modelId="{0FAE7C47-18AA-5A4F-A2B2-A195C1B9E583}" type="presParOf" srcId="{89DEAFC6-2E3B-F84D-A8EC-A9B2A931DDC5}" destId="{861FBEF6-3601-404B-BCCB-627F8E490DC1}" srcOrd="0" destOrd="0" presId="urn:microsoft.com/office/officeart/2005/8/layout/orgChart1"/>
    <dgm:cxn modelId="{7167C10D-03AC-9949-8E61-EAEE78CBFEBC}" type="presParOf" srcId="{89DEAFC6-2E3B-F84D-A8EC-A9B2A931DDC5}" destId="{818A1018-6BF3-D44D-91B8-5C1B1F41EF4D}" srcOrd="1" destOrd="0" presId="urn:microsoft.com/office/officeart/2005/8/layout/orgChart1"/>
    <dgm:cxn modelId="{CA107DFC-757C-BF47-A6E5-D0C32AA43120}" type="presParOf" srcId="{818A1018-6BF3-D44D-91B8-5C1B1F41EF4D}" destId="{8F0EA6B0-34E4-5446-859E-9397612C4B51}" srcOrd="0" destOrd="0" presId="urn:microsoft.com/office/officeart/2005/8/layout/orgChart1"/>
    <dgm:cxn modelId="{DC2FF9C3-8B26-F749-9991-D22EC5CCF50D}" type="presParOf" srcId="{8F0EA6B0-34E4-5446-859E-9397612C4B51}" destId="{4837C3A7-E421-624C-8EF0-B212C9E3C524}" srcOrd="0" destOrd="0" presId="urn:microsoft.com/office/officeart/2005/8/layout/orgChart1"/>
    <dgm:cxn modelId="{D93AE9EF-3590-B04E-BA59-285E0ED90548}" type="presParOf" srcId="{8F0EA6B0-34E4-5446-859E-9397612C4B51}" destId="{EDB86822-1497-6044-AAC9-E676DCF2B45B}" srcOrd="1" destOrd="0" presId="urn:microsoft.com/office/officeart/2005/8/layout/orgChart1"/>
    <dgm:cxn modelId="{9C7FD658-FC37-A543-A9E9-65DCA7D58BB9}" type="presParOf" srcId="{818A1018-6BF3-D44D-91B8-5C1B1F41EF4D}" destId="{A4861393-1534-AE46-AFF0-514F8F8417C8}" srcOrd="1" destOrd="0" presId="urn:microsoft.com/office/officeart/2005/8/layout/orgChart1"/>
    <dgm:cxn modelId="{97A4E05B-CD28-C34B-A978-EEEABD1A97B6}" type="presParOf" srcId="{818A1018-6BF3-D44D-91B8-5C1B1F41EF4D}" destId="{588B175F-68E7-C04A-9803-5D2552DD02EC}" srcOrd="2" destOrd="0" presId="urn:microsoft.com/office/officeart/2005/8/layout/orgChart1"/>
    <dgm:cxn modelId="{0AFC2C41-707A-7D43-943D-BC8EEE4599F4}" type="presParOf" srcId="{89DEAFC6-2E3B-F84D-A8EC-A9B2A931DDC5}" destId="{96AE7B33-B62F-1C48-B46C-55CF5CE27F87}" srcOrd="2" destOrd="0" presId="urn:microsoft.com/office/officeart/2005/8/layout/orgChart1"/>
    <dgm:cxn modelId="{3041FF6E-7237-2B4C-93FD-DE6C45C7194F}" type="presParOf" srcId="{89DEAFC6-2E3B-F84D-A8EC-A9B2A931DDC5}" destId="{21418E97-235C-2648-B993-0B500318A7D1}" srcOrd="3" destOrd="0" presId="urn:microsoft.com/office/officeart/2005/8/layout/orgChart1"/>
    <dgm:cxn modelId="{2ECFB39F-AADD-A240-8756-B41C2B895E49}" type="presParOf" srcId="{21418E97-235C-2648-B993-0B500318A7D1}" destId="{7C62ECDB-4796-5441-B527-CB0B2D8E7648}" srcOrd="0" destOrd="0" presId="urn:microsoft.com/office/officeart/2005/8/layout/orgChart1"/>
    <dgm:cxn modelId="{9652697C-3E9B-0548-97A5-CA862681F9C6}" type="presParOf" srcId="{7C62ECDB-4796-5441-B527-CB0B2D8E7648}" destId="{668CA19D-9E29-0A4C-8AC2-D7A05612F399}" srcOrd="0" destOrd="0" presId="urn:microsoft.com/office/officeart/2005/8/layout/orgChart1"/>
    <dgm:cxn modelId="{ACE027CE-37E3-274E-9E39-248B05556512}" type="presParOf" srcId="{7C62ECDB-4796-5441-B527-CB0B2D8E7648}" destId="{D8EB80EB-8290-5446-8361-37EEE02E2774}" srcOrd="1" destOrd="0" presId="urn:microsoft.com/office/officeart/2005/8/layout/orgChart1"/>
    <dgm:cxn modelId="{8BEB74D9-4DC7-F14A-A023-2EA35ABBA4FC}" type="presParOf" srcId="{21418E97-235C-2648-B993-0B500318A7D1}" destId="{4CB1CC34-F764-084E-8BBA-82CA2B8FE46A}" srcOrd="1" destOrd="0" presId="urn:microsoft.com/office/officeart/2005/8/layout/orgChart1"/>
    <dgm:cxn modelId="{2A276894-3752-9A42-9C69-CDF5956C391B}" type="presParOf" srcId="{21418E97-235C-2648-B993-0B500318A7D1}" destId="{223D6D89-CFFA-9A47-A7F9-F5ED91D03004}" srcOrd="2" destOrd="0" presId="urn:microsoft.com/office/officeart/2005/8/layout/orgChart1"/>
    <dgm:cxn modelId="{5A822AA5-78F6-2745-AB5D-BCE30CCCB967}" type="presParOf" srcId="{89DEAFC6-2E3B-F84D-A8EC-A9B2A931DDC5}" destId="{D5102595-542B-6A4D-A0D6-BE2B5A48AA16}" srcOrd="4" destOrd="0" presId="urn:microsoft.com/office/officeart/2005/8/layout/orgChart1"/>
    <dgm:cxn modelId="{4F86B14C-A37F-B442-8298-2E6D99C56D59}" type="presParOf" srcId="{89DEAFC6-2E3B-F84D-A8EC-A9B2A931DDC5}" destId="{AF1355DD-446D-3B4D-8A4D-00CEBD2246A0}" srcOrd="5" destOrd="0" presId="urn:microsoft.com/office/officeart/2005/8/layout/orgChart1"/>
    <dgm:cxn modelId="{AB0EFA35-D9D6-DF4F-BB66-1374040E2ADE}" type="presParOf" srcId="{AF1355DD-446D-3B4D-8A4D-00CEBD2246A0}" destId="{C4E4A758-EF69-2D4A-B99A-A39DA352F6BC}" srcOrd="0" destOrd="0" presId="urn:microsoft.com/office/officeart/2005/8/layout/orgChart1"/>
    <dgm:cxn modelId="{F93E4A4A-07CF-2D40-9CB0-B8A8BE7CB087}" type="presParOf" srcId="{C4E4A758-EF69-2D4A-B99A-A39DA352F6BC}" destId="{EB025F54-6793-324D-8A4E-F7EFA17536A1}" srcOrd="0" destOrd="0" presId="urn:microsoft.com/office/officeart/2005/8/layout/orgChart1"/>
    <dgm:cxn modelId="{E0F64EA8-966D-E845-82DA-E861BAD9841C}" type="presParOf" srcId="{C4E4A758-EF69-2D4A-B99A-A39DA352F6BC}" destId="{EF98CFEF-A4DF-2F4B-8DC9-E2C8F7AB9458}" srcOrd="1" destOrd="0" presId="urn:microsoft.com/office/officeart/2005/8/layout/orgChart1"/>
    <dgm:cxn modelId="{DBD436B7-AFCC-974C-9DF4-FA15957BA32B}" type="presParOf" srcId="{AF1355DD-446D-3B4D-8A4D-00CEBD2246A0}" destId="{7E078A91-B7F2-8C46-99DC-6E2094AC8EDB}" srcOrd="1" destOrd="0" presId="urn:microsoft.com/office/officeart/2005/8/layout/orgChart1"/>
    <dgm:cxn modelId="{E7799FBA-9E0C-0044-A865-50E71D3271A2}" type="presParOf" srcId="{AF1355DD-446D-3B4D-8A4D-00CEBD2246A0}" destId="{7D126FF3-B1E3-1A4E-AE0A-80D997294D51}" srcOrd="2" destOrd="0" presId="urn:microsoft.com/office/officeart/2005/8/layout/orgChart1"/>
    <dgm:cxn modelId="{5E4BB380-1A9E-544B-B153-AA4DA08C84C2}" type="presParOf" srcId="{2F99AF1D-9238-DB41-8898-641A920C14C1}" destId="{782632D9-CED6-274E-8E7B-A3DAA49444F9}" srcOrd="2" destOrd="0" presId="urn:microsoft.com/office/officeart/2005/8/layout/orgChart1"/>
    <dgm:cxn modelId="{1A5B1543-25EC-8D4B-B436-0DF7F9C5DFE1}" type="presParOf" srcId="{4755B484-8420-0A4F-ACC7-C3EB177BE250}" destId="{1A0097A0-2D38-3A49-B18A-E25D98D573D5}" srcOrd="2" destOrd="0" presId="urn:microsoft.com/office/officeart/2005/8/layout/orgChart1"/>
    <dgm:cxn modelId="{E245DC2D-0C33-9241-9EE4-46EAFE365FCB}" type="presParOf" srcId="{C6847872-6A0D-8640-9FF5-7A650078ADB1}" destId="{D590819F-4CD0-6447-B7E5-E021C12F36DC}" srcOrd="4" destOrd="0" presId="urn:microsoft.com/office/officeart/2005/8/layout/orgChart1"/>
    <dgm:cxn modelId="{45C07021-CFDC-5C44-A4BF-1F29271B00F0}" type="presParOf" srcId="{C6847872-6A0D-8640-9FF5-7A650078ADB1}" destId="{ED89A3AA-F35F-4B48-A9D2-6A2365E37576}" srcOrd="5" destOrd="0" presId="urn:microsoft.com/office/officeart/2005/8/layout/orgChart1"/>
    <dgm:cxn modelId="{768277DC-F089-634A-95D4-C3E96E6C489D}" type="presParOf" srcId="{ED89A3AA-F35F-4B48-A9D2-6A2365E37576}" destId="{C588D57C-AD49-734D-84AE-854FF16AED4C}" srcOrd="0" destOrd="0" presId="urn:microsoft.com/office/officeart/2005/8/layout/orgChart1"/>
    <dgm:cxn modelId="{78ACADE3-1001-D647-8826-039FD0593AB0}" type="presParOf" srcId="{C588D57C-AD49-734D-84AE-854FF16AED4C}" destId="{B99AED1B-98CB-2841-97BF-8D18E118895C}" srcOrd="0" destOrd="0" presId="urn:microsoft.com/office/officeart/2005/8/layout/orgChart1"/>
    <dgm:cxn modelId="{FAD50A63-6E22-2C47-BF6E-81351D80568D}" type="presParOf" srcId="{C588D57C-AD49-734D-84AE-854FF16AED4C}" destId="{C93ECCBE-D9F3-A443-A890-0774FE7108A5}" srcOrd="1" destOrd="0" presId="urn:microsoft.com/office/officeart/2005/8/layout/orgChart1"/>
    <dgm:cxn modelId="{4DBA8E1B-1178-A94D-9440-2CA94E90825C}" type="presParOf" srcId="{ED89A3AA-F35F-4B48-A9D2-6A2365E37576}" destId="{71B280D2-E745-0C4B-BD32-C9EC8FF81D28}" srcOrd="1" destOrd="0" presId="urn:microsoft.com/office/officeart/2005/8/layout/orgChart1"/>
    <dgm:cxn modelId="{BBD068B4-FE64-4B49-A301-A97124A3DCEF}" type="presParOf" srcId="{71B280D2-E745-0C4B-BD32-C9EC8FF81D28}" destId="{1B7AFD16-7BD0-004E-A4C2-AC30EB117C2A}" srcOrd="0" destOrd="0" presId="urn:microsoft.com/office/officeart/2005/8/layout/orgChart1"/>
    <dgm:cxn modelId="{8A1027AB-5A71-FB49-B357-7ED1AE446FBC}" type="presParOf" srcId="{71B280D2-E745-0C4B-BD32-C9EC8FF81D28}" destId="{F35002A8-A766-D84D-AAD5-929F86CB2395}" srcOrd="1" destOrd="0" presId="urn:microsoft.com/office/officeart/2005/8/layout/orgChart1"/>
    <dgm:cxn modelId="{FB87EA71-D375-624C-84C7-FB273A6F89DF}" type="presParOf" srcId="{F35002A8-A766-D84D-AAD5-929F86CB2395}" destId="{65697E10-B91A-044F-BFF1-2F03105B8537}" srcOrd="0" destOrd="0" presId="urn:microsoft.com/office/officeart/2005/8/layout/orgChart1"/>
    <dgm:cxn modelId="{B50BF67A-A877-1A45-9C4C-E4D03845BCFB}" type="presParOf" srcId="{65697E10-B91A-044F-BFF1-2F03105B8537}" destId="{2AD0DEF9-1446-924D-9FEB-BE731072785B}" srcOrd="0" destOrd="0" presId="urn:microsoft.com/office/officeart/2005/8/layout/orgChart1"/>
    <dgm:cxn modelId="{FD0BADB4-2F42-1448-AB31-C59AF6B01539}" type="presParOf" srcId="{65697E10-B91A-044F-BFF1-2F03105B8537}" destId="{71810D74-A69D-3042-A123-64546E015473}" srcOrd="1" destOrd="0" presId="urn:microsoft.com/office/officeart/2005/8/layout/orgChart1"/>
    <dgm:cxn modelId="{8252CFCD-591E-D74D-9C6E-5F58B8587F03}" type="presParOf" srcId="{F35002A8-A766-D84D-AAD5-929F86CB2395}" destId="{0918C7DA-CFA8-5C4D-A34B-1ED067C3B015}" srcOrd="1" destOrd="0" presId="urn:microsoft.com/office/officeart/2005/8/layout/orgChart1"/>
    <dgm:cxn modelId="{B8BA6B61-A15E-5F41-8A35-6C815DD02901}" type="presParOf" srcId="{F35002A8-A766-D84D-AAD5-929F86CB2395}" destId="{5DC9D048-C9D1-C141-9775-8CA5D22403A8}" srcOrd="2" destOrd="0" presId="urn:microsoft.com/office/officeart/2005/8/layout/orgChart1"/>
    <dgm:cxn modelId="{C66DB1B7-09C3-AE4B-A273-15B39B0830B0}" type="presParOf" srcId="{71B280D2-E745-0C4B-BD32-C9EC8FF81D28}" destId="{C1854AAC-1092-EA46-8954-15E08AC23FF4}" srcOrd="2" destOrd="0" presId="urn:microsoft.com/office/officeart/2005/8/layout/orgChart1"/>
    <dgm:cxn modelId="{FDB32369-B3D8-0047-8191-5AE38D260653}" type="presParOf" srcId="{71B280D2-E745-0C4B-BD32-C9EC8FF81D28}" destId="{18A02DB5-3CED-124D-BB49-A647799AABB2}" srcOrd="3" destOrd="0" presId="urn:microsoft.com/office/officeart/2005/8/layout/orgChart1"/>
    <dgm:cxn modelId="{4F9DCE47-7DEC-7F40-B8CD-798C5E1206B6}" type="presParOf" srcId="{18A02DB5-3CED-124D-BB49-A647799AABB2}" destId="{BFF00127-05E2-4D41-B0E1-4D28372ED19B}" srcOrd="0" destOrd="0" presId="urn:microsoft.com/office/officeart/2005/8/layout/orgChart1"/>
    <dgm:cxn modelId="{5362800B-F283-DB4A-856E-7F1905C9B26B}" type="presParOf" srcId="{BFF00127-05E2-4D41-B0E1-4D28372ED19B}" destId="{1EFB1E9E-5F0C-D649-BCBA-F1A48065D359}" srcOrd="0" destOrd="0" presId="urn:microsoft.com/office/officeart/2005/8/layout/orgChart1"/>
    <dgm:cxn modelId="{AC751A63-DA45-B942-A9E4-3D3EF61BF890}" type="presParOf" srcId="{BFF00127-05E2-4D41-B0E1-4D28372ED19B}" destId="{0755A91A-5F4B-0047-9664-8B8C625F70CB}" srcOrd="1" destOrd="0" presId="urn:microsoft.com/office/officeart/2005/8/layout/orgChart1"/>
    <dgm:cxn modelId="{CB43905E-550F-7E4A-A81D-143BFC62DA8E}" type="presParOf" srcId="{18A02DB5-3CED-124D-BB49-A647799AABB2}" destId="{3BE7FA44-6113-8747-890C-32FFC5FAD20B}" srcOrd="1" destOrd="0" presId="urn:microsoft.com/office/officeart/2005/8/layout/orgChart1"/>
    <dgm:cxn modelId="{7E6B8708-514E-2B47-9E60-41ADFA6D7884}" type="presParOf" srcId="{18A02DB5-3CED-124D-BB49-A647799AABB2}" destId="{4C185607-B72F-7B44-B141-7A4B75FBC951}" srcOrd="2" destOrd="0" presId="urn:microsoft.com/office/officeart/2005/8/layout/orgChart1"/>
    <dgm:cxn modelId="{E2DD4079-B430-C34C-A7D6-B361A79CE5BE}" type="presParOf" srcId="{71B280D2-E745-0C4B-BD32-C9EC8FF81D28}" destId="{2648C179-7A04-274E-AAB5-9FD87E09E635}" srcOrd="4" destOrd="0" presId="urn:microsoft.com/office/officeart/2005/8/layout/orgChart1"/>
    <dgm:cxn modelId="{24093ACD-5985-D349-BB3A-05E9D59D6752}" type="presParOf" srcId="{71B280D2-E745-0C4B-BD32-C9EC8FF81D28}" destId="{AF4C03A2-1392-DE4D-A0F9-CE2B25B9EC0A}" srcOrd="5" destOrd="0" presId="urn:microsoft.com/office/officeart/2005/8/layout/orgChart1"/>
    <dgm:cxn modelId="{399BE25D-E9E3-7D4C-9FA0-5D40A85F024E}" type="presParOf" srcId="{AF4C03A2-1392-DE4D-A0F9-CE2B25B9EC0A}" destId="{1285D2E8-BDAA-574D-9E3D-783789125AC1}" srcOrd="0" destOrd="0" presId="urn:microsoft.com/office/officeart/2005/8/layout/orgChart1"/>
    <dgm:cxn modelId="{83F87BB2-2B7C-5C45-B97F-5E1A54FF1977}" type="presParOf" srcId="{1285D2E8-BDAA-574D-9E3D-783789125AC1}" destId="{5C2688BF-593C-8D4F-8FB6-D0C993E949E5}" srcOrd="0" destOrd="0" presId="urn:microsoft.com/office/officeart/2005/8/layout/orgChart1"/>
    <dgm:cxn modelId="{7F0684DE-C82D-AF4A-882F-E2BC14A23683}" type="presParOf" srcId="{1285D2E8-BDAA-574D-9E3D-783789125AC1}" destId="{1DADAC1F-C2DC-DB43-99B4-A101ACEB0C4A}" srcOrd="1" destOrd="0" presId="urn:microsoft.com/office/officeart/2005/8/layout/orgChart1"/>
    <dgm:cxn modelId="{60B824C2-758D-D74C-A339-A61F01C5980A}" type="presParOf" srcId="{AF4C03A2-1392-DE4D-A0F9-CE2B25B9EC0A}" destId="{A7CEDBEC-DA94-AA48-AAE5-5207F3228A16}" srcOrd="1" destOrd="0" presId="urn:microsoft.com/office/officeart/2005/8/layout/orgChart1"/>
    <dgm:cxn modelId="{A9503940-791F-DF41-B077-CC1B812282EE}" type="presParOf" srcId="{AF4C03A2-1392-DE4D-A0F9-CE2B25B9EC0A}" destId="{BA1D8EA1-66C1-4541-8441-F6E96FF26FDF}" srcOrd="2" destOrd="0" presId="urn:microsoft.com/office/officeart/2005/8/layout/orgChart1"/>
    <dgm:cxn modelId="{BD887992-F73A-0D4A-B1EF-7C7538727627}" type="presParOf" srcId="{71B280D2-E745-0C4B-BD32-C9EC8FF81D28}" destId="{C2D5F0D8-F0BF-4A44-B158-4565210367DD}" srcOrd="6" destOrd="0" presId="urn:microsoft.com/office/officeart/2005/8/layout/orgChart1"/>
    <dgm:cxn modelId="{CDF6FC30-67CD-DD48-B7B0-ED5EC7692022}" type="presParOf" srcId="{71B280D2-E745-0C4B-BD32-C9EC8FF81D28}" destId="{F7BD9882-138E-D042-993B-56E6A80745B7}" srcOrd="7" destOrd="0" presId="urn:microsoft.com/office/officeart/2005/8/layout/orgChart1"/>
    <dgm:cxn modelId="{177B2CCE-0324-2849-962B-6AE551EFADFC}" type="presParOf" srcId="{F7BD9882-138E-D042-993B-56E6A80745B7}" destId="{B220B7DF-1C56-0646-A43C-97A5C5AC80C9}" srcOrd="0" destOrd="0" presId="urn:microsoft.com/office/officeart/2005/8/layout/orgChart1"/>
    <dgm:cxn modelId="{E982E340-1231-3748-9AB9-7D20444FE65F}" type="presParOf" srcId="{B220B7DF-1C56-0646-A43C-97A5C5AC80C9}" destId="{28207892-3712-CC46-AD6A-A027D95235F5}" srcOrd="0" destOrd="0" presId="urn:microsoft.com/office/officeart/2005/8/layout/orgChart1"/>
    <dgm:cxn modelId="{B324BD87-4617-D64E-984B-87647A1F242C}" type="presParOf" srcId="{B220B7DF-1C56-0646-A43C-97A5C5AC80C9}" destId="{A1E6F30D-5915-DA46-A2E0-2E497142A029}" srcOrd="1" destOrd="0" presId="urn:microsoft.com/office/officeart/2005/8/layout/orgChart1"/>
    <dgm:cxn modelId="{23A95E38-97F3-AA49-BC7F-234B9E46BD9A}" type="presParOf" srcId="{F7BD9882-138E-D042-993B-56E6A80745B7}" destId="{01A39AD2-E01F-3D40-96B7-C6E559E6CC1F}" srcOrd="1" destOrd="0" presId="urn:microsoft.com/office/officeart/2005/8/layout/orgChart1"/>
    <dgm:cxn modelId="{D201DF96-635C-0A45-9673-A1AAE6ED56C3}" type="presParOf" srcId="{01A39AD2-E01F-3D40-96B7-C6E559E6CC1F}" destId="{DCED2992-AF13-D949-89EE-EC06225D370B}" srcOrd="0" destOrd="0" presId="urn:microsoft.com/office/officeart/2005/8/layout/orgChart1"/>
    <dgm:cxn modelId="{637E0C83-B365-BF4C-89BE-13145C8ABC2F}" type="presParOf" srcId="{01A39AD2-E01F-3D40-96B7-C6E559E6CC1F}" destId="{A2C930CA-E439-AE43-A533-944469903EC6}" srcOrd="1" destOrd="0" presId="urn:microsoft.com/office/officeart/2005/8/layout/orgChart1"/>
    <dgm:cxn modelId="{A249F702-FD29-9041-A8D9-CDB59678502D}" type="presParOf" srcId="{A2C930CA-E439-AE43-A533-944469903EC6}" destId="{54E7642A-1BD2-BF4F-B286-AC6171CF8659}" srcOrd="0" destOrd="0" presId="urn:microsoft.com/office/officeart/2005/8/layout/orgChart1"/>
    <dgm:cxn modelId="{B03EFF9D-54CC-2444-BC12-17992A1DE334}" type="presParOf" srcId="{54E7642A-1BD2-BF4F-B286-AC6171CF8659}" destId="{97A10A25-A16E-5E49-8F35-87673241B0EF}" srcOrd="0" destOrd="0" presId="urn:microsoft.com/office/officeart/2005/8/layout/orgChart1"/>
    <dgm:cxn modelId="{3D2C9DFA-7A67-0C40-B36A-5B5EB2B05A7E}" type="presParOf" srcId="{54E7642A-1BD2-BF4F-B286-AC6171CF8659}" destId="{0F176E5F-94D2-564B-B37F-E448AC9632DD}" srcOrd="1" destOrd="0" presId="urn:microsoft.com/office/officeart/2005/8/layout/orgChart1"/>
    <dgm:cxn modelId="{D8818064-A53C-5643-9362-59E5CAE47D76}" type="presParOf" srcId="{A2C930CA-E439-AE43-A533-944469903EC6}" destId="{A8FA3234-35A2-A244-938E-8A3F071C64CD}" srcOrd="1" destOrd="0" presId="urn:microsoft.com/office/officeart/2005/8/layout/orgChart1"/>
    <dgm:cxn modelId="{86AEBD20-0D73-0B4F-BDBB-C16B6B44D6A4}" type="presParOf" srcId="{A8FA3234-35A2-A244-938E-8A3F071C64CD}" destId="{025714BD-AA79-B449-869C-481915B9E6C7}" srcOrd="0" destOrd="0" presId="urn:microsoft.com/office/officeart/2005/8/layout/orgChart1"/>
    <dgm:cxn modelId="{2907B8A1-329B-094C-81D3-EE973C1903B9}" type="presParOf" srcId="{A8FA3234-35A2-A244-938E-8A3F071C64CD}" destId="{A3BE3C4F-12FE-1149-BF26-CEE457D7E2EA}" srcOrd="1" destOrd="0" presId="urn:microsoft.com/office/officeart/2005/8/layout/orgChart1"/>
    <dgm:cxn modelId="{EBB55AE1-E9DB-AD42-AAF2-55557222EF9B}" type="presParOf" srcId="{A3BE3C4F-12FE-1149-BF26-CEE457D7E2EA}" destId="{22EF80BE-5D46-4340-8090-6ADC53780203}" srcOrd="0" destOrd="0" presId="urn:microsoft.com/office/officeart/2005/8/layout/orgChart1"/>
    <dgm:cxn modelId="{8E292103-CBE4-7942-9A64-8BFC0FDBE10F}" type="presParOf" srcId="{22EF80BE-5D46-4340-8090-6ADC53780203}" destId="{60C0A4D3-4916-D54C-8290-851A1D33CE2C}" srcOrd="0" destOrd="0" presId="urn:microsoft.com/office/officeart/2005/8/layout/orgChart1"/>
    <dgm:cxn modelId="{6A604324-299D-3640-BB4C-FAB4A4895B5C}" type="presParOf" srcId="{22EF80BE-5D46-4340-8090-6ADC53780203}" destId="{31B763F6-2F22-6B4A-9350-08A3BC65B66C}" srcOrd="1" destOrd="0" presId="urn:microsoft.com/office/officeart/2005/8/layout/orgChart1"/>
    <dgm:cxn modelId="{4BD729C6-952F-644E-97FB-CA2E302CEBAF}" type="presParOf" srcId="{A3BE3C4F-12FE-1149-BF26-CEE457D7E2EA}" destId="{2FE22FC1-DF24-4C47-AAA2-DDDE6BB582E5}" srcOrd="1" destOrd="0" presId="urn:microsoft.com/office/officeart/2005/8/layout/orgChart1"/>
    <dgm:cxn modelId="{ED8B5540-6FC3-684A-A914-A9B1E3E86BE7}" type="presParOf" srcId="{A3BE3C4F-12FE-1149-BF26-CEE457D7E2EA}" destId="{C3B84B6F-6850-B648-BA99-3CCD5EDBA095}" srcOrd="2" destOrd="0" presId="urn:microsoft.com/office/officeart/2005/8/layout/orgChart1"/>
    <dgm:cxn modelId="{F1BC99CC-1F24-544F-A046-0F7AFFAC3C60}" type="presParOf" srcId="{A8FA3234-35A2-A244-938E-8A3F071C64CD}" destId="{86A342CA-F18F-DB47-AB71-564E55CCB1C9}" srcOrd="2" destOrd="0" presId="urn:microsoft.com/office/officeart/2005/8/layout/orgChart1"/>
    <dgm:cxn modelId="{573B2252-D963-894E-9715-B917420DCCA5}" type="presParOf" srcId="{A8FA3234-35A2-A244-938E-8A3F071C64CD}" destId="{96E79DB7-CB8E-7845-AE96-2A0A40D1B17F}" srcOrd="3" destOrd="0" presId="urn:microsoft.com/office/officeart/2005/8/layout/orgChart1"/>
    <dgm:cxn modelId="{B6DF2EF2-900D-FC49-AB1E-A07872EE91C2}" type="presParOf" srcId="{96E79DB7-CB8E-7845-AE96-2A0A40D1B17F}" destId="{6FDC7F74-4012-4747-87DA-F355FF201B77}" srcOrd="0" destOrd="0" presId="urn:microsoft.com/office/officeart/2005/8/layout/orgChart1"/>
    <dgm:cxn modelId="{3D066D2A-2CF3-724A-8D1A-0462283C5A23}" type="presParOf" srcId="{6FDC7F74-4012-4747-87DA-F355FF201B77}" destId="{3BF36E31-DF8B-ED4C-ABFA-28446BF57BA1}" srcOrd="0" destOrd="0" presId="urn:microsoft.com/office/officeart/2005/8/layout/orgChart1"/>
    <dgm:cxn modelId="{B3CE06EC-DACA-3944-816E-0160D3D552A6}" type="presParOf" srcId="{6FDC7F74-4012-4747-87DA-F355FF201B77}" destId="{6AB2AE41-E503-B740-906B-7CC40C41F08C}" srcOrd="1" destOrd="0" presId="urn:microsoft.com/office/officeart/2005/8/layout/orgChart1"/>
    <dgm:cxn modelId="{F0A1238A-F131-014B-803A-23B042F3059F}" type="presParOf" srcId="{96E79DB7-CB8E-7845-AE96-2A0A40D1B17F}" destId="{92306531-3267-044B-94C7-CAFA86E53BBA}" srcOrd="1" destOrd="0" presId="urn:microsoft.com/office/officeart/2005/8/layout/orgChart1"/>
    <dgm:cxn modelId="{863B4EDA-5E63-2743-9287-970CB3AD538D}" type="presParOf" srcId="{96E79DB7-CB8E-7845-AE96-2A0A40D1B17F}" destId="{4169C225-8240-2B40-AD25-2C15A9BF7703}" srcOrd="2" destOrd="0" presId="urn:microsoft.com/office/officeart/2005/8/layout/orgChart1"/>
    <dgm:cxn modelId="{377FAB7D-B6FA-5044-B9D9-8E40A0E79B1B}" type="presParOf" srcId="{A8FA3234-35A2-A244-938E-8A3F071C64CD}" destId="{61CF698C-9505-DF47-BD81-CA7577938117}" srcOrd="4" destOrd="0" presId="urn:microsoft.com/office/officeart/2005/8/layout/orgChart1"/>
    <dgm:cxn modelId="{306B1A75-20FA-2D48-AD80-29D066AD788F}" type="presParOf" srcId="{A8FA3234-35A2-A244-938E-8A3F071C64CD}" destId="{961C5D11-2332-D649-A8A0-AC61F35A1227}" srcOrd="5" destOrd="0" presId="urn:microsoft.com/office/officeart/2005/8/layout/orgChart1"/>
    <dgm:cxn modelId="{5CF07DE9-0413-3245-B6A9-BC0D2853CACD}" type="presParOf" srcId="{961C5D11-2332-D649-A8A0-AC61F35A1227}" destId="{3689A6E1-E4CC-C545-97E8-DBABF4CEC210}" srcOrd="0" destOrd="0" presId="urn:microsoft.com/office/officeart/2005/8/layout/orgChart1"/>
    <dgm:cxn modelId="{1F939CF3-D9C0-8843-B676-198473F6FAF6}" type="presParOf" srcId="{3689A6E1-E4CC-C545-97E8-DBABF4CEC210}" destId="{201EC307-B0BF-BD4D-BBB3-9665984D21F9}" srcOrd="0" destOrd="0" presId="urn:microsoft.com/office/officeart/2005/8/layout/orgChart1"/>
    <dgm:cxn modelId="{CC4588C1-CFF4-4943-A621-C653216B2BA1}" type="presParOf" srcId="{3689A6E1-E4CC-C545-97E8-DBABF4CEC210}" destId="{5E338170-FF8B-3B4E-A57D-ED6685BDF360}" srcOrd="1" destOrd="0" presId="urn:microsoft.com/office/officeart/2005/8/layout/orgChart1"/>
    <dgm:cxn modelId="{41506810-50D1-0B48-AB1B-F83D59F9D6E1}" type="presParOf" srcId="{961C5D11-2332-D649-A8A0-AC61F35A1227}" destId="{8FB06949-3696-1748-945B-5C52E4421AD8}" srcOrd="1" destOrd="0" presId="urn:microsoft.com/office/officeart/2005/8/layout/orgChart1"/>
    <dgm:cxn modelId="{D5522343-2856-0A4F-BC17-DD8207B13256}" type="presParOf" srcId="{8FB06949-3696-1748-945B-5C52E4421AD8}" destId="{373A76ED-927F-9848-8739-3CD41BB2FACD}" srcOrd="0" destOrd="0" presId="urn:microsoft.com/office/officeart/2005/8/layout/orgChart1"/>
    <dgm:cxn modelId="{CCC54E34-745D-544A-BDBF-D5DD686CA9A2}" type="presParOf" srcId="{8FB06949-3696-1748-945B-5C52E4421AD8}" destId="{71F3A280-C0F0-934E-AE42-25F75CCFF541}" srcOrd="1" destOrd="0" presId="urn:microsoft.com/office/officeart/2005/8/layout/orgChart1"/>
    <dgm:cxn modelId="{E2AC2A22-81B2-564C-B721-95C1471FABF5}" type="presParOf" srcId="{71F3A280-C0F0-934E-AE42-25F75CCFF541}" destId="{FC96B12F-2046-0448-A696-6F9238D60562}" srcOrd="0" destOrd="0" presId="urn:microsoft.com/office/officeart/2005/8/layout/orgChart1"/>
    <dgm:cxn modelId="{14927C12-AE56-0B47-B9D9-B779EBB69253}" type="presParOf" srcId="{FC96B12F-2046-0448-A696-6F9238D60562}" destId="{FD6FAA4C-9DC6-584F-9A7B-90D69B384315}" srcOrd="0" destOrd="0" presId="urn:microsoft.com/office/officeart/2005/8/layout/orgChart1"/>
    <dgm:cxn modelId="{3DEB45F3-25A8-424B-86CC-C0D4CF20382F}" type="presParOf" srcId="{FC96B12F-2046-0448-A696-6F9238D60562}" destId="{98E71C08-EABB-5845-A0E3-5AA5391AB76E}" srcOrd="1" destOrd="0" presId="urn:microsoft.com/office/officeart/2005/8/layout/orgChart1"/>
    <dgm:cxn modelId="{EE8D8911-F4A6-3242-A543-A5E381DB1EE9}" type="presParOf" srcId="{71F3A280-C0F0-934E-AE42-25F75CCFF541}" destId="{76154C11-7247-664E-88FB-4A4FC815E5FD}" srcOrd="1" destOrd="0" presId="urn:microsoft.com/office/officeart/2005/8/layout/orgChart1"/>
    <dgm:cxn modelId="{CD4E2247-970F-5344-9CCB-EF927C21B1B7}" type="presParOf" srcId="{71F3A280-C0F0-934E-AE42-25F75CCFF541}" destId="{75721CE1-9BAE-F04A-9AB8-8182AF21C73E}" srcOrd="2" destOrd="0" presId="urn:microsoft.com/office/officeart/2005/8/layout/orgChart1"/>
    <dgm:cxn modelId="{3042BBD3-B019-634D-AF1A-BAF2AD5C1AA1}" type="presParOf" srcId="{961C5D11-2332-D649-A8A0-AC61F35A1227}" destId="{DD86C087-315F-7C41-B09F-027F720E6BE2}" srcOrd="2" destOrd="0" presId="urn:microsoft.com/office/officeart/2005/8/layout/orgChart1"/>
    <dgm:cxn modelId="{7C8B6FA2-6569-3B40-A11E-F9BE8239ECAF}" type="presParOf" srcId="{A2C930CA-E439-AE43-A533-944469903EC6}" destId="{43D45549-88AB-1645-A8B0-62DA214BF9EA}" srcOrd="2" destOrd="0" presId="urn:microsoft.com/office/officeart/2005/8/layout/orgChart1"/>
    <dgm:cxn modelId="{87206452-4E9F-DE4D-9D45-32C0415866D6}" type="presParOf" srcId="{F7BD9882-138E-D042-993B-56E6A80745B7}" destId="{B996EC43-8D26-D64F-824D-2976413B6263}" srcOrd="2" destOrd="0" presId="urn:microsoft.com/office/officeart/2005/8/layout/orgChart1"/>
    <dgm:cxn modelId="{FE6A689D-F477-034B-9911-9D9D74C4936A}" type="presParOf" srcId="{71B280D2-E745-0C4B-BD32-C9EC8FF81D28}" destId="{17ADB0C9-15F4-2C4E-AC8D-70395B6889BF}" srcOrd="8" destOrd="0" presId="urn:microsoft.com/office/officeart/2005/8/layout/orgChart1"/>
    <dgm:cxn modelId="{AB7567A7-D2A0-2B43-A83E-301233594DB6}" type="presParOf" srcId="{71B280D2-E745-0C4B-BD32-C9EC8FF81D28}" destId="{924BE0A6-F137-3440-BEB8-6F6CF3932BC8}" srcOrd="9" destOrd="0" presId="urn:microsoft.com/office/officeart/2005/8/layout/orgChart1"/>
    <dgm:cxn modelId="{68D76835-7A8A-7048-AAFB-DB4C25F2AE6D}" type="presParOf" srcId="{924BE0A6-F137-3440-BEB8-6F6CF3932BC8}" destId="{6101FA7A-23C3-F342-A1F0-71D8D90D6070}" srcOrd="0" destOrd="0" presId="urn:microsoft.com/office/officeart/2005/8/layout/orgChart1"/>
    <dgm:cxn modelId="{A61FFF37-48EC-8E45-B9B9-6505985EB4FE}" type="presParOf" srcId="{6101FA7A-23C3-F342-A1F0-71D8D90D6070}" destId="{52885BC3-6C1D-FB41-B009-93E7D709ED13}" srcOrd="0" destOrd="0" presId="urn:microsoft.com/office/officeart/2005/8/layout/orgChart1"/>
    <dgm:cxn modelId="{D4400026-97D0-9844-932B-4597B3715210}" type="presParOf" srcId="{6101FA7A-23C3-F342-A1F0-71D8D90D6070}" destId="{E348E4F4-F32E-7948-AA37-363681B31C0F}" srcOrd="1" destOrd="0" presId="urn:microsoft.com/office/officeart/2005/8/layout/orgChart1"/>
    <dgm:cxn modelId="{9727D12C-7805-FF4C-BD69-71AE21A4D931}" type="presParOf" srcId="{924BE0A6-F137-3440-BEB8-6F6CF3932BC8}" destId="{6D754DBE-288A-2341-8AC0-0DC1B7DF2D3C}" srcOrd="1" destOrd="0" presId="urn:microsoft.com/office/officeart/2005/8/layout/orgChart1"/>
    <dgm:cxn modelId="{0DA6B48E-A0A6-AE47-ACE9-7E4D0844BBB8}" type="presParOf" srcId="{6D754DBE-288A-2341-8AC0-0DC1B7DF2D3C}" destId="{035758A3-DD4F-DC4A-A890-160D063047A7}" srcOrd="0" destOrd="0" presId="urn:microsoft.com/office/officeart/2005/8/layout/orgChart1"/>
    <dgm:cxn modelId="{97FF9D5D-38F1-8D44-95E7-C84C70AD874A}" type="presParOf" srcId="{6D754DBE-288A-2341-8AC0-0DC1B7DF2D3C}" destId="{88F66DB0-AB85-5141-A9DB-6C079794EA32}" srcOrd="1" destOrd="0" presId="urn:microsoft.com/office/officeart/2005/8/layout/orgChart1"/>
    <dgm:cxn modelId="{41B3C79C-5337-A44D-866B-41D69D3FC9C3}" type="presParOf" srcId="{88F66DB0-AB85-5141-A9DB-6C079794EA32}" destId="{4B33E040-5359-E14B-98F5-757E933F1007}" srcOrd="0" destOrd="0" presId="urn:microsoft.com/office/officeart/2005/8/layout/orgChart1"/>
    <dgm:cxn modelId="{62778DEC-0853-5243-AE22-4ECAC66CE59A}" type="presParOf" srcId="{4B33E040-5359-E14B-98F5-757E933F1007}" destId="{50DC89B5-C689-094E-9970-FD1AA9DCECA4}" srcOrd="0" destOrd="0" presId="urn:microsoft.com/office/officeart/2005/8/layout/orgChart1"/>
    <dgm:cxn modelId="{9D8A2DFC-FD87-7B49-BE21-67798DC805F4}" type="presParOf" srcId="{4B33E040-5359-E14B-98F5-757E933F1007}" destId="{C5310EE5-116E-5B4C-8F7D-9A97D7784565}" srcOrd="1" destOrd="0" presId="urn:microsoft.com/office/officeart/2005/8/layout/orgChart1"/>
    <dgm:cxn modelId="{D290BD90-928B-FD46-A063-0F3F83F4CC7A}" type="presParOf" srcId="{88F66DB0-AB85-5141-A9DB-6C079794EA32}" destId="{6B77DE69-F743-074F-8FFB-6E2A2FD738B8}" srcOrd="1" destOrd="0" presId="urn:microsoft.com/office/officeart/2005/8/layout/orgChart1"/>
    <dgm:cxn modelId="{54931DB7-5007-3942-88E6-91B5066A49B0}" type="presParOf" srcId="{6B77DE69-F743-074F-8FFB-6E2A2FD738B8}" destId="{5499A092-0180-0D46-A18E-B5A9B14C8463}" srcOrd="0" destOrd="0" presId="urn:microsoft.com/office/officeart/2005/8/layout/orgChart1"/>
    <dgm:cxn modelId="{E7114185-7E62-7542-8234-BB1525647B04}" type="presParOf" srcId="{6B77DE69-F743-074F-8FFB-6E2A2FD738B8}" destId="{B062E30F-0E5B-0140-96E8-38BA7B48ABB1}" srcOrd="1" destOrd="0" presId="urn:microsoft.com/office/officeart/2005/8/layout/orgChart1"/>
    <dgm:cxn modelId="{265703E8-EC37-6047-904F-3E84443E17A8}" type="presParOf" srcId="{B062E30F-0E5B-0140-96E8-38BA7B48ABB1}" destId="{4977EEA1-0681-354B-8843-40A5ABB704AF}" srcOrd="0" destOrd="0" presId="urn:microsoft.com/office/officeart/2005/8/layout/orgChart1"/>
    <dgm:cxn modelId="{F4A6A440-1B4B-E448-8737-3340BE349C6F}" type="presParOf" srcId="{4977EEA1-0681-354B-8843-40A5ABB704AF}" destId="{B85A26F7-EE0F-1141-B8BB-1FBB92A73F02}" srcOrd="0" destOrd="0" presId="urn:microsoft.com/office/officeart/2005/8/layout/orgChart1"/>
    <dgm:cxn modelId="{33B07AE9-D877-774A-9849-AECA3DDE261F}" type="presParOf" srcId="{4977EEA1-0681-354B-8843-40A5ABB704AF}" destId="{FAE99E14-DA85-D84C-A0E9-80411337F3D2}" srcOrd="1" destOrd="0" presId="urn:microsoft.com/office/officeart/2005/8/layout/orgChart1"/>
    <dgm:cxn modelId="{A783CA19-9DAE-F94D-9C11-FE80FC37869C}" type="presParOf" srcId="{B062E30F-0E5B-0140-96E8-38BA7B48ABB1}" destId="{8363F07E-6780-BB41-9AFD-07E5B524F5D2}" srcOrd="1" destOrd="0" presId="urn:microsoft.com/office/officeart/2005/8/layout/orgChart1"/>
    <dgm:cxn modelId="{87A7BE6E-6DCD-B842-9911-13212A654F72}" type="presParOf" srcId="{B062E30F-0E5B-0140-96E8-38BA7B48ABB1}" destId="{364B26A6-A41A-E941-B245-3686169CAEA4}" srcOrd="2" destOrd="0" presId="urn:microsoft.com/office/officeart/2005/8/layout/orgChart1"/>
    <dgm:cxn modelId="{40338394-696C-E14C-8209-ACC6DD2359EC}" type="presParOf" srcId="{6B77DE69-F743-074F-8FFB-6E2A2FD738B8}" destId="{CBE05EC9-D7B4-8344-BD10-3CB5168E59E0}" srcOrd="2" destOrd="0" presId="urn:microsoft.com/office/officeart/2005/8/layout/orgChart1"/>
    <dgm:cxn modelId="{9F5AE7D1-1511-9A41-864A-7E0C014F6A35}" type="presParOf" srcId="{6B77DE69-F743-074F-8FFB-6E2A2FD738B8}" destId="{672117E7-3FF7-A849-89F6-2CF6E51C4ED2}" srcOrd="3" destOrd="0" presId="urn:microsoft.com/office/officeart/2005/8/layout/orgChart1"/>
    <dgm:cxn modelId="{9613D301-21BD-EB42-939B-7D0874769C1D}" type="presParOf" srcId="{672117E7-3FF7-A849-89F6-2CF6E51C4ED2}" destId="{E280A146-2816-D54E-9AD1-D2B69FF27A35}" srcOrd="0" destOrd="0" presId="urn:microsoft.com/office/officeart/2005/8/layout/orgChart1"/>
    <dgm:cxn modelId="{1F6C4E40-CD74-A949-8167-5CB2981A4FB1}" type="presParOf" srcId="{E280A146-2816-D54E-9AD1-D2B69FF27A35}" destId="{3439C419-EF8E-3E41-ADF2-BABD9F2312CF}" srcOrd="0" destOrd="0" presId="urn:microsoft.com/office/officeart/2005/8/layout/orgChart1"/>
    <dgm:cxn modelId="{9E1BE8BB-4975-C34A-9780-5A4FD9C25FC3}" type="presParOf" srcId="{E280A146-2816-D54E-9AD1-D2B69FF27A35}" destId="{32301175-23D0-134A-BC97-B7A889835A14}" srcOrd="1" destOrd="0" presId="urn:microsoft.com/office/officeart/2005/8/layout/orgChart1"/>
    <dgm:cxn modelId="{B2EAF0BD-8B66-A245-871E-E229A697421E}" type="presParOf" srcId="{672117E7-3FF7-A849-89F6-2CF6E51C4ED2}" destId="{BECB0866-4F3D-E743-98BE-72C6D15B2084}" srcOrd="1" destOrd="0" presId="urn:microsoft.com/office/officeart/2005/8/layout/orgChart1"/>
    <dgm:cxn modelId="{8FA776F8-EDC4-D44F-BA75-C820C782BEEC}" type="presParOf" srcId="{BECB0866-4F3D-E743-98BE-72C6D15B2084}" destId="{9DF15CAE-537C-5F47-8A5A-A13C6546BB8D}" srcOrd="0" destOrd="0" presId="urn:microsoft.com/office/officeart/2005/8/layout/orgChart1"/>
    <dgm:cxn modelId="{C8408F38-642D-1D4C-A104-31C949DB0530}" type="presParOf" srcId="{BECB0866-4F3D-E743-98BE-72C6D15B2084}" destId="{8FAA4C0E-44E7-2045-BB7F-64AC65969695}" srcOrd="1" destOrd="0" presId="urn:microsoft.com/office/officeart/2005/8/layout/orgChart1"/>
    <dgm:cxn modelId="{2623527E-E1C6-A94A-8660-5E180D740409}" type="presParOf" srcId="{8FAA4C0E-44E7-2045-BB7F-64AC65969695}" destId="{1D76CDF2-0878-9246-AB9D-6DDC379F159C}" srcOrd="0" destOrd="0" presId="urn:microsoft.com/office/officeart/2005/8/layout/orgChart1"/>
    <dgm:cxn modelId="{51475FDE-95E1-3E46-9AD6-50348C4DE509}" type="presParOf" srcId="{1D76CDF2-0878-9246-AB9D-6DDC379F159C}" destId="{2691E3F5-CA44-EE49-8E08-74B907E59D56}" srcOrd="0" destOrd="0" presId="urn:microsoft.com/office/officeart/2005/8/layout/orgChart1"/>
    <dgm:cxn modelId="{71298832-1208-774B-AC4F-C8F6A618DC5D}" type="presParOf" srcId="{1D76CDF2-0878-9246-AB9D-6DDC379F159C}" destId="{747DE41A-1F39-DC4C-9FA3-4EBA320C56B1}" srcOrd="1" destOrd="0" presId="urn:microsoft.com/office/officeart/2005/8/layout/orgChart1"/>
    <dgm:cxn modelId="{867AD9D8-65D4-C145-A095-D0CBC2CE492D}" type="presParOf" srcId="{8FAA4C0E-44E7-2045-BB7F-64AC65969695}" destId="{DB0E3165-D6E6-4541-8C58-166B8D5A7A32}" srcOrd="1" destOrd="0" presId="urn:microsoft.com/office/officeart/2005/8/layout/orgChart1"/>
    <dgm:cxn modelId="{5B112FD0-5BF4-EE4D-A2DB-550004471550}" type="presParOf" srcId="{DB0E3165-D6E6-4541-8C58-166B8D5A7A32}" destId="{86DE79E1-37D2-6445-8833-7429A8AB145D}" srcOrd="0" destOrd="0" presId="urn:microsoft.com/office/officeart/2005/8/layout/orgChart1"/>
    <dgm:cxn modelId="{CEDAA919-0BE5-C44C-B2ED-028664E0EE09}" type="presParOf" srcId="{DB0E3165-D6E6-4541-8C58-166B8D5A7A32}" destId="{B8AE9A10-782F-EA4E-93F1-3C03B9CA7C42}" srcOrd="1" destOrd="0" presId="urn:microsoft.com/office/officeart/2005/8/layout/orgChart1"/>
    <dgm:cxn modelId="{0F5128BD-7305-DE44-85A9-D087137873C4}" type="presParOf" srcId="{B8AE9A10-782F-EA4E-93F1-3C03B9CA7C42}" destId="{79003D1E-6C3A-3B4A-90D3-4F5D7D4AC25B}" srcOrd="0" destOrd="0" presId="urn:microsoft.com/office/officeart/2005/8/layout/orgChart1"/>
    <dgm:cxn modelId="{D1BE2F25-F483-5749-88C8-9ACAF186E58A}" type="presParOf" srcId="{79003D1E-6C3A-3B4A-90D3-4F5D7D4AC25B}" destId="{213A7013-3399-D843-9E10-3F110374BA6D}" srcOrd="0" destOrd="0" presId="urn:microsoft.com/office/officeart/2005/8/layout/orgChart1"/>
    <dgm:cxn modelId="{2E05452F-7472-9E43-9B7B-79C2BE3AF94F}" type="presParOf" srcId="{79003D1E-6C3A-3B4A-90D3-4F5D7D4AC25B}" destId="{67EF8CE3-CF27-E040-ADBB-420A961EE6C7}" srcOrd="1" destOrd="0" presId="urn:microsoft.com/office/officeart/2005/8/layout/orgChart1"/>
    <dgm:cxn modelId="{1069B4F7-2BB8-E143-B440-56A08969F9FD}" type="presParOf" srcId="{B8AE9A10-782F-EA4E-93F1-3C03B9CA7C42}" destId="{73A7B8E1-AAC7-3A4D-A71E-AFCFE5319748}" srcOrd="1" destOrd="0" presId="urn:microsoft.com/office/officeart/2005/8/layout/orgChart1"/>
    <dgm:cxn modelId="{DE94722A-4508-9B42-9E51-E2C2B0EBB209}" type="presParOf" srcId="{B8AE9A10-782F-EA4E-93F1-3C03B9CA7C42}" destId="{6B31DF37-18AA-A64C-B9A8-B7D1767FEA3D}" srcOrd="2" destOrd="0" presId="urn:microsoft.com/office/officeart/2005/8/layout/orgChart1"/>
    <dgm:cxn modelId="{CBC39662-2516-6C4E-9B0B-905122B8C27F}" type="presParOf" srcId="{DB0E3165-D6E6-4541-8C58-166B8D5A7A32}" destId="{F5ADEE60-FC4E-C148-90C8-C1AF0EF90D5F}" srcOrd="2" destOrd="0" presId="urn:microsoft.com/office/officeart/2005/8/layout/orgChart1"/>
    <dgm:cxn modelId="{B9325F19-09B8-8246-A45E-D54A2FE0A71D}" type="presParOf" srcId="{DB0E3165-D6E6-4541-8C58-166B8D5A7A32}" destId="{2227A516-D1AF-FE4C-8EAC-96B36136E001}" srcOrd="3" destOrd="0" presId="urn:microsoft.com/office/officeart/2005/8/layout/orgChart1"/>
    <dgm:cxn modelId="{B575B097-03C3-424B-9343-7DA40C965C89}" type="presParOf" srcId="{2227A516-D1AF-FE4C-8EAC-96B36136E001}" destId="{DC172C32-844D-C741-8F50-0B4C51AE69D1}" srcOrd="0" destOrd="0" presId="urn:microsoft.com/office/officeart/2005/8/layout/orgChart1"/>
    <dgm:cxn modelId="{1740EE09-5F63-A946-9A46-C45A0CCB272F}" type="presParOf" srcId="{DC172C32-844D-C741-8F50-0B4C51AE69D1}" destId="{D3C6FAF8-2FDA-224B-8D10-752D35B78106}" srcOrd="0" destOrd="0" presId="urn:microsoft.com/office/officeart/2005/8/layout/orgChart1"/>
    <dgm:cxn modelId="{93AE8EA5-16B5-E64B-8412-2C7D8561E14E}" type="presParOf" srcId="{DC172C32-844D-C741-8F50-0B4C51AE69D1}" destId="{4E6EA145-DEA6-0143-B734-308A6EC36D03}" srcOrd="1" destOrd="0" presId="urn:microsoft.com/office/officeart/2005/8/layout/orgChart1"/>
    <dgm:cxn modelId="{96C40A16-0A67-D34C-879B-ED8EE3CF5438}" type="presParOf" srcId="{2227A516-D1AF-FE4C-8EAC-96B36136E001}" destId="{461101DF-9A69-C049-88B1-24C8AF7CC797}" srcOrd="1" destOrd="0" presId="urn:microsoft.com/office/officeart/2005/8/layout/orgChart1"/>
    <dgm:cxn modelId="{5A9B1715-AD6D-8848-841B-FF0C34F9BA5D}" type="presParOf" srcId="{2227A516-D1AF-FE4C-8EAC-96B36136E001}" destId="{0E5ABE9E-B5FD-604E-AC14-12821A93DE0B}" srcOrd="2" destOrd="0" presId="urn:microsoft.com/office/officeart/2005/8/layout/orgChart1"/>
    <dgm:cxn modelId="{27A1A2F8-6CFA-B14C-BEC8-5C591EE80EA4}" type="presParOf" srcId="{8FAA4C0E-44E7-2045-BB7F-64AC65969695}" destId="{E4CB3B8D-ED2B-FE43-9525-16B11F932AE5}" srcOrd="2" destOrd="0" presId="urn:microsoft.com/office/officeart/2005/8/layout/orgChart1"/>
    <dgm:cxn modelId="{F0C8918C-7516-8546-A97F-1ED9BDB89C86}" type="presParOf" srcId="{672117E7-3FF7-A849-89F6-2CF6E51C4ED2}" destId="{96F3875D-34BA-3C4B-99BC-F245327F203F}" srcOrd="2" destOrd="0" presId="urn:microsoft.com/office/officeart/2005/8/layout/orgChart1"/>
    <dgm:cxn modelId="{C7B74046-DBED-CD45-965F-4879765BB7FF}" type="presParOf" srcId="{88F66DB0-AB85-5141-A9DB-6C079794EA32}" destId="{3CDD18F7-8802-7C40-BB3F-F43B69198A75}" srcOrd="2" destOrd="0" presId="urn:microsoft.com/office/officeart/2005/8/layout/orgChart1"/>
    <dgm:cxn modelId="{BF93DC0D-C880-534C-9DF7-419899550AE8}" type="presParOf" srcId="{924BE0A6-F137-3440-BEB8-6F6CF3932BC8}" destId="{C7C720BE-84F9-134E-A45D-319EA67F9FB9}" srcOrd="2" destOrd="0" presId="urn:microsoft.com/office/officeart/2005/8/layout/orgChart1"/>
    <dgm:cxn modelId="{495270D2-1DAF-2548-B488-44847322DFB0}" type="presParOf" srcId="{ED89A3AA-F35F-4B48-A9D2-6A2365E37576}" destId="{374B99B1-168E-1949-BB0E-13FD9F76591F}" srcOrd="2" destOrd="0" presId="urn:microsoft.com/office/officeart/2005/8/layout/orgChart1"/>
    <dgm:cxn modelId="{0C7659E6-9521-2941-A3C1-A2159A3498DF}" type="presParOf" srcId="{DE0F973C-3557-0946-8732-6BFDED012B36}" destId="{04928168-E897-274A-9240-6BEDAEAB1E0D}" srcOrd="2" destOrd="0" presId="urn:microsoft.com/office/officeart/2005/8/layout/orgChart1"/>
    <dgm:cxn modelId="{044A867F-B0D9-CB4C-8399-6D559E6C29D2}" type="presParOf" srcId="{FCF2E469-AD9B-344C-B0AF-7A83EBEFA1A6}" destId="{2575A022-592F-8044-99C1-C3C01009382F}" srcOrd="2" destOrd="0" presId="urn:microsoft.com/office/officeart/2005/8/layout/orgChart1"/>
    <dgm:cxn modelId="{A8182413-672B-7342-9153-0B482D21CBB5}" type="presParOf" srcId="{03CDD529-735B-2A40-BF9E-1D24B6736877}" destId="{7004A162-7ACC-3B4C-AC86-5FA301D914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DD480-BC72-7C43-821B-B4E8478EE6FF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1D4912D-027A-4E4F-A898-8DDCFB3CF628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incomplete evidence</a:t>
          </a:r>
        </a:p>
      </dgm:t>
    </dgm:pt>
    <dgm:pt modelId="{A62907CD-9EB8-F143-9D55-474044F230E3}" type="parTrans" cxnId="{71C7BA56-3501-914E-BC75-7BE1A7155659}">
      <dgm:prSet/>
      <dgm:spPr/>
      <dgm:t>
        <a:bodyPr/>
        <a:lstStyle/>
        <a:p>
          <a:endParaRPr lang="en-US"/>
        </a:p>
      </dgm:t>
    </dgm:pt>
    <dgm:pt modelId="{F1E2C4DD-F3FD-9642-A483-3FF0D448F8B8}" type="sibTrans" cxnId="{71C7BA56-3501-914E-BC75-7BE1A7155659}">
      <dgm:prSet/>
      <dgm:spPr/>
      <dgm:t>
        <a:bodyPr/>
        <a:lstStyle/>
        <a:p>
          <a:endParaRPr lang="en-US"/>
        </a:p>
      </dgm:t>
    </dgm:pt>
    <dgm:pt modelId="{52EA680B-21A2-3048-B914-FDAD5C9F4C21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establishes</a:t>
          </a:r>
        </a:p>
      </dgm:t>
    </dgm:pt>
    <dgm:pt modelId="{60FFAA51-83CB-DB4A-B1C1-FAB70269AA51}" type="parTrans" cxnId="{BAD5EBAD-BD88-454B-8A23-1A79BAC28EB2}">
      <dgm:prSet/>
      <dgm:spPr/>
      <dgm:t>
        <a:bodyPr/>
        <a:lstStyle/>
        <a:p>
          <a:endParaRPr lang="en-US"/>
        </a:p>
      </dgm:t>
    </dgm:pt>
    <dgm:pt modelId="{8BAB1B28-47F2-C34C-B018-6DBC1C906086}" type="sibTrans" cxnId="{BAD5EBAD-BD88-454B-8A23-1A79BAC28EB2}">
      <dgm:prSet/>
      <dgm:spPr/>
      <dgm:t>
        <a:bodyPr/>
        <a:lstStyle/>
        <a:p>
          <a:endParaRPr lang="en-US"/>
        </a:p>
      </dgm:t>
    </dgm:pt>
    <dgm:pt modelId="{63C54C0F-9D9D-2B47-9842-8950114E26C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embryo</a:t>
          </a:r>
        </a:p>
      </dgm:t>
    </dgm:pt>
    <dgm:pt modelId="{4D45D9AC-1F7E-6E4D-8CBD-58F510E1A5DD}" type="parTrans" cxnId="{D60CCF2C-0B5D-6E4C-AF5E-C62837469B28}">
      <dgm:prSet/>
      <dgm:spPr/>
      <dgm:t>
        <a:bodyPr/>
        <a:lstStyle/>
        <a:p>
          <a:endParaRPr lang="en-US"/>
        </a:p>
      </dgm:t>
    </dgm:pt>
    <dgm:pt modelId="{933A6D6B-8B08-5F44-BA16-61D7E44E1E79}" type="sibTrans" cxnId="{D60CCF2C-0B5D-6E4C-AF5E-C62837469B28}">
      <dgm:prSet/>
      <dgm:spPr/>
      <dgm:t>
        <a:bodyPr/>
        <a:lstStyle/>
        <a:p>
          <a:endParaRPr lang="en-US"/>
        </a:p>
      </dgm:t>
    </dgm:pt>
    <dgm:pt modelId="{747C55A5-2168-2243-80E3-41385A45AAD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disease</a:t>
          </a:r>
        </a:p>
      </dgm:t>
    </dgm:pt>
    <dgm:pt modelId="{504F65E2-A6A7-D046-A24A-7A31DCE801E6}" type="parTrans" cxnId="{522BA905-D755-4B49-A418-BF810F2EF4CA}">
      <dgm:prSet/>
      <dgm:spPr/>
      <dgm:t>
        <a:bodyPr/>
        <a:lstStyle/>
        <a:p>
          <a:endParaRPr lang="en-US"/>
        </a:p>
      </dgm:t>
    </dgm:pt>
    <dgm:pt modelId="{A486A400-148F-4549-B794-4C0BF733C70D}" type="sibTrans" cxnId="{522BA905-D755-4B49-A418-BF810F2EF4CA}">
      <dgm:prSet/>
      <dgm:spPr/>
      <dgm:t>
        <a:bodyPr/>
        <a:lstStyle/>
        <a:p>
          <a:endParaRPr lang="en-US"/>
        </a:p>
      </dgm:t>
    </dgm:pt>
    <dgm:pt modelId="{04C23981-D786-3A4D-8979-E5A035188940}" type="pres">
      <dgm:prSet presAssocID="{86DDD480-BC72-7C43-821B-B4E8478EE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6575AF-8600-BC44-AA51-AD2379FA5DD0}" type="pres">
      <dgm:prSet presAssocID="{61D4912D-027A-4E4F-A898-8DDCFB3CF628}" presName="hierRoot1" presStyleCnt="0">
        <dgm:presLayoutVars>
          <dgm:hierBranch val="init"/>
        </dgm:presLayoutVars>
      </dgm:prSet>
      <dgm:spPr/>
    </dgm:pt>
    <dgm:pt modelId="{1DC688AF-BFC5-C74D-844D-A4D5914AEF2A}" type="pres">
      <dgm:prSet presAssocID="{61D4912D-027A-4E4F-A898-8DDCFB3CF628}" presName="rootComposite1" presStyleCnt="0"/>
      <dgm:spPr/>
    </dgm:pt>
    <dgm:pt modelId="{5FE55E2B-A877-0248-9351-798D4EECCAFD}" type="pres">
      <dgm:prSet presAssocID="{61D4912D-027A-4E4F-A898-8DDCFB3CF628}" presName="rootText1" presStyleLbl="node0" presStyleIdx="0" presStyleCnt="1">
        <dgm:presLayoutVars>
          <dgm:chPref val="3"/>
        </dgm:presLayoutVars>
      </dgm:prSet>
      <dgm:spPr/>
    </dgm:pt>
    <dgm:pt modelId="{ED5D83A1-3B1C-024C-AFD9-D5DA73AE4477}" type="pres">
      <dgm:prSet presAssocID="{61D4912D-027A-4E4F-A898-8DDCFB3CF628}" presName="rootConnector1" presStyleLbl="node1" presStyleIdx="0" presStyleCnt="0"/>
      <dgm:spPr/>
    </dgm:pt>
    <dgm:pt modelId="{8F0AD786-D349-FC48-82CB-6E78B78D821C}" type="pres">
      <dgm:prSet presAssocID="{61D4912D-027A-4E4F-A898-8DDCFB3CF628}" presName="hierChild2" presStyleCnt="0"/>
      <dgm:spPr/>
    </dgm:pt>
    <dgm:pt modelId="{9AF81D69-5A0E-5445-BE6E-5EB5697A4065}" type="pres">
      <dgm:prSet presAssocID="{60FFAA51-83CB-DB4A-B1C1-FAB70269AA51}" presName="Name37" presStyleLbl="parChTrans1D2" presStyleIdx="0" presStyleCnt="1"/>
      <dgm:spPr/>
    </dgm:pt>
    <dgm:pt modelId="{218304CE-B2D8-C04F-8414-CEE7A1E7E55B}" type="pres">
      <dgm:prSet presAssocID="{52EA680B-21A2-3048-B914-FDAD5C9F4C21}" presName="hierRoot2" presStyleCnt="0">
        <dgm:presLayoutVars>
          <dgm:hierBranch val="init"/>
        </dgm:presLayoutVars>
      </dgm:prSet>
      <dgm:spPr/>
    </dgm:pt>
    <dgm:pt modelId="{18CD7289-AAA8-AA47-A121-443D740A37E4}" type="pres">
      <dgm:prSet presAssocID="{52EA680B-21A2-3048-B914-FDAD5C9F4C21}" presName="rootComposite" presStyleCnt="0"/>
      <dgm:spPr/>
    </dgm:pt>
    <dgm:pt modelId="{FDEB866E-FA06-9044-BB90-DC93A28A19F4}" type="pres">
      <dgm:prSet presAssocID="{52EA680B-21A2-3048-B914-FDAD5C9F4C21}" presName="rootText" presStyleLbl="node2" presStyleIdx="0" presStyleCnt="1">
        <dgm:presLayoutVars>
          <dgm:chPref val="3"/>
        </dgm:presLayoutVars>
      </dgm:prSet>
      <dgm:spPr/>
    </dgm:pt>
    <dgm:pt modelId="{FEC81C77-77EC-044A-9765-6F363C8D5DC3}" type="pres">
      <dgm:prSet presAssocID="{52EA680B-21A2-3048-B914-FDAD5C9F4C21}" presName="rootConnector" presStyleLbl="node2" presStyleIdx="0" presStyleCnt="1"/>
      <dgm:spPr/>
    </dgm:pt>
    <dgm:pt modelId="{08D1E2F7-A835-DE49-9DFD-675A8E63896F}" type="pres">
      <dgm:prSet presAssocID="{52EA680B-21A2-3048-B914-FDAD5C9F4C21}" presName="hierChild4" presStyleCnt="0"/>
      <dgm:spPr/>
    </dgm:pt>
    <dgm:pt modelId="{1222B47E-F10D-7C48-A02C-FD3977EF301B}" type="pres">
      <dgm:prSet presAssocID="{4D45D9AC-1F7E-6E4D-8CBD-58F510E1A5DD}" presName="Name37" presStyleLbl="parChTrans1D3" presStyleIdx="0" presStyleCnt="2"/>
      <dgm:spPr/>
    </dgm:pt>
    <dgm:pt modelId="{FC1D3F91-A2EE-2746-92B9-207CCB65FD71}" type="pres">
      <dgm:prSet presAssocID="{63C54C0F-9D9D-2B47-9842-8950114E26CD}" presName="hierRoot2" presStyleCnt="0">
        <dgm:presLayoutVars>
          <dgm:hierBranch val="init"/>
        </dgm:presLayoutVars>
      </dgm:prSet>
      <dgm:spPr/>
    </dgm:pt>
    <dgm:pt modelId="{3A60DF46-66CF-5343-AA06-D7BA24DCBFEC}" type="pres">
      <dgm:prSet presAssocID="{63C54C0F-9D9D-2B47-9842-8950114E26CD}" presName="rootComposite" presStyleCnt="0"/>
      <dgm:spPr/>
    </dgm:pt>
    <dgm:pt modelId="{9069AFAE-245C-464F-92A2-78D802B0FEA4}" type="pres">
      <dgm:prSet presAssocID="{63C54C0F-9D9D-2B47-9842-8950114E26CD}" presName="rootText" presStyleLbl="node3" presStyleIdx="0" presStyleCnt="2">
        <dgm:presLayoutVars>
          <dgm:chPref val="3"/>
        </dgm:presLayoutVars>
      </dgm:prSet>
      <dgm:spPr/>
    </dgm:pt>
    <dgm:pt modelId="{14561271-1D3B-2E4F-93CA-AEF0B39E775D}" type="pres">
      <dgm:prSet presAssocID="{63C54C0F-9D9D-2B47-9842-8950114E26CD}" presName="rootConnector" presStyleLbl="node3" presStyleIdx="0" presStyleCnt="2"/>
      <dgm:spPr/>
    </dgm:pt>
    <dgm:pt modelId="{164DF5E7-E4BF-FE48-B2EC-70AFD61A1105}" type="pres">
      <dgm:prSet presAssocID="{63C54C0F-9D9D-2B47-9842-8950114E26CD}" presName="hierChild4" presStyleCnt="0"/>
      <dgm:spPr/>
    </dgm:pt>
    <dgm:pt modelId="{A47988F8-35DF-3940-949C-C5024FB55CF2}" type="pres">
      <dgm:prSet presAssocID="{63C54C0F-9D9D-2B47-9842-8950114E26CD}" presName="hierChild5" presStyleCnt="0"/>
      <dgm:spPr/>
    </dgm:pt>
    <dgm:pt modelId="{72719CC8-C4B3-5048-9764-530CB86ADA70}" type="pres">
      <dgm:prSet presAssocID="{504F65E2-A6A7-D046-A24A-7A31DCE801E6}" presName="Name37" presStyleLbl="parChTrans1D3" presStyleIdx="1" presStyleCnt="2"/>
      <dgm:spPr/>
    </dgm:pt>
    <dgm:pt modelId="{1DEBAD2F-A5AE-5B47-AD5B-7B46C6075760}" type="pres">
      <dgm:prSet presAssocID="{747C55A5-2168-2243-80E3-41385A45AADE}" presName="hierRoot2" presStyleCnt="0">
        <dgm:presLayoutVars>
          <dgm:hierBranch val="init"/>
        </dgm:presLayoutVars>
      </dgm:prSet>
      <dgm:spPr/>
    </dgm:pt>
    <dgm:pt modelId="{442156B2-A452-9B47-8974-648EDAE571CC}" type="pres">
      <dgm:prSet presAssocID="{747C55A5-2168-2243-80E3-41385A45AADE}" presName="rootComposite" presStyleCnt="0"/>
      <dgm:spPr/>
    </dgm:pt>
    <dgm:pt modelId="{7CB892AB-044F-5D4D-82E2-D0E77BE1BBBB}" type="pres">
      <dgm:prSet presAssocID="{747C55A5-2168-2243-80E3-41385A45AADE}" presName="rootText" presStyleLbl="node3" presStyleIdx="1" presStyleCnt="2">
        <dgm:presLayoutVars>
          <dgm:chPref val="3"/>
        </dgm:presLayoutVars>
      </dgm:prSet>
      <dgm:spPr/>
    </dgm:pt>
    <dgm:pt modelId="{37D68097-88DA-DD47-B7F6-AFB3B63A93B9}" type="pres">
      <dgm:prSet presAssocID="{747C55A5-2168-2243-80E3-41385A45AADE}" presName="rootConnector" presStyleLbl="node3" presStyleIdx="1" presStyleCnt="2"/>
      <dgm:spPr/>
    </dgm:pt>
    <dgm:pt modelId="{BC68C0C0-A71F-1440-8DFD-BFBD7F1988FC}" type="pres">
      <dgm:prSet presAssocID="{747C55A5-2168-2243-80E3-41385A45AADE}" presName="hierChild4" presStyleCnt="0"/>
      <dgm:spPr/>
    </dgm:pt>
    <dgm:pt modelId="{2D151834-A460-1A42-9F16-604A5A227712}" type="pres">
      <dgm:prSet presAssocID="{747C55A5-2168-2243-80E3-41385A45AADE}" presName="hierChild5" presStyleCnt="0"/>
      <dgm:spPr/>
    </dgm:pt>
    <dgm:pt modelId="{FBAAF36D-12F5-F540-8AF9-DC962EC9A0A2}" type="pres">
      <dgm:prSet presAssocID="{52EA680B-21A2-3048-B914-FDAD5C9F4C21}" presName="hierChild5" presStyleCnt="0"/>
      <dgm:spPr/>
    </dgm:pt>
    <dgm:pt modelId="{851C3E80-4EE7-6141-AD89-8D24AE517477}" type="pres">
      <dgm:prSet presAssocID="{61D4912D-027A-4E4F-A898-8DDCFB3CF628}" presName="hierChild3" presStyleCnt="0"/>
      <dgm:spPr/>
    </dgm:pt>
  </dgm:ptLst>
  <dgm:cxnLst>
    <dgm:cxn modelId="{522BA905-D755-4B49-A418-BF810F2EF4CA}" srcId="{52EA680B-21A2-3048-B914-FDAD5C9F4C21}" destId="{747C55A5-2168-2243-80E3-41385A45AADE}" srcOrd="1" destOrd="0" parTransId="{504F65E2-A6A7-D046-A24A-7A31DCE801E6}" sibTransId="{A486A400-148F-4549-B794-4C0BF733C70D}"/>
    <dgm:cxn modelId="{84AC4C06-BCC0-6B49-9077-EE700087A097}" type="presOf" srcId="{747C55A5-2168-2243-80E3-41385A45AADE}" destId="{7CB892AB-044F-5D4D-82E2-D0E77BE1BBBB}" srcOrd="0" destOrd="0" presId="urn:microsoft.com/office/officeart/2005/8/layout/orgChart1"/>
    <dgm:cxn modelId="{31B71E21-FE0D-CD40-8C70-F54505B9024C}" type="presOf" srcId="{504F65E2-A6A7-D046-A24A-7A31DCE801E6}" destId="{72719CC8-C4B3-5048-9764-530CB86ADA70}" srcOrd="0" destOrd="0" presId="urn:microsoft.com/office/officeart/2005/8/layout/orgChart1"/>
    <dgm:cxn modelId="{D60CCF2C-0B5D-6E4C-AF5E-C62837469B28}" srcId="{52EA680B-21A2-3048-B914-FDAD5C9F4C21}" destId="{63C54C0F-9D9D-2B47-9842-8950114E26CD}" srcOrd="0" destOrd="0" parTransId="{4D45D9AC-1F7E-6E4D-8CBD-58F510E1A5DD}" sibTransId="{933A6D6B-8B08-5F44-BA16-61D7E44E1E79}"/>
    <dgm:cxn modelId="{83506D48-485A-614D-894B-4CC479AFE667}" type="presOf" srcId="{63C54C0F-9D9D-2B47-9842-8950114E26CD}" destId="{14561271-1D3B-2E4F-93CA-AEF0B39E775D}" srcOrd="1" destOrd="0" presId="urn:microsoft.com/office/officeart/2005/8/layout/orgChart1"/>
    <dgm:cxn modelId="{00BDD052-F733-A94B-974E-8B371B38B499}" type="presOf" srcId="{61D4912D-027A-4E4F-A898-8DDCFB3CF628}" destId="{ED5D83A1-3B1C-024C-AFD9-D5DA73AE4477}" srcOrd="1" destOrd="0" presId="urn:microsoft.com/office/officeart/2005/8/layout/orgChart1"/>
    <dgm:cxn modelId="{71C7BA56-3501-914E-BC75-7BE1A7155659}" srcId="{86DDD480-BC72-7C43-821B-B4E8478EE6FF}" destId="{61D4912D-027A-4E4F-A898-8DDCFB3CF628}" srcOrd="0" destOrd="0" parTransId="{A62907CD-9EB8-F143-9D55-474044F230E3}" sibTransId="{F1E2C4DD-F3FD-9642-A483-3FF0D448F8B8}"/>
    <dgm:cxn modelId="{FB9D0573-7F67-4F4E-B423-48B0CC629B97}" type="presOf" srcId="{52EA680B-21A2-3048-B914-FDAD5C9F4C21}" destId="{FDEB866E-FA06-9044-BB90-DC93A28A19F4}" srcOrd="0" destOrd="0" presId="urn:microsoft.com/office/officeart/2005/8/layout/orgChart1"/>
    <dgm:cxn modelId="{A09E2385-75E4-CE4A-9680-417D2ACC6809}" type="presOf" srcId="{61D4912D-027A-4E4F-A898-8DDCFB3CF628}" destId="{5FE55E2B-A877-0248-9351-798D4EECCAFD}" srcOrd="0" destOrd="0" presId="urn:microsoft.com/office/officeart/2005/8/layout/orgChart1"/>
    <dgm:cxn modelId="{A914FD92-B40B-1348-BB8D-1775C1049A85}" type="presOf" srcId="{63C54C0F-9D9D-2B47-9842-8950114E26CD}" destId="{9069AFAE-245C-464F-92A2-78D802B0FEA4}" srcOrd="0" destOrd="0" presId="urn:microsoft.com/office/officeart/2005/8/layout/orgChart1"/>
    <dgm:cxn modelId="{DAB8079C-FFD7-464D-B408-9C2425483488}" type="presOf" srcId="{52EA680B-21A2-3048-B914-FDAD5C9F4C21}" destId="{FEC81C77-77EC-044A-9765-6F363C8D5DC3}" srcOrd="1" destOrd="0" presId="urn:microsoft.com/office/officeart/2005/8/layout/orgChart1"/>
    <dgm:cxn modelId="{BAD5EBAD-BD88-454B-8A23-1A79BAC28EB2}" srcId="{61D4912D-027A-4E4F-A898-8DDCFB3CF628}" destId="{52EA680B-21A2-3048-B914-FDAD5C9F4C21}" srcOrd="0" destOrd="0" parTransId="{60FFAA51-83CB-DB4A-B1C1-FAB70269AA51}" sibTransId="{8BAB1B28-47F2-C34C-B018-6DBC1C906086}"/>
    <dgm:cxn modelId="{DD21D0B7-D866-FF47-BA32-77723B8AA6CA}" type="presOf" srcId="{747C55A5-2168-2243-80E3-41385A45AADE}" destId="{37D68097-88DA-DD47-B7F6-AFB3B63A93B9}" srcOrd="1" destOrd="0" presId="urn:microsoft.com/office/officeart/2005/8/layout/orgChart1"/>
    <dgm:cxn modelId="{F0FED8BB-A403-7845-B1E8-DDB3E8263B39}" type="presOf" srcId="{60FFAA51-83CB-DB4A-B1C1-FAB70269AA51}" destId="{9AF81D69-5A0E-5445-BE6E-5EB5697A4065}" srcOrd="0" destOrd="0" presId="urn:microsoft.com/office/officeart/2005/8/layout/orgChart1"/>
    <dgm:cxn modelId="{2B4705EC-2AA4-5B44-A7F2-F3A38D1D490D}" type="presOf" srcId="{86DDD480-BC72-7C43-821B-B4E8478EE6FF}" destId="{04C23981-D786-3A4D-8979-E5A035188940}" srcOrd="0" destOrd="0" presId="urn:microsoft.com/office/officeart/2005/8/layout/orgChart1"/>
    <dgm:cxn modelId="{0C29C0F5-DD8C-7743-9A15-C5D7776C793A}" type="presOf" srcId="{4D45D9AC-1F7E-6E4D-8CBD-58F510E1A5DD}" destId="{1222B47E-F10D-7C48-A02C-FD3977EF301B}" srcOrd="0" destOrd="0" presId="urn:microsoft.com/office/officeart/2005/8/layout/orgChart1"/>
    <dgm:cxn modelId="{31345804-6CD8-4C43-A064-27FAC351A4D6}" type="presParOf" srcId="{04C23981-D786-3A4D-8979-E5A035188940}" destId="{106575AF-8600-BC44-AA51-AD2379FA5DD0}" srcOrd="0" destOrd="0" presId="urn:microsoft.com/office/officeart/2005/8/layout/orgChart1"/>
    <dgm:cxn modelId="{27597E78-3CA8-CA46-A2F3-D6417FEBE032}" type="presParOf" srcId="{106575AF-8600-BC44-AA51-AD2379FA5DD0}" destId="{1DC688AF-BFC5-C74D-844D-A4D5914AEF2A}" srcOrd="0" destOrd="0" presId="urn:microsoft.com/office/officeart/2005/8/layout/orgChart1"/>
    <dgm:cxn modelId="{A4C090F5-474C-A543-98A1-5924847A7678}" type="presParOf" srcId="{1DC688AF-BFC5-C74D-844D-A4D5914AEF2A}" destId="{5FE55E2B-A877-0248-9351-798D4EECCAFD}" srcOrd="0" destOrd="0" presId="urn:microsoft.com/office/officeart/2005/8/layout/orgChart1"/>
    <dgm:cxn modelId="{2BF7127F-4A1F-5047-AEFA-E59A0AF40FC3}" type="presParOf" srcId="{1DC688AF-BFC5-C74D-844D-A4D5914AEF2A}" destId="{ED5D83A1-3B1C-024C-AFD9-D5DA73AE4477}" srcOrd="1" destOrd="0" presId="urn:microsoft.com/office/officeart/2005/8/layout/orgChart1"/>
    <dgm:cxn modelId="{1DE79F02-4181-4C47-B68E-C47B1BD2A248}" type="presParOf" srcId="{106575AF-8600-BC44-AA51-AD2379FA5DD0}" destId="{8F0AD786-D349-FC48-82CB-6E78B78D821C}" srcOrd="1" destOrd="0" presId="urn:microsoft.com/office/officeart/2005/8/layout/orgChart1"/>
    <dgm:cxn modelId="{893F5EBC-69F7-3C4E-84CE-BA74579C8DEE}" type="presParOf" srcId="{8F0AD786-D349-FC48-82CB-6E78B78D821C}" destId="{9AF81D69-5A0E-5445-BE6E-5EB5697A4065}" srcOrd="0" destOrd="0" presId="urn:microsoft.com/office/officeart/2005/8/layout/orgChart1"/>
    <dgm:cxn modelId="{EE75958F-EC46-6346-B508-D762206E31BE}" type="presParOf" srcId="{8F0AD786-D349-FC48-82CB-6E78B78D821C}" destId="{218304CE-B2D8-C04F-8414-CEE7A1E7E55B}" srcOrd="1" destOrd="0" presId="urn:microsoft.com/office/officeart/2005/8/layout/orgChart1"/>
    <dgm:cxn modelId="{52025297-61D0-FA44-B76B-4566763E86BF}" type="presParOf" srcId="{218304CE-B2D8-C04F-8414-CEE7A1E7E55B}" destId="{18CD7289-AAA8-AA47-A121-443D740A37E4}" srcOrd="0" destOrd="0" presId="urn:microsoft.com/office/officeart/2005/8/layout/orgChart1"/>
    <dgm:cxn modelId="{2D17C48E-3BCA-194C-AE4B-6900FC10FFBE}" type="presParOf" srcId="{18CD7289-AAA8-AA47-A121-443D740A37E4}" destId="{FDEB866E-FA06-9044-BB90-DC93A28A19F4}" srcOrd="0" destOrd="0" presId="urn:microsoft.com/office/officeart/2005/8/layout/orgChart1"/>
    <dgm:cxn modelId="{3B3A81FD-CE77-D04D-A3CE-E7BB508C2B99}" type="presParOf" srcId="{18CD7289-AAA8-AA47-A121-443D740A37E4}" destId="{FEC81C77-77EC-044A-9765-6F363C8D5DC3}" srcOrd="1" destOrd="0" presId="urn:microsoft.com/office/officeart/2005/8/layout/orgChart1"/>
    <dgm:cxn modelId="{1578E8A8-2CFF-F84B-9741-A9D53B1AB560}" type="presParOf" srcId="{218304CE-B2D8-C04F-8414-CEE7A1E7E55B}" destId="{08D1E2F7-A835-DE49-9DFD-675A8E63896F}" srcOrd="1" destOrd="0" presId="urn:microsoft.com/office/officeart/2005/8/layout/orgChart1"/>
    <dgm:cxn modelId="{58973819-B65B-2545-AB26-CD083B715A23}" type="presParOf" srcId="{08D1E2F7-A835-DE49-9DFD-675A8E63896F}" destId="{1222B47E-F10D-7C48-A02C-FD3977EF301B}" srcOrd="0" destOrd="0" presId="urn:microsoft.com/office/officeart/2005/8/layout/orgChart1"/>
    <dgm:cxn modelId="{5C9BFD7B-972D-E24B-A2AB-B50A3CD39031}" type="presParOf" srcId="{08D1E2F7-A835-DE49-9DFD-675A8E63896F}" destId="{FC1D3F91-A2EE-2746-92B9-207CCB65FD71}" srcOrd="1" destOrd="0" presId="urn:microsoft.com/office/officeart/2005/8/layout/orgChart1"/>
    <dgm:cxn modelId="{A97F2635-C382-7840-922C-F7D0B2D8C9E0}" type="presParOf" srcId="{FC1D3F91-A2EE-2746-92B9-207CCB65FD71}" destId="{3A60DF46-66CF-5343-AA06-D7BA24DCBFEC}" srcOrd="0" destOrd="0" presId="urn:microsoft.com/office/officeart/2005/8/layout/orgChart1"/>
    <dgm:cxn modelId="{3ABEE354-E9CD-D94F-9B1C-C405B9DA814B}" type="presParOf" srcId="{3A60DF46-66CF-5343-AA06-D7BA24DCBFEC}" destId="{9069AFAE-245C-464F-92A2-78D802B0FEA4}" srcOrd="0" destOrd="0" presId="urn:microsoft.com/office/officeart/2005/8/layout/orgChart1"/>
    <dgm:cxn modelId="{6291DAE7-89FA-F343-AA26-BF387B84E5FA}" type="presParOf" srcId="{3A60DF46-66CF-5343-AA06-D7BA24DCBFEC}" destId="{14561271-1D3B-2E4F-93CA-AEF0B39E775D}" srcOrd="1" destOrd="0" presId="urn:microsoft.com/office/officeart/2005/8/layout/orgChart1"/>
    <dgm:cxn modelId="{15E99891-B322-474F-8428-8A9349C8A80F}" type="presParOf" srcId="{FC1D3F91-A2EE-2746-92B9-207CCB65FD71}" destId="{164DF5E7-E4BF-FE48-B2EC-70AFD61A1105}" srcOrd="1" destOrd="0" presId="urn:microsoft.com/office/officeart/2005/8/layout/orgChart1"/>
    <dgm:cxn modelId="{56565927-EEA0-5B45-9448-375A5B701E85}" type="presParOf" srcId="{FC1D3F91-A2EE-2746-92B9-207CCB65FD71}" destId="{A47988F8-35DF-3940-949C-C5024FB55CF2}" srcOrd="2" destOrd="0" presId="urn:microsoft.com/office/officeart/2005/8/layout/orgChart1"/>
    <dgm:cxn modelId="{732A401C-A9B4-1048-9E48-929689DB17A0}" type="presParOf" srcId="{08D1E2F7-A835-DE49-9DFD-675A8E63896F}" destId="{72719CC8-C4B3-5048-9764-530CB86ADA70}" srcOrd="2" destOrd="0" presId="urn:microsoft.com/office/officeart/2005/8/layout/orgChart1"/>
    <dgm:cxn modelId="{1FA6CFB4-FFD7-9F45-B4B2-3188115A1812}" type="presParOf" srcId="{08D1E2F7-A835-DE49-9DFD-675A8E63896F}" destId="{1DEBAD2F-A5AE-5B47-AD5B-7B46C6075760}" srcOrd="3" destOrd="0" presId="urn:microsoft.com/office/officeart/2005/8/layout/orgChart1"/>
    <dgm:cxn modelId="{B891E5EA-712E-C442-B847-D310FBB995C6}" type="presParOf" srcId="{1DEBAD2F-A5AE-5B47-AD5B-7B46C6075760}" destId="{442156B2-A452-9B47-8974-648EDAE571CC}" srcOrd="0" destOrd="0" presId="urn:microsoft.com/office/officeart/2005/8/layout/orgChart1"/>
    <dgm:cxn modelId="{A9B96F09-4A99-8845-85AB-B44F1F2DFCA0}" type="presParOf" srcId="{442156B2-A452-9B47-8974-648EDAE571CC}" destId="{7CB892AB-044F-5D4D-82E2-D0E77BE1BBBB}" srcOrd="0" destOrd="0" presId="urn:microsoft.com/office/officeart/2005/8/layout/orgChart1"/>
    <dgm:cxn modelId="{3B777209-0DB7-EA46-B108-0970F4527AA0}" type="presParOf" srcId="{442156B2-A452-9B47-8974-648EDAE571CC}" destId="{37D68097-88DA-DD47-B7F6-AFB3B63A93B9}" srcOrd="1" destOrd="0" presId="urn:microsoft.com/office/officeart/2005/8/layout/orgChart1"/>
    <dgm:cxn modelId="{58E0258E-ABED-0044-8FBF-5B2181ACF6B3}" type="presParOf" srcId="{1DEBAD2F-A5AE-5B47-AD5B-7B46C6075760}" destId="{BC68C0C0-A71F-1440-8DFD-BFBD7F1988FC}" srcOrd="1" destOrd="0" presId="urn:microsoft.com/office/officeart/2005/8/layout/orgChart1"/>
    <dgm:cxn modelId="{E70FBD26-49A0-1E47-A478-1F69F599EEBE}" type="presParOf" srcId="{1DEBAD2F-A5AE-5B47-AD5B-7B46C6075760}" destId="{2D151834-A460-1A42-9F16-604A5A227712}" srcOrd="2" destOrd="0" presId="urn:microsoft.com/office/officeart/2005/8/layout/orgChart1"/>
    <dgm:cxn modelId="{EFF027A4-C1A1-D748-9D5D-E87861AF7A7D}" type="presParOf" srcId="{218304CE-B2D8-C04F-8414-CEE7A1E7E55B}" destId="{FBAAF36D-12F5-F540-8AF9-DC962EC9A0A2}" srcOrd="2" destOrd="0" presId="urn:microsoft.com/office/officeart/2005/8/layout/orgChart1"/>
    <dgm:cxn modelId="{34A778B7-E7FC-A14F-A616-B4E98372B8D7}" type="presParOf" srcId="{106575AF-8600-BC44-AA51-AD2379FA5DD0}" destId="{851C3E80-4EE7-6141-AD89-8D24AE5174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15C8AE-4985-2F41-ABAB-6A8BD044FEC0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D73FF1-2F7D-2642-BC16-A643DE000367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dirty="0"/>
            <a:t>unexpected observation</a:t>
          </a:r>
        </a:p>
      </dgm:t>
    </dgm:pt>
    <dgm:pt modelId="{B2CF6D34-04BD-7F4F-8594-325E89B89F5D}" type="parTrans" cxnId="{7D501C1E-EC43-144A-B4EB-FA57B07CCF1D}">
      <dgm:prSet/>
      <dgm:spPr/>
      <dgm:t>
        <a:bodyPr/>
        <a:lstStyle/>
        <a:p>
          <a:endParaRPr lang="en-US" sz="1800"/>
        </a:p>
      </dgm:t>
    </dgm:pt>
    <dgm:pt modelId="{09384104-C127-FD4B-9F1F-B3DEC8799DE9}" type="sibTrans" cxnId="{7D501C1E-EC43-144A-B4EB-FA57B07CCF1D}">
      <dgm:prSet/>
      <dgm:spPr/>
      <dgm:t>
        <a:bodyPr/>
        <a:lstStyle/>
        <a:p>
          <a:endParaRPr lang="en-US" sz="1800"/>
        </a:p>
      </dgm:t>
    </dgm:pt>
    <dgm:pt modelId="{57E7D9A9-445A-B941-B89C-98A460C3A4F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800" dirty="0"/>
            <a:t>sustains </a:t>
          </a:r>
        </a:p>
      </dgm:t>
    </dgm:pt>
    <dgm:pt modelId="{DE698D62-A387-2049-B428-DEEC19881F49}" type="parTrans" cxnId="{49ADE3CD-9CC4-4647-AF79-A5812B05F9CD}">
      <dgm:prSet/>
      <dgm:spPr/>
      <dgm:t>
        <a:bodyPr/>
        <a:lstStyle/>
        <a:p>
          <a:endParaRPr lang="en-US" sz="1800"/>
        </a:p>
      </dgm:t>
    </dgm:pt>
    <dgm:pt modelId="{042D03F9-13CC-ED42-9E40-EF81C12ED934}" type="sibTrans" cxnId="{49ADE3CD-9CC4-4647-AF79-A5812B05F9CD}">
      <dgm:prSet/>
      <dgm:spPr/>
      <dgm:t>
        <a:bodyPr/>
        <a:lstStyle/>
        <a:p>
          <a:endParaRPr lang="en-US" sz="1800"/>
        </a:p>
      </dgm:t>
    </dgm:pt>
    <dgm:pt modelId="{A1CFFE56-7A4D-8F4C-846A-61AC82B183A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vitamin D</a:t>
          </a:r>
        </a:p>
      </dgm:t>
    </dgm:pt>
    <dgm:pt modelId="{FAFA3993-CD07-9A47-9820-DDB55DCDBD4D}" type="parTrans" cxnId="{F60965FB-C9BB-0D47-B6D8-EA5993B016B8}">
      <dgm:prSet/>
      <dgm:spPr/>
      <dgm:t>
        <a:bodyPr/>
        <a:lstStyle/>
        <a:p>
          <a:endParaRPr lang="en-US" sz="1800"/>
        </a:p>
      </dgm:t>
    </dgm:pt>
    <dgm:pt modelId="{4B096453-78C1-4043-9D70-F24CACAF4E58}" type="sibTrans" cxnId="{F60965FB-C9BB-0D47-B6D8-EA5993B016B8}">
      <dgm:prSet/>
      <dgm:spPr/>
      <dgm:t>
        <a:bodyPr/>
        <a:lstStyle/>
        <a:p>
          <a:endParaRPr lang="en-US" sz="1800"/>
        </a:p>
      </dgm:t>
    </dgm:pt>
    <dgm:pt modelId="{A9B081F0-911E-664C-B5EE-88BE14E166FD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800" dirty="0"/>
            <a:t>methodology</a:t>
          </a:r>
        </a:p>
      </dgm:t>
    </dgm:pt>
    <dgm:pt modelId="{227BAEAE-FCD4-0D47-A203-B62DE155E7D6}" type="parTrans" cxnId="{CAE8FE51-EFD4-E149-B3E2-E2D57C1A4CEF}">
      <dgm:prSet/>
      <dgm:spPr/>
      <dgm:t>
        <a:bodyPr/>
        <a:lstStyle/>
        <a:p>
          <a:endParaRPr lang="en-US" sz="1800"/>
        </a:p>
      </dgm:t>
    </dgm:pt>
    <dgm:pt modelId="{7344B5AD-001C-4B41-9600-0FD96B55E775}" type="sibTrans" cxnId="{CAE8FE51-EFD4-E149-B3E2-E2D57C1A4CEF}">
      <dgm:prSet/>
      <dgm:spPr/>
      <dgm:t>
        <a:bodyPr/>
        <a:lstStyle/>
        <a:p>
          <a:endParaRPr lang="en-US" sz="1800"/>
        </a:p>
      </dgm:t>
    </dgm:pt>
    <dgm:pt modelId="{B052D9CF-0B68-E648-A94A-60A7E2F2179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primary care clinicians</a:t>
          </a:r>
        </a:p>
      </dgm:t>
    </dgm:pt>
    <dgm:pt modelId="{5BCC0A76-4506-AA43-B866-50FCE63779AF}" type="parTrans" cxnId="{B78D19D9-171E-E84A-9A62-7B1DA2958611}">
      <dgm:prSet/>
      <dgm:spPr/>
      <dgm:t>
        <a:bodyPr/>
        <a:lstStyle/>
        <a:p>
          <a:endParaRPr lang="en-US" sz="1800"/>
        </a:p>
      </dgm:t>
    </dgm:pt>
    <dgm:pt modelId="{76C370E5-B3F2-A042-997F-D8E0B831E699}" type="sibTrans" cxnId="{B78D19D9-171E-E84A-9A62-7B1DA2958611}">
      <dgm:prSet/>
      <dgm:spPr/>
      <dgm:t>
        <a:bodyPr/>
        <a:lstStyle/>
        <a:p>
          <a:endParaRPr lang="en-US" sz="1800"/>
        </a:p>
      </dgm:t>
    </dgm:pt>
    <dgm:pt modelId="{7A52695F-006A-8440-92CC-CD09B47A9591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800" dirty="0"/>
            <a:t>environment</a:t>
          </a:r>
        </a:p>
      </dgm:t>
    </dgm:pt>
    <dgm:pt modelId="{1443B17E-5DD9-D944-9D34-C87804525BE6}" type="parTrans" cxnId="{3D8F2273-8142-D843-9F91-575C90FE5DDF}">
      <dgm:prSet/>
      <dgm:spPr/>
      <dgm:t>
        <a:bodyPr/>
        <a:lstStyle/>
        <a:p>
          <a:endParaRPr lang="en-US" sz="1800"/>
        </a:p>
      </dgm:t>
    </dgm:pt>
    <dgm:pt modelId="{1E8984CB-EF4C-DF46-8939-926973E54270}" type="sibTrans" cxnId="{3D8F2273-8142-D843-9F91-575C90FE5DDF}">
      <dgm:prSet/>
      <dgm:spPr/>
      <dgm:t>
        <a:bodyPr/>
        <a:lstStyle/>
        <a:p>
          <a:endParaRPr lang="en-US" sz="1800"/>
        </a:p>
      </dgm:t>
    </dgm:pt>
    <dgm:pt modelId="{C3F687DA-700F-2840-BB87-01D8BE3745EA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dirty="0"/>
            <a:t>possible understanding</a:t>
          </a:r>
        </a:p>
      </dgm:t>
    </dgm:pt>
    <dgm:pt modelId="{78593841-5D7B-B440-9D2C-089C497F745B}" type="parTrans" cxnId="{1E060154-5193-7147-A3EA-8AF77FC0D9B9}">
      <dgm:prSet/>
      <dgm:spPr/>
      <dgm:t>
        <a:bodyPr/>
        <a:lstStyle/>
        <a:p>
          <a:endParaRPr lang="en-US" sz="1800"/>
        </a:p>
      </dgm:t>
    </dgm:pt>
    <dgm:pt modelId="{DCF44A7F-C351-544D-ACBB-D40E054BA79B}" type="sibTrans" cxnId="{1E060154-5193-7147-A3EA-8AF77FC0D9B9}">
      <dgm:prSet/>
      <dgm:spPr/>
      <dgm:t>
        <a:bodyPr/>
        <a:lstStyle/>
        <a:p>
          <a:endParaRPr lang="en-US" sz="1800"/>
        </a:p>
      </dgm:t>
    </dgm:pt>
    <dgm:pt modelId="{D31827E6-BA8A-2C41-B6A9-345C9F8D0ABE}" type="pres">
      <dgm:prSet presAssocID="{9315C8AE-4985-2F41-ABAB-6A8BD044FE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987104-3B48-7343-B968-B7374D4557F1}" type="pres">
      <dgm:prSet presAssocID="{3ED73FF1-2F7D-2642-BC16-A643DE000367}" presName="hierRoot1" presStyleCnt="0">
        <dgm:presLayoutVars>
          <dgm:hierBranch val="init"/>
        </dgm:presLayoutVars>
      </dgm:prSet>
      <dgm:spPr/>
    </dgm:pt>
    <dgm:pt modelId="{00984A49-CFA5-AD47-AA55-46E4C611F10C}" type="pres">
      <dgm:prSet presAssocID="{3ED73FF1-2F7D-2642-BC16-A643DE000367}" presName="rootComposite1" presStyleCnt="0"/>
      <dgm:spPr/>
    </dgm:pt>
    <dgm:pt modelId="{0A27A41D-BF96-5E4E-BF45-606D80A3755C}" type="pres">
      <dgm:prSet presAssocID="{3ED73FF1-2F7D-2642-BC16-A643DE000367}" presName="rootText1" presStyleLbl="node0" presStyleIdx="0" presStyleCnt="1">
        <dgm:presLayoutVars>
          <dgm:chPref val="3"/>
        </dgm:presLayoutVars>
      </dgm:prSet>
      <dgm:spPr/>
    </dgm:pt>
    <dgm:pt modelId="{2F473758-5F8E-B845-A9A3-0B75568FD0E5}" type="pres">
      <dgm:prSet presAssocID="{3ED73FF1-2F7D-2642-BC16-A643DE000367}" presName="rootConnector1" presStyleLbl="node1" presStyleIdx="0" presStyleCnt="0"/>
      <dgm:spPr/>
    </dgm:pt>
    <dgm:pt modelId="{692EEE73-A030-DA48-A77A-4380C43CF0C6}" type="pres">
      <dgm:prSet presAssocID="{3ED73FF1-2F7D-2642-BC16-A643DE000367}" presName="hierChild2" presStyleCnt="0"/>
      <dgm:spPr/>
    </dgm:pt>
    <dgm:pt modelId="{CE19B9F3-F144-864C-B3BF-AC025375C43C}" type="pres">
      <dgm:prSet presAssocID="{DE698D62-A387-2049-B428-DEEC19881F49}" presName="Name37" presStyleLbl="parChTrans1D2" presStyleIdx="0" presStyleCnt="2"/>
      <dgm:spPr/>
    </dgm:pt>
    <dgm:pt modelId="{AED359EE-19DA-F24B-AB37-3CD01B90D8E1}" type="pres">
      <dgm:prSet presAssocID="{57E7D9A9-445A-B941-B89C-98A460C3A4F2}" presName="hierRoot2" presStyleCnt="0">
        <dgm:presLayoutVars>
          <dgm:hierBranch val="init"/>
        </dgm:presLayoutVars>
      </dgm:prSet>
      <dgm:spPr/>
    </dgm:pt>
    <dgm:pt modelId="{9D4A26F4-8D5A-2A46-9B9D-72EB4D2017B3}" type="pres">
      <dgm:prSet presAssocID="{57E7D9A9-445A-B941-B89C-98A460C3A4F2}" presName="rootComposite" presStyleCnt="0"/>
      <dgm:spPr/>
    </dgm:pt>
    <dgm:pt modelId="{F2E4D84D-0EBD-DA44-8788-F39C4B7D9394}" type="pres">
      <dgm:prSet presAssocID="{57E7D9A9-445A-B941-B89C-98A460C3A4F2}" presName="rootText" presStyleLbl="node2" presStyleIdx="0" presStyleCnt="2">
        <dgm:presLayoutVars>
          <dgm:chPref val="3"/>
        </dgm:presLayoutVars>
      </dgm:prSet>
      <dgm:spPr/>
    </dgm:pt>
    <dgm:pt modelId="{64A93FE1-E4A9-7345-B754-E7D11AAB1C1D}" type="pres">
      <dgm:prSet presAssocID="{57E7D9A9-445A-B941-B89C-98A460C3A4F2}" presName="rootConnector" presStyleLbl="node2" presStyleIdx="0" presStyleCnt="2"/>
      <dgm:spPr/>
    </dgm:pt>
    <dgm:pt modelId="{528B9BA4-DACF-6248-99AF-63434E6DB588}" type="pres">
      <dgm:prSet presAssocID="{57E7D9A9-445A-B941-B89C-98A460C3A4F2}" presName="hierChild4" presStyleCnt="0"/>
      <dgm:spPr/>
    </dgm:pt>
    <dgm:pt modelId="{6F22D934-0B9D-694C-AC20-86EC6062A109}" type="pres">
      <dgm:prSet presAssocID="{FAFA3993-CD07-9A47-9820-DDB55DCDBD4D}" presName="Name37" presStyleLbl="parChTrans1D3" presStyleIdx="0" presStyleCnt="3"/>
      <dgm:spPr/>
    </dgm:pt>
    <dgm:pt modelId="{B88A5B61-C0D1-454A-81AA-C8AEF36C21F2}" type="pres">
      <dgm:prSet presAssocID="{A1CFFE56-7A4D-8F4C-846A-61AC82B183AE}" presName="hierRoot2" presStyleCnt="0">
        <dgm:presLayoutVars>
          <dgm:hierBranch val="init"/>
        </dgm:presLayoutVars>
      </dgm:prSet>
      <dgm:spPr/>
    </dgm:pt>
    <dgm:pt modelId="{8291E401-5BCE-2A4D-984B-4F0EDF4AC652}" type="pres">
      <dgm:prSet presAssocID="{A1CFFE56-7A4D-8F4C-846A-61AC82B183AE}" presName="rootComposite" presStyleCnt="0"/>
      <dgm:spPr/>
    </dgm:pt>
    <dgm:pt modelId="{437A5CA0-D9FD-CA40-B606-26D4183D414C}" type="pres">
      <dgm:prSet presAssocID="{A1CFFE56-7A4D-8F4C-846A-61AC82B183AE}" presName="rootText" presStyleLbl="node3" presStyleIdx="0" presStyleCnt="3">
        <dgm:presLayoutVars>
          <dgm:chPref val="3"/>
        </dgm:presLayoutVars>
      </dgm:prSet>
      <dgm:spPr/>
    </dgm:pt>
    <dgm:pt modelId="{1E09BAA4-C834-844B-B666-A474165CEBA7}" type="pres">
      <dgm:prSet presAssocID="{A1CFFE56-7A4D-8F4C-846A-61AC82B183AE}" presName="rootConnector" presStyleLbl="node3" presStyleIdx="0" presStyleCnt="3"/>
      <dgm:spPr/>
    </dgm:pt>
    <dgm:pt modelId="{B909EF89-0C76-444F-A7A7-5B7772D20DAD}" type="pres">
      <dgm:prSet presAssocID="{A1CFFE56-7A4D-8F4C-846A-61AC82B183AE}" presName="hierChild4" presStyleCnt="0"/>
      <dgm:spPr/>
    </dgm:pt>
    <dgm:pt modelId="{1356E3A4-B89F-9B45-9032-AE35DE6C16B7}" type="pres">
      <dgm:prSet presAssocID="{A1CFFE56-7A4D-8F4C-846A-61AC82B183AE}" presName="hierChild5" presStyleCnt="0"/>
      <dgm:spPr/>
    </dgm:pt>
    <dgm:pt modelId="{9DB9902A-C927-C145-A5DC-41661DFB6261}" type="pres">
      <dgm:prSet presAssocID="{57E7D9A9-445A-B941-B89C-98A460C3A4F2}" presName="hierChild5" presStyleCnt="0"/>
      <dgm:spPr/>
    </dgm:pt>
    <dgm:pt modelId="{98B179F0-25E7-E140-866F-7F811EB51740}" type="pres">
      <dgm:prSet presAssocID="{227BAEAE-FCD4-0D47-A203-B62DE155E7D6}" presName="Name37" presStyleLbl="parChTrans1D2" presStyleIdx="1" presStyleCnt="2"/>
      <dgm:spPr/>
    </dgm:pt>
    <dgm:pt modelId="{ADB4ACAE-4A49-6E4C-A4FD-04E9636BA1A1}" type="pres">
      <dgm:prSet presAssocID="{A9B081F0-911E-664C-B5EE-88BE14E166FD}" presName="hierRoot2" presStyleCnt="0">
        <dgm:presLayoutVars>
          <dgm:hierBranch val="init"/>
        </dgm:presLayoutVars>
      </dgm:prSet>
      <dgm:spPr/>
    </dgm:pt>
    <dgm:pt modelId="{449D7F99-FE8D-1649-961A-68BB623F60A3}" type="pres">
      <dgm:prSet presAssocID="{A9B081F0-911E-664C-B5EE-88BE14E166FD}" presName="rootComposite" presStyleCnt="0"/>
      <dgm:spPr/>
    </dgm:pt>
    <dgm:pt modelId="{7591207B-3E93-B64B-B30E-6020A838A9D6}" type="pres">
      <dgm:prSet presAssocID="{A9B081F0-911E-664C-B5EE-88BE14E166FD}" presName="rootText" presStyleLbl="node2" presStyleIdx="1" presStyleCnt="2">
        <dgm:presLayoutVars>
          <dgm:chPref val="3"/>
        </dgm:presLayoutVars>
      </dgm:prSet>
      <dgm:spPr/>
    </dgm:pt>
    <dgm:pt modelId="{0752F880-81CD-F14F-8295-1BA2E5AD4E61}" type="pres">
      <dgm:prSet presAssocID="{A9B081F0-911E-664C-B5EE-88BE14E166FD}" presName="rootConnector" presStyleLbl="node2" presStyleIdx="1" presStyleCnt="2"/>
      <dgm:spPr/>
    </dgm:pt>
    <dgm:pt modelId="{9904CC3F-0C0B-5441-AFC8-DC96217390E2}" type="pres">
      <dgm:prSet presAssocID="{A9B081F0-911E-664C-B5EE-88BE14E166FD}" presName="hierChild4" presStyleCnt="0"/>
      <dgm:spPr/>
    </dgm:pt>
    <dgm:pt modelId="{8A9EC009-C73F-5142-B6EE-962DF7B303DA}" type="pres">
      <dgm:prSet presAssocID="{5BCC0A76-4506-AA43-B866-50FCE63779AF}" presName="Name37" presStyleLbl="parChTrans1D3" presStyleIdx="1" presStyleCnt="3"/>
      <dgm:spPr/>
    </dgm:pt>
    <dgm:pt modelId="{55C9469D-CBA9-BA43-8700-646186A295C9}" type="pres">
      <dgm:prSet presAssocID="{B052D9CF-0B68-E648-A94A-60A7E2F2179E}" presName="hierRoot2" presStyleCnt="0">
        <dgm:presLayoutVars>
          <dgm:hierBranch val="init"/>
        </dgm:presLayoutVars>
      </dgm:prSet>
      <dgm:spPr/>
    </dgm:pt>
    <dgm:pt modelId="{98CCE960-3A79-4846-A74E-B42CCCCCB9E7}" type="pres">
      <dgm:prSet presAssocID="{B052D9CF-0B68-E648-A94A-60A7E2F2179E}" presName="rootComposite" presStyleCnt="0"/>
      <dgm:spPr/>
    </dgm:pt>
    <dgm:pt modelId="{5098FFF4-FC89-274E-BE1B-31DFCADB8617}" type="pres">
      <dgm:prSet presAssocID="{B052D9CF-0B68-E648-A94A-60A7E2F2179E}" presName="rootText" presStyleLbl="node3" presStyleIdx="1" presStyleCnt="3">
        <dgm:presLayoutVars>
          <dgm:chPref val="3"/>
        </dgm:presLayoutVars>
      </dgm:prSet>
      <dgm:spPr/>
    </dgm:pt>
    <dgm:pt modelId="{AD2942BD-5EBA-5E44-8268-029F760BE868}" type="pres">
      <dgm:prSet presAssocID="{B052D9CF-0B68-E648-A94A-60A7E2F2179E}" presName="rootConnector" presStyleLbl="node3" presStyleIdx="1" presStyleCnt="3"/>
      <dgm:spPr/>
    </dgm:pt>
    <dgm:pt modelId="{7D6480D9-F8A0-5B4F-8519-EC233058EF0A}" type="pres">
      <dgm:prSet presAssocID="{B052D9CF-0B68-E648-A94A-60A7E2F2179E}" presName="hierChild4" presStyleCnt="0"/>
      <dgm:spPr/>
    </dgm:pt>
    <dgm:pt modelId="{8BBC6488-D451-9340-A050-31B0A8C35EBB}" type="pres">
      <dgm:prSet presAssocID="{B052D9CF-0B68-E648-A94A-60A7E2F2179E}" presName="hierChild5" presStyleCnt="0"/>
      <dgm:spPr/>
    </dgm:pt>
    <dgm:pt modelId="{869A4BA8-3FE0-0140-B4ED-A5D136D03685}" type="pres">
      <dgm:prSet presAssocID="{78593841-5D7B-B440-9D2C-089C497F745B}" presName="Name37" presStyleLbl="parChTrans1D3" presStyleIdx="2" presStyleCnt="3"/>
      <dgm:spPr/>
    </dgm:pt>
    <dgm:pt modelId="{AEC1A431-B7A8-594A-9156-6F86754CE231}" type="pres">
      <dgm:prSet presAssocID="{C3F687DA-700F-2840-BB87-01D8BE3745EA}" presName="hierRoot2" presStyleCnt="0">
        <dgm:presLayoutVars>
          <dgm:hierBranch val="init"/>
        </dgm:presLayoutVars>
      </dgm:prSet>
      <dgm:spPr/>
    </dgm:pt>
    <dgm:pt modelId="{498401D2-3E3A-744C-B401-19752A78CDE3}" type="pres">
      <dgm:prSet presAssocID="{C3F687DA-700F-2840-BB87-01D8BE3745EA}" presName="rootComposite" presStyleCnt="0"/>
      <dgm:spPr/>
    </dgm:pt>
    <dgm:pt modelId="{C747DCA9-AE5E-8345-9E41-A0543D72A49A}" type="pres">
      <dgm:prSet presAssocID="{C3F687DA-700F-2840-BB87-01D8BE3745EA}" presName="rootText" presStyleLbl="node3" presStyleIdx="2" presStyleCnt="3">
        <dgm:presLayoutVars>
          <dgm:chPref val="3"/>
        </dgm:presLayoutVars>
      </dgm:prSet>
      <dgm:spPr/>
    </dgm:pt>
    <dgm:pt modelId="{63543CC2-039D-634D-8B52-F8E46776A2D6}" type="pres">
      <dgm:prSet presAssocID="{C3F687DA-700F-2840-BB87-01D8BE3745EA}" presName="rootConnector" presStyleLbl="node3" presStyleIdx="2" presStyleCnt="3"/>
      <dgm:spPr/>
    </dgm:pt>
    <dgm:pt modelId="{2856C4EC-ED31-8249-B747-82545EC5EDA3}" type="pres">
      <dgm:prSet presAssocID="{C3F687DA-700F-2840-BB87-01D8BE3745EA}" presName="hierChild4" presStyleCnt="0"/>
      <dgm:spPr/>
    </dgm:pt>
    <dgm:pt modelId="{50637882-B89B-B04D-B8A7-B27C76EA8750}" type="pres">
      <dgm:prSet presAssocID="{1443B17E-5DD9-D944-9D34-C87804525BE6}" presName="Name37" presStyleLbl="parChTrans1D4" presStyleIdx="0" presStyleCnt="1"/>
      <dgm:spPr/>
    </dgm:pt>
    <dgm:pt modelId="{B3513497-619E-FD47-9FF9-B588B0E9154F}" type="pres">
      <dgm:prSet presAssocID="{7A52695F-006A-8440-92CC-CD09B47A9591}" presName="hierRoot2" presStyleCnt="0">
        <dgm:presLayoutVars>
          <dgm:hierBranch val="init"/>
        </dgm:presLayoutVars>
      </dgm:prSet>
      <dgm:spPr/>
    </dgm:pt>
    <dgm:pt modelId="{F78D71CF-4515-B447-A990-2BA647C870DD}" type="pres">
      <dgm:prSet presAssocID="{7A52695F-006A-8440-92CC-CD09B47A9591}" presName="rootComposite" presStyleCnt="0"/>
      <dgm:spPr/>
    </dgm:pt>
    <dgm:pt modelId="{13215684-30E7-2641-8BE3-CBAEE955D789}" type="pres">
      <dgm:prSet presAssocID="{7A52695F-006A-8440-92CC-CD09B47A9591}" presName="rootText" presStyleLbl="node4" presStyleIdx="0" presStyleCnt="1">
        <dgm:presLayoutVars>
          <dgm:chPref val="3"/>
        </dgm:presLayoutVars>
      </dgm:prSet>
      <dgm:spPr/>
    </dgm:pt>
    <dgm:pt modelId="{24DF1D7B-BAF9-C348-87D6-E5C1A1FD5F7B}" type="pres">
      <dgm:prSet presAssocID="{7A52695F-006A-8440-92CC-CD09B47A9591}" presName="rootConnector" presStyleLbl="node4" presStyleIdx="0" presStyleCnt="1"/>
      <dgm:spPr/>
    </dgm:pt>
    <dgm:pt modelId="{9068CBF3-5142-134E-8CCF-378C998EB2F0}" type="pres">
      <dgm:prSet presAssocID="{7A52695F-006A-8440-92CC-CD09B47A9591}" presName="hierChild4" presStyleCnt="0"/>
      <dgm:spPr/>
    </dgm:pt>
    <dgm:pt modelId="{D7266797-A63F-744E-9E35-2550F3F3621C}" type="pres">
      <dgm:prSet presAssocID="{7A52695F-006A-8440-92CC-CD09B47A9591}" presName="hierChild5" presStyleCnt="0"/>
      <dgm:spPr/>
    </dgm:pt>
    <dgm:pt modelId="{AEE4EA64-4410-E845-82BE-884D701BA099}" type="pres">
      <dgm:prSet presAssocID="{C3F687DA-700F-2840-BB87-01D8BE3745EA}" presName="hierChild5" presStyleCnt="0"/>
      <dgm:spPr/>
    </dgm:pt>
    <dgm:pt modelId="{5B43F829-B64D-CD4D-8792-3BDE1372D86C}" type="pres">
      <dgm:prSet presAssocID="{A9B081F0-911E-664C-B5EE-88BE14E166FD}" presName="hierChild5" presStyleCnt="0"/>
      <dgm:spPr/>
    </dgm:pt>
    <dgm:pt modelId="{53EB0BD8-8C94-4944-8A5D-57E03F193262}" type="pres">
      <dgm:prSet presAssocID="{3ED73FF1-2F7D-2642-BC16-A643DE000367}" presName="hierChild3" presStyleCnt="0"/>
      <dgm:spPr/>
    </dgm:pt>
  </dgm:ptLst>
  <dgm:cxnLst>
    <dgm:cxn modelId="{C5140B00-5420-7B42-8361-A39513F6EB86}" type="presOf" srcId="{A1CFFE56-7A4D-8F4C-846A-61AC82B183AE}" destId="{437A5CA0-D9FD-CA40-B606-26D4183D414C}" srcOrd="0" destOrd="0" presId="urn:microsoft.com/office/officeart/2005/8/layout/orgChart1"/>
    <dgm:cxn modelId="{FC34B817-1D0F-404E-AB83-226456E07CA3}" type="presOf" srcId="{7A52695F-006A-8440-92CC-CD09B47A9591}" destId="{13215684-30E7-2641-8BE3-CBAEE955D789}" srcOrd="0" destOrd="0" presId="urn:microsoft.com/office/officeart/2005/8/layout/orgChart1"/>
    <dgm:cxn modelId="{7D501C1E-EC43-144A-B4EB-FA57B07CCF1D}" srcId="{9315C8AE-4985-2F41-ABAB-6A8BD044FEC0}" destId="{3ED73FF1-2F7D-2642-BC16-A643DE000367}" srcOrd="0" destOrd="0" parTransId="{B2CF6D34-04BD-7F4F-8594-325E89B89F5D}" sibTransId="{09384104-C127-FD4B-9F1F-B3DEC8799DE9}"/>
    <dgm:cxn modelId="{54912E38-4C55-764E-A32A-AC7E715C8CF3}" type="presOf" srcId="{3ED73FF1-2F7D-2642-BC16-A643DE000367}" destId="{0A27A41D-BF96-5E4E-BF45-606D80A3755C}" srcOrd="0" destOrd="0" presId="urn:microsoft.com/office/officeart/2005/8/layout/orgChart1"/>
    <dgm:cxn modelId="{DBA34343-E87C-F24E-A2A8-F19222D813DD}" type="presOf" srcId="{FAFA3993-CD07-9A47-9820-DDB55DCDBD4D}" destId="{6F22D934-0B9D-694C-AC20-86EC6062A109}" srcOrd="0" destOrd="0" presId="urn:microsoft.com/office/officeart/2005/8/layout/orgChart1"/>
    <dgm:cxn modelId="{8552AB49-890D-D648-8F6A-954B461BDF4B}" type="presOf" srcId="{5BCC0A76-4506-AA43-B866-50FCE63779AF}" destId="{8A9EC009-C73F-5142-B6EE-962DF7B303DA}" srcOrd="0" destOrd="0" presId="urn:microsoft.com/office/officeart/2005/8/layout/orgChart1"/>
    <dgm:cxn modelId="{CAE8FE51-EFD4-E149-B3E2-E2D57C1A4CEF}" srcId="{3ED73FF1-2F7D-2642-BC16-A643DE000367}" destId="{A9B081F0-911E-664C-B5EE-88BE14E166FD}" srcOrd="1" destOrd="0" parTransId="{227BAEAE-FCD4-0D47-A203-B62DE155E7D6}" sibTransId="{7344B5AD-001C-4B41-9600-0FD96B55E775}"/>
    <dgm:cxn modelId="{1E060154-5193-7147-A3EA-8AF77FC0D9B9}" srcId="{A9B081F0-911E-664C-B5EE-88BE14E166FD}" destId="{C3F687DA-700F-2840-BB87-01D8BE3745EA}" srcOrd="1" destOrd="0" parTransId="{78593841-5D7B-B440-9D2C-089C497F745B}" sibTransId="{DCF44A7F-C351-544D-ACBB-D40E054BA79B}"/>
    <dgm:cxn modelId="{8D802857-C5E9-D043-BB1E-1C8D89A902AB}" type="presOf" srcId="{57E7D9A9-445A-B941-B89C-98A460C3A4F2}" destId="{F2E4D84D-0EBD-DA44-8788-F39C4B7D9394}" srcOrd="0" destOrd="0" presId="urn:microsoft.com/office/officeart/2005/8/layout/orgChart1"/>
    <dgm:cxn modelId="{9B3F6069-E181-F146-8DAC-AB57D1CC2CB2}" type="presOf" srcId="{A1CFFE56-7A4D-8F4C-846A-61AC82B183AE}" destId="{1E09BAA4-C834-844B-B666-A474165CEBA7}" srcOrd="1" destOrd="0" presId="urn:microsoft.com/office/officeart/2005/8/layout/orgChart1"/>
    <dgm:cxn modelId="{FB04076C-BE0A-194F-8F35-4346415EAF02}" type="presOf" srcId="{DE698D62-A387-2049-B428-DEEC19881F49}" destId="{CE19B9F3-F144-864C-B3BF-AC025375C43C}" srcOrd="0" destOrd="0" presId="urn:microsoft.com/office/officeart/2005/8/layout/orgChart1"/>
    <dgm:cxn modelId="{B784DC70-FB5F-6B4D-8A35-180C99AA8A3F}" type="presOf" srcId="{C3F687DA-700F-2840-BB87-01D8BE3745EA}" destId="{63543CC2-039D-634D-8B52-F8E46776A2D6}" srcOrd="1" destOrd="0" presId="urn:microsoft.com/office/officeart/2005/8/layout/orgChart1"/>
    <dgm:cxn modelId="{3D8F2273-8142-D843-9F91-575C90FE5DDF}" srcId="{C3F687DA-700F-2840-BB87-01D8BE3745EA}" destId="{7A52695F-006A-8440-92CC-CD09B47A9591}" srcOrd="0" destOrd="0" parTransId="{1443B17E-5DD9-D944-9D34-C87804525BE6}" sibTransId="{1E8984CB-EF4C-DF46-8939-926973E54270}"/>
    <dgm:cxn modelId="{0B65A47B-2CA7-134F-BD9D-ED736A382771}" type="presOf" srcId="{227BAEAE-FCD4-0D47-A203-B62DE155E7D6}" destId="{98B179F0-25E7-E140-866F-7F811EB51740}" srcOrd="0" destOrd="0" presId="urn:microsoft.com/office/officeart/2005/8/layout/orgChart1"/>
    <dgm:cxn modelId="{46D83F81-8B39-6348-A5E9-5FAC80FDCF55}" type="presOf" srcId="{C3F687DA-700F-2840-BB87-01D8BE3745EA}" destId="{C747DCA9-AE5E-8345-9E41-A0543D72A49A}" srcOrd="0" destOrd="0" presId="urn:microsoft.com/office/officeart/2005/8/layout/orgChart1"/>
    <dgm:cxn modelId="{95EF1D84-28A1-7E45-B3A8-F78019CE7253}" type="presOf" srcId="{7A52695F-006A-8440-92CC-CD09B47A9591}" destId="{24DF1D7B-BAF9-C348-87D6-E5C1A1FD5F7B}" srcOrd="1" destOrd="0" presId="urn:microsoft.com/office/officeart/2005/8/layout/orgChart1"/>
    <dgm:cxn modelId="{AD96D18C-C1DC-224B-B583-74B0F78AC6C5}" type="presOf" srcId="{78593841-5D7B-B440-9D2C-089C497F745B}" destId="{869A4BA8-3FE0-0140-B4ED-A5D136D03685}" srcOrd="0" destOrd="0" presId="urn:microsoft.com/office/officeart/2005/8/layout/orgChart1"/>
    <dgm:cxn modelId="{B3004BA4-F522-4949-B1D2-B546479024ED}" type="presOf" srcId="{A9B081F0-911E-664C-B5EE-88BE14E166FD}" destId="{0752F880-81CD-F14F-8295-1BA2E5AD4E61}" srcOrd="1" destOrd="0" presId="urn:microsoft.com/office/officeart/2005/8/layout/orgChart1"/>
    <dgm:cxn modelId="{62A3D7A9-658C-4642-BFA0-FA3735E1F994}" type="presOf" srcId="{A9B081F0-911E-664C-B5EE-88BE14E166FD}" destId="{7591207B-3E93-B64B-B30E-6020A838A9D6}" srcOrd="0" destOrd="0" presId="urn:microsoft.com/office/officeart/2005/8/layout/orgChart1"/>
    <dgm:cxn modelId="{8CCFFBBA-420E-4B4C-8D54-FB156DB6CDC7}" type="presOf" srcId="{9315C8AE-4985-2F41-ABAB-6A8BD044FEC0}" destId="{D31827E6-BA8A-2C41-B6A9-345C9F8D0ABE}" srcOrd="0" destOrd="0" presId="urn:microsoft.com/office/officeart/2005/8/layout/orgChart1"/>
    <dgm:cxn modelId="{5CDA85BC-5A59-1E49-ADCB-7F4AA7BED132}" type="presOf" srcId="{1443B17E-5DD9-D944-9D34-C87804525BE6}" destId="{50637882-B89B-B04D-B8A7-B27C76EA8750}" srcOrd="0" destOrd="0" presId="urn:microsoft.com/office/officeart/2005/8/layout/orgChart1"/>
    <dgm:cxn modelId="{CBA755C8-9EB2-EE4D-AAA9-B95262AB8346}" type="presOf" srcId="{3ED73FF1-2F7D-2642-BC16-A643DE000367}" destId="{2F473758-5F8E-B845-A9A3-0B75568FD0E5}" srcOrd="1" destOrd="0" presId="urn:microsoft.com/office/officeart/2005/8/layout/orgChart1"/>
    <dgm:cxn modelId="{49ADE3CD-9CC4-4647-AF79-A5812B05F9CD}" srcId="{3ED73FF1-2F7D-2642-BC16-A643DE000367}" destId="{57E7D9A9-445A-B941-B89C-98A460C3A4F2}" srcOrd="0" destOrd="0" parTransId="{DE698D62-A387-2049-B428-DEEC19881F49}" sibTransId="{042D03F9-13CC-ED42-9E40-EF81C12ED934}"/>
    <dgm:cxn modelId="{B78D19D9-171E-E84A-9A62-7B1DA2958611}" srcId="{A9B081F0-911E-664C-B5EE-88BE14E166FD}" destId="{B052D9CF-0B68-E648-A94A-60A7E2F2179E}" srcOrd="0" destOrd="0" parTransId="{5BCC0A76-4506-AA43-B866-50FCE63779AF}" sibTransId="{76C370E5-B3F2-A042-997F-D8E0B831E699}"/>
    <dgm:cxn modelId="{5DF9F6D9-4012-2C4A-9E12-DBEA23EE355F}" type="presOf" srcId="{57E7D9A9-445A-B941-B89C-98A460C3A4F2}" destId="{64A93FE1-E4A9-7345-B754-E7D11AAB1C1D}" srcOrd="1" destOrd="0" presId="urn:microsoft.com/office/officeart/2005/8/layout/orgChart1"/>
    <dgm:cxn modelId="{CE6D12DA-8253-A148-97D9-C444B266D0C6}" type="presOf" srcId="{B052D9CF-0B68-E648-A94A-60A7E2F2179E}" destId="{5098FFF4-FC89-274E-BE1B-31DFCADB8617}" srcOrd="0" destOrd="0" presId="urn:microsoft.com/office/officeart/2005/8/layout/orgChart1"/>
    <dgm:cxn modelId="{B40B04F3-3E45-F347-8163-7401F02DE6D0}" type="presOf" srcId="{B052D9CF-0B68-E648-A94A-60A7E2F2179E}" destId="{AD2942BD-5EBA-5E44-8268-029F760BE868}" srcOrd="1" destOrd="0" presId="urn:microsoft.com/office/officeart/2005/8/layout/orgChart1"/>
    <dgm:cxn modelId="{F60965FB-C9BB-0D47-B6D8-EA5993B016B8}" srcId="{57E7D9A9-445A-B941-B89C-98A460C3A4F2}" destId="{A1CFFE56-7A4D-8F4C-846A-61AC82B183AE}" srcOrd="0" destOrd="0" parTransId="{FAFA3993-CD07-9A47-9820-DDB55DCDBD4D}" sibTransId="{4B096453-78C1-4043-9D70-F24CACAF4E58}"/>
    <dgm:cxn modelId="{E4F6BADD-32E4-6544-98AE-50AEC406F60C}" type="presParOf" srcId="{D31827E6-BA8A-2C41-B6A9-345C9F8D0ABE}" destId="{0A987104-3B48-7343-B968-B7374D4557F1}" srcOrd="0" destOrd="0" presId="urn:microsoft.com/office/officeart/2005/8/layout/orgChart1"/>
    <dgm:cxn modelId="{1D812A8B-B63A-114B-BE68-D334042D0DDE}" type="presParOf" srcId="{0A987104-3B48-7343-B968-B7374D4557F1}" destId="{00984A49-CFA5-AD47-AA55-46E4C611F10C}" srcOrd="0" destOrd="0" presId="urn:microsoft.com/office/officeart/2005/8/layout/orgChart1"/>
    <dgm:cxn modelId="{77037157-EB34-6E47-AA5C-239EBC42D43B}" type="presParOf" srcId="{00984A49-CFA5-AD47-AA55-46E4C611F10C}" destId="{0A27A41D-BF96-5E4E-BF45-606D80A3755C}" srcOrd="0" destOrd="0" presId="urn:microsoft.com/office/officeart/2005/8/layout/orgChart1"/>
    <dgm:cxn modelId="{03A82FEF-F823-4144-B4E6-8933BAB8687A}" type="presParOf" srcId="{00984A49-CFA5-AD47-AA55-46E4C611F10C}" destId="{2F473758-5F8E-B845-A9A3-0B75568FD0E5}" srcOrd="1" destOrd="0" presId="urn:microsoft.com/office/officeart/2005/8/layout/orgChart1"/>
    <dgm:cxn modelId="{056ED1CF-7BD2-E741-A786-8B11AB601ECC}" type="presParOf" srcId="{0A987104-3B48-7343-B968-B7374D4557F1}" destId="{692EEE73-A030-DA48-A77A-4380C43CF0C6}" srcOrd="1" destOrd="0" presId="urn:microsoft.com/office/officeart/2005/8/layout/orgChart1"/>
    <dgm:cxn modelId="{337D81DF-5E25-9546-B121-37D6A2D848CC}" type="presParOf" srcId="{692EEE73-A030-DA48-A77A-4380C43CF0C6}" destId="{CE19B9F3-F144-864C-B3BF-AC025375C43C}" srcOrd="0" destOrd="0" presId="urn:microsoft.com/office/officeart/2005/8/layout/orgChart1"/>
    <dgm:cxn modelId="{F2BBFB6C-9714-2548-8CE4-2CCC88237D31}" type="presParOf" srcId="{692EEE73-A030-DA48-A77A-4380C43CF0C6}" destId="{AED359EE-19DA-F24B-AB37-3CD01B90D8E1}" srcOrd="1" destOrd="0" presId="urn:microsoft.com/office/officeart/2005/8/layout/orgChart1"/>
    <dgm:cxn modelId="{174E3147-C04B-3B4F-BB40-80248F35AE31}" type="presParOf" srcId="{AED359EE-19DA-F24B-AB37-3CD01B90D8E1}" destId="{9D4A26F4-8D5A-2A46-9B9D-72EB4D2017B3}" srcOrd="0" destOrd="0" presId="urn:microsoft.com/office/officeart/2005/8/layout/orgChart1"/>
    <dgm:cxn modelId="{DCF6F1E8-3920-B344-9DA2-D8DB5E2E61A9}" type="presParOf" srcId="{9D4A26F4-8D5A-2A46-9B9D-72EB4D2017B3}" destId="{F2E4D84D-0EBD-DA44-8788-F39C4B7D9394}" srcOrd="0" destOrd="0" presId="urn:microsoft.com/office/officeart/2005/8/layout/orgChart1"/>
    <dgm:cxn modelId="{E8B5D031-4345-AE48-BA09-E98B47D05345}" type="presParOf" srcId="{9D4A26F4-8D5A-2A46-9B9D-72EB4D2017B3}" destId="{64A93FE1-E4A9-7345-B754-E7D11AAB1C1D}" srcOrd="1" destOrd="0" presId="urn:microsoft.com/office/officeart/2005/8/layout/orgChart1"/>
    <dgm:cxn modelId="{48CB211D-96BE-4642-81EC-D378A2CB7865}" type="presParOf" srcId="{AED359EE-19DA-F24B-AB37-3CD01B90D8E1}" destId="{528B9BA4-DACF-6248-99AF-63434E6DB588}" srcOrd="1" destOrd="0" presId="urn:microsoft.com/office/officeart/2005/8/layout/orgChart1"/>
    <dgm:cxn modelId="{BA8A62E7-B1D8-0848-AA8B-A1C80A707AC0}" type="presParOf" srcId="{528B9BA4-DACF-6248-99AF-63434E6DB588}" destId="{6F22D934-0B9D-694C-AC20-86EC6062A109}" srcOrd="0" destOrd="0" presId="urn:microsoft.com/office/officeart/2005/8/layout/orgChart1"/>
    <dgm:cxn modelId="{19711374-7DFB-D447-AC5F-D3792FE81D1B}" type="presParOf" srcId="{528B9BA4-DACF-6248-99AF-63434E6DB588}" destId="{B88A5B61-C0D1-454A-81AA-C8AEF36C21F2}" srcOrd="1" destOrd="0" presId="urn:microsoft.com/office/officeart/2005/8/layout/orgChart1"/>
    <dgm:cxn modelId="{D8ACE8C2-1F81-CA48-9869-391AFBB285F9}" type="presParOf" srcId="{B88A5B61-C0D1-454A-81AA-C8AEF36C21F2}" destId="{8291E401-5BCE-2A4D-984B-4F0EDF4AC652}" srcOrd="0" destOrd="0" presId="urn:microsoft.com/office/officeart/2005/8/layout/orgChart1"/>
    <dgm:cxn modelId="{9B4D1C1E-86AA-A54F-9CC9-B07725BF0D20}" type="presParOf" srcId="{8291E401-5BCE-2A4D-984B-4F0EDF4AC652}" destId="{437A5CA0-D9FD-CA40-B606-26D4183D414C}" srcOrd="0" destOrd="0" presId="urn:microsoft.com/office/officeart/2005/8/layout/orgChart1"/>
    <dgm:cxn modelId="{17A22F42-114E-534A-97C6-CDF8FDCDE338}" type="presParOf" srcId="{8291E401-5BCE-2A4D-984B-4F0EDF4AC652}" destId="{1E09BAA4-C834-844B-B666-A474165CEBA7}" srcOrd="1" destOrd="0" presId="urn:microsoft.com/office/officeart/2005/8/layout/orgChart1"/>
    <dgm:cxn modelId="{F2DBA59C-C410-0A47-B2FB-9CAE6B4F3654}" type="presParOf" srcId="{B88A5B61-C0D1-454A-81AA-C8AEF36C21F2}" destId="{B909EF89-0C76-444F-A7A7-5B7772D20DAD}" srcOrd="1" destOrd="0" presId="urn:microsoft.com/office/officeart/2005/8/layout/orgChart1"/>
    <dgm:cxn modelId="{94F55F6F-DC0F-7C4F-BED3-CA62B4F08F1A}" type="presParOf" srcId="{B88A5B61-C0D1-454A-81AA-C8AEF36C21F2}" destId="{1356E3A4-B89F-9B45-9032-AE35DE6C16B7}" srcOrd="2" destOrd="0" presId="urn:microsoft.com/office/officeart/2005/8/layout/orgChart1"/>
    <dgm:cxn modelId="{28A198A3-948D-F542-B85B-EA4D9FE70261}" type="presParOf" srcId="{AED359EE-19DA-F24B-AB37-3CD01B90D8E1}" destId="{9DB9902A-C927-C145-A5DC-41661DFB6261}" srcOrd="2" destOrd="0" presId="urn:microsoft.com/office/officeart/2005/8/layout/orgChart1"/>
    <dgm:cxn modelId="{DC823C60-53E7-C340-BA26-11D468FA27F7}" type="presParOf" srcId="{692EEE73-A030-DA48-A77A-4380C43CF0C6}" destId="{98B179F0-25E7-E140-866F-7F811EB51740}" srcOrd="2" destOrd="0" presId="urn:microsoft.com/office/officeart/2005/8/layout/orgChart1"/>
    <dgm:cxn modelId="{7BD2E056-8732-0647-BFF4-C4E01C66425F}" type="presParOf" srcId="{692EEE73-A030-DA48-A77A-4380C43CF0C6}" destId="{ADB4ACAE-4A49-6E4C-A4FD-04E9636BA1A1}" srcOrd="3" destOrd="0" presId="urn:microsoft.com/office/officeart/2005/8/layout/orgChart1"/>
    <dgm:cxn modelId="{A88C406E-8676-EC44-B89F-6DDCDD42584E}" type="presParOf" srcId="{ADB4ACAE-4A49-6E4C-A4FD-04E9636BA1A1}" destId="{449D7F99-FE8D-1649-961A-68BB623F60A3}" srcOrd="0" destOrd="0" presId="urn:microsoft.com/office/officeart/2005/8/layout/orgChart1"/>
    <dgm:cxn modelId="{ACBD122E-1A59-B243-B5EF-B6600438FB06}" type="presParOf" srcId="{449D7F99-FE8D-1649-961A-68BB623F60A3}" destId="{7591207B-3E93-B64B-B30E-6020A838A9D6}" srcOrd="0" destOrd="0" presId="urn:microsoft.com/office/officeart/2005/8/layout/orgChart1"/>
    <dgm:cxn modelId="{806C3881-FB32-344B-A972-B2FB102063D5}" type="presParOf" srcId="{449D7F99-FE8D-1649-961A-68BB623F60A3}" destId="{0752F880-81CD-F14F-8295-1BA2E5AD4E61}" srcOrd="1" destOrd="0" presId="urn:microsoft.com/office/officeart/2005/8/layout/orgChart1"/>
    <dgm:cxn modelId="{5E3A79EF-F594-A544-A5CE-77B5BDDF365A}" type="presParOf" srcId="{ADB4ACAE-4A49-6E4C-A4FD-04E9636BA1A1}" destId="{9904CC3F-0C0B-5441-AFC8-DC96217390E2}" srcOrd="1" destOrd="0" presId="urn:microsoft.com/office/officeart/2005/8/layout/orgChart1"/>
    <dgm:cxn modelId="{058B2B3F-6A6E-0B49-A478-AB9E92E4FE05}" type="presParOf" srcId="{9904CC3F-0C0B-5441-AFC8-DC96217390E2}" destId="{8A9EC009-C73F-5142-B6EE-962DF7B303DA}" srcOrd="0" destOrd="0" presId="urn:microsoft.com/office/officeart/2005/8/layout/orgChart1"/>
    <dgm:cxn modelId="{FE95B8FF-E918-8741-9A1A-90B00DA03392}" type="presParOf" srcId="{9904CC3F-0C0B-5441-AFC8-DC96217390E2}" destId="{55C9469D-CBA9-BA43-8700-646186A295C9}" srcOrd="1" destOrd="0" presId="urn:microsoft.com/office/officeart/2005/8/layout/orgChart1"/>
    <dgm:cxn modelId="{A5A79404-4C2A-9E49-8029-6E875FAB017A}" type="presParOf" srcId="{55C9469D-CBA9-BA43-8700-646186A295C9}" destId="{98CCE960-3A79-4846-A74E-B42CCCCCB9E7}" srcOrd="0" destOrd="0" presId="urn:microsoft.com/office/officeart/2005/8/layout/orgChart1"/>
    <dgm:cxn modelId="{2ECF30EF-2786-C549-AF93-07F7262B56F6}" type="presParOf" srcId="{98CCE960-3A79-4846-A74E-B42CCCCCB9E7}" destId="{5098FFF4-FC89-274E-BE1B-31DFCADB8617}" srcOrd="0" destOrd="0" presId="urn:microsoft.com/office/officeart/2005/8/layout/orgChart1"/>
    <dgm:cxn modelId="{89EA3FA0-224C-4B4E-96E3-FA869336F0D1}" type="presParOf" srcId="{98CCE960-3A79-4846-A74E-B42CCCCCB9E7}" destId="{AD2942BD-5EBA-5E44-8268-029F760BE868}" srcOrd="1" destOrd="0" presId="urn:microsoft.com/office/officeart/2005/8/layout/orgChart1"/>
    <dgm:cxn modelId="{2A31B1C0-F488-4241-A450-4CD68CE5E350}" type="presParOf" srcId="{55C9469D-CBA9-BA43-8700-646186A295C9}" destId="{7D6480D9-F8A0-5B4F-8519-EC233058EF0A}" srcOrd="1" destOrd="0" presId="urn:microsoft.com/office/officeart/2005/8/layout/orgChart1"/>
    <dgm:cxn modelId="{FD546990-96B1-8246-9038-0492FB9B4859}" type="presParOf" srcId="{55C9469D-CBA9-BA43-8700-646186A295C9}" destId="{8BBC6488-D451-9340-A050-31B0A8C35EBB}" srcOrd="2" destOrd="0" presId="urn:microsoft.com/office/officeart/2005/8/layout/orgChart1"/>
    <dgm:cxn modelId="{BC35C7C3-B08D-2C4F-9E82-C0F48A324DFE}" type="presParOf" srcId="{9904CC3F-0C0B-5441-AFC8-DC96217390E2}" destId="{869A4BA8-3FE0-0140-B4ED-A5D136D03685}" srcOrd="2" destOrd="0" presId="urn:microsoft.com/office/officeart/2005/8/layout/orgChart1"/>
    <dgm:cxn modelId="{C484C207-7159-5546-8366-9B6F325952AA}" type="presParOf" srcId="{9904CC3F-0C0B-5441-AFC8-DC96217390E2}" destId="{AEC1A431-B7A8-594A-9156-6F86754CE231}" srcOrd="3" destOrd="0" presId="urn:microsoft.com/office/officeart/2005/8/layout/orgChart1"/>
    <dgm:cxn modelId="{4EC917A0-27AE-6A45-88D5-F471893D43AF}" type="presParOf" srcId="{AEC1A431-B7A8-594A-9156-6F86754CE231}" destId="{498401D2-3E3A-744C-B401-19752A78CDE3}" srcOrd="0" destOrd="0" presId="urn:microsoft.com/office/officeart/2005/8/layout/orgChart1"/>
    <dgm:cxn modelId="{227342FA-38C9-7E4F-B91C-FF55EF02F494}" type="presParOf" srcId="{498401D2-3E3A-744C-B401-19752A78CDE3}" destId="{C747DCA9-AE5E-8345-9E41-A0543D72A49A}" srcOrd="0" destOrd="0" presId="urn:microsoft.com/office/officeart/2005/8/layout/orgChart1"/>
    <dgm:cxn modelId="{4539D737-F990-2447-972C-F8C96786DB34}" type="presParOf" srcId="{498401D2-3E3A-744C-B401-19752A78CDE3}" destId="{63543CC2-039D-634D-8B52-F8E46776A2D6}" srcOrd="1" destOrd="0" presId="urn:microsoft.com/office/officeart/2005/8/layout/orgChart1"/>
    <dgm:cxn modelId="{81012B45-DF79-8A4B-B596-3614FDD60E44}" type="presParOf" srcId="{AEC1A431-B7A8-594A-9156-6F86754CE231}" destId="{2856C4EC-ED31-8249-B747-82545EC5EDA3}" srcOrd="1" destOrd="0" presId="urn:microsoft.com/office/officeart/2005/8/layout/orgChart1"/>
    <dgm:cxn modelId="{593FFFFF-1163-3F4B-9359-6B7758ABB30B}" type="presParOf" srcId="{2856C4EC-ED31-8249-B747-82545EC5EDA3}" destId="{50637882-B89B-B04D-B8A7-B27C76EA8750}" srcOrd="0" destOrd="0" presId="urn:microsoft.com/office/officeart/2005/8/layout/orgChart1"/>
    <dgm:cxn modelId="{39964B22-D56D-CB4D-B91F-8717375187E7}" type="presParOf" srcId="{2856C4EC-ED31-8249-B747-82545EC5EDA3}" destId="{B3513497-619E-FD47-9FF9-B588B0E9154F}" srcOrd="1" destOrd="0" presId="urn:microsoft.com/office/officeart/2005/8/layout/orgChart1"/>
    <dgm:cxn modelId="{35D132C1-AC23-BE42-B997-B72B46C46000}" type="presParOf" srcId="{B3513497-619E-FD47-9FF9-B588B0E9154F}" destId="{F78D71CF-4515-B447-A990-2BA647C870DD}" srcOrd="0" destOrd="0" presId="urn:microsoft.com/office/officeart/2005/8/layout/orgChart1"/>
    <dgm:cxn modelId="{2036DAD9-799D-224D-980B-EE9AB68526D6}" type="presParOf" srcId="{F78D71CF-4515-B447-A990-2BA647C870DD}" destId="{13215684-30E7-2641-8BE3-CBAEE955D789}" srcOrd="0" destOrd="0" presId="urn:microsoft.com/office/officeart/2005/8/layout/orgChart1"/>
    <dgm:cxn modelId="{D53242C5-F736-3841-A822-A279310E8B06}" type="presParOf" srcId="{F78D71CF-4515-B447-A990-2BA647C870DD}" destId="{24DF1D7B-BAF9-C348-87D6-E5C1A1FD5F7B}" srcOrd="1" destOrd="0" presId="urn:microsoft.com/office/officeart/2005/8/layout/orgChart1"/>
    <dgm:cxn modelId="{F3D2B942-B6F1-6641-833A-CF1FBA1FA598}" type="presParOf" srcId="{B3513497-619E-FD47-9FF9-B588B0E9154F}" destId="{9068CBF3-5142-134E-8CCF-378C998EB2F0}" srcOrd="1" destOrd="0" presId="urn:microsoft.com/office/officeart/2005/8/layout/orgChart1"/>
    <dgm:cxn modelId="{68697142-EC82-BF46-8A74-336B1981C7D8}" type="presParOf" srcId="{B3513497-619E-FD47-9FF9-B588B0E9154F}" destId="{D7266797-A63F-744E-9E35-2550F3F3621C}" srcOrd="2" destOrd="0" presId="urn:microsoft.com/office/officeart/2005/8/layout/orgChart1"/>
    <dgm:cxn modelId="{4098D68D-4511-2048-905E-0ADBB46B473F}" type="presParOf" srcId="{AEC1A431-B7A8-594A-9156-6F86754CE231}" destId="{AEE4EA64-4410-E845-82BE-884D701BA099}" srcOrd="2" destOrd="0" presId="urn:microsoft.com/office/officeart/2005/8/layout/orgChart1"/>
    <dgm:cxn modelId="{E2F9D1E3-70B8-B841-A828-05FCC97BFF65}" type="presParOf" srcId="{ADB4ACAE-4A49-6E4C-A4FD-04E9636BA1A1}" destId="{5B43F829-B64D-CD4D-8792-3BDE1372D86C}" srcOrd="2" destOrd="0" presId="urn:microsoft.com/office/officeart/2005/8/layout/orgChart1"/>
    <dgm:cxn modelId="{79673BF2-593D-3A46-B363-30247B422071}" type="presParOf" srcId="{0A987104-3B48-7343-B968-B7374D4557F1}" destId="{53EB0BD8-8C94-4944-8A5D-57E03F1932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45CB32-651A-3A48-9DEB-30F91E4DA68B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766D247-236D-E947-B319-1F47AE216CE3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dirty="0"/>
            <a:t>APPEARS</a:t>
          </a:r>
        </a:p>
      </dgm:t>
    </dgm:pt>
    <dgm:pt modelId="{0A781BCC-F829-3D43-B8EE-7D2B1C2F39B6}" type="parTrans" cxnId="{5C0C7CD4-C0B0-3A42-B5CB-3FFE5BEC8747}">
      <dgm:prSet/>
      <dgm:spPr/>
      <dgm:t>
        <a:bodyPr/>
        <a:lstStyle/>
        <a:p>
          <a:endParaRPr lang="en-US" sz="2800"/>
        </a:p>
      </dgm:t>
    </dgm:pt>
    <dgm:pt modelId="{37099F98-6F25-6245-91B4-DB40455755FF}" type="sibTrans" cxnId="{5C0C7CD4-C0B0-3A42-B5CB-3FFE5BEC8747}">
      <dgm:prSet/>
      <dgm:spPr/>
      <dgm:t>
        <a:bodyPr/>
        <a:lstStyle/>
        <a:p>
          <a:endParaRPr lang="en-US" sz="2800"/>
        </a:p>
      </dgm:t>
    </dgm:pt>
    <dgm:pt modelId="{22EB2FE8-3E64-584D-ABCA-4B1FC25FDA9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dirty="0"/>
            <a:t>be</a:t>
          </a:r>
        </a:p>
      </dgm:t>
    </dgm:pt>
    <dgm:pt modelId="{DA2742A3-9E69-C947-9E31-64B6149C6ACB}" type="parTrans" cxnId="{9A064B42-025C-B247-8234-70FF438FB51A}">
      <dgm:prSet/>
      <dgm:spPr/>
      <dgm:t>
        <a:bodyPr/>
        <a:lstStyle/>
        <a:p>
          <a:endParaRPr lang="en-US" sz="2800"/>
        </a:p>
      </dgm:t>
    </dgm:pt>
    <dgm:pt modelId="{04F98C5B-DEF5-2D47-A7E8-55C21C0AAD46}" type="sibTrans" cxnId="{9A064B42-025C-B247-8234-70FF438FB51A}">
      <dgm:prSet/>
      <dgm:spPr/>
      <dgm:t>
        <a:bodyPr/>
        <a:lstStyle/>
        <a:p>
          <a:endParaRPr lang="en-US" sz="2800"/>
        </a:p>
      </dgm:t>
    </dgm:pt>
    <dgm:pt modelId="{93E6DADB-C0D5-EB40-B2E1-CD6C4CE5FC1D}">
      <dgm:prSet phldrT="[Text]" custT="1"/>
      <dgm:spPr/>
      <dgm:t>
        <a:bodyPr/>
        <a:lstStyle/>
        <a:p>
          <a:r>
            <a:rPr lang="en-US" sz="1100" dirty="0"/>
            <a:t>securing</a:t>
          </a:r>
        </a:p>
      </dgm:t>
    </dgm:pt>
    <dgm:pt modelId="{2C77F858-AC3E-084C-B2C2-84E02980F5D5}" type="parTrans" cxnId="{2D6C1A8F-2C35-EC45-8473-F58ACB466096}">
      <dgm:prSet/>
      <dgm:spPr/>
      <dgm:t>
        <a:bodyPr/>
        <a:lstStyle/>
        <a:p>
          <a:endParaRPr lang="en-US" sz="2800"/>
        </a:p>
      </dgm:t>
    </dgm:pt>
    <dgm:pt modelId="{566A9E3F-150F-4348-B643-E3B29624EE72}" type="sibTrans" cxnId="{2D6C1A8F-2C35-EC45-8473-F58ACB466096}">
      <dgm:prSet/>
      <dgm:spPr/>
      <dgm:t>
        <a:bodyPr/>
        <a:lstStyle/>
        <a:p>
          <a:endParaRPr lang="en-US" sz="2800"/>
        </a:p>
      </dgm:t>
    </dgm:pt>
    <dgm:pt modelId="{1D1FC283-A963-4C4D-AB8C-71C678DAECA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dirty="0"/>
            <a:t>to</a:t>
          </a:r>
        </a:p>
      </dgm:t>
    </dgm:pt>
    <dgm:pt modelId="{C2616A01-31C3-4E48-A5A0-0A3C64111DDF}" type="parTrans" cxnId="{856D93E0-A66F-2047-90F9-ABE657F8B9E8}">
      <dgm:prSet/>
      <dgm:spPr/>
      <dgm:t>
        <a:bodyPr/>
        <a:lstStyle/>
        <a:p>
          <a:endParaRPr lang="en-US" sz="2800"/>
        </a:p>
      </dgm:t>
    </dgm:pt>
    <dgm:pt modelId="{FAD5E2E2-43B8-734F-BC97-4237862659E0}" type="sibTrans" cxnId="{856D93E0-A66F-2047-90F9-ABE657F8B9E8}">
      <dgm:prSet/>
      <dgm:spPr/>
      <dgm:t>
        <a:bodyPr/>
        <a:lstStyle/>
        <a:p>
          <a:endParaRPr lang="en-US" sz="2800"/>
        </a:p>
      </dgm:t>
    </dgm:pt>
    <dgm:pt modelId="{86BE52EC-1E19-0A47-B110-BDA7CF499D0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measure</a:t>
          </a:r>
        </a:p>
      </dgm:t>
    </dgm:pt>
    <dgm:pt modelId="{8F8D92F8-5D50-744E-BCED-DAD6666C1472}" type="parTrans" cxnId="{26B30B49-8A09-8D43-8331-DF9E0F31C6D2}">
      <dgm:prSet/>
      <dgm:spPr/>
      <dgm:t>
        <a:bodyPr/>
        <a:lstStyle/>
        <a:p>
          <a:endParaRPr lang="en-US" sz="2800"/>
        </a:p>
      </dgm:t>
    </dgm:pt>
    <dgm:pt modelId="{66E0E174-B761-F446-AF5C-E52F8DB32925}" type="sibTrans" cxnId="{26B30B49-8A09-8D43-8331-DF9E0F31C6D2}">
      <dgm:prSet/>
      <dgm:spPr/>
      <dgm:t>
        <a:bodyPr/>
        <a:lstStyle/>
        <a:p>
          <a:endParaRPr lang="en-US" sz="2800"/>
        </a:p>
      </dgm:t>
    </dgm:pt>
    <dgm:pt modelId="{95C9F889-578C-344F-BA95-311A5F642A1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sufficiency</a:t>
          </a:r>
        </a:p>
      </dgm:t>
    </dgm:pt>
    <dgm:pt modelId="{AE8C4E75-3417-884D-9E94-F74D2971D2DF}" type="parTrans" cxnId="{13503527-6A61-9243-851B-122960B11068}">
      <dgm:prSet/>
      <dgm:spPr/>
      <dgm:t>
        <a:bodyPr/>
        <a:lstStyle/>
        <a:p>
          <a:endParaRPr lang="en-US" sz="2800"/>
        </a:p>
      </dgm:t>
    </dgm:pt>
    <dgm:pt modelId="{5407F6EE-5301-734B-B3EE-BEA4015B8621}" type="sibTrans" cxnId="{13503527-6A61-9243-851B-122960B11068}">
      <dgm:prSet/>
      <dgm:spPr/>
      <dgm:t>
        <a:bodyPr/>
        <a:lstStyle/>
        <a:p>
          <a:endParaRPr lang="en-US" sz="2800"/>
        </a:p>
      </dgm:t>
    </dgm:pt>
    <dgm:pt modelId="{BC7C3D73-A2A3-DE4F-AA9B-1406B6F8682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vitamin</a:t>
          </a:r>
        </a:p>
      </dgm:t>
    </dgm:pt>
    <dgm:pt modelId="{7D99B0EC-A1E6-5E44-814B-431385AB87F9}" type="parTrans" cxnId="{DC4B884B-6579-4F45-A475-762625D3AE3B}">
      <dgm:prSet/>
      <dgm:spPr/>
      <dgm:t>
        <a:bodyPr/>
        <a:lstStyle/>
        <a:p>
          <a:endParaRPr lang="en-US" sz="2800"/>
        </a:p>
      </dgm:t>
    </dgm:pt>
    <dgm:pt modelId="{E8AF42BF-ECE3-EF47-97B9-EC29B0BF9F15}" type="sibTrans" cxnId="{DC4B884B-6579-4F45-A475-762625D3AE3B}">
      <dgm:prSet/>
      <dgm:spPr/>
      <dgm:t>
        <a:bodyPr/>
        <a:lstStyle/>
        <a:p>
          <a:endParaRPr lang="en-US" sz="2800"/>
        </a:p>
      </dgm:t>
    </dgm:pt>
    <dgm:pt modelId="{E4D38218-724C-0440-B8D2-79AA81FE60F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D</a:t>
          </a:r>
        </a:p>
      </dgm:t>
    </dgm:pt>
    <dgm:pt modelId="{7949950A-D302-A64C-B201-2F9DE9BFC34B}" type="parTrans" cxnId="{940FA650-0510-EA4E-A9E5-EF9E7B55648E}">
      <dgm:prSet/>
      <dgm:spPr/>
      <dgm:t>
        <a:bodyPr/>
        <a:lstStyle/>
        <a:p>
          <a:endParaRPr lang="en-US" sz="2800"/>
        </a:p>
      </dgm:t>
    </dgm:pt>
    <dgm:pt modelId="{73AEE11B-EAAF-F043-82AD-387F42D24458}" type="sibTrans" cxnId="{940FA650-0510-EA4E-A9E5-EF9E7B55648E}">
      <dgm:prSet/>
      <dgm:spPr/>
      <dgm:t>
        <a:bodyPr/>
        <a:lstStyle/>
        <a:p>
          <a:endParaRPr lang="en-US" sz="2800"/>
        </a:p>
      </dgm:t>
    </dgm:pt>
    <dgm:pt modelId="{6C62D620-A5A5-4F45-9457-8BF4E28B9850}">
      <dgm:prSet phldrT="[Text]" custT="1"/>
      <dgm:spPr/>
      <dgm:t>
        <a:bodyPr/>
        <a:lstStyle/>
        <a:p>
          <a:r>
            <a:rPr lang="en-US" sz="1100" dirty="0"/>
            <a:t>in</a:t>
          </a:r>
        </a:p>
      </dgm:t>
    </dgm:pt>
    <dgm:pt modelId="{E9702833-D5B1-3844-AA8A-3511CDCA303D}" type="parTrans" cxnId="{B5C7ECF2-73C0-D743-A161-207825F5CB63}">
      <dgm:prSet/>
      <dgm:spPr/>
      <dgm:t>
        <a:bodyPr/>
        <a:lstStyle/>
        <a:p>
          <a:endParaRPr lang="en-US" sz="2800"/>
        </a:p>
      </dgm:t>
    </dgm:pt>
    <dgm:pt modelId="{CD90DA26-8D44-3E43-87B3-76D263276E02}" type="sibTrans" cxnId="{B5C7ECF2-73C0-D743-A161-207825F5CB63}">
      <dgm:prSet/>
      <dgm:spPr/>
      <dgm:t>
        <a:bodyPr/>
        <a:lstStyle/>
        <a:p>
          <a:endParaRPr lang="en-US" sz="2800"/>
        </a:p>
      </dgm:t>
    </dgm:pt>
    <dgm:pt modelId="{07253003-1BCF-F849-8B58-B4B3BD7478A5}">
      <dgm:prSet phldrT="[Text]" custT="1"/>
      <dgm:spPr/>
      <dgm:t>
        <a:bodyPr/>
        <a:lstStyle/>
        <a:p>
          <a:r>
            <a:rPr lang="en-US" sz="1100" dirty="0"/>
            <a:t>pregnancy</a:t>
          </a:r>
        </a:p>
      </dgm:t>
    </dgm:pt>
    <dgm:pt modelId="{06F31830-CE1C-7C44-8D78-013232A3932D}" type="parTrans" cxnId="{269DEF63-093D-BE4E-8D50-4ABA9220A7C0}">
      <dgm:prSet/>
      <dgm:spPr/>
      <dgm:t>
        <a:bodyPr/>
        <a:lstStyle/>
        <a:p>
          <a:endParaRPr lang="en-US" sz="2800"/>
        </a:p>
      </dgm:t>
    </dgm:pt>
    <dgm:pt modelId="{01139834-46BC-8D4B-A5AE-77201CB8CB43}" type="sibTrans" cxnId="{269DEF63-093D-BE4E-8D50-4ABA9220A7C0}">
      <dgm:prSet/>
      <dgm:spPr/>
      <dgm:t>
        <a:bodyPr/>
        <a:lstStyle/>
        <a:p>
          <a:endParaRPr lang="en-US" sz="2800"/>
        </a:p>
      </dgm:t>
    </dgm:pt>
    <dgm:pt modelId="{D6AD7789-1FBE-C742-AA14-436875825E73}">
      <dgm:prSet phldrT="[Text]" custT="1"/>
      <dgm:spPr/>
      <dgm:t>
        <a:bodyPr/>
        <a:lstStyle/>
        <a:p>
          <a:r>
            <a:rPr lang="en-US" sz="1100" dirty="0"/>
            <a:t>a</a:t>
          </a:r>
        </a:p>
      </dgm:t>
    </dgm:pt>
    <dgm:pt modelId="{D150FF96-646F-A847-B13E-1122AA8E112C}" type="parTrans" cxnId="{ED1A3F8C-E5C1-3542-AE0C-9F52ABCE978E}">
      <dgm:prSet/>
      <dgm:spPr/>
      <dgm:t>
        <a:bodyPr/>
        <a:lstStyle/>
        <a:p>
          <a:endParaRPr lang="en-US" sz="2800"/>
        </a:p>
      </dgm:t>
    </dgm:pt>
    <dgm:pt modelId="{2EA2E691-A8F8-E34A-8CE7-09ECFEAD6A19}" type="sibTrans" cxnId="{ED1A3F8C-E5C1-3542-AE0C-9F52ABCE978E}">
      <dgm:prSet/>
      <dgm:spPr/>
      <dgm:t>
        <a:bodyPr/>
        <a:lstStyle/>
        <a:p>
          <a:endParaRPr lang="en-US" sz="2800"/>
        </a:p>
      </dgm:t>
    </dgm:pt>
    <dgm:pt modelId="{3D22C57D-754E-0B42-8F70-9C80D7A3C16E}">
      <dgm:prSet phldrT="[Text]" custT="1"/>
      <dgm:spPr/>
      <dgm:t>
        <a:bodyPr/>
        <a:lstStyle/>
        <a:p>
          <a:r>
            <a:rPr lang="en-US" sz="1100" dirty="0"/>
            <a:t>simple</a:t>
          </a:r>
        </a:p>
      </dgm:t>
    </dgm:pt>
    <dgm:pt modelId="{46B07F88-A36D-F04B-BCBE-096F0D9AD066}" type="parTrans" cxnId="{2AA30788-029B-AD4C-9B14-591753E8FA98}">
      <dgm:prSet/>
      <dgm:spPr/>
      <dgm:t>
        <a:bodyPr/>
        <a:lstStyle/>
        <a:p>
          <a:endParaRPr lang="en-US" sz="2800"/>
        </a:p>
      </dgm:t>
    </dgm:pt>
    <dgm:pt modelId="{22DC09FA-CDE7-D542-900D-E993566E17E4}" type="sibTrans" cxnId="{2AA30788-029B-AD4C-9B14-591753E8FA98}">
      <dgm:prSet/>
      <dgm:spPr/>
      <dgm:t>
        <a:bodyPr/>
        <a:lstStyle/>
        <a:p>
          <a:endParaRPr lang="en-US" sz="2800"/>
        </a:p>
      </dgm:t>
    </dgm:pt>
    <dgm:pt modelId="{950D5247-2F00-A342-9BA6-7C5A60A32AA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incorporated</a:t>
          </a:r>
        </a:p>
      </dgm:t>
    </dgm:pt>
    <dgm:pt modelId="{4332933E-E0AD-614C-BDE4-8A12948AD596}" type="parTrans" cxnId="{BC62D2A0-1219-0141-8D10-31B3033C7226}">
      <dgm:prSet/>
      <dgm:spPr/>
      <dgm:t>
        <a:bodyPr/>
        <a:lstStyle/>
        <a:p>
          <a:endParaRPr lang="en-US" sz="2800"/>
        </a:p>
      </dgm:t>
    </dgm:pt>
    <dgm:pt modelId="{2FA9BD67-BC30-6840-88AE-B9BAB394CE0C}" type="sibTrans" cxnId="{BC62D2A0-1219-0141-8D10-31B3033C7226}">
      <dgm:prSet/>
      <dgm:spPr/>
      <dgm:t>
        <a:bodyPr/>
        <a:lstStyle/>
        <a:p>
          <a:endParaRPr lang="en-US" sz="2800"/>
        </a:p>
      </dgm:t>
    </dgm:pt>
    <dgm:pt modelId="{06CC1CF4-F2E6-5E47-861A-1F414585734D}">
      <dgm:prSet phldrT="[Text]" custT="1"/>
      <dgm:spPr/>
      <dgm:t>
        <a:bodyPr/>
        <a:lstStyle/>
        <a:p>
          <a:r>
            <a:rPr lang="en-US" sz="1100" dirty="0"/>
            <a:t>,</a:t>
          </a:r>
        </a:p>
      </dgm:t>
    </dgm:pt>
    <dgm:pt modelId="{E4E63E7D-BFD1-EA4F-8349-244459A2B59B}" type="parTrans" cxnId="{3DFA00BA-8074-BB43-BBAE-C70665A7657E}">
      <dgm:prSet/>
      <dgm:spPr/>
      <dgm:t>
        <a:bodyPr/>
        <a:lstStyle/>
        <a:p>
          <a:endParaRPr lang="en-US" sz="2800"/>
        </a:p>
      </dgm:t>
    </dgm:pt>
    <dgm:pt modelId="{3B213B24-5D52-F74F-AEB1-4FA35F71CB49}" type="sibTrans" cxnId="{3DFA00BA-8074-BB43-BBAE-C70665A7657E}">
      <dgm:prSet/>
      <dgm:spPr/>
      <dgm:t>
        <a:bodyPr/>
        <a:lstStyle/>
        <a:p>
          <a:endParaRPr lang="en-US" sz="2800"/>
        </a:p>
      </dgm:t>
    </dgm:pt>
    <dgm:pt modelId="{30A9B892-5364-3B49-9310-16FE4FDA9C10}">
      <dgm:prSet phldrT="[Text]" custT="1"/>
      <dgm:spPr/>
      <dgm:t>
        <a:bodyPr/>
        <a:lstStyle/>
        <a:p>
          <a:r>
            <a:rPr lang="en-US" sz="1100" dirty="0"/>
            <a:t>safe</a:t>
          </a:r>
        </a:p>
      </dgm:t>
    </dgm:pt>
    <dgm:pt modelId="{02772A89-04CE-3E4F-989C-C56B3B71280B}" type="parTrans" cxnId="{C3E88D97-07CA-7844-A3CD-A77F58E51ED0}">
      <dgm:prSet/>
      <dgm:spPr/>
      <dgm:t>
        <a:bodyPr/>
        <a:lstStyle/>
        <a:p>
          <a:endParaRPr lang="en-US" sz="2800"/>
        </a:p>
      </dgm:t>
    </dgm:pt>
    <dgm:pt modelId="{804F6451-1B5B-BB4B-988C-D8BB1DFDB43E}" type="sibTrans" cxnId="{C3E88D97-07CA-7844-A3CD-A77F58E51ED0}">
      <dgm:prSet/>
      <dgm:spPr/>
      <dgm:t>
        <a:bodyPr/>
        <a:lstStyle/>
        <a:p>
          <a:endParaRPr lang="en-US" sz="2800"/>
        </a:p>
      </dgm:t>
    </dgm:pt>
    <dgm:pt modelId="{3FB240D1-3DDE-934E-8FCD-966F472815EC}">
      <dgm:prSet phldrT="[Text]" custT="1"/>
      <dgm:spPr/>
      <dgm:t>
        <a:bodyPr/>
        <a:lstStyle/>
        <a:p>
          <a:r>
            <a:rPr lang="en-US" sz="1100" dirty="0"/>
            <a:t>,</a:t>
          </a:r>
        </a:p>
      </dgm:t>
    </dgm:pt>
    <dgm:pt modelId="{706DF077-90D2-F843-8196-D1B0D0ECC15B}" type="parTrans" cxnId="{6AA40F36-2062-9E48-BF54-AE348D2A4D32}">
      <dgm:prSet/>
      <dgm:spPr/>
      <dgm:t>
        <a:bodyPr/>
        <a:lstStyle/>
        <a:p>
          <a:endParaRPr lang="en-US" sz="2800"/>
        </a:p>
      </dgm:t>
    </dgm:pt>
    <dgm:pt modelId="{862A2288-ABD3-8146-A4EB-F3EE2FD4AA00}" type="sibTrans" cxnId="{6AA40F36-2062-9E48-BF54-AE348D2A4D32}">
      <dgm:prSet/>
      <dgm:spPr/>
      <dgm:t>
        <a:bodyPr/>
        <a:lstStyle/>
        <a:p>
          <a:endParaRPr lang="en-US" sz="2800"/>
        </a:p>
      </dgm:t>
    </dgm:pt>
    <dgm:pt modelId="{123C9E60-EE33-1D48-ABA0-B5CD8EB12EB0}">
      <dgm:prSet phldrT="[Text]" custT="1"/>
      <dgm:spPr/>
      <dgm:t>
        <a:bodyPr/>
        <a:lstStyle/>
        <a:p>
          <a:r>
            <a:rPr lang="en-US" sz="1100" dirty="0"/>
            <a:t>and</a:t>
          </a:r>
        </a:p>
      </dgm:t>
    </dgm:pt>
    <dgm:pt modelId="{0F9516BA-C7CE-8540-BD58-DD5DA3493768}" type="parTrans" cxnId="{31A2A6A9-2AF4-AE43-9A58-B9F7CE25DA6E}">
      <dgm:prSet/>
      <dgm:spPr/>
      <dgm:t>
        <a:bodyPr/>
        <a:lstStyle/>
        <a:p>
          <a:endParaRPr lang="en-US" sz="2800"/>
        </a:p>
      </dgm:t>
    </dgm:pt>
    <dgm:pt modelId="{F5408521-DBE4-A940-AE4F-BCF6456E3CC1}" type="sibTrans" cxnId="{31A2A6A9-2AF4-AE43-9A58-B9F7CE25DA6E}">
      <dgm:prSet/>
      <dgm:spPr/>
      <dgm:t>
        <a:bodyPr/>
        <a:lstStyle/>
        <a:p>
          <a:endParaRPr lang="en-US" sz="2800"/>
        </a:p>
      </dgm:t>
    </dgm:pt>
    <dgm:pt modelId="{ABEF6B1D-2E57-AE4D-9435-AD9BFF278DA9}">
      <dgm:prSet phldrT="[Text]" custT="1"/>
      <dgm:spPr/>
      <dgm:t>
        <a:bodyPr/>
        <a:lstStyle/>
        <a:p>
          <a:r>
            <a:rPr lang="en-US" sz="1100" dirty="0"/>
            <a:t>cost-effective</a:t>
          </a:r>
        </a:p>
      </dgm:t>
    </dgm:pt>
    <dgm:pt modelId="{EA65B951-DC15-8140-B9DD-A7F76BD1297C}" type="parTrans" cxnId="{EB2B2711-E4AE-FA42-9E16-B793EFF2C1C4}">
      <dgm:prSet/>
      <dgm:spPr/>
      <dgm:t>
        <a:bodyPr/>
        <a:lstStyle/>
        <a:p>
          <a:endParaRPr lang="en-US" sz="2800"/>
        </a:p>
      </dgm:t>
    </dgm:pt>
    <dgm:pt modelId="{D5757CCD-6FF1-6E47-ADF1-3F5EED72D5B3}" type="sibTrans" cxnId="{EB2B2711-E4AE-FA42-9E16-B793EFF2C1C4}">
      <dgm:prSet/>
      <dgm:spPr/>
      <dgm:t>
        <a:bodyPr/>
        <a:lstStyle/>
        <a:p>
          <a:endParaRPr lang="en-US" sz="2800"/>
        </a:p>
      </dgm:t>
    </dgm:pt>
    <dgm:pt modelId="{B5502C85-06EA-4543-BE6E-56CAD98094AC}">
      <dgm:prSet phldrT="[Text]" custT="1"/>
      <dgm:spPr/>
      <dgm:t>
        <a:bodyPr/>
        <a:lstStyle/>
        <a:p>
          <a:r>
            <a:rPr lang="en-US" sz="1100" dirty="0"/>
            <a:t>that</a:t>
          </a:r>
        </a:p>
      </dgm:t>
    </dgm:pt>
    <dgm:pt modelId="{CA70C90D-77C0-1D4C-85FA-A6FE6ADE2723}" type="parTrans" cxnId="{9CFF964D-AEE6-5E48-B218-BFDC46C3F4A2}">
      <dgm:prSet/>
      <dgm:spPr/>
      <dgm:t>
        <a:bodyPr/>
        <a:lstStyle/>
        <a:p>
          <a:endParaRPr lang="en-US" sz="2800"/>
        </a:p>
      </dgm:t>
    </dgm:pt>
    <dgm:pt modelId="{5FB2B1D8-50AC-FF41-B570-57B77C285CBE}" type="sibTrans" cxnId="{9CFF964D-AEE6-5E48-B218-BFDC46C3F4A2}">
      <dgm:prSet/>
      <dgm:spPr/>
      <dgm:t>
        <a:bodyPr/>
        <a:lstStyle/>
        <a:p>
          <a:endParaRPr lang="en-US" sz="2800"/>
        </a:p>
      </dgm:t>
    </dgm:pt>
    <dgm:pt modelId="{63B0F123-0DDD-2249-8DFB-BA874B3CB351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dirty="0"/>
            <a:t>can</a:t>
          </a:r>
        </a:p>
      </dgm:t>
    </dgm:pt>
    <dgm:pt modelId="{C980565E-F92B-3E41-B713-CED251B8C7BD}" type="parTrans" cxnId="{8BBC0C84-A08D-6C4B-9A20-4921F103F3A3}">
      <dgm:prSet/>
      <dgm:spPr/>
      <dgm:t>
        <a:bodyPr/>
        <a:lstStyle/>
        <a:p>
          <a:endParaRPr lang="en-US" sz="2800"/>
        </a:p>
      </dgm:t>
    </dgm:pt>
    <dgm:pt modelId="{BA29A0EA-DAF8-AF4B-BECF-3EF2C0D7EF9D}" type="sibTrans" cxnId="{8BBC0C84-A08D-6C4B-9A20-4921F103F3A3}">
      <dgm:prSet/>
      <dgm:spPr/>
      <dgm:t>
        <a:bodyPr/>
        <a:lstStyle/>
        <a:p>
          <a:endParaRPr lang="en-US" sz="2800"/>
        </a:p>
      </dgm:t>
    </dgm:pt>
    <dgm:pt modelId="{28F6B943-6F47-4A47-AB03-87A024B4C8D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dirty="0"/>
            <a:t>be</a:t>
          </a:r>
        </a:p>
      </dgm:t>
    </dgm:pt>
    <dgm:pt modelId="{624738A5-7DF1-4A41-AF05-1FFD8DF9C02D}" type="parTrans" cxnId="{E0B9BB29-C304-B74D-AFF6-439E94007C37}">
      <dgm:prSet/>
      <dgm:spPr/>
      <dgm:t>
        <a:bodyPr/>
        <a:lstStyle/>
        <a:p>
          <a:endParaRPr lang="en-US" sz="2800"/>
        </a:p>
      </dgm:t>
    </dgm:pt>
    <dgm:pt modelId="{74F0C692-6FF0-8D42-BD80-CD48B72AD251}" type="sibTrans" cxnId="{E0B9BB29-C304-B74D-AFF6-439E94007C37}">
      <dgm:prSet/>
      <dgm:spPr/>
      <dgm:t>
        <a:bodyPr/>
        <a:lstStyle/>
        <a:p>
          <a:endParaRPr lang="en-US" sz="2800"/>
        </a:p>
      </dgm:t>
    </dgm:pt>
    <dgm:pt modelId="{DAC5B811-907D-2C40-9387-DF71AD3C050B}">
      <dgm:prSet phldrT="[Text]" custT="1"/>
      <dgm:spPr/>
      <dgm:t>
        <a:bodyPr/>
        <a:lstStyle/>
        <a:p>
          <a:r>
            <a:rPr lang="en-US" sz="1100" dirty="0"/>
            <a:t>into</a:t>
          </a:r>
        </a:p>
      </dgm:t>
    </dgm:pt>
    <dgm:pt modelId="{C0B80267-B006-C84D-8B20-1799E2F1B040}" type="parTrans" cxnId="{8B510063-D6D3-894D-ADC0-29ADE3F6FEDC}">
      <dgm:prSet/>
      <dgm:spPr/>
      <dgm:t>
        <a:bodyPr/>
        <a:lstStyle/>
        <a:p>
          <a:endParaRPr lang="en-US" sz="2800"/>
        </a:p>
      </dgm:t>
    </dgm:pt>
    <dgm:pt modelId="{8222B773-9B4E-1F49-91AA-1B4C48964346}" type="sibTrans" cxnId="{8B510063-D6D3-894D-ADC0-29ADE3F6FEDC}">
      <dgm:prSet/>
      <dgm:spPr/>
      <dgm:t>
        <a:bodyPr/>
        <a:lstStyle/>
        <a:p>
          <a:endParaRPr lang="en-US" sz="2800"/>
        </a:p>
      </dgm:t>
    </dgm:pt>
    <dgm:pt modelId="{DB5435A2-DD20-DA40-B730-FA2D46901D52}">
      <dgm:prSet phldrT="[Text]" custT="1"/>
      <dgm:spPr/>
      <dgm:t>
        <a:bodyPr/>
        <a:lstStyle/>
        <a:p>
          <a:r>
            <a:rPr lang="en-US" sz="1100" dirty="0"/>
            <a:t>in</a:t>
          </a:r>
        </a:p>
      </dgm:t>
    </dgm:pt>
    <dgm:pt modelId="{F2FCB6C5-A1AE-7F41-9E02-E346B51D8FC8}" type="parTrans" cxnId="{76A5A1F2-71FD-674D-932F-D30FBB6EEDC9}">
      <dgm:prSet/>
      <dgm:spPr/>
      <dgm:t>
        <a:bodyPr/>
        <a:lstStyle/>
        <a:p>
          <a:endParaRPr lang="en-US" sz="2800"/>
        </a:p>
      </dgm:t>
    </dgm:pt>
    <dgm:pt modelId="{8DD53109-F2AF-1647-B9E8-E6FA6B3CF1AB}" type="sibTrans" cxnId="{76A5A1F2-71FD-674D-932F-D30FBB6EEDC9}">
      <dgm:prSet/>
      <dgm:spPr/>
      <dgm:t>
        <a:bodyPr/>
        <a:lstStyle/>
        <a:p>
          <a:endParaRPr lang="en-US" sz="2800"/>
        </a:p>
      </dgm:t>
    </dgm:pt>
    <dgm:pt modelId="{A8657E1D-DE46-4D47-B4C1-1D3512F3A1DF}">
      <dgm:prSet phldrT="[Text]" custT="1"/>
      <dgm:spPr/>
      <dgm:t>
        <a:bodyPr/>
        <a:lstStyle/>
        <a:p>
          <a:r>
            <a:rPr lang="en-US" sz="1100" dirty="0"/>
            <a:t>preconception</a:t>
          </a:r>
        </a:p>
      </dgm:t>
    </dgm:pt>
    <dgm:pt modelId="{AFDF0476-3B93-6347-898A-3CF255941E45}" type="parTrans" cxnId="{5735CA15-4B2F-2A49-92E1-FE08DFBE3052}">
      <dgm:prSet/>
      <dgm:spPr/>
      <dgm:t>
        <a:bodyPr/>
        <a:lstStyle/>
        <a:p>
          <a:endParaRPr lang="en-US" sz="2800"/>
        </a:p>
      </dgm:t>
    </dgm:pt>
    <dgm:pt modelId="{2C8C92D7-69A7-604C-AA18-56E16842ACEA}" type="sibTrans" cxnId="{5735CA15-4B2F-2A49-92E1-FE08DFBE3052}">
      <dgm:prSet/>
      <dgm:spPr/>
      <dgm:t>
        <a:bodyPr/>
        <a:lstStyle/>
        <a:p>
          <a:endParaRPr lang="en-US" sz="2800"/>
        </a:p>
      </dgm:t>
    </dgm:pt>
    <dgm:pt modelId="{F7349639-83BB-BA41-ADD6-D455C4F728A3}">
      <dgm:prSet phldrT="[Text]" custT="1"/>
      <dgm:spPr/>
      <dgm:t>
        <a:bodyPr/>
        <a:lstStyle/>
        <a:p>
          <a:r>
            <a:rPr lang="en-US" sz="1100" dirty="0"/>
            <a:t>routine</a:t>
          </a:r>
        </a:p>
      </dgm:t>
    </dgm:pt>
    <dgm:pt modelId="{352F9C04-6982-C04B-8A34-4309048292B2}" type="parTrans" cxnId="{71822D1F-3F00-2F40-8723-EE6A646504F2}">
      <dgm:prSet/>
      <dgm:spPr/>
      <dgm:t>
        <a:bodyPr/>
        <a:lstStyle/>
        <a:p>
          <a:endParaRPr lang="en-US" sz="2800"/>
        </a:p>
      </dgm:t>
    </dgm:pt>
    <dgm:pt modelId="{4B7DAE70-18A0-C94D-BDEF-A552C387FF2D}" type="sibTrans" cxnId="{71822D1F-3F00-2F40-8723-EE6A646504F2}">
      <dgm:prSet/>
      <dgm:spPr/>
      <dgm:t>
        <a:bodyPr/>
        <a:lstStyle/>
        <a:p>
          <a:endParaRPr lang="en-US" sz="2800"/>
        </a:p>
      </dgm:t>
    </dgm:pt>
    <dgm:pt modelId="{543DDDB7-ED03-B440-912E-ABA36D2A7A38}">
      <dgm:prSet phldrT="[Text]" custT="1"/>
      <dgm:spPr/>
      <dgm:t>
        <a:bodyPr/>
        <a:lstStyle/>
        <a:p>
          <a:r>
            <a:rPr lang="en-US" sz="1100" dirty="0"/>
            <a:t>and</a:t>
          </a:r>
        </a:p>
      </dgm:t>
    </dgm:pt>
    <dgm:pt modelId="{B3EA2C7B-1F62-A040-BE01-0CB4572811CD}" type="parTrans" cxnId="{90D7AE1A-2D79-AF41-B353-71505C559DBB}">
      <dgm:prSet/>
      <dgm:spPr/>
      <dgm:t>
        <a:bodyPr/>
        <a:lstStyle/>
        <a:p>
          <a:endParaRPr lang="en-US" sz="2800"/>
        </a:p>
      </dgm:t>
    </dgm:pt>
    <dgm:pt modelId="{5DEE2A89-E858-AE45-AB75-D9997A866D25}" type="sibTrans" cxnId="{90D7AE1A-2D79-AF41-B353-71505C559DBB}">
      <dgm:prSet/>
      <dgm:spPr/>
      <dgm:t>
        <a:bodyPr/>
        <a:lstStyle/>
        <a:p>
          <a:endParaRPr lang="en-US" sz="2800"/>
        </a:p>
      </dgm:t>
    </dgm:pt>
    <dgm:pt modelId="{CED7A1EB-F1CF-BB40-A244-57DB239606FA}">
      <dgm:prSet phldrT="[Text]" custT="1"/>
      <dgm:spPr/>
      <dgm:t>
        <a:bodyPr/>
        <a:lstStyle/>
        <a:p>
          <a:r>
            <a:rPr lang="en-US" sz="1100" dirty="0"/>
            <a:t>care</a:t>
          </a:r>
        </a:p>
      </dgm:t>
    </dgm:pt>
    <dgm:pt modelId="{DBBF7AEC-D79C-794E-B44F-C1E9587AA9A2}" type="parTrans" cxnId="{9B6B7830-8570-7B42-A272-B21F0EC8E758}">
      <dgm:prSet/>
      <dgm:spPr/>
      <dgm:t>
        <a:bodyPr/>
        <a:lstStyle/>
        <a:p>
          <a:endParaRPr lang="en-US" sz="2800"/>
        </a:p>
      </dgm:t>
    </dgm:pt>
    <dgm:pt modelId="{380788C6-B158-014B-98A0-B0B61C7C71EF}" type="sibTrans" cxnId="{9B6B7830-8570-7B42-A272-B21F0EC8E758}">
      <dgm:prSet/>
      <dgm:spPr/>
      <dgm:t>
        <a:bodyPr/>
        <a:lstStyle/>
        <a:p>
          <a:endParaRPr lang="en-US" sz="2800"/>
        </a:p>
      </dgm:t>
    </dgm:pt>
    <dgm:pt modelId="{876DF3FF-1FBD-164F-A3BA-CF0793BA3357}">
      <dgm:prSet phldrT="[Text]" custT="1"/>
      <dgm:spPr/>
      <dgm:t>
        <a:bodyPr/>
        <a:lstStyle/>
        <a:p>
          <a:r>
            <a:rPr lang="en-US" sz="1100" dirty="0"/>
            <a:t>prenatal</a:t>
          </a:r>
        </a:p>
      </dgm:t>
    </dgm:pt>
    <dgm:pt modelId="{BF71A15D-1C12-E54B-A8F0-8CD15082A51C}" type="parTrans" cxnId="{E1F1C72C-08AD-7149-88C8-A1EDC801EFF8}">
      <dgm:prSet/>
      <dgm:spPr/>
      <dgm:t>
        <a:bodyPr/>
        <a:lstStyle/>
        <a:p>
          <a:endParaRPr lang="en-US" sz="2800"/>
        </a:p>
      </dgm:t>
    </dgm:pt>
    <dgm:pt modelId="{8533F304-7B6F-B040-B09D-778E83674C3E}" type="sibTrans" cxnId="{E1F1C72C-08AD-7149-88C8-A1EDC801EFF8}">
      <dgm:prSet/>
      <dgm:spPr/>
      <dgm:t>
        <a:bodyPr/>
        <a:lstStyle/>
        <a:p>
          <a:endParaRPr lang="en-US" sz="2800"/>
        </a:p>
      </dgm:t>
    </dgm:pt>
    <dgm:pt modelId="{A00DBEDF-70B2-4B49-A901-4E5FFD856102}">
      <dgm:prSet phldrT="[Text]" custT="1"/>
      <dgm:spPr/>
      <dgm:t>
        <a:bodyPr/>
        <a:lstStyle/>
        <a:p>
          <a:r>
            <a:rPr lang="en-US" sz="1100" dirty="0"/>
            <a:t>offices</a:t>
          </a:r>
        </a:p>
      </dgm:t>
    </dgm:pt>
    <dgm:pt modelId="{D28AAB49-4862-9446-B48C-F8F3EDDF3B5E}" type="parTrans" cxnId="{14C7427D-7B5E-C048-8987-949E190546E7}">
      <dgm:prSet/>
      <dgm:spPr/>
      <dgm:t>
        <a:bodyPr/>
        <a:lstStyle/>
        <a:p>
          <a:endParaRPr lang="en-US" sz="2800"/>
        </a:p>
      </dgm:t>
    </dgm:pt>
    <dgm:pt modelId="{B8D0CE6D-D17C-0345-B8D1-477BD5DC6E7D}" type="sibTrans" cxnId="{14C7427D-7B5E-C048-8987-949E190546E7}">
      <dgm:prSet/>
      <dgm:spPr/>
      <dgm:t>
        <a:bodyPr/>
        <a:lstStyle/>
        <a:p>
          <a:endParaRPr lang="en-US" sz="2800"/>
        </a:p>
      </dgm:t>
    </dgm:pt>
    <dgm:pt modelId="{F87BCB39-EF78-C14A-82B8-B82F08ED0ABF}">
      <dgm:prSet phldrT="[Text]" custT="1"/>
      <dgm:spPr/>
      <dgm:t>
        <a:bodyPr/>
        <a:lstStyle/>
        <a:p>
          <a:r>
            <a:rPr lang="en-US" sz="1100" dirty="0"/>
            <a:t>the</a:t>
          </a:r>
        </a:p>
      </dgm:t>
    </dgm:pt>
    <dgm:pt modelId="{73897AFD-C607-6B4B-AEAD-77E4D647909E}" type="parTrans" cxnId="{BA3FD0C3-8F05-124E-86CA-5F0FB8B0A912}">
      <dgm:prSet/>
      <dgm:spPr/>
      <dgm:t>
        <a:bodyPr/>
        <a:lstStyle/>
        <a:p>
          <a:endParaRPr lang="en-US" sz="2800"/>
        </a:p>
      </dgm:t>
    </dgm:pt>
    <dgm:pt modelId="{BA8045FD-4116-5145-BAA3-8CD31D5FC0FD}" type="sibTrans" cxnId="{BA3FD0C3-8F05-124E-86CA-5F0FB8B0A912}">
      <dgm:prSet/>
      <dgm:spPr/>
      <dgm:t>
        <a:bodyPr/>
        <a:lstStyle/>
        <a:p>
          <a:endParaRPr lang="en-US" sz="2800"/>
        </a:p>
      </dgm:t>
    </dgm:pt>
    <dgm:pt modelId="{1EA72FE5-1586-4143-A4FA-C0308FAC0A77}">
      <dgm:prSet phldrT="[Text]" custT="1"/>
      <dgm:spPr/>
      <dgm:t>
        <a:bodyPr/>
        <a:lstStyle/>
        <a:p>
          <a:r>
            <a:rPr lang="en-US" sz="1100" dirty="0"/>
            <a:t>of</a:t>
          </a:r>
        </a:p>
      </dgm:t>
    </dgm:pt>
    <dgm:pt modelId="{0E44F2B0-061F-0542-B149-12565FEA361A}" type="parTrans" cxnId="{FF266BD3-C31F-F34A-950C-36D63D6BCB24}">
      <dgm:prSet/>
      <dgm:spPr/>
      <dgm:t>
        <a:bodyPr/>
        <a:lstStyle/>
        <a:p>
          <a:endParaRPr lang="en-US" sz="2800"/>
        </a:p>
      </dgm:t>
    </dgm:pt>
    <dgm:pt modelId="{BE29B1AF-BC2D-A440-8867-78D679C18C46}" type="sibTrans" cxnId="{FF266BD3-C31F-F34A-950C-36D63D6BCB24}">
      <dgm:prSet/>
      <dgm:spPr/>
      <dgm:t>
        <a:bodyPr/>
        <a:lstStyle/>
        <a:p>
          <a:endParaRPr lang="en-US" sz="2800"/>
        </a:p>
      </dgm:t>
    </dgm:pt>
    <dgm:pt modelId="{E14266C9-6DAF-6E47-922E-F798C0F48B6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clinicians</a:t>
          </a:r>
        </a:p>
      </dgm:t>
    </dgm:pt>
    <dgm:pt modelId="{546BF5A1-F3F9-B142-BFD5-DD3719DA0DEA}" type="parTrans" cxnId="{D8568A93-2360-B446-9574-1743BF206686}">
      <dgm:prSet/>
      <dgm:spPr/>
      <dgm:t>
        <a:bodyPr/>
        <a:lstStyle/>
        <a:p>
          <a:endParaRPr lang="en-US" sz="2800"/>
        </a:p>
      </dgm:t>
    </dgm:pt>
    <dgm:pt modelId="{999E247F-239C-1145-BEAB-55F4535A2272}" type="sibTrans" cxnId="{D8568A93-2360-B446-9574-1743BF206686}">
      <dgm:prSet/>
      <dgm:spPr/>
      <dgm:t>
        <a:bodyPr/>
        <a:lstStyle/>
        <a:p>
          <a:endParaRPr lang="en-US" sz="2800"/>
        </a:p>
      </dgm:t>
    </dgm:pt>
    <dgm:pt modelId="{9B135D9F-F39A-2D44-8307-C057C990DB3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primary</a:t>
          </a:r>
        </a:p>
      </dgm:t>
    </dgm:pt>
    <dgm:pt modelId="{E8C3D307-ADB6-4E4A-AE41-1080F341C286}" type="parTrans" cxnId="{6605FCFE-7A4C-5947-9A0D-17B9452FB69C}">
      <dgm:prSet/>
      <dgm:spPr/>
      <dgm:t>
        <a:bodyPr/>
        <a:lstStyle/>
        <a:p>
          <a:endParaRPr lang="en-US" sz="2800"/>
        </a:p>
      </dgm:t>
    </dgm:pt>
    <dgm:pt modelId="{8BC486D6-B4CA-DB41-B6A1-AFC0C6FCDF63}" type="sibTrans" cxnId="{6605FCFE-7A4C-5947-9A0D-17B9452FB69C}">
      <dgm:prSet/>
      <dgm:spPr/>
      <dgm:t>
        <a:bodyPr/>
        <a:lstStyle/>
        <a:p>
          <a:endParaRPr lang="en-US" sz="2800"/>
        </a:p>
      </dgm:t>
    </dgm:pt>
    <dgm:pt modelId="{A44BE020-98B3-FB47-BFBA-BEFCB2BE530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care</a:t>
          </a:r>
        </a:p>
      </dgm:t>
    </dgm:pt>
    <dgm:pt modelId="{A3900F74-E9AC-344C-A0A1-1181F10B222E}" type="parTrans" cxnId="{21B35969-80FF-1941-B01F-D512F5667FCD}">
      <dgm:prSet/>
      <dgm:spPr/>
      <dgm:t>
        <a:bodyPr/>
        <a:lstStyle/>
        <a:p>
          <a:endParaRPr lang="en-US" sz="2800"/>
        </a:p>
      </dgm:t>
    </dgm:pt>
    <dgm:pt modelId="{1FCFC06B-9837-1C46-98EE-F89E87171F7F}" type="sibTrans" cxnId="{21B35969-80FF-1941-B01F-D512F5667FCD}">
      <dgm:prSet/>
      <dgm:spPr/>
      <dgm:t>
        <a:bodyPr/>
        <a:lstStyle/>
        <a:p>
          <a:endParaRPr lang="en-US" sz="2800"/>
        </a:p>
      </dgm:t>
    </dgm:pt>
    <dgm:pt modelId="{67CF85CB-E8DB-BE4C-B3C1-E9D3AA782813}" type="pres">
      <dgm:prSet presAssocID="{0945CB32-651A-3A48-9DEB-30F91E4DA6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CDD529-735B-2A40-BF9E-1D24B6736877}" type="pres">
      <dgm:prSet presAssocID="{1766D247-236D-E947-B319-1F47AE216CE3}" presName="hierRoot1" presStyleCnt="0">
        <dgm:presLayoutVars>
          <dgm:hierBranch val="init"/>
        </dgm:presLayoutVars>
      </dgm:prSet>
      <dgm:spPr/>
    </dgm:pt>
    <dgm:pt modelId="{CC98B8A5-1CC2-6644-A6D2-0F17EA1E5A94}" type="pres">
      <dgm:prSet presAssocID="{1766D247-236D-E947-B319-1F47AE216CE3}" presName="rootComposite1" presStyleCnt="0"/>
      <dgm:spPr/>
    </dgm:pt>
    <dgm:pt modelId="{25933560-40AA-CF45-89BE-EA3BD60629E2}" type="pres">
      <dgm:prSet presAssocID="{1766D247-236D-E947-B319-1F47AE216CE3}" presName="rootText1" presStyleLbl="node0" presStyleIdx="0" presStyleCnt="1">
        <dgm:presLayoutVars>
          <dgm:chPref val="3"/>
        </dgm:presLayoutVars>
      </dgm:prSet>
      <dgm:spPr/>
    </dgm:pt>
    <dgm:pt modelId="{1371E273-A9E2-A34D-85DC-73A87533C750}" type="pres">
      <dgm:prSet presAssocID="{1766D247-236D-E947-B319-1F47AE216CE3}" presName="rootConnector1" presStyleLbl="node1" presStyleIdx="0" presStyleCnt="0"/>
      <dgm:spPr/>
    </dgm:pt>
    <dgm:pt modelId="{4F20774C-5A05-684E-954B-895EF0A3BE2D}" type="pres">
      <dgm:prSet presAssocID="{1766D247-236D-E947-B319-1F47AE216CE3}" presName="hierChild2" presStyleCnt="0"/>
      <dgm:spPr/>
    </dgm:pt>
    <dgm:pt modelId="{A49262BD-FB10-4242-885A-1EDD83657E64}" type="pres">
      <dgm:prSet presAssocID="{2C77F858-AC3E-084C-B2C2-84E02980F5D5}" presName="Name37" presStyleLbl="parChTrans1D2" presStyleIdx="0" presStyleCnt="2"/>
      <dgm:spPr/>
    </dgm:pt>
    <dgm:pt modelId="{74454752-F50E-2E49-81B8-5E0B03F23360}" type="pres">
      <dgm:prSet presAssocID="{93E6DADB-C0D5-EB40-B2E1-CD6C4CE5FC1D}" presName="hierRoot2" presStyleCnt="0">
        <dgm:presLayoutVars>
          <dgm:hierBranch val="init"/>
        </dgm:presLayoutVars>
      </dgm:prSet>
      <dgm:spPr/>
    </dgm:pt>
    <dgm:pt modelId="{A30D6643-6166-CC4E-B124-B94A98BBB31C}" type="pres">
      <dgm:prSet presAssocID="{93E6DADB-C0D5-EB40-B2E1-CD6C4CE5FC1D}" presName="rootComposite" presStyleCnt="0"/>
      <dgm:spPr/>
    </dgm:pt>
    <dgm:pt modelId="{476EE44B-91D9-4047-9C9A-2761FF8BFBE5}" type="pres">
      <dgm:prSet presAssocID="{93E6DADB-C0D5-EB40-B2E1-CD6C4CE5FC1D}" presName="rootText" presStyleLbl="node2" presStyleIdx="0" presStyleCnt="2">
        <dgm:presLayoutVars>
          <dgm:chPref val="3"/>
        </dgm:presLayoutVars>
      </dgm:prSet>
      <dgm:spPr/>
    </dgm:pt>
    <dgm:pt modelId="{279BF13F-5FA6-2B4C-89E2-D0883196DD47}" type="pres">
      <dgm:prSet presAssocID="{93E6DADB-C0D5-EB40-B2E1-CD6C4CE5FC1D}" presName="rootConnector" presStyleLbl="node2" presStyleIdx="0" presStyleCnt="2"/>
      <dgm:spPr/>
    </dgm:pt>
    <dgm:pt modelId="{42502D09-33C4-4840-B0FA-D7E834398751}" type="pres">
      <dgm:prSet presAssocID="{93E6DADB-C0D5-EB40-B2E1-CD6C4CE5FC1D}" presName="hierChild4" presStyleCnt="0"/>
      <dgm:spPr/>
    </dgm:pt>
    <dgm:pt modelId="{AC3323B7-A04B-7E45-ADE1-09FC1CB8FEC0}" type="pres">
      <dgm:prSet presAssocID="{AE8C4E75-3417-884D-9E94-F74D2971D2DF}" presName="Name37" presStyleLbl="parChTrans1D3" presStyleIdx="0" presStyleCnt="3"/>
      <dgm:spPr/>
    </dgm:pt>
    <dgm:pt modelId="{190934C6-03E2-D048-B775-BBD99976A807}" type="pres">
      <dgm:prSet presAssocID="{95C9F889-578C-344F-BA95-311A5F642A11}" presName="hierRoot2" presStyleCnt="0">
        <dgm:presLayoutVars>
          <dgm:hierBranch val="init"/>
        </dgm:presLayoutVars>
      </dgm:prSet>
      <dgm:spPr/>
    </dgm:pt>
    <dgm:pt modelId="{C6D33BE5-444D-0E48-9A38-2D15B7B51FA2}" type="pres">
      <dgm:prSet presAssocID="{95C9F889-578C-344F-BA95-311A5F642A11}" presName="rootComposite" presStyleCnt="0"/>
      <dgm:spPr/>
    </dgm:pt>
    <dgm:pt modelId="{F0C58B92-36CA-314C-BF79-D5C4C7A117D5}" type="pres">
      <dgm:prSet presAssocID="{95C9F889-578C-344F-BA95-311A5F642A11}" presName="rootText" presStyleLbl="node3" presStyleIdx="0" presStyleCnt="3">
        <dgm:presLayoutVars>
          <dgm:chPref val="3"/>
        </dgm:presLayoutVars>
      </dgm:prSet>
      <dgm:spPr/>
    </dgm:pt>
    <dgm:pt modelId="{FE65D5DC-8883-BA4F-8B2C-8DC0878710FB}" type="pres">
      <dgm:prSet presAssocID="{95C9F889-578C-344F-BA95-311A5F642A11}" presName="rootConnector" presStyleLbl="node3" presStyleIdx="0" presStyleCnt="3"/>
      <dgm:spPr/>
    </dgm:pt>
    <dgm:pt modelId="{40F54F85-8DED-0742-8244-48196C3DB336}" type="pres">
      <dgm:prSet presAssocID="{95C9F889-578C-344F-BA95-311A5F642A11}" presName="hierChild4" presStyleCnt="0"/>
      <dgm:spPr/>
    </dgm:pt>
    <dgm:pt modelId="{BF79516C-7444-C44D-B396-9776F9403C92}" type="pres">
      <dgm:prSet presAssocID="{7D99B0EC-A1E6-5E44-814B-431385AB87F9}" presName="Name37" presStyleLbl="parChTrans1D4" presStyleIdx="0" presStyleCnt="28"/>
      <dgm:spPr/>
    </dgm:pt>
    <dgm:pt modelId="{3129DB64-4319-654A-BC05-C872539B7F98}" type="pres">
      <dgm:prSet presAssocID="{BC7C3D73-A2A3-DE4F-AA9B-1406B6F86826}" presName="hierRoot2" presStyleCnt="0">
        <dgm:presLayoutVars>
          <dgm:hierBranch val="init"/>
        </dgm:presLayoutVars>
      </dgm:prSet>
      <dgm:spPr/>
    </dgm:pt>
    <dgm:pt modelId="{94BDF6EA-1560-1749-98E0-0C34AE04378C}" type="pres">
      <dgm:prSet presAssocID="{BC7C3D73-A2A3-DE4F-AA9B-1406B6F86826}" presName="rootComposite" presStyleCnt="0"/>
      <dgm:spPr/>
    </dgm:pt>
    <dgm:pt modelId="{BCE9E475-B8C7-6343-A03E-2F2C879C51D6}" type="pres">
      <dgm:prSet presAssocID="{BC7C3D73-A2A3-DE4F-AA9B-1406B6F86826}" presName="rootText" presStyleLbl="node4" presStyleIdx="0" presStyleCnt="28">
        <dgm:presLayoutVars>
          <dgm:chPref val="3"/>
        </dgm:presLayoutVars>
      </dgm:prSet>
      <dgm:spPr/>
    </dgm:pt>
    <dgm:pt modelId="{85B28102-764F-C043-BA99-8644B0E66626}" type="pres">
      <dgm:prSet presAssocID="{BC7C3D73-A2A3-DE4F-AA9B-1406B6F86826}" presName="rootConnector" presStyleLbl="node4" presStyleIdx="0" presStyleCnt="28"/>
      <dgm:spPr/>
    </dgm:pt>
    <dgm:pt modelId="{B3701F9F-B3E7-6E48-9DBD-543B9A7B909E}" type="pres">
      <dgm:prSet presAssocID="{BC7C3D73-A2A3-DE4F-AA9B-1406B6F86826}" presName="hierChild4" presStyleCnt="0"/>
      <dgm:spPr/>
    </dgm:pt>
    <dgm:pt modelId="{2BA33984-4C3D-C34A-92C6-0765D4834191}" type="pres">
      <dgm:prSet presAssocID="{BC7C3D73-A2A3-DE4F-AA9B-1406B6F86826}" presName="hierChild5" presStyleCnt="0"/>
      <dgm:spPr/>
    </dgm:pt>
    <dgm:pt modelId="{E8408305-907E-4543-A92B-53CF0BC5562C}" type="pres">
      <dgm:prSet presAssocID="{7949950A-D302-A64C-B201-2F9DE9BFC34B}" presName="Name37" presStyleLbl="parChTrans1D4" presStyleIdx="1" presStyleCnt="28"/>
      <dgm:spPr/>
    </dgm:pt>
    <dgm:pt modelId="{B5B7CAD4-9326-D244-979E-6F020E75B288}" type="pres">
      <dgm:prSet presAssocID="{E4D38218-724C-0440-B8D2-79AA81FE60FE}" presName="hierRoot2" presStyleCnt="0">
        <dgm:presLayoutVars>
          <dgm:hierBranch val="init"/>
        </dgm:presLayoutVars>
      </dgm:prSet>
      <dgm:spPr/>
    </dgm:pt>
    <dgm:pt modelId="{E363BD95-D15E-2C48-AE8D-2E05D3513852}" type="pres">
      <dgm:prSet presAssocID="{E4D38218-724C-0440-B8D2-79AA81FE60FE}" presName="rootComposite" presStyleCnt="0"/>
      <dgm:spPr/>
    </dgm:pt>
    <dgm:pt modelId="{826CA05F-5F9A-5F46-B702-F5001DCF8EDB}" type="pres">
      <dgm:prSet presAssocID="{E4D38218-724C-0440-B8D2-79AA81FE60FE}" presName="rootText" presStyleLbl="node4" presStyleIdx="1" presStyleCnt="28">
        <dgm:presLayoutVars>
          <dgm:chPref val="3"/>
        </dgm:presLayoutVars>
      </dgm:prSet>
      <dgm:spPr/>
    </dgm:pt>
    <dgm:pt modelId="{7E73645C-923D-764A-BB1C-BF66BC182C66}" type="pres">
      <dgm:prSet presAssocID="{E4D38218-724C-0440-B8D2-79AA81FE60FE}" presName="rootConnector" presStyleLbl="node4" presStyleIdx="1" presStyleCnt="28"/>
      <dgm:spPr/>
    </dgm:pt>
    <dgm:pt modelId="{5492A3EB-FBA3-6A4F-A8DB-E431A99F45F1}" type="pres">
      <dgm:prSet presAssocID="{E4D38218-724C-0440-B8D2-79AA81FE60FE}" presName="hierChild4" presStyleCnt="0"/>
      <dgm:spPr/>
    </dgm:pt>
    <dgm:pt modelId="{562DF3CF-1FB8-F14B-B874-7D9BD07108BD}" type="pres">
      <dgm:prSet presAssocID="{E4D38218-724C-0440-B8D2-79AA81FE60FE}" presName="hierChild5" presStyleCnt="0"/>
      <dgm:spPr/>
    </dgm:pt>
    <dgm:pt modelId="{6FAD49D4-9DBC-5848-84F6-1DD3567C3106}" type="pres">
      <dgm:prSet presAssocID="{E9702833-D5B1-3844-AA8A-3511CDCA303D}" presName="Name37" presStyleLbl="parChTrans1D4" presStyleIdx="2" presStyleCnt="28"/>
      <dgm:spPr/>
    </dgm:pt>
    <dgm:pt modelId="{F41113A5-33CE-E343-AFDA-DFA3FDFAA83A}" type="pres">
      <dgm:prSet presAssocID="{6C62D620-A5A5-4F45-9457-8BF4E28B9850}" presName="hierRoot2" presStyleCnt="0">
        <dgm:presLayoutVars>
          <dgm:hierBranch val="init"/>
        </dgm:presLayoutVars>
      </dgm:prSet>
      <dgm:spPr/>
    </dgm:pt>
    <dgm:pt modelId="{32F41181-40D2-814B-B951-2DB213FD4042}" type="pres">
      <dgm:prSet presAssocID="{6C62D620-A5A5-4F45-9457-8BF4E28B9850}" presName="rootComposite" presStyleCnt="0"/>
      <dgm:spPr/>
    </dgm:pt>
    <dgm:pt modelId="{84EB4ABE-A1F0-FA4D-8BB0-DD77B5490162}" type="pres">
      <dgm:prSet presAssocID="{6C62D620-A5A5-4F45-9457-8BF4E28B9850}" presName="rootText" presStyleLbl="node4" presStyleIdx="2" presStyleCnt="28">
        <dgm:presLayoutVars>
          <dgm:chPref val="3"/>
        </dgm:presLayoutVars>
      </dgm:prSet>
      <dgm:spPr/>
    </dgm:pt>
    <dgm:pt modelId="{B3D4DC16-2938-9E4B-BA5E-0440E499B253}" type="pres">
      <dgm:prSet presAssocID="{6C62D620-A5A5-4F45-9457-8BF4E28B9850}" presName="rootConnector" presStyleLbl="node4" presStyleIdx="2" presStyleCnt="28"/>
      <dgm:spPr/>
    </dgm:pt>
    <dgm:pt modelId="{ED32DA06-AAF7-6144-822C-8E44615E2EA0}" type="pres">
      <dgm:prSet presAssocID="{6C62D620-A5A5-4F45-9457-8BF4E28B9850}" presName="hierChild4" presStyleCnt="0"/>
      <dgm:spPr/>
    </dgm:pt>
    <dgm:pt modelId="{DB637708-39F7-D247-B16B-3EC0BB207F83}" type="pres">
      <dgm:prSet presAssocID="{06F31830-CE1C-7C44-8D78-013232A3932D}" presName="Name37" presStyleLbl="parChTrans1D4" presStyleIdx="3" presStyleCnt="28"/>
      <dgm:spPr/>
    </dgm:pt>
    <dgm:pt modelId="{8AA4C6D8-ED50-3141-B82D-167C16705D23}" type="pres">
      <dgm:prSet presAssocID="{07253003-1BCF-F849-8B58-B4B3BD7478A5}" presName="hierRoot2" presStyleCnt="0">
        <dgm:presLayoutVars>
          <dgm:hierBranch val="init"/>
        </dgm:presLayoutVars>
      </dgm:prSet>
      <dgm:spPr/>
    </dgm:pt>
    <dgm:pt modelId="{A20210E6-C02D-724A-92B7-0F281351C27A}" type="pres">
      <dgm:prSet presAssocID="{07253003-1BCF-F849-8B58-B4B3BD7478A5}" presName="rootComposite" presStyleCnt="0"/>
      <dgm:spPr/>
    </dgm:pt>
    <dgm:pt modelId="{58B6D141-D675-4E42-BB89-E515C147CCFE}" type="pres">
      <dgm:prSet presAssocID="{07253003-1BCF-F849-8B58-B4B3BD7478A5}" presName="rootText" presStyleLbl="node4" presStyleIdx="3" presStyleCnt="28">
        <dgm:presLayoutVars>
          <dgm:chPref val="3"/>
        </dgm:presLayoutVars>
      </dgm:prSet>
      <dgm:spPr/>
    </dgm:pt>
    <dgm:pt modelId="{4CECD195-973F-B646-88CB-E5B1450C9BD2}" type="pres">
      <dgm:prSet presAssocID="{07253003-1BCF-F849-8B58-B4B3BD7478A5}" presName="rootConnector" presStyleLbl="node4" presStyleIdx="3" presStyleCnt="28"/>
      <dgm:spPr/>
    </dgm:pt>
    <dgm:pt modelId="{89841CE2-99CD-A24B-BCB5-856B4E60AA7D}" type="pres">
      <dgm:prSet presAssocID="{07253003-1BCF-F849-8B58-B4B3BD7478A5}" presName="hierChild4" presStyleCnt="0"/>
      <dgm:spPr/>
    </dgm:pt>
    <dgm:pt modelId="{9701226A-DA90-5542-BCC0-9F12F9E98D62}" type="pres">
      <dgm:prSet presAssocID="{07253003-1BCF-F849-8B58-B4B3BD7478A5}" presName="hierChild5" presStyleCnt="0"/>
      <dgm:spPr/>
    </dgm:pt>
    <dgm:pt modelId="{CE928E7A-22DF-EC4C-9C04-CFD8524C3485}" type="pres">
      <dgm:prSet presAssocID="{6C62D620-A5A5-4F45-9457-8BF4E28B9850}" presName="hierChild5" presStyleCnt="0"/>
      <dgm:spPr/>
    </dgm:pt>
    <dgm:pt modelId="{2A4EF7FF-D060-EE40-8C4F-73903EE756BB}" type="pres">
      <dgm:prSet presAssocID="{95C9F889-578C-344F-BA95-311A5F642A11}" presName="hierChild5" presStyleCnt="0"/>
      <dgm:spPr/>
    </dgm:pt>
    <dgm:pt modelId="{ECCED8DC-B4D2-D74A-8A40-84C0B45407FE}" type="pres">
      <dgm:prSet presAssocID="{93E6DADB-C0D5-EB40-B2E1-CD6C4CE5FC1D}" presName="hierChild5" presStyleCnt="0"/>
      <dgm:spPr/>
    </dgm:pt>
    <dgm:pt modelId="{59E95841-7C46-1247-878A-267622D44095}" type="pres">
      <dgm:prSet presAssocID="{DA2742A3-9E69-C947-9E31-64B6149C6ACB}" presName="Name37" presStyleLbl="parChTrans1D2" presStyleIdx="1" presStyleCnt="2"/>
      <dgm:spPr/>
    </dgm:pt>
    <dgm:pt modelId="{FCF2E469-AD9B-344C-B0AF-7A83EBEFA1A6}" type="pres">
      <dgm:prSet presAssocID="{22EB2FE8-3E64-584D-ABCA-4B1FC25FDA99}" presName="hierRoot2" presStyleCnt="0">
        <dgm:presLayoutVars>
          <dgm:hierBranch val="init"/>
        </dgm:presLayoutVars>
      </dgm:prSet>
      <dgm:spPr/>
    </dgm:pt>
    <dgm:pt modelId="{B8BADB3B-37FB-E847-93BF-7AE506CEAEE1}" type="pres">
      <dgm:prSet presAssocID="{22EB2FE8-3E64-584D-ABCA-4B1FC25FDA99}" presName="rootComposite" presStyleCnt="0"/>
      <dgm:spPr/>
    </dgm:pt>
    <dgm:pt modelId="{B06B8C0D-F24E-A14B-9AF5-FE500273AB95}" type="pres">
      <dgm:prSet presAssocID="{22EB2FE8-3E64-584D-ABCA-4B1FC25FDA99}" presName="rootText" presStyleLbl="node2" presStyleIdx="1" presStyleCnt="2">
        <dgm:presLayoutVars>
          <dgm:chPref val="3"/>
        </dgm:presLayoutVars>
      </dgm:prSet>
      <dgm:spPr/>
    </dgm:pt>
    <dgm:pt modelId="{B7B74DBA-DAE6-914C-B70A-47DA11985EDF}" type="pres">
      <dgm:prSet presAssocID="{22EB2FE8-3E64-584D-ABCA-4B1FC25FDA99}" presName="rootConnector" presStyleLbl="node2" presStyleIdx="1" presStyleCnt="2"/>
      <dgm:spPr/>
    </dgm:pt>
    <dgm:pt modelId="{AB77B574-D2D2-A440-B348-3CC7574D42EE}" type="pres">
      <dgm:prSet presAssocID="{22EB2FE8-3E64-584D-ABCA-4B1FC25FDA99}" presName="hierChild4" presStyleCnt="0"/>
      <dgm:spPr/>
    </dgm:pt>
    <dgm:pt modelId="{60873EE3-3E14-EF48-88B2-DD509436268E}" type="pres">
      <dgm:prSet presAssocID="{C2616A01-31C3-4E48-A5A0-0A3C64111DDF}" presName="Name37" presStyleLbl="parChTrans1D3" presStyleIdx="1" presStyleCnt="3"/>
      <dgm:spPr/>
    </dgm:pt>
    <dgm:pt modelId="{239D5D3B-A8B1-7E4D-A5F0-B81DCDBB9CD2}" type="pres">
      <dgm:prSet presAssocID="{1D1FC283-A963-4C4D-AB8C-71C678DAECAE}" presName="hierRoot2" presStyleCnt="0">
        <dgm:presLayoutVars>
          <dgm:hierBranch val="init"/>
        </dgm:presLayoutVars>
      </dgm:prSet>
      <dgm:spPr/>
    </dgm:pt>
    <dgm:pt modelId="{0B586368-7436-8346-9D27-28B68D144C1A}" type="pres">
      <dgm:prSet presAssocID="{1D1FC283-A963-4C4D-AB8C-71C678DAECAE}" presName="rootComposite" presStyleCnt="0"/>
      <dgm:spPr/>
    </dgm:pt>
    <dgm:pt modelId="{A2FBEB97-3220-CE4C-8A6E-B42B8E5754CE}" type="pres">
      <dgm:prSet presAssocID="{1D1FC283-A963-4C4D-AB8C-71C678DAECAE}" presName="rootText" presStyleLbl="node3" presStyleIdx="1" presStyleCnt="3">
        <dgm:presLayoutVars>
          <dgm:chPref val="3"/>
        </dgm:presLayoutVars>
      </dgm:prSet>
      <dgm:spPr/>
    </dgm:pt>
    <dgm:pt modelId="{ABDAF75D-2CA3-0845-AD0E-44BF5167EC50}" type="pres">
      <dgm:prSet presAssocID="{1D1FC283-A963-4C4D-AB8C-71C678DAECAE}" presName="rootConnector" presStyleLbl="node3" presStyleIdx="1" presStyleCnt="3"/>
      <dgm:spPr/>
    </dgm:pt>
    <dgm:pt modelId="{697282FC-52F7-FA48-B76E-7EADCB8BCF41}" type="pres">
      <dgm:prSet presAssocID="{1D1FC283-A963-4C4D-AB8C-71C678DAECAE}" presName="hierChild4" presStyleCnt="0"/>
      <dgm:spPr/>
    </dgm:pt>
    <dgm:pt modelId="{C635249D-3F88-6440-A2F2-25F86FFB1167}" type="pres">
      <dgm:prSet presAssocID="{1D1FC283-A963-4C4D-AB8C-71C678DAECAE}" presName="hierChild5" presStyleCnt="0"/>
      <dgm:spPr/>
    </dgm:pt>
    <dgm:pt modelId="{E069961E-D18D-1242-8231-74C52BEB1375}" type="pres">
      <dgm:prSet presAssocID="{8F8D92F8-5D50-744E-BCED-DAD6666C1472}" presName="Name37" presStyleLbl="parChTrans1D3" presStyleIdx="2" presStyleCnt="3"/>
      <dgm:spPr/>
    </dgm:pt>
    <dgm:pt modelId="{DE0F973C-3557-0946-8732-6BFDED012B36}" type="pres">
      <dgm:prSet presAssocID="{86BE52EC-1E19-0A47-B110-BDA7CF499D02}" presName="hierRoot2" presStyleCnt="0">
        <dgm:presLayoutVars>
          <dgm:hierBranch val="init"/>
        </dgm:presLayoutVars>
      </dgm:prSet>
      <dgm:spPr/>
    </dgm:pt>
    <dgm:pt modelId="{152FE561-49C0-C443-A08D-DC609B7FC11D}" type="pres">
      <dgm:prSet presAssocID="{86BE52EC-1E19-0A47-B110-BDA7CF499D02}" presName="rootComposite" presStyleCnt="0"/>
      <dgm:spPr/>
    </dgm:pt>
    <dgm:pt modelId="{73B90EAE-C3AF-A440-B340-E71359368F4E}" type="pres">
      <dgm:prSet presAssocID="{86BE52EC-1E19-0A47-B110-BDA7CF499D02}" presName="rootText" presStyleLbl="node3" presStyleIdx="2" presStyleCnt="3">
        <dgm:presLayoutVars>
          <dgm:chPref val="3"/>
        </dgm:presLayoutVars>
      </dgm:prSet>
      <dgm:spPr/>
    </dgm:pt>
    <dgm:pt modelId="{23D363FE-55F8-7948-BD22-1A27228E7BCF}" type="pres">
      <dgm:prSet presAssocID="{86BE52EC-1E19-0A47-B110-BDA7CF499D02}" presName="rootConnector" presStyleLbl="node3" presStyleIdx="2" presStyleCnt="3"/>
      <dgm:spPr/>
    </dgm:pt>
    <dgm:pt modelId="{C6847872-6A0D-8640-9FF5-7A650078ADB1}" type="pres">
      <dgm:prSet presAssocID="{86BE52EC-1E19-0A47-B110-BDA7CF499D02}" presName="hierChild4" presStyleCnt="0"/>
      <dgm:spPr/>
    </dgm:pt>
    <dgm:pt modelId="{FDCFBE73-EC2B-5A47-866A-8F5CB3F682B0}" type="pres">
      <dgm:prSet presAssocID="{D150FF96-646F-A847-B13E-1122AA8E112C}" presName="Name37" presStyleLbl="parChTrans1D4" presStyleIdx="4" presStyleCnt="28"/>
      <dgm:spPr/>
    </dgm:pt>
    <dgm:pt modelId="{4E7D3752-6174-1746-BD8B-991F4B49F99A}" type="pres">
      <dgm:prSet presAssocID="{D6AD7789-1FBE-C742-AA14-436875825E73}" presName="hierRoot2" presStyleCnt="0">
        <dgm:presLayoutVars>
          <dgm:hierBranch val="init"/>
        </dgm:presLayoutVars>
      </dgm:prSet>
      <dgm:spPr/>
    </dgm:pt>
    <dgm:pt modelId="{6AA2C4C6-49F0-D647-B4EE-02EAAA6560E6}" type="pres">
      <dgm:prSet presAssocID="{D6AD7789-1FBE-C742-AA14-436875825E73}" presName="rootComposite" presStyleCnt="0"/>
      <dgm:spPr/>
    </dgm:pt>
    <dgm:pt modelId="{6CFA9CBD-E886-F944-B2CA-857DA665CC68}" type="pres">
      <dgm:prSet presAssocID="{D6AD7789-1FBE-C742-AA14-436875825E73}" presName="rootText" presStyleLbl="node4" presStyleIdx="4" presStyleCnt="28">
        <dgm:presLayoutVars>
          <dgm:chPref val="3"/>
        </dgm:presLayoutVars>
      </dgm:prSet>
      <dgm:spPr/>
    </dgm:pt>
    <dgm:pt modelId="{06B2A79D-4A78-2A42-892B-D9B3790B9347}" type="pres">
      <dgm:prSet presAssocID="{D6AD7789-1FBE-C742-AA14-436875825E73}" presName="rootConnector" presStyleLbl="node4" presStyleIdx="4" presStyleCnt="28"/>
      <dgm:spPr/>
    </dgm:pt>
    <dgm:pt modelId="{047C007E-7DE1-184C-B67C-FDBA8D08632C}" type="pres">
      <dgm:prSet presAssocID="{D6AD7789-1FBE-C742-AA14-436875825E73}" presName="hierChild4" presStyleCnt="0"/>
      <dgm:spPr/>
    </dgm:pt>
    <dgm:pt modelId="{AF96C736-009A-1745-B943-B2AF4C4D7435}" type="pres">
      <dgm:prSet presAssocID="{D6AD7789-1FBE-C742-AA14-436875825E73}" presName="hierChild5" presStyleCnt="0"/>
      <dgm:spPr/>
    </dgm:pt>
    <dgm:pt modelId="{2B145CD8-2BDF-2344-B438-31068A5FE54E}" type="pres">
      <dgm:prSet presAssocID="{46B07F88-A36D-F04B-BCBE-096F0D9AD066}" presName="Name37" presStyleLbl="parChTrans1D4" presStyleIdx="5" presStyleCnt="28"/>
      <dgm:spPr/>
    </dgm:pt>
    <dgm:pt modelId="{4755B484-8420-0A4F-ACC7-C3EB177BE250}" type="pres">
      <dgm:prSet presAssocID="{3D22C57D-754E-0B42-8F70-9C80D7A3C16E}" presName="hierRoot2" presStyleCnt="0">
        <dgm:presLayoutVars>
          <dgm:hierBranch val="init"/>
        </dgm:presLayoutVars>
      </dgm:prSet>
      <dgm:spPr/>
    </dgm:pt>
    <dgm:pt modelId="{4A871D50-0E45-F44E-9D34-0324AD495433}" type="pres">
      <dgm:prSet presAssocID="{3D22C57D-754E-0B42-8F70-9C80D7A3C16E}" presName="rootComposite" presStyleCnt="0"/>
      <dgm:spPr/>
    </dgm:pt>
    <dgm:pt modelId="{538F5E29-A47A-0540-ABA4-228910A7A915}" type="pres">
      <dgm:prSet presAssocID="{3D22C57D-754E-0B42-8F70-9C80D7A3C16E}" presName="rootText" presStyleLbl="node4" presStyleIdx="5" presStyleCnt="28">
        <dgm:presLayoutVars>
          <dgm:chPref val="3"/>
        </dgm:presLayoutVars>
      </dgm:prSet>
      <dgm:spPr/>
    </dgm:pt>
    <dgm:pt modelId="{FAE69A7A-9763-0C4F-9F22-18855D8CB8A9}" type="pres">
      <dgm:prSet presAssocID="{3D22C57D-754E-0B42-8F70-9C80D7A3C16E}" presName="rootConnector" presStyleLbl="node4" presStyleIdx="5" presStyleCnt="28"/>
      <dgm:spPr/>
    </dgm:pt>
    <dgm:pt modelId="{8070D86F-C22F-6C44-A3FE-E27FD21C630F}" type="pres">
      <dgm:prSet presAssocID="{3D22C57D-754E-0B42-8F70-9C80D7A3C16E}" presName="hierChild4" presStyleCnt="0"/>
      <dgm:spPr/>
    </dgm:pt>
    <dgm:pt modelId="{CDA143F9-D70E-4546-9CB6-AC60FB5F3B48}" type="pres">
      <dgm:prSet presAssocID="{E4E63E7D-BFD1-EA4F-8349-244459A2B59B}" presName="Name37" presStyleLbl="parChTrans1D4" presStyleIdx="6" presStyleCnt="28"/>
      <dgm:spPr/>
    </dgm:pt>
    <dgm:pt modelId="{CE58102B-E791-8E4F-9C60-44D42DCE100C}" type="pres">
      <dgm:prSet presAssocID="{06CC1CF4-F2E6-5E47-861A-1F414585734D}" presName="hierRoot2" presStyleCnt="0">
        <dgm:presLayoutVars>
          <dgm:hierBranch val="init"/>
        </dgm:presLayoutVars>
      </dgm:prSet>
      <dgm:spPr/>
    </dgm:pt>
    <dgm:pt modelId="{3BB18A27-19E5-FB47-9192-06FE185C39BF}" type="pres">
      <dgm:prSet presAssocID="{06CC1CF4-F2E6-5E47-861A-1F414585734D}" presName="rootComposite" presStyleCnt="0"/>
      <dgm:spPr/>
    </dgm:pt>
    <dgm:pt modelId="{0B19116A-B375-354D-8375-67790D648827}" type="pres">
      <dgm:prSet presAssocID="{06CC1CF4-F2E6-5E47-861A-1F414585734D}" presName="rootText" presStyleLbl="node4" presStyleIdx="6" presStyleCnt="28">
        <dgm:presLayoutVars>
          <dgm:chPref val="3"/>
        </dgm:presLayoutVars>
      </dgm:prSet>
      <dgm:spPr/>
    </dgm:pt>
    <dgm:pt modelId="{FBDD211A-3CD7-1A46-A174-5BB3294684E8}" type="pres">
      <dgm:prSet presAssocID="{06CC1CF4-F2E6-5E47-861A-1F414585734D}" presName="rootConnector" presStyleLbl="node4" presStyleIdx="6" presStyleCnt="28"/>
      <dgm:spPr/>
    </dgm:pt>
    <dgm:pt modelId="{835BD7F5-A460-4C4E-824B-AEB3DB9DB910}" type="pres">
      <dgm:prSet presAssocID="{06CC1CF4-F2E6-5E47-861A-1F414585734D}" presName="hierChild4" presStyleCnt="0"/>
      <dgm:spPr/>
    </dgm:pt>
    <dgm:pt modelId="{812BA083-217B-9F4C-9C45-B32579BFC6FA}" type="pres">
      <dgm:prSet presAssocID="{06CC1CF4-F2E6-5E47-861A-1F414585734D}" presName="hierChild5" presStyleCnt="0"/>
      <dgm:spPr/>
    </dgm:pt>
    <dgm:pt modelId="{43B235A6-EE55-6843-A2B9-CD38211C836F}" type="pres">
      <dgm:prSet presAssocID="{02772A89-04CE-3E4F-989C-C56B3B71280B}" presName="Name37" presStyleLbl="parChTrans1D4" presStyleIdx="7" presStyleCnt="28"/>
      <dgm:spPr/>
    </dgm:pt>
    <dgm:pt modelId="{2F99AF1D-9238-DB41-8898-641A920C14C1}" type="pres">
      <dgm:prSet presAssocID="{30A9B892-5364-3B49-9310-16FE4FDA9C10}" presName="hierRoot2" presStyleCnt="0">
        <dgm:presLayoutVars>
          <dgm:hierBranch val="init"/>
        </dgm:presLayoutVars>
      </dgm:prSet>
      <dgm:spPr/>
    </dgm:pt>
    <dgm:pt modelId="{63F4D7C0-AE03-1E4A-853F-37BF5DD8D22E}" type="pres">
      <dgm:prSet presAssocID="{30A9B892-5364-3B49-9310-16FE4FDA9C10}" presName="rootComposite" presStyleCnt="0"/>
      <dgm:spPr/>
    </dgm:pt>
    <dgm:pt modelId="{5A621B4A-0361-D74B-953F-D5CA17A58A6A}" type="pres">
      <dgm:prSet presAssocID="{30A9B892-5364-3B49-9310-16FE4FDA9C10}" presName="rootText" presStyleLbl="node4" presStyleIdx="7" presStyleCnt="28">
        <dgm:presLayoutVars>
          <dgm:chPref val="3"/>
        </dgm:presLayoutVars>
      </dgm:prSet>
      <dgm:spPr/>
    </dgm:pt>
    <dgm:pt modelId="{65DFC817-B572-4443-803D-132F9DB9D281}" type="pres">
      <dgm:prSet presAssocID="{30A9B892-5364-3B49-9310-16FE4FDA9C10}" presName="rootConnector" presStyleLbl="node4" presStyleIdx="7" presStyleCnt="28"/>
      <dgm:spPr/>
    </dgm:pt>
    <dgm:pt modelId="{89DEAFC6-2E3B-F84D-A8EC-A9B2A931DDC5}" type="pres">
      <dgm:prSet presAssocID="{30A9B892-5364-3B49-9310-16FE4FDA9C10}" presName="hierChild4" presStyleCnt="0"/>
      <dgm:spPr/>
    </dgm:pt>
    <dgm:pt modelId="{861FBEF6-3601-404B-BCCB-627F8E490DC1}" type="pres">
      <dgm:prSet presAssocID="{706DF077-90D2-F843-8196-D1B0D0ECC15B}" presName="Name37" presStyleLbl="parChTrans1D4" presStyleIdx="8" presStyleCnt="28"/>
      <dgm:spPr/>
    </dgm:pt>
    <dgm:pt modelId="{818A1018-6BF3-D44D-91B8-5C1B1F41EF4D}" type="pres">
      <dgm:prSet presAssocID="{3FB240D1-3DDE-934E-8FCD-966F472815EC}" presName="hierRoot2" presStyleCnt="0">
        <dgm:presLayoutVars>
          <dgm:hierBranch val="init"/>
        </dgm:presLayoutVars>
      </dgm:prSet>
      <dgm:spPr/>
    </dgm:pt>
    <dgm:pt modelId="{8F0EA6B0-34E4-5446-859E-9397612C4B51}" type="pres">
      <dgm:prSet presAssocID="{3FB240D1-3DDE-934E-8FCD-966F472815EC}" presName="rootComposite" presStyleCnt="0"/>
      <dgm:spPr/>
    </dgm:pt>
    <dgm:pt modelId="{4837C3A7-E421-624C-8EF0-B212C9E3C524}" type="pres">
      <dgm:prSet presAssocID="{3FB240D1-3DDE-934E-8FCD-966F472815EC}" presName="rootText" presStyleLbl="node4" presStyleIdx="8" presStyleCnt="28">
        <dgm:presLayoutVars>
          <dgm:chPref val="3"/>
        </dgm:presLayoutVars>
      </dgm:prSet>
      <dgm:spPr/>
    </dgm:pt>
    <dgm:pt modelId="{EDB86822-1497-6044-AAC9-E676DCF2B45B}" type="pres">
      <dgm:prSet presAssocID="{3FB240D1-3DDE-934E-8FCD-966F472815EC}" presName="rootConnector" presStyleLbl="node4" presStyleIdx="8" presStyleCnt="28"/>
      <dgm:spPr/>
    </dgm:pt>
    <dgm:pt modelId="{A4861393-1534-AE46-AFF0-514F8F8417C8}" type="pres">
      <dgm:prSet presAssocID="{3FB240D1-3DDE-934E-8FCD-966F472815EC}" presName="hierChild4" presStyleCnt="0"/>
      <dgm:spPr/>
    </dgm:pt>
    <dgm:pt modelId="{588B175F-68E7-C04A-9803-5D2552DD02EC}" type="pres">
      <dgm:prSet presAssocID="{3FB240D1-3DDE-934E-8FCD-966F472815EC}" presName="hierChild5" presStyleCnt="0"/>
      <dgm:spPr/>
    </dgm:pt>
    <dgm:pt modelId="{96AE7B33-B62F-1C48-B46C-55CF5CE27F87}" type="pres">
      <dgm:prSet presAssocID="{0F9516BA-C7CE-8540-BD58-DD5DA3493768}" presName="Name37" presStyleLbl="parChTrans1D4" presStyleIdx="9" presStyleCnt="28"/>
      <dgm:spPr/>
    </dgm:pt>
    <dgm:pt modelId="{21418E97-235C-2648-B993-0B500318A7D1}" type="pres">
      <dgm:prSet presAssocID="{123C9E60-EE33-1D48-ABA0-B5CD8EB12EB0}" presName="hierRoot2" presStyleCnt="0">
        <dgm:presLayoutVars>
          <dgm:hierBranch val="init"/>
        </dgm:presLayoutVars>
      </dgm:prSet>
      <dgm:spPr/>
    </dgm:pt>
    <dgm:pt modelId="{7C62ECDB-4796-5441-B527-CB0B2D8E7648}" type="pres">
      <dgm:prSet presAssocID="{123C9E60-EE33-1D48-ABA0-B5CD8EB12EB0}" presName="rootComposite" presStyleCnt="0"/>
      <dgm:spPr/>
    </dgm:pt>
    <dgm:pt modelId="{668CA19D-9E29-0A4C-8AC2-D7A05612F399}" type="pres">
      <dgm:prSet presAssocID="{123C9E60-EE33-1D48-ABA0-B5CD8EB12EB0}" presName="rootText" presStyleLbl="node4" presStyleIdx="9" presStyleCnt="28">
        <dgm:presLayoutVars>
          <dgm:chPref val="3"/>
        </dgm:presLayoutVars>
      </dgm:prSet>
      <dgm:spPr/>
    </dgm:pt>
    <dgm:pt modelId="{D8EB80EB-8290-5446-8361-37EEE02E2774}" type="pres">
      <dgm:prSet presAssocID="{123C9E60-EE33-1D48-ABA0-B5CD8EB12EB0}" presName="rootConnector" presStyleLbl="node4" presStyleIdx="9" presStyleCnt="28"/>
      <dgm:spPr/>
    </dgm:pt>
    <dgm:pt modelId="{4CB1CC34-F764-084E-8BBA-82CA2B8FE46A}" type="pres">
      <dgm:prSet presAssocID="{123C9E60-EE33-1D48-ABA0-B5CD8EB12EB0}" presName="hierChild4" presStyleCnt="0"/>
      <dgm:spPr/>
    </dgm:pt>
    <dgm:pt modelId="{223D6D89-CFFA-9A47-A7F9-F5ED91D03004}" type="pres">
      <dgm:prSet presAssocID="{123C9E60-EE33-1D48-ABA0-B5CD8EB12EB0}" presName="hierChild5" presStyleCnt="0"/>
      <dgm:spPr/>
    </dgm:pt>
    <dgm:pt modelId="{D5102595-542B-6A4D-A0D6-BE2B5A48AA16}" type="pres">
      <dgm:prSet presAssocID="{EA65B951-DC15-8140-B9DD-A7F76BD1297C}" presName="Name37" presStyleLbl="parChTrans1D4" presStyleIdx="10" presStyleCnt="28"/>
      <dgm:spPr/>
    </dgm:pt>
    <dgm:pt modelId="{AF1355DD-446D-3B4D-8A4D-00CEBD2246A0}" type="pres">
      <dgm:prSet presAssocID="{ABEF6B1D-2E57-AE4D-9435-AD9BFF278DA9}" presName="hierRoot2" presStyleCnt="0">
        <dgm:presLayoutVars>
          <dgm:hierBranch val="init"/>
        </dgm:presLayoutVars>
      </dgm:prSet>
      <dgm:spPr/>
    </dgm:pt>
    <dgm:pt modelId="{C4E4A758-EF69-2D4A-B99A-A39DA352F6BC}" type="pres">
      <dgm:prSet presAssocID="{ABEF6B1D-2E57-AE4D-9435-AD9BFF278DA9}" presName="rootComposite" presStyleCnt="0"/>
      <dgm:spPr/>
    </dgm:pt>
    <dgm:pt modelId="{EB025F54-6793-324D-8A4E-F7EFA17536A1}" type="pres">
      <dgm:prSet presAssocID="{ABEF6B1D-2E57-AE4D-9435-AD9BFF278DA9}" presName="rootText" presStyleLbl="node4" presStyleIdx="10" presStyleCnt="28">
        <dgm:presLayoutVars>
          <dgm:chPref val="3"/>
        </dgm:presLayoutVars>
      </dgm:prSet>
      <dgm:spPr/>
    </dgm:pt>
    <dgm:pt modelId="{EF98CFEF-A4DF-2F4B-8DC9-E2C8F7AB9458}" type="pres">
      <dgm:prSet presAssocID="{ABEF6B1D-2E57-AE4D-9435-AD9BFF278DA9}" presName="rootConnector" presStyleLbl="node4" presStyleIdx="10" presStyleCnt="28"/>
      <dgm:spPr/>
    </dgm:pt>
    <dgm:pt modelId="{7E078A91-B7F2-8C46-99DC-6E2094AC8EDB}" type="pres">
      <dgm:prSet presAssocID="{ABEF6B1D-2E57-AE4D-9435-AD9BFF278DA9}" presName="hierChild4" presStyleCnt="0"/>
      <dgm:spPr/>
    </dgm:pt>
    <dgm:pt modelId="{7D126FF3-B1E3-1A4E-AE0A-80D997294D51}" type="pres">
      <dgm:prSet presAssocID="{ABEF6B1D-2E57-AE4D-9435-AD9BFF278DA9}" presName="hierChild5" presStyleCnt="0"/>
      <dgm:spPr/>
    </dgm:pt>
    <dgm:pt modelId="{782632D9-CED6-274E-8E7B-A3DAA49444F9}" type="pres">
      <dgm:prSet presAssocID="{30A9B892-5364-3B49-9310-16FE4FDA9C10}" presName="hierChild5" presStyleCnt="0"/>
      <dgm:spPr/>
    </dgm:pt>
    <dgm:pt modelId="{1A0097A0-2D38-3A49-B18A-E25D98D573D5}" type="pres">
      <dgm:prSet presAssocID="{3D22C57D-754E-0B42-8F70-9C80D7A3C16E}" presName="hierChild5" presStyleCnt="0"/>
      <dgm:spPr/>
    </dgm:pt>
    <dgm:pt modelId="{D590819F-4CD0-6447-B7E5-E021C12F36DC}" type="pres">
      <dgm:prSet presAssocID="{4332933E-E0AD-614C-BDE4-8A12948AD596}" presName="Name37" presStyleLbl="parChTrans1D4" presStyleIdx="11" presStyleCnt="28"/>
      <dgm:spPr/>
    </dgm:pt>
    <dgm:pt modelId="{ED89A3AA-F35F-4B48-A9D2-6A2365E37576}" type="pres">
      <dgm:prSet presAssocID="{950D5247-2F00-A342-9BA6-7C5A60A32AA8}" presName="hierRoot2" presStyleCnt="0">
        <dgm:presLayoutVars>
          <dgm:hierBranch val="init"/>
        </dgm:presLayoutVars>
      </dgm:prSet>
      <dgm:spPr/>
    </dgm:pt>
    <dgm:pt modelId="{C588D57C-AD49-734D-84AE-854FF16AED4C}" type="pres">
      <dgm:prSet presAssocID="{950D5247-2F00-A342-9BA6-7C5A60A32AA8}" presName="rootComposite" presStyleCnt="0"/>
      <dgm:spPr/>
    </dgm:pt>
    <dgm:pt modelId="{B99AED1B-98CB-2841-97BF-8D18E118895C}" type="pres">
      <dgm:prSet presAssocID="{950D5247-2F00-A342-9BA6-7C5A60A32AA8}" presName="rootText" presStyleLbl="node4" presStyleIdx="11" presStyleCnt="28">
        <dgm:presLayoutVars>
          <dgm:chPref val="3"/>
        </dgm:presLayoutVars>
      </dgm:prSet>
      <dgm:spPr/>
    </dgm:pt>
    <dgm:pt modelId="{C93ECCBE-D9F3-A443-A890-0774FE7108A5}" type="pres">
      <dgm:prSet presAssocID="{950D5247-2F00-A342-9BA6-7C5A60A32AA8}" presName="rootConnector" presStyleLbl="node4" presStyleIdx="11" presStyleCnt="28"/>
      <dgm:spPr/>
    </dgm:pt>
    <dgm:pt modelId="{71B280D2-E745-0C4B-BD32-C9EC8FF81D28}" type="pres">
      <dgm:prSet presAssocID="{950D5247-2F00-A342-9BA6-7C5A60A32AA8}" presName="hierChild4" presStyleCnt="0"/>
      <dgm:spPr/>
    </dgm:pt>
    <dgm:pt modelId="{1B7AFD16-7BD0-004E-A4C2-AC30EB117C2A}" type="pres">
      <dgm:prSet presAssocID="{CA70C90D-77C0-1D4C-85FA-A6FE6ADE2723}" presName="Name37" presStyleLbl="parChTrans1D4" presStyleIdx="12" presStyleCnt="28"/>
      <dgm:spPr/>
    </dgm:pt>
    <dgm:pt modelId="{F35002A8-A766-D84D-AAD5-929F86CB2395}" type="pres">
      <dgm:prSet presAssocID="{B5502C85-06EA-4543-BE6E-56CAD98094AC}" presName="hierRoot2" presStyleCnt="0">
        <dgm:presLayoutVars>
          <dgm:hierBranch val="init"/>
        </dgm:presLayoutVars>
      </dgm:prSet>
      <dgm:spPr/>
    </dgm:pt>
    <dgm:pt modelId="{65697E10-B91A-044F-BFF1-2F03105B8537}" type="pres">
      <dgm:prSet presAssocID="{B5502C85-06EA-4543-BE6E-56CAD98094AC}" presName="rootComposite" presStyleCnt="0"/>
      <dgm:spPr/>
    </dgm:pt>
    <dgm:pt modelId="{2AD0DEF9-1446-924D-9FEB-BE731072785B}" type="pres">
      <dgm:prSet presAssocID="{B5502C85-06EA-4543-BE6E-56CAD98094AC}" presName="rootText" presStyleLbl="node4" presStyleIdx="12" presStyleCnt="28">
        <dgm:presLayoutVars>
          <dgm:chPref val="3"/>
        </dgm:presLayoutVars>
      </dgm:prSet>
      <dgm:spPr/>
    </dgm:pt>
    <dgm:pt modelId="{71810D74-A69D-3042-A123-64546E015473}" type="pres">
      <dgm:prSet presAssocID="{B5502C85-06EA-4543-BE6E-56CAD98094AC}" presName="rootConnector" presStyleLbl="node4" presStyleIdx="12" presStyleCnt="28"/>
      <dgm:spPr/>
    </dgm:pt>
    <dgm:pt modelId="{0918C7DA-CFA8-5C4D-A34B-1ED067C3B015}" type="pres">
      <dgm:prSet presAssocID="{B5502C85-06EA-4543-BE6E-56CAD98094AC}" presName="hierChild4" presStyleCnt="0"/>
      <dgm:spPr/>
    </dgm:pt>
    <dgm:pt modelId="{5DC9D048-C9D1-C141-9775-8CA5D22403A8}" type="pres">
      <dgm:prSet presAssocID="{B5502C85-06EA-4543-BE6E-56CAD98094AC}" presName="hierChild5" presStyleCnt="0"/>
      <dgm:spPr/>
    </dgm:pt>
    <dgm:pt modelId="{C1854AAC-1092-EA46-8954-15E08AC23FF4}" type="pres">
      <dgm:prSet presAssocID="{C980565E-F92B-3E41-B713-CED251B8C7BD}" presName="Name37" presStyleLbl="parChTrans1D4" presStyleIdx="13" presStyleCnt="28"/>
      <dgm:spPr/>
    </dgm:pt>
    <dgm:pt modelId="{18A02DB5-3CED-124D-BB49-A647799AABB2}" type="pres">
      <dgm:prSet presAssocID="{63B0F123-0DDD-2249-8DFB-BA874B3CB351}" presName="hierRoot2" presStyleCnt="0">
        <dgm:presLayoutVars>
          <dgm:hierBranch val="init"/>
        </dgm:presLayoutVars>
      </dgm:prSet>
      <dgm:spPr/>
    </dgm:pt>
    <dgm:pt modelId="{BFF00127-05E2-4D41-B0E1-4D28372ED19B}" type="pres">
      <dgm:prSet presAssocID="{63B0F123-0DDD-2249-8DFB-BA874B3CB351}" presName="rootComposite" presStyleCnt="0"/>
      <dgm:spPr/>
    </dgm:pt>
    <dgm:pt modelId="{1EFB1E9E-5F0C-D649-BCBA-F1A48065D359}" type="pres">
      <dgm:prSet presAssocID="{63B0F123-0DDD-2249-8DFB-BA874B3CB351}" presName="rootText" presStyleLbl="node4" presStyleIdx="13" presStyleCnt="28">
        <dgm:presLayoutVars>
          <dgm:chPref val="3"/>
        </dgm:presLayoutVars>
      </dgm:prSet>
      <dgm:spPr/>
    </dgm:pt>
    <dgm:pt modelId="{0755A91A-5F4B-0047-9664-8B8C625F70CB}" type="pres">
      <dgm:prSet presAssocID="{63B0F123-0DDD-2249-8DFB-BA874B3CB351}" presName="rootConnector" presStyleLbl="node4" presStyleIdx="13" presStyleCnt="28"/>
      <dgm:spPr/>
    </dgm:pt>
    <dgm:pt modelId="{3BE7FA44-6113-8747-890C-32FFC5FAD20B}" type="pres">
      <dgm:prSet presAssocID="{63B0F123-0DDD-2249-8DFB-BA874B3CB351}" presName="hierChild4" presStyleCnt="0"/>
      <dgm:spPr/>
    </dgm:pt>
    <dgm:pt modelId="{4C185607-B72F-7B44-B141-7A4B75FBC951}" type="pres">
      <dgm:prSet presAssocID="{63B0F123-0DDD-2249-8DFB-BA874B3CB351}" presName="hierChild5" presStyleCnt="0"/>
      <dgm:spPr/>
    </dgm:pt>
    <dgm:pt modelId="{2648C179-7A04-274E-AAB5-9FD87E09E635}" type="pres">
      <dgm:prSet presAssocID="{624738A5-7DF1-4A41-AF05-1FFD8DF9C02D}" presName="Name37" presStyleLbl="parChTrans1D4" presStyleIdx="14" presStyleCnt="28"/>
      <dgm:spPr/>
    </dgm:pt>
    <dgm:pt modelId="{AF4C03A2-1392-DE4D-A0F9-CE2B25B9EC0A}" type="pres">
      <dgm:prSet presAssocID="{28F6B943-6F47-4A47-AB03-87A024B4C8D0}" presName="hierRoot2" presStyleCnt="0">
        <dgm:presLayoutVars>
          <dgm:hierBranch val="init"/>
        </dgm:presLayoutVars>
      </dgm:prSet>
      <dgm:spPr/>
    </dgm:pt>
    <dgm:pt modelId="{1285D2E8-BDAA-574D-9E3D-783789125AC1}" type="pres">
      <dgm:prSet presAssocID="{28F6B943-6F47-4A47-AB03-87A024B4C8D0}" presName="rootComposite" presStyleCnt="0"/>
      <dgm:spPr/>
    </dgm:pt>
    <dgm:pt modelId="{5C2688BF-593C-8D4F-8FB6-D0C993E949E5}" type="pres">
      <dgm:prSet presAssocID="{28F6B943-6F47-4A47-AB03-87A024B4C8D0}" presName="rootText" presStyleLbl="node4" presStyleIdx="14" presStyleCnt="28">
        <dgm:presLayoutVars>
          <dgm:chPref val="3"/>
        </dgm:presLayoutVars>
      </dgm:prSet>
      <dgm:spPr/>
    </dgm:pt>
    <dgm:pt modelId="{1DADAC1F-C2DC-DB43-99B4-A101ACEB0C4A}" type="pres">
      <dgm:prSet presAssocID="{28F6B943-6F47-4A47-AB03-87A024B4C8D0}" presName="rootConnector" presStyleLbl="node4" presStyleIdx="14" presStyleCnt="28"/>
      <dgm:spPr/>
    </dgm:pt>
    <dgm:pt modelId="{A7CEDBEC-DA94-AA48-AAE5-5207F3228A16}" type="pres">
      <dgm:prSet presAssocID="{28F6B943-6F47-4A47-AB03-87A024B4C8D0}" presName="hierChild4" presStyleCnt="0"/>
      <dgm:spPr/>
    </dgm:pt>
    <dgm:pt modelId="{BA1D8EA1-66C1-4541-8441-F6E96FF26FDF}" type="pres">
      <dgm:prSet presAssocID="{28F6B943-6F47-4A47-AB03-87A024B4C8D0}" presName="hierChild5" presStyleCnt="0"/>
      <dgm:spPr/>
    </dgm:pt>
    <dgm:pt modelId="{C2D5F0D8-F0BF-4A44-B158-4565210367DD}" type="pres">
      <dgm:prSet presAssocID="{C0B80267-B006-C84D-8B20-1799E2F1B040}" presName="Name37" presStyleLbl="parChTrans1D4" presStyleIdx="15" presStyleCnt="28"/>
      <dgm:spPr/>
    </dgm:pt>
    <dgm:pt modelId="{F7BD9882-138E-D042-993B-56E6A80745B7}" type="pres">
      <dgm:prSet presAssocID="{DAC5B811-907D-2C40-9387-DF71AD3C050B}" presName="hierRoot2" presStyleCnt="0">
        <dgm:presLayoutVars>
          <dgm:hierBranch val="init"/>
        </dgm:presLayoutVars>
      </dgm:prSet>
      <dgm:spPr/>
    </dgm:pt>
    <dgm:pt modelId="{B220B7DF-1C56-0646-A43C-97A5C5AC80C9}" type="pres">
      <dgm:prSet presAssocID="{DAC5B811-907D-2C40-9387-DF71AD3C050B}" presName="rootComposite" presStyleCnt="0"/>
      <dgm:spPr/>
    </dgm:pt>
    <dgm:pt modelId="{28207892-3712-CC46-AD6A-A027D95235F5}" type="pres">
      <dgm:prSet presAssocID="{DAC5B811-907D-2C40-9387-DF71AD3C050B}" presName="rootText" presStyleLbl="node4" presStyleIdx="15" presStyleCnt="28">
        <dgm:presLayoutVars>
          <dgm:chPref val="3"/>
        </dgm:presLayoutVars>
      </dgm:prSet>
      <dgm:spPr/>
    </dgm:pt>
    <dgm:pt modelId="{A1E6F30D-5915-DA46-A2E0-2E497142A029}" type="pres">
      <dgm:prSet presAssocID="{DAC5B811-907D-2C40-9387-DF71AD3C050B}" presName="rootConnector" presStyleLbl="node4" presStyleIdx="15" presStyleCnt="28"/>
      <dgm:spPr/>
    </dgm:pt>
    <dgm:pt modelId="{01A39AD2-E01F-3D40-96B7-C6E559E6CC1F}" type="pres">
      <dgm:prSet presAssocID="{DAC5B811-907D-2C40-9387-DF71AD3C050B}" presName="hierChild4" presStyleCnt="0"/>
      <dgm:spPr/>
    </dgm:pt>
    <dgm:pt modelId="{DCED2992-AF13-D949-89EE-EC06225D370B}" type="pres">
      <dgm:prSet presAssocID="{AFDF0476-3B93-6347-898A-3CF255941E45}" presName="Name37" presStyleLbl="parChTrans1D4" presStyleIdx="16" presStyleCnt="28"/>
      <dgm:spPr/>
    </dgm:pt>
    <dgm:pt modelId="{A2C930CA-E439-AE43-A533-944469903EC6}" type="pres">
      <dgm:prSet presAssocID="{A8657E1D-DE46-4D47-B4C1-1D3512F3A1DF}" presName="hierRoot2" presStyleCnt="0">
        <dgm:presLayoutVars>
          <dgm:hierBranch val="init"/>
        </dgm:presLayoutVars>
      </dgm:prSet>
      <dgm:spPr/>
    </dgm:pt>
    <dgm:pt modelId="{54E7642A-1BD2-BF4F-B286-AC6171CF8659}" type="pres">
      <dgm:prSet presAssocID="{A8657E1D-DE46-4D47-B4C1-1D3512F3A1DF}" presName="rootComposite" presStyleCnt="0"/>
      <dgm:spPr/>
    </dgm:pt>
    <dgm:pt modelId="{97A10A25-A16E-5E49-8F35-87673241B0EF}" type="pres">
      <dgm:prSet presAssocID="{A8657E1D-DE46-4D47-B4C1-1D3512F3A1DF}" presName="rootText" presStyleLbl="node4" presStyleIdx="16" presStyleCnt="28">
        <dgm:presLayoutVars>
          <dgm:chPref val="3"/>
        </dgm:presLayoutVars>
      </dgm:prSet>
      <dgm:spPr/>
    </dgm:pt>
    <dgm:pt modelId="{0F176E5F-94D2-564B-B37F-E448AC9632DD}" type="pres">
      <dgm:prSet presAssocID="{A8657E1D-DE46-4D47-B4C1-1D3512F3A1DF}" presName="rootConnector" presStyleLbl="node4" presStyleIdx="16" presStyleCnt="28"/>
      <dgm:spPr/>
    </dgm:pt>
    <dgm:pt modelId="{A8FA3234-35A2-A244-938E-8A3F071C64CD}" type="pres">
      <dgm:prSet presAssocID="{A8657E1D-DE46-4D47-B4C1-1D3512F3A1DF}" presName="hierChild4" presStyleCnt="0"/>
      <dgm:spPr/>
    </dgm:pt>
    <dgm:pt modelId="{025714BD-AA79-B449-869C-481915B9E6C7}" type="pres">
      <dgm:prSet presAssocID="{352F9C04-6982-C04B-8A34-4309048292B2}" presName="Name37" presStyleLbl="parChTrans1D4" presStyleIdx="17" presStyleCnt="28"/>
      <dgm:spPr/>
    </dgm:pt>
    <dgm:pt modelId="{A3BE3C4F-12FE-1149-BF26-CEE457D7E2EA}" type="pres">
      <dgm:prSet presAssocID="{F7349639-83BB-BA41-ADD6-D455C4F728A3}" presName="hierRoot2" presStyleCnt="0">
        <dgm:presLayoutVars>
          <dgm:hierBranch val="init"/>
        </dgm:presLayoutVars>
      </dgm:prSet>
      <dgm:spPr/>
    </dgm:pt>
    <dgm:pt modelId="{22EF80BE-5D46-4340-8090-6ADC53780203}" type="pres">
      <dgm:prSet presAssocID="{F7349639-83BB-BA41-ADD6-D455C4F728A3}" presName="rootComposite" presStyleCnt="0"/>
      <dgm:spPr/>
    </dgm:pt>
    <dgm:pt modelId="{60C0A4D3-4916-D54C-8290-851A1D33CE2C}" type="pres">
      <dgm:prSet presAssocID="{F7349639-83BB-BA41-ADD6-D455C4F728A3}" presName="rootText" presStyleLbl="node4" presStyleIdx="17" presStyleCnt="28">
        <dgm:presLayoutVars>
          <dgm:chPref val="3"/>
        </dgm:presLayoutVars>
      </dgm:prSet>
      <dgm:spPr/>
    </dgm:pt>
    <dgm:pt modelId="{31B763F6-2F22-6B4A-9350-08A3BC65B66C}" type="pres">
      <dgm:prSet presAssocID="{F7349639-83BB-BA41-ADD6-D455C4F728A3}" presName="rootConnector" presStyleLbl="node4" presStyleIdx="17" presStyleCnt="28"/>
      <dgm:spPr/>
    </dgm:pt>
    <dgm:pt modelId="{2FE22FC1-DF24-4C47-AAA2-DDDE6BB582E5}" type="pres">
      <dgm:prSet presAssocID="{F7349639-83BB-BA41-ADD6-D455C4F728A3}" presName="hierChild4" presStyleCnt="0"/>
      <dgm:spPr/>
    </dgm:pt>
    <dgm:pt modelId="{C3B84B6F-6850-B648-BA99-3CCD5EDBA095}" type="pres">
      <dgm:prSet presAssocID="{F7349639-83BB-BA41-ADD6-D455C4F728A3}" presName="hierChild5" presStyleCnt="0"/>
      <dgm:spPr/>
    </dgm:pt>
    <dgm:pt modelId="{86A342CA-F18F-DB47-AB71-564E55CCB1C9}" type="pres">
      <dgm:prSet presAssocID="{B3EA2C7B-1F62-A040-BE01-0CB4572811CD}" presName="Name37" presStyleLbl="parChTrans1D4" presStyleIdx="18" presStyleCnt="28"/>
      <dgm:spPr/>
    </dgm:pt>
    <dgm:pt modelId="{96E79DB7-CB8E-7845-AE96-2A0A40D1B17F}" type="pres">
      <dgm:prSet presAssocID="{543DDDB7-ED03-B440-912E-ABA36D2A7A38}" presName="hierRoot2" presStyleCnt="0">
        <dgm:presLayoutVars>
          <dgm:hierBranch val="init"/>
        </dgm:presLayoutVars>
      </dgm:prSet>
      <dgm:spPr/>
    </dgm:pt>
    <dgm:pt modelId="{6FDC7F74-4012-4747-87DA-F355FF201B77}" type="pres">
      <dgm:prSet presAssocID="{543DDDB7-ED03-B440-912E-ABA36D2A7A38}" presName="rootComposite" presStyleCnt="0"/>
      <dgm:spPr/>
    </dgm:pt>
    <dgm:pt modelId="{3BF36E31-DF8B-ED4C-ABFA-28446BF57BA1}" type="pres">
      <dgm:prSet presAssocID="{543DDDB7-ED03-B440-912E-ABA36D2A7A38}" presName="rootText" presStyleLbl="node4" presStyleIdx="18" presStyleCnt="28">
        <dgm:presLayoutVars>
          <dgm:chPref val="3"/>
        </dgm:presLayoutVars>
      </dgm:prSet>
      <dgm:spPr/>
    </dgm:pt>
    <dgm:pt modelId="{6AB2AE41-E503-B740-906B-7CC40C41F08C}" type="pres">
      <dgm:prSet presAssocID="{543DDDB7-ED03-B440-912E-ABA36D2A7A38}" presName="rootConnector" presStyleLbl="node4" presStyleIdx="18" presStyleCnt="28"/>
      <dgm:spPr/>
    </dgm:pt>
    <dgm:pt modelId="{92306531-3267-044B-94C7-CAFA86E53BBA}" type="pres">
      <dgm:prSet presAssocID="{543DDDB7-ED03-B440-912E-ABA36D2A7A38}" presName="hierChild4" presStyleCnt="0"/>
      <dgm:spPr/>
    </dgm:pt>
    <dgm:pt modelId="{4169C225-8240-2B40-AD25-2C15A9BF7703}" type="pres">
      <dgm:prSet presAssocID="{543DDDB7-ED03-B440-912E-ABA36D2A7A38}" presName="hierChild5" presStyleCnt="0"/>
      <dgm:spPr/>
    </dgm:pt>
    <dgm:pt modelId="{61CF698C-9505-DF47-BD81-CA7577938117}" type="pres">
      <dgm:prSet presAssocID="{DBBF7AEC-D79C-794E-B44F-C1E9587AA9A2}" presName="Name37" presStyleLbl="parChTrans1D4" presStyleIdx="19" presStyleCnt="28"/>
      <dgm:spPr/>
    </dgm:pt>
    <dgm:pt modelId="{961C5D11-2332-D649-A8A0-AC61F35A1227}" type="pres">
      <dgm:prSet presAssocID="{CED7A1EB-F1CF-BB40-A244-57DB239606FA}" presName="hierRoot2" presStyleCnt="0">
        <dgm:presLayoutVars>
          <dgm:hierBranch val="init"/>
        </dgm:presLayoutVars>
      </dgm:prSet>
      <dgm:spPr/>
    </dgm:pt>
    <dgm:pt modelId="{3689A6E1-E4CC-C545-97E8-DBABF4CEC210}" type="pres">
      <dgm:prSet presAssocID="{CED7A1EB-F1CF-BB40-A244-57DB239606FA}" presName="rootComposite" presStyleCnt="0"/>
      <dgm:spPr/>
    </dgm:pt>
    <dgm:pt modelId="{201EC307-B0BF-BD4D-BBB3-9665984D21F9}" type="pres">
      <dgm:prSet presAssocID="{CED7A1EB-F1CF-BB40-A244-57DB239606FA}" presName="rootText" presStyleLbl="node4" presStyleIdx="19" presStyleCnt="28">
        <dgm:presLayoutVars>
          <dgm:chPref val="3"/>
        </dgm:presLayoutVars>
      </dgm:prSet>
      <dgm:spPr/>
    </dgm:pt>
    <dgm:pt modelId="{5E338170-FF8B-3B4E-A57D-ED6685BDF360}" type="pres">
      <dgm:prSet presAssocID="{CED7A1EB-F1CF-BB40-A244-57DB239606FA}" presName="rootConnector" presStyleLbl="node4" presStyleIdx="19" presStyleCnt="28"/>
      <dgm:spPr/>
    </dgm:pt>
    <dgm:pt modelId="{8FB06949-3696-1748-945B-5C52E4421AD8}" type="pres">
      <dgm:prSet presAssocID="{CED7A1EB-F1CF-BB40-A244-57DB239606FA}" presName="hierChild4" presStyleCnt="0"/>
      <dgm:spPr/>
    </dgm:pt>
    <dgm:pt modelId="{373A76ED-927F-9848-8739-3CD41BB2FACD}" type="pres">
      <dgm:prSet presAssocID="{BF71A15D-1C12-E54B-A8F0-8CD15082A51C}" presName="Name37" presStyleLbl="parChTrans1D4" presStyleIdx="20" presStyleCnt="28"/>
      <dgm:spPr/>
    </dgm:pt>
    <dgm:pt modelId="{71F3A280-C0F0-934E-AE42-25F75CCFF541}" type="pres">
      <dgm:prSet presAssocID="{876DF3FF-1FBD-164F-A3BA-CF0793BA3357}" presName="hierRoot2" presStyleCnt="0">
        <dgm:presLayoutVars>
          <dgm:hierBranch val="init"/>
        </dgm:presLayoutVars>
      </dgm:prSet>
      <dgm:spPr/>
    </dgm:pt>
    <dgm:pt modelId="{FC96B12F-2046-0448-A696-6F9238D60562}" type="pres">
      <dgm:prSet presAssocID="{876DF3FF-1FBD-164F-A3BA-CF0793BA3357}" presName="rootComposite" presStyleCnt="0"/>
      <dgm:spPr/>
    </dgm:pt>
    <dgm:pt modelId="{FD6FAA4C-9DC6-584F-9A7B-90D69B384315}" type="pres">
      <dgm:prSet presAssocID="{876DF3FF-1FBD-164F-A3BA-CF0793BA3357}" presName="rootText" presStyleLbl="node4" presStyleIdx="20" presStyleCnt="28">
        <dgm:presLayoutVars>
          <dgm:chPref val="3"/>
        </dgm:presLayoutVars>
      </dgm:prSet>
      <dgm:spPr/>
    </dgm:pt>
    <dgm:pt modelId="{98E71C08-EABB-5845-A0E3-5AA5391AB76E}" type="pres">
      <dgm:prSet presAssocID="{876DF3FF-1FBD-164F-A3BA-CF0793BA3357}" presName="rootConnector" presStyleLbl="node4" presStyleIdx="20" presStyleCnt="28"/>
      <dgm:spPr/>
    </dgm:pt>
    <dgm:pt modelId="{76154C11-7247-664E-88FB-4A4FC815E5FD}" type="pres">
      <dgm:prSet presAssocID="{876DF3FF-1FBD-164F-A3BA-CF0793BA3357}" presName="hierChild4" presStyleCnt="0"/>
      <dgm:spPr/>
    </dgm:pt>
    <dgm:pt modelId="{75721CE1-9BAE-F04A-9AB8-8182AF21C73E}" type="pres">
      <dgm:prSet presAssocID="{876DF3FF-1FBD-164F-A3BA-CF0793BA3357}" presName="hierChild5" presStyleCnt="0"/>
      <dgm:spPr/>
    </dgm:pt>
    <dgm:pt modelId="{DD86C087-315F-7C41-B09F-027F720E6BE2}" type="pres">
      <dgm:prSet presAssocID="{CED7A1EB-F1CF-BB40-A244-57DB239606FA}" presName="hierChild5" presStyleCnt="0"/>
      <dgm:spPr/>
    </dgm:pt>
    <dgm:pt modelId="{43D45549-88AB-1645-A8B0-62DA214BF9EA}" type="pres">
      <dgm:prSet presAssocID="{A8657E1D-DE46-4D47-B4C1-1D3512F3A1DF}" presName="hierChild5" presStyleCnt="0"/>
      <dgm:spPr/>
    </dgm:pt>
    <dgm:pt modelId="{B996EC43-8D26-D64F-824D-2976413B6263}" type="pres">
      <dgm:prSet presAssocID="{DAC5B811-907D-2C40-9387-DF71AD3C050B}" presName="hierChild5" presStyleCnt="0"/>
      <dgm:spPr/>
    </dgm:pt>
    <dgm:pt modelId="{17ADB0C9-15F4-2C4E-AC8D-70395B6889BF}" type="pres">
      <dgm:prSet presAssocID="{F2FCB6C5-A1AE-7F41-9E02-E346B51D8FC8}" presName="Name37" presStyleLbl="parChTrans1D4" presStyleIdx="21" presStyleCnt="28"/>
      <dgm:spPr/>
    </dgm:pt>
    <dgm:pt modelId="{924BE0A6-F137-3440-BEB8-6F6CF3932BC8}" type="pres">
      <dgm:prSet presAssocID="{DB5435A2-DD20-DA40-B730-FA2D46901D52}" presName="hierRoot2" presStyleCnt="0">
        <dgm:presLayoutVars>
          <dgm:hierBranch val="init"/>
        </dgm:presLayoutVars>
      </dgm:prSet>
      <dgm:spPr/>
    </dgm:pt>
    <dgm:pt modelId="{6101FA7A-23C3-F342-A1F0-71D8D90D6070}" type="pres">
      <dgm:prSet presAssocID="{DB5435A2-DD20-DA40-B730-FA2D46901D52}" presName="rootComposite" presStyleCnt="0"/>
      <dgm:spPr/>
    </dgm:pt>
    <dgm:pt modelId="{52885BC3-6C1D-FB41-B009-93E7D709ED13}" type="pres">
      <dgm:prSet presAssocID="{DB5435A2-DD20-DA40-B730-FA2D46901D52}" presName="rootText" presStyleLbl="node4" presStyleIdx="21" presStyleCnt="28">
        <dgm:presLayoutVars>
          <dgm:chPref val="3"/>
        </dgm:presLayoutVars>
      </dgm:prSet>
      <dgm:spPr/>
    </dgm:pt>
    <dgm:pt modelId="{E348E4F4-F32E-7948-AA37-363681B31C0F}" type="pres">
      <dgm:prSet presAssocID="{DB5435A2-DD20-DA40-B730-FA2D46901D52}" presName="rootConnector" presStyleLbl="node4" presStyleIdx="21" presStyleCnt="28"/>
      <dgm:spPr/>
    </dgm:pt>
    <dgm:pt modelId="{6D754DBE-288A-2341-8AC0-0DC1B7DF2D3C}" type="pres">
      <dgm:prSet presAssocID="{DB5435A2-DD20-DA40-B730-FA2D46901D52}" presName="hierChild4" presStyleCnt="0"/>
      <dgm:spPr/>
    </dgm:pt>
    <dgm:pt modelId="{035758A3-DD4F-DC4A-A890-160D063047A7}" type="pres">
      <dgm:prSet presAssocID="{D28AAB49-4862-9446-B48C-F8F3EDDF3B5E}" presName="Name37" presStyleLbl="parChTrans1D4" presStyleIdx="22" presStyleCnt="28"/>
      <dgm:spPr/>
    </dgm:pt>
    <dgm:pt modelId="{88F66DB0-AB85-5141-A9DB-6C079794EA32}" type="pres">
      <dgm:prSet presAssocID="{A00DBEDF-70B2-4B49-A901-4E5FFD856102}" presName="hierRoot2" presStyleCnt="0">
        <dgm:presLayoutVars>
          <dgm:hierBranch val="init"/>
        </dgm:presLayoutVars>
      </dgm:prSet>
      <dgm:spPr/>
    </dgm:pt>
    <dgm:pt modelId="{4B33E040-5359-E14B-98F5-757E933F1007}" type="pres">
      <dgm:prSet presAssocID="{A00DBEDF-70B2-4B49-A901-4E5FFD856102}" presName="rootComposite" presStyleCnt="0"/>
      <dgm:spPr/>
    </dgm:pt>
    <dgm:pt modelId="{50DC89B5-C689-094E-9970-FD1AA9DCECA4}" type="pres">
      <dgm:prSet presAssocID="{A00DBEDF-70B2-4B49-A901-4E5FFD856102}" presName="rootText" presStyleLbl="node4" presStyleIdx="22" presStyleCnt="28">
        <dgm:presLayoutVars>
          <dgm:chPref val="3"/>
        </dgm:presLayoutVars>
      </dgm:prSet>
      <dgm:spPr/>
    </dgm:pt>
    <dgm:pt modelId="{C5310EE5-116E-5B4C-8F7D-9A97D7784565}" type="pres">
      <dgm:prSet presAssocID="{A00DBEDF-70B2-4B49-A901-4E5FFD856102}" presName="rootConnector" presStyleLbl="node4" presStyleIdx="22" presStyleCnt="28"/>
      <dgm:spPr/>
    </dgm:pt>
    <dgm:pt modelId="{6B77DE69-F743-074F-8FFB-6E2A2FD738B8}" type="pres">
      <dgm:prSet presAssocID="{A00DBEDF-70B2-4B49-A901-4E5FFD856102}" presName="hierChild4" presStyleCnt="0"/>
      <dgm:spPr/>
    </dgm:pt>
    <dgm:pt modelId="{5499A092-0180-0D46-A18E-B5A9B14C8463}" type="pres">
      <dgm:prSet presAssocID="{73897AFD-C607-6B4B-AEAD-77E4D647909E}" presName="Name37" presStyleLbl="parChTrans1D4" presStyleIdx="23" presStyleCnt="28"/>
      <dgm:spPr/>
    </dgm:pt>
    <dgm:pt modelId="{B062E30F-0E5B-0140-96E8-38BA7B48ABB1}" type="pres">
      <dgm:prSet presAssocID="{F87BCB39-EF78-C14A-82B8-B82F08ED0ABF}" presName="hierRoot2" presStyleCnt="0">
        <dgm:presLayoutVars>
          <dgm:hierBranch val="init"/>
        </dgm:presLayoutVars>
      </dgm:prSet>
      <dgm:spPr/>
    </dgm:pt>
    <dgm:pt modelId="{4977EEA1-0681-354B-8843-40A5ABB704AF}" type="pres">
      <dgm:prSet presAssocID="{F87BCB39-EF78-C14A-82B8-B82F08ED0ABF}" presName="rootComposite" presStyleCnt="0"/>
      <dgm:spPr/>
    </dgm:pt>
    <dgm:pt modelId="{B85A26F7-EE0F-1141-B8BB-1FBB92A73F02}" type="pres">
      <dgm:prSet presAssocID="{F87BCB39-EF78-C14A-82B8-B82F08ED0ABF}" presName="rootText" presStyleLbl="node4" presStyleIdx="23" presStyleCnt="28">
        <dgm:presLayoutVars>
          <dgm:chPref val="3"/>
        </dgm:presLayoutVars>
      </dgm:prSet>
      <dgm:spPr/>
    </dgm:pt>
    <dgm:pt modelId="{FAE99E14-DA85-D84C-A0E9-80411337F3D2}" type="pres">
      <dgm:prSet presAssocID="{F87BCB39-EF78-C14A-82B8-B82F08ED0ABF}" presName="rootConnector" presStyleLbl="node4" presStyleIdx="23" presStyleCnt="28"/>
      <dgm:spPr/>
    </dgm:pt>
    <dgm:pt modelId="{8363F07E-6780-BB41-9AFD-07E5B524F5D2}" type="pres">
      <dgm:prSet presAssocID="{F87BCB39-EF78-C14A-82B8-B82F08ED0ABF}" presName="hierChild4" presStyleCnt="0"/>
      <dgm:spPr/>
    </dgm:pt>
    <dgm:pt modelId="{364B26A6-A41A-E941-B245-3686169CAEA4}" type="pres">
      <dgm:prSet presAssocID="{F87BCB39-EF78-C14A-82B8-B82F08ED0ABF}" presName="hierChild5" presStyleCnt="0"/>
      <dgm:spPr/>
    </dgm:pt>
    <dgm:pt modelId="{CBE05EC9-D7B4-8344-BD10-3CB5168E59E0}" type="pres">
      <dgm:prSet presAssocID="{0E44F2B0-061F-0542-B149-12565FEA361A}" presName="Name37" presStyleLbl="parChTrans1D4" presStyleIdx="24" presStyleCnt="28"/>
      <dgm:spPr/>
    </dgm:pt>
    <dgm:pt modelId="{672117E7-3FF7-A849-89F6-2CF6E51C4ED2}" type="pres">
      <dgm:prSet presAssocID="{1EA72FE5-1586-4143-A4FA-C0308FAC0A77}" presName="hierRoot2" presStyleCnt="0">
        <dgm:presLayoutVars>
          <dgm:hierBranch val="init"/>
        </dgm:presLayoutVars>
      </dgm:prSet>
      <dgm:spPr/>
    </dgm:pt>
    <dgm:pt modelId="{E280A146-2816-D54E-9AD1-D2B69FF27A35}" type="pres">
      <dgm:prSet presAssocID="{1EA72FE5-1586-4143-A4FA-C0308FAC0A77}" presName="rootComposite" presStyleCnt="0"/>
      <dgm:spPr/>
    </dgm:pt>
    <dgm:pt modelId="{3439C419-EF8E-3E41-ADF2-BABD9F2312CF}" type="pres">
      <dgm:prSet presAssocID="{1EA72FE5-1586-4143-A4FA-C0308FAC0A77}" presName="rootText" presStyleLbl="node4" presStyleIdx="24" presStyleCnt="28">
        <dgm:presLayoutVars>
          <dgm:chPref val="3"/>
        </dgm:presLayoutVars>
      </dgm:prSet>
      <dgm:spPr/>
    </dgm:pt>
    <dgm:pt modelId="{32301175-23D0-134A-BC97-B7A889835A14}" type="pres">
      <dgm:prSet presAssocID="{1EA72FE5-1586-4143-A4FA-C0308FAC0A77}" presName="rootConnector" presStyleLbl="node4" presStyleIdx="24" presStyleCnt="28"/>
      <dgm:spPr/>
    </dgm:pt>
    <dgm:pt modelId="{BECB0866-4F3D-E743-98BE-72C6D15B2084}" type="pres">
      <dgm:prSet presAssocID="{1EA72FE5-1586-4143-A4FA-C0308FAC0A77}" presName="hierChild4" presStyleCnt="0"/>
      <dgm:spPr/>
    </dgm:pt>
    <dgm:pt modelId="{9DF15CAE-537C-5F47-8A5A-A13C6546BB8D}" type="pres">
      <dgm:prSet presAssocID="{546BF5A1-F3F9-B142-BFD5-DD3719DA0DEA}" presName="Name37" presStyleLbl="parChTrans1D4" presStyleIdx="25" presStyleCnt="28"/>
      <dgm:spPr/>
    </dgm:pt>
    <dgm:pt modelId="{8FAA4C0E-44E7-2045-BB7F-64AC65969695}" type="pres">
      <dgm:prSet presAssocID="{E14266C9-6DAF-6E47-922E-F798C0F48B6B}" presName="hierRoot2" presStyleCnt="0">
        <dgm:presLayoutVars>
          <dgm:hierBranch val="init"/>
        </dgm:presLayoutVars>
      </dgm:prSet>
      <dgm:spPr/>
    </dgm:pt>
    <dgm:pt modelId="{1D76CDF2-0878-9246-AB9D-6DDC379F159C}" type="pres">
      <dgm:prSet presAssocID="{E14266C9-6DAF-6E47-922E-F798C0F48B6B}" presName="rootComposite" presStyleCnt="0"/>
      <dgm:spPr/>
    </dgm:pt>
    <dgm:pt modelId="{2691E3F5-CA44-EE49-8E08-74B907E59D56}" type="pres">
      <dgm:prSet presAssocID="{E14266C9-6DAF-6E47-922E-F798C0F48B6B}" presName="rootText" presStyleLbl="node4" presStyleIdx="25" presStyleCnt="28">
        <dgm:presLayoutVars>
          <dgm:chPref val="3"/>
        </dgm:presLayoutVars>
      </dgm:prSet>
      <dgm:spPr/>
    </dgm:pt>
    <dgm:pt modelId="{747DE41A-1F39-DC4C-9FA3-4EBA320C56B1}" type="pres">
      <dgm:prSet presAssocID="{E14266C9-6DAF-6E47-922E-F798C0F48B6B}" presName="rootConnector" presStyleLbl="node4" presStyleIdx="25" presStyleCnt="28"/>
      <dgm:spPr/>
    </dgm:pt>
    <dgm:pt modelId="{DB0E3165-D6E6-4541-8C58-166B8D5A7A32}" type="pres">
      <dgm:prSet presAssocID="{E14266C9-6DAF-6E47-922E-F798C0F48B6B}" presName="hierChild4" presStyleCnt="0"/>
      <dgm:spPr/>
    </dgm:pt>
    <dgm:pt modelId="{86DE79E1-37D2-6445-8833-7429A8AB145D}" type="pres">
      <dgm:prSet presAssocID="{E8C3D307-ADB6-4E4A-AE41-1080F341C286}" presName="Name37" presStyleLbl="parChTrans1D4" presStyleIdx="26" presStyleCnt="28"/>
      <dgm:spPr/>
    </dgm:pt>
    <dgm:pt modelId="{B8AE9A10-782F-EA4E-93F1-3C03B9CA7C42}" type="pres">
      <dgm:prSet presAssocID="{9B135D9F-F39A-2D44-8307-C057C990DB37}" presName="hierRoot2" presStyleCnt="0">
        <dgm:presLayoutVars>
          <dgm:hierBranch val="init"/>
        </dgm:presLayoutVars>
      </dgm:prSet>
      <dgm:spPr/>
    </dgm:pt>
    <dgm:pt modelId="{79003D1E-6C3A-3B4A-90D3-4F5D7D4AC25B}" type="pres">
      <dgm:prSet presAssocID="{9B135D9F-F39A-2D44-8307-C057C990DB37}" presName="rootComposite" presStyleCnt="0"/>
      <dgm:spPr/>
    </dgm:pt>
    <dgm:pt modelId="{213A7013-3399-D843-9E10-3F110374BA6D}" type="pres">
      <dgm:prSet presAssocID="{9B135D9F-F39A-2D44-8307-C057C990DB37}" presName="rootText" presStyleLbl="node4" presStyleIdx="26" presStyleCnt="28">
        <dgm:presLayoutVars>
          <dgm:chPref val="3"/>
        </dgm:presLayoutVars>
      </dgm:prSet>
      <dgm:spPr/>
    </dgm:pt>
    <dgm:pt modelId="{67EF8CE3-CF27-E040-ADBB-420A961EE6C7}" type="pres">
      <dgm:prSet presAssocID="{9B135D9F-F39A-2D44-8307-C057C990DB37}" presName="rootConnector" presStyleLbl="node4" presStyleIdx="26" presStyleCnt="28"/>
      <dgm:spPr/>
    </dgm:pt>
    <dgm:pt modelId="{73A7B8E1-AAC7-3A4D-A71E-AFCFE5319748}" type="pres">
      <dgm:prSet presAssocID="{9B135D9F-F39A-2D44-8307-C057C990DB37}" presName="hierChild4" presStyleCnt="0"/>
      <dgm:spPr/>
    </dgm:pt>
    <dgm:pt modelId="{6B31DF37-18AA-A64C-B9A8-B7D1767FEA3D}" type="pres">
      <dgm:prSet presAssocID="{9B135D9F-F39A-2D44-8307-C057C990DB37}" presName="hierChild5" presStyleCnt="0"/>
      <dgm:spPr/>
    </dgm:pt>
    <dgm:pt modelId="{F5ADEE60-FC4E-C148-90C8-C1AF0EF90D5F}" type="pres">
      <dgm:prSet presAssocID="{A3900F74-E9AC-344C-A0A1-1181F10B222E}" presName="Name37" presStyleLbl="parChTrans1D4" presStyleIdx="27" presStyleCnt="28"/>
      <dgm:spPr/>
    </dgm:pt>
    <dgm:pt modelId="{2227A516-D1AF-FE4C-8EAC-96B36136E001}" type="pres">
      <dgm:prSet presAssocID="{A44BE020-98B3-FB47-BFBA-BEFCB2BE5308}" presName="hierRoot2" presStyleCnt="0">
        <dgm:presLayoutVars>
          <dgm:hierBranch val="init"/>
        </dgm:presLayoutVars>
      </dgm:prSet>
      <dgm:spPr/>
    </dgm:pt>
    <dgm:pt modelId="{DC172C32-844D-C741-8F50-0B4C51AE69D1}" type="pres">
      <dgm:prSet presAssocID="{A44BE020-98B3-FB47-BFBA-BEFCB2BE5308}" presName="rootComposite" presStyleCnt="0"/>
      <dgm:spPr/>
    </dgm:pt>
    <dgm:pt modelId="{D3C6FAF8-2FDA-224B-8D10-752D35B78106}" type="pres">
      <dgm:prSet presAssocID="{A44BE020-98B3-FB47-BFBA-BEFCB2BE5308}" presName="rootText" presStyleLbl="node4" presStyleIdx="27" presStyleCnt="28">
        <dgm:presLayoutVars>
          <dgm:chPref val="3"/>
        </dgm:presLayoutVars>
      </dgm:prSet>
      <dgm:spPr/>
    </dgm:pt>
    <dgm:pt modelId="{4E6EA145-DEA6-0143-B734-308A6EC36D03}" type="pres">
      <dgm:prSet presAssocID="{A44BE020-98B3-FB47-BFBA-BEFCB2BE5308}" presName="rootConnector" presStyleLbl="node4" presStyleIdx="27" presStyleCnt="28"/>
      <dgm:spPr/>
    </dgm:pt>
    <dgm:pt modelId="{461101DF-9A69-C049-88B1-24C8AF7CC797}" type="pres">
      <dgm:prSet presAssocID="{A44BE020-98B3-FB47-BFBA-BEFCB2BE5308}" presName="hierChild4" presStyleCnt="0"/>
      <dgm:spPr/>
    </dgm:pt>
    <dgm:pt modelId="{0E5ABE9E-B5FD-604E-AC14-12821A93DE0B}" type="pres">
      <dgm:prSet presAssocID="{A44BE020-98B3-FB47-BFBA-BEFCB2BE5308}" presName="hierChild5" presStyleCnt="0"/>
      <dgm:spPr/>
    </dgm:pt>
    <dgm:pt modelId="{E4CB3B8D-ED2B-FE43-9525-16B11F932AE5}" type="pres">
      <dgm:prSet presAssocID="{E14266C9-6DAF-6E47-922E-F798C0F48B6B}" presName="hierChild5" presStyleCnt="0"/>
      <dgm:spPr/>
    </dgm:pt>
    <dgm:pt modelId="{96F3875D-34BA-3C4B-99BC-F245327F203F}" type="pres">
      <dgm:prSet presAssocID="{1EA72FE5-1586-4143-A4FA-C0308FAC0A77}" presName="hierChild5" presStyleCnt="0"/>
      <dgm:spPr/>
    </dgm:pt>
    <dgm:pt modelId="{3CDD18F7-8802-7C40-BB3F-F43B69198A75}" type="pres">
      <dgm:prSet presAssocID="{A00DBEDF-70B2-4B49-A901-4E5FFD856102}" presName="hierChild5" presStyleCnt="0"/>
      <dgm:spPr/>
    </dgm:pt>
    <dgm:pt modelId="{C7C720BE-84F9-134E-A45D-319EA67F9FB9}" type="pres">
      <dgm:prSet presAssocID="{DB5435A2-DD20-DA40-B730-FA2D46901D52}" presName="hierChild5" presStyleCnt="0"/>
      <dgm:spPr/>
    </dgm:pt>
    <dgm:pt modelId="{374B99B1-168E-1949-BB0E-13FD9F76591F}" type="pres">
      <dgm:prSet presAssocID="{950D5247-2F00-A342-9BA6-7C5A60A32AA8}" presName="hierChild5" presStyleCnt="0"/>
      <dgm:spPr/>
    </dgm:pt>
    <dgm:pt modelId="{04928168-E897-274A-9240-6BEDAEAB1E0D}" type="pres">
      <dgm:prSet presAssocID="{86BE52EC-1E19-0A47-B110-BDA7CF499D02}" presName="hierChild5" presStyleCnt="0"/>
      <dgm:spPr/>
    </dgm:pt>
    <dgm:pt modelId="{2575A022-592F-8044-99C1-C3C01009382F}" type="pres">
      <dgm:prSet presAssocID="{22EB2FE8-3E64-584D-ABCA-4B1FC25FDA99}" presName="hierChild5" presStyleCnt="0"/>
      <dgm:spPr/>
    </dgm:pt>
    <dgm:pt modelId="{7004A162-7ACC-3B4C-AC86-5FA301D914F7}" type="pres">
      <dgm:prSet presAssocID="{1766D247-236D-E947-B319-1F47AE216CE3}" presName="hierChild3" presStyleCnt="0"/>
      <dgm:spPr/>
    </dgm:pt>
  </dgm:ptLst>
  <dgm:cxnLst>
    <dgm:cxn modelId="{8B7F0504-D431-0849-AA53-6EF43629D0B1}" type="presOf" srcId="{950D5247-2F00-A342-9BA6-7C5A60A32AA8}" destId="{B99AED1B-98CB-2841-97BF-8D18E118895C}" srcOrd="0" destOrd="0" presId="urn:microsoft.com/office/officeart/2005/8/layout/orgChart1"/>
    <dgm:cxn modelId="{8C2D2D04-D6DC-C041-9A09-9339AF092970}" type="presOf" srcId="{6C62D620-A5A5-4F45-9457-8BF4E28B9850}" destId="{B3D4DC16-2938-9E4B-BA5E-0440E499B253}" srcOrd="1" destOrd="0" presId="urn:microsoft.com/office/officeart/2005/8/layout/orgChart1"/>
    <dgm:cxn modelId="{D54A7204-2DC5-4547-B27B-96AC462B79BB}" type="presOf" srcId="{02772A89-04CE-3E4F-989C-C56B3B71280B}" destId="{43B235A6-EE55-6843-A2B9-CD38211C836F}" srcOrd="0" destOrd="0" presId="urn:microsoft.com/office/officeart/2005/8/layout/orgChart1"/>
    <dgm:cxn modelId="{1D5BD604-8AE6-6C48-9477-8BBEC42264EA}" type="presOf" srcId="{9B135D9F-F39A-2D44-8307-C057C990DB37}" destId="{213A7013-3399-D843-9E10-3F110374BA6D}" srcOrd="0" destOrd="0" presId="urn:microsoft.com/office/officeart/2005/8/layout/orgChart1"/>
    <dgm:cxn modelId="{52B92209-1A48-A649-971E-D684D4A121BB}" type="presOf" srcId="{E8C3D307-ADB6-4E4A-AE41-1080F341C286}" destId="{86DE79E1-37D2-6445-8833-7429A8AB145D}" srcOrd="0" destOrd="0" presId="urn:microsoft.com/office/officeart/2005/8/layout/orgChart1"/>
    <dgm:cxn modelId="{223CD90B-834D-3D46-9584-54CD813A7954}" type="presOf" srcId="{30A9B892-5364-3B49-9310-16FE4FDA9C10}" destId="{65DFC817-B572-4443-803D-132F9DB9D281}" srcOrd="1" destOrd="0" presId="urn:microsoft.com/office/officeart/2005/8/layout/orgChart1"/>
    <dgm:cxn modelId="{CFEBEA0B-BC51-FD4C-8769-9FF4B397FD35}" type="presOf" srcId="{ABEF6B1D-2E57-AE4D-9435-AD9BFF278DA9}" destId="{EF98CFEF-A4DF-2F4B-8DC9-E2C8F7AB9458}" srcOrd="1" destOrd="0" presId="urn:microsoft.com/office/officeart/2005/8/layout/orgChart1"/>
    <dgm:cxn modelId="{0AE9F30D-F222-364A-A08D-FE1592F0C170}" type="presOf" srcId="{876DF3FF-1FBD-164F-A3BA-CF0793BA3357}" destId="{FD6FAA4C-9DC6-584F-9A7B-90D69B384315}" srcOrd="0" destOrd="0" presId="urn:microsoft.com/office/officeart/2005/8/layout/orgChart1"/>
    <dgm:cxn modelId="{C24C100E-AAC7-E248-9D24-B3F92BF0DE6D}" type="presOf" srcId="{CA70C90D-77C0-1D4C-85FA-A6FE6ADE2723}" destId="{1B7AFD16-7BD0-004E-A4C2-AC30EB117C2A}" srcOrd="0" destOrd="0" presId="urn:microsoft.com/office/officeart/2005/8/layout/orgChart1"/>
    <dgm:cxn modelId="{65516710-BCB4-8549-9CFF-243E38CA8973}" type="presOf" srcId="{86BE52EC-1E19-0A47-B110-BDA7CF499D02}" destId="{73B90EAE-C3AF-A440-B340-E71359368F4E}" srcOrd="0" destOrd="0" presId="urn:microsoft.com/office/officeart/2005/8/layout/orgChart1"/>
    <dgm:cxn modelId="{EB2B2711-E4AE-FA42-9E16-B793EFF2C1C4}" srcId="{30A9B892-5364-3B49-9310-16FE4FDA9C10}" destId="{ABEF6B1D-2E57-AE4D-9435-AD9BFF278DA9}" srcOrd="2" destOrd="0" parTransId="{EA65B951-DC15-8140-B9DD-A7F76BD1297C}" sibTransId="{D5757CCD-6FF1-6E47-ADF1-3F5EED72D5B3}"/>
    <dgm:cxn modelId="{9F5E0012-7F28-CB4F-A451-705D3BEDAE28}" type="presOf" srcId="{C0B80267-B006-C84D-8B20-1799E2F1B040}" destId="{C2D5F0D8-F0BF-4A44-B158-4565210367DD}" srcOrd="0" destOrd="0" presId="urn:microsoft.com/office/officeart/2005/8/layout/orgChart1"/>
    <dgm:cxn modelId="{5735CA15-4B2F-2A49-92E1-FE08DFBE3052}" srcId="{DAC5B811-907D-2C40-9387-DF71AD3C050B}" destId="{A8657E1D-DE46-4D47-B4C1-1D3512F3A1DF}" srcOrd="0" destOrd="0" parTransId="{AFDF0476-3B93-6347-898A-3CF255941E45}" sibTransId="{2C8C92D7-69A7-604C-AA18-56E16842ACEA}"/>
    <dgm:cxn modelId="{95639116-0802-FD4B-BFE9-F2E1AE30EFDB}" type="presOf" srcId="{22EB2FE8-3E64-584D-ABCA-4B1FC25FDA99}" destId="{B7B74DBA-DAE6-914C-B70A-47DA11985EDF}" srcOrd="1" destOrd="0" presId="urn:microsoft.com/office/officeart/2005/8/layout/orgChart1"/>
    <dgm:cxn modelId="{90D7AE1A-2D79-AF41-B353-71505C559DBB}" srcId="{A8657E1D-DE46-4D47-B4C1-1D3512F3A1DF}" destId="{543DDDB7-ED03-B440-912E-ABA36D2A7A38}" srcOrd="1" destOrd="0" parTransId="{B3EA2C7B-1F62-A040-BE01-0CB4572811CD}" sibTransId="{5DEE2A89-E858-AE45-AB75-D9997A866D25}"/>
    <dgm:cxn modelId="{73D8891B-46BB-F441-9334-988BE314689D}" type="presOf" srcId="{3FB240D1-3DDE-934E-8FCD-966F472815EC}" destId="{EDB86822-1497-6044-AAC9-E676DCF2B45B}" srcOrd="1" destOrd="0" presId="urn:microsoft.com/office/officeart/2005/8/layout/orgChart1"/>
    <dgm:cxn modelId="{9A9BA01C-B026-7843-ACE8-28E0CE7925B1}" type="presOf" srcId="{706DF077-90D2-F843-8196-D1B0D0ECC15B}" destId="{861FBEF6-3601-404B-BCCB-627F8E490DC1}" srcOrd="0" destOrd="0" presId="urn:microsoft.com/office/officeart/2005/8/layout/orgChart1"/>
    <dgm:cxn modelId="{71822D1F-3F00-2F40-8723-EE6A646504F2}" srcId="{A8657E1D-DE46-4D47-B4C1-1D3512F3A1DF}" destId="{F7349639-83BB-BA41-ADD6-D455C4F728A3}" srcOrd="0" destOrd="0" parTransId="{352F9C04-6982-C04B-8A34-4309048292B2}" sibTransId="{4B7DAE70-18A0-C94D-BDEF-A552C387FF2D}"/>
    <dgm:cxn modelId="{13503527-6A61-9243-851B-122960B11068}" srcId="{93E6DADB-C0D5-EB40-B2E1-CD6C4CE5FC1D}" destId="{95C9F889-578C-344F-BA95-311A5F642A11}" srcOrd="0" destOrd="0" parTransId="{AE8C4E75-3417-884D-9E94-F74D2971D2DF}" sibTransId="{5407F6EE-5301-734B-B3EE-BEA4015B8621}"/>
    <dgm:cxn modelId="{81D81129-0B03-9F42-A01D-6DE987EBC84F}" type="presOf" srcId="{DB5435A2-DD20-DA40-B730-FA2D46901D52}" destId="{52885BC3-6C1D-FB41-B009-93E7D709ED13}" srcOrd="0" destOrd="0" presId="urn:microsoft.com/office/officeart/2005/8/layout/orgChart1"/>
    <dgm:cxn modelId="{945E3529-18BB-BF4D-910F-E85DFC566052}" type="presOf" srcId="{E4E63E7D-BFD1-EA4F-8349-244459A2B59B}" destId="{CDA143F9-D70E-4546-9CB6-AC60FB5F3B48}" srcOrd="0" destOrd="0" presId="urn:microsoft.com/office/officeart/2005/8/layout/orgChart1"/>
    <dgm:cxn modelId="{E0B9BB29-C304-B74D-AFF6-439E94007C37}" srcId="{950D5247-2F00-A342-9BA6-7C5A60A32AA8}" destId="{28F6B943-6F47-4A47-AB03-87A024B4C8D0}" srcOrd="2" destOrd="0" parTransId="{624738A5-7DF1-4A41-AF05-1FFD8DF9C02D}" sibTransId="{74F0C692-6FF0-8D42-BD80-CD48B72AD251}"/>
    <dgm:cxn modelId="{C1F4F629-0156-5A42-B3B4-BC3B893A0F45}" type="presOf" srcId="{95C9F889-578C-344F-BA95-311A5F642A11}" destId="{F0C58B92-36CA-314C-BF79-D5C4C7A117D5}" srcOrd="0" destOrd="0" presId="urn:microsoft.com/office/officeart/2005/8/layout/orgChart1"/>
    <dgm:cxn modelId="{B12D7F2B-F47C-5743-814C-5012AFDAF348}" type="presOf" srcId="{3D22C57D-754E-0B42-8F70-9C80D7A3C16E}" destId="{538F5E29-A47A-0540-ABA4-228910A7A915}" srcOrd="0" destOrd="0" presId="urn:microsoft.com/office/officeart/2005/8/layout/orgChart1"/>
    <dgm:cxn modelId="{E1F1C72C-08AD-7149-88C8-A1EDC801EFF8}" srcId="{CED7A1EB-F1CF-BB40-A244-57DB239606FA}" destId="{876DF3FF-1FBD-164F-A3BA-CF0793BA3357}" srcOrd="0" destOrd="0" parTransId="{BF71A15D-1C12-E54B-A8F0-8CD15082A51C}" sibTransId="{8533F304-7B6F-B040-B09D-778E83674C3E}"/>
    <dgm:cxn modelId="{FFB4762D-A654-0145-AC21-8F0E17290481}" type="presOf" srcId="{E4D38218-724C-0440-B8D2-79AA81FE60FE}" destId="{826CA05F-5F9A-5F46-B702-F5001DCF8EDB}" srcOrd="0" destOrd="0" presId="urn:microsoft.com/office/officeart/2005/8/layout/orgChart1"/>
    <dgm:cxn modelId="{A96F722E-D83A-EA46-B76F-934304198D84}" type="presOf" srcId="{06F31830-CE1C-7C44-8D78-013232A3932D}" destId="{DB637708-39F7-D247-B16B-3EC0BB207F83}" srcOrd="0" destOrd="0" presId="urn:microsoft.com/office/officeart/2005/8/layout/orgChart1"/>
    <dgm:cxn modelId="{D6FCAC2E-C559-9345-8C61-ED9DFF81D064}" type="presOf" srcId="{28F6B943-6F47-4A47-AB03-87A024B4C8D0}" destId="{5C2688BF-593C-8D4F-8FB6-D0C993E949E5}" srcOrd="0" destOrd="0" presId="urn:microsoft.com/office/officeart/2005/8/layout/orgChart1"/>
    <dgm:cxn modelId="{9B6B7830-8570-7B42-A272-B21F0EC8E758}" srcId="{A8657E1D-DE46-4D47-B4C1-1D3512F3A1DF}" destId="{CED7A1EB-F1CF-BB40-A244-57DB239606FA}" srcOrd="2" destOrd="0" parTransId="{DBBF7AEC-D79C-794E-B44F-C1E9587AA9A2}" sibTransId="{380788C6-B158-014B-98A0-B0B61C7C71EF}"/>
    <dgm:cxn modelId="{C986B433-8D48-BE46-A41A-72627CAF578F}" type="presOf" srcId="{0E44F2B0-061F-0542-B149-12565FEA361A}" destId="{CBE05EC9-D7B4-8344-BD10-3CB5168E59E0}" srcOrd="0" destOrd="0" presId="urn:microsoft.com/office/officeart/2005/8/layout/orgChart1"/>
    <dgm:cxn modelId="{9B468034-1E85-284D-B23D-0956F1291D9D}" type="presOf" srcId="{876DF3FF-1FBD-164F-A3BA-CF0793BA3357}" destId="{98E71C08-EABB-5845-A0E3-5AA5391AB76E}" srcOrd="1" destOrd="0" presId="urn:microsoft.com/office/officeart/2005/8/layout/orgChart1"/>
    <dgm:cxn modelId="{6AA40F36-2062-9E48-BF54-AE348D2A4D32}" srcId="{30A9B892-5364-3B49-9310-16FE4FDA9C10}" destId="{3FB240D1-3DDE-934E-8FCD-966F472815EC}" srcOrd="0" destOrd="0" parTransId="{706DF077-90D2-F843-8196-D1B0D0ECC15B}" sibTransId="{862A2288-ABD3-8146-A4EB-F3EE2FD4AA00}"/>
    <dgm:cxn modelId="{67C76336-6D98-C944-A235-7040D2E4636A}" type="presOf" srcId="{A8657E1D-DE46-4D47-B4C1-1D3512F3A1DF}" destId="{97A10A25-A16E-5E49-8F35-87673241B0EF}" srcOrd="0" destOrd="0" presId="urn:microsoft.com/office/officeart/2005/8/layout/orgChart1"/>
    <dgm:cxn modelId="{55A06037-FC33-8540-9FAF-863AE1B4626F}" type="presOf" srcId="{BF71A15D-1C12-E54B-A8F0-8CD15082A51C}" destId="{373A76ED-927F-9848-8739-3CD41BB2FACD}" srcOrd="0" destOrd="0" presId="urn:microsoft.com/office/officeart/2005/8/layout/orgChart1"/>
    <dgm:cxn modelId="{04A7783C-964C-2E45-8421-891596F3EAC1}" type="presOf" srcId="{F87BCB39-EF78-C14A-82B8-B82F08ED0ABF}" destId="{B85A26F7-EE0F-1141-B8BB-1FBB92A73F02}" srcOrd="0" destOrd="0" presId="urn:microsoft.com/office/officeart/2005/8/layout/orgChart1"/>
    <dgm:cxn modelId="{3FA93C40-485F-F445-824D-EAE10AD634C7}" type="presOf" srcId="{2C77F858-AC3E-084C-B2C2-84E02980F5D5}" destId="{A49262BD-FB10-4242-885A-1EDD83657E64}" srcOrd="0" destOrd="0" presId="urn:microsoft.com/office/officeart/2005/8/layout/orgChart1"/>
    <dgm:cxn modelId="{9A064B42-025C-B247-8234-70FF438FB51A}" srcId="{1766D247-236D-E947-B319-1F47AE216CE3}" destId="{22EB2FE8-3E64-584D-ABCA-4B1FC25FDA99}" srcOrd="1" destOrd="0" parTransId="{DA2742A3-9E69-C947-9E31-64B6149C6ACB}" sibTransId="{04F98C5B-DEF5-2D47-A7E8-55C21C0AAD46}"/>
    <dgm:cxn modelId="{7DE48B42-67E1-354F-9115-B17F744FBA65}" type="presOf" srcId="{63B0F123-0DDD-2249-8DFB-BA874B3CB351}" destId="{1EFB1E9E-5F0C-D649-BCBA-F1A48065D359}" srcOrd="0" destOrd="0" presId="urn:microsoft.com/office/officeart/2005/8/layout/orgChart1"/>
    <dgm:cxn modelId="{CD22C342-139E-0241-B121-2063F32E9922}" type="presOf" srcId="{123C9E60-EE33-1D48-ABA0-B5CD8EB12EB0}" destId="{668CA19D-9E29-0A4C-8AC2-D7A05612F399}" srcOrd="0" destOrd="0" presId="urn:microsoft.com/office/officeart/2005/8/layout/orgChart1"/>
    <dgm:cxn modelId="{B055FA45-FA3A-6542-BE4A-A6289D1F4510}" type="presOf" srcId="{D150FF96-646F-A847-B13E-1122AA8E112C}" destId="{FDCFBE73-EC2B-5A47-866A-8F5CB3F682B0}" srcOrd="0" destOrd="0" presId="urn:microsoft.com/office/officeart/2005/8/layout/orgChart1"/>
    <dgm:cxn modelId="{8DB88E46-E810-8243-B9FE-10CE5ABC4C5B}" type="presOf" srcId="{EA65B951-DC15-8140-B9DD-A7F76BD1297C}" destId="{D5102595-542B-6A4D-A0D6-BE2B5A48AA16}" srcOrd="0" destOrd="0" presId="urn:microsoft.com/office/officeart/2005/8/layout/orgChart1"/>
    <dgm:cxn modelId="{26B30B49-8A09-8D43-8331-DF9E0F31C6D2}" srcId="{22EB2FE8-3E64-584D-ABCA-4B1FC25FDA99}" destId="{86BE52EC-1E19-0A47-B110-BDA7CF499D02}" srcOrd="1" destOrd="0" parTransId="{8F8D92F8-5D50-744E-BCED-DAD6666C1472}" sibTransId="{66E0E174-B761-F446-AF5C-E52F8DB32925}"/>
    <dgm:cxn modelId="{4DD0414A-3F49-2541-BEBE-CE05C2F84B5E}" type="presOf" srcId="{B5502C85-06EA-4543-BE6E-56CAD98094AC}" destId="{2AD0DEF9-1446-924D-9FEB-BE731072785B}" srcOrd="0" destOrd="0" presId="urn:microsoft.com/office/officeart/2005/8/layout/orgChart1"/>
    <dgm:cxn modelId="{DC4B884B-6579-4F45-A475-762625D3AE3B}" srcId="{95C9F889-578C-344F-BA95-311A5F642A11}" destId="{BC7C3D73-A2A3-DE4F-AA9B-1406B6F86826}" srcOrd="0" destOrd="0" parTransId="{7D99B0EC-A1E6-5E44-814B-431385AB87F9}" sibTransId="{E8AF42BF-ECE3-EF47-97B9-EC29B0BF9F15}"/>
    <dgm:cxn modelId="{9CFF964D-AEE6-5E48-B218-BFDC46C3F4A2}" srcId="{950D5247-2F00-A342-9BA6-7C5A60A32AA8}" destId="{B5502C85-06EA-4543-BE6E-56CAD98094AC}" srcOrd="0" destOrd="0" parTransId="{CA70C90D-77C0-1D4C-85FA-A6FE6ADE2723}" sibTransId="{5FB2B1D8-50AC-FF41-B570-57B77C285CBE}"/>
    <dgm:cxn modelId="{1CE6884E-EDCB-7F43-BCE5-BF737C790B54}" type="presOf" srcId="{950D5247-2F00-A342-9BA6-7C5A60A32AA8}" destId="{C93ECCBE-D9F3-A443-A890-0774FE7108A5}" srcOrd="1" destOrd="0" presId="urn:microsoft.com/office/officeart/2005/8/layout/orgChart1"/>
    <dgm:cxn modelId="{D6FCFD4F-1F6F-E146-9AC0-72345C821253}" type="presOf" srcId="{7D99B0EC-A1E6-5E44-814B-431385AB87F9}" destId="{BF79516C-7444-C44D-B396-9776F9403C92}" srcOrd="0" destOrd="0" presId="urn:microsoft.com/office/officeart/2005/8/layout/orgChart1"/>
    <dgm:cxn modelId="{940FA650-0510-EA4E-A9E5-EF9E7B55648E}" srcId="{95C9F889-578C-344F-BA95-311A5F642A11}" destId="{E4D38218-724C-0440-B8D2-79AA81FE60FE}" srcOrd="1" destOrd="0" parTransId="{7949950A-D302-A64C-B201-2F9DE9BFC34B}" sibTransId="{73AEE11B-EAAF-F043-82AD-387F42D24458}"/>
    <dgm:cxn modelId="{CDA16251-EA26-3543-A330-7F865114386F}" type="presOf" srcId="{3FB240D1-3DDE-934E-8FCD-966F472815EC}" destId="{4837C3A7-E421-624C-8EF0-B212C9E3C524}" srcOrd="0" destOrd="0" presId="urn:microsoft.com/office/officeart/2005/8/layout/orgChart1"/>
    <dgm:cxn modelId="{CC8A7351-4BB1-5145-BF96-C7140FB33F00}" type="presOf" srcId="{DBBF7AEC-D79C-794E-B44F-C1E9587AA9A2}" destId="{61CF698C-9505-DF47-BD81-CA7577938117}" srcOrd="0" destOrd="0" presId="urn:microsoft.com/office/officeart/2005/8/layout/orgChart1"/>
    <dgm:cxn modelId="{B8056D52-27E6-0845-9957-94284A5A45EA}" type="presOf" srcId="{86BE52EC-1E19-0A47-B110-BDA7CF499D02}" destId="{23D363FE-55F8-7948-BD22-1A27228E7BCF}" srcOrd="1" destOrd="0" presId="urn:microsoft.com/office/officeart/2005/8/layout/orgChart1"/>
    <dgm:cxn modelId="{25A2E752-EB38-0C45-9EA9-1570E2992E98}" type="presOf" srcId="{A8657E1D-DE46-4D47-B4C1-1D3512F3A1DF}" destId="{0F176E5F-94D2-564B-B37F-E448AC9632DD}" srcOrd="1" destOrd="0" presId="urn:microsoft.com/office/officeart/2005/8/layout/orgChart1"/>
    <dgm:cxn modelId="{BF49CB54-AD96-8F40-B4F5-1E7AB33317CA}" type="presOf" srcId="{0F9516BA-C7CE-8540-BD58-DD5DA3493768}" destId="{96AE7B33-B62F-1C48-B46C-55CF5CE27F87}" srcOrd="0" destOrd="0" presId="urn:microsoft.com/office/officeart/2005/8/layout/orgChart1"/>
    <dgm:cxn modelId="{C06AE454-FE20-814D-ACB1-FDC0FA5D657C}" type="presOf" srcId="{D6AD7789-1FBE-C742-AA14-436875825E73}" destId="{6CFA9CBD-E886-F944-B2CA-857DA665CC68}" srcOrd="0" destOrd="0" presId="urn:microsoft.com/office/officeart/2005/8/layout/orgChart1"/>
    <dgm:cxn modelId="{56773955-7EB3-FC4E-B579-E1C08DFD781F}" type="presOf" srcId="{A44BE020-98B3-FB47-BFBA-BEFCB2BE5308}" destId="{D3C6FAF8-2FDA-224B-8D10-752D35B78106}" srcOrd="0" destOrd="0" presId="urn:microsoft.com/office/officeart/2005/8/layout/orgChart1"/>
    <dgm:cxn modelId="{3FFE3C56-C732-6749-9CE6-336421F6FD8B}" type="presOf" srcId="{9B135D9F-F39A-2D44-8307-C057C990DB37}" destId="{67EF8CE3-CF27-E040-ADBB-420A961EE6C7}" srcOrd="1" destOrd="0" presId="urn:microsoft.com/office/officeart/2005/8/layout/orgChart1"/>
    <dgm:cxn modelId="{E2592E57-678D-BB4F-807A-B11E98824FD8}" type="presOf" srcId="{E14266C9-6DAF-6E47-922E-F798C0F48B6B}" destId="{2691E3F5-CA44-EE49-8E08-74B907E59D56}" srcOrd="0" destOrd="0" presId="urn:microsoft.com/office/officeart/2005/8/layout/orgChart1"/>
    <dgm:cxn modelId="{0353105A-330C-D746-BAC8-6491EF1C77D4}" type="presOf" srcId="{543DDDB7-ED03-B440-912E-ABA36D2A7A38}" destId="{6AB2AE41-E503-B740-906B-7CC40C41F08C}" srcOrd="1" destOrd="0" presId="urn:microsoft.com/office/officeart/2005/8/layout/orgChart1"/>
    <dgm:cxn modelId="{0611875E-9D12-E74E-8312-FDFFB1AD47F5}" type="presOf" srcId="{B5502C85-06EA-4543-BE6E-56CAD98094AC}" destId="{71810D74-A69D-3042-A123-64546E015473}" srcOrd="1" destOrd="0" presId="urn:microsoft.com/office/officeart/2005/8/layout/orgChart1"/>
    <dgm:cxn modelId="{FEC50F60-30E5-7F44-9557-B99352D6F758}" type="presOf" srcId="{CED7A1EB-F1CF-BB40-A244-57DB239606FA}" destId="{201EC307-B0BF-BD4D-BBB3-9665984D21F9}" srcOrd="0" destOrd="0" presId="urn:microsoft.com/office/officeart/2005/8/layout/orgChart1"/>
    <dgm:cxn modelId="{379E3360-CC09-7145-BD46-D90994490B94}" type="presOf" srcId="{73897AFD-C607-6B4B-AEAD-77E4D647909E}" destId="{5499A092-0180-0D46-A18E-B5A9B14C8463}" srcOrd="0" destOrd="0" presId="urn:microsoft.com/office/officeart/2005/8/layout/orgChart1"/>
    <dgm:cxn modelId="{8B510063-D6D3-894D-ADC0-29ADE3F6FEDC}" srcId="{950D5247-2F00-A342-9BA6-7C5A60A32AA8}" destId="{DAC5B811-907D-2C40-9387-DF71AD3C050B}" srcOrd="3" destOrd="0" parTransId="{C0B80267-B006-C84D-8B20-1799E2F1B040}" sibTransId="{8222B773-9B4E-1F49-91AA-1B4C48964346}"/>
    <dgm:cxn modelId="{53CFA463-2802-344F-96CC-8AFA282F42B8}" type="presOf" srcId="{28F6B943-6F47-4A47-AB03-87A024B4C8D0}" destId="{1DADAC1F-C2DC-DB43-99B4-A101ACEB0C4A}" srcOrd="1" destOrd="0" presId="urn:microsoft.com/office/officeart/2005/8/layout/orgChart1"/>
    <dgm:cxn modelId="{269DEF63-093D-BE4E-8D50-4ABA9220A7C0}" srcId="{6C62D620-A5A5-4F45-9457-8BF4E28B9850}" destId="{07253003-1BCF-F849-8B58-B4B3BD7478A5}" srcOrd="0" destOrd="0" parTransId="{06F31830-CE1C-7C44-8D78-013232A3932D}" sibTransId="{01139834-46BC-8D4B-A5AE-77201CB8CB43}"/>
    <dgm:cxn modelId="{273D3A64-3C6A-E742-A4C8-AF2E70A08794}" type="presOf" srcId="{06CC1CF4-F2E6-5E47-861A-1F414585734D}" destId="{FBDD211A-3CD7-1A46-A174-5BB3294684E8}" srcOrd="1" destOrd="0" presId="urn:microsoft.com/office/officeart/2005/8/layout/orgChart1"/>
    <dgm:cxn modelId="{E020E664-39EE-1B43-BDB1-DF6478D052A8}" type="presOf" srcId="{07253003-1BCF-F849-8B58-B4B3BD7478A5}" destId="{58B6D141-D675-4E42-BB89-E515C147CCFE}" srcOrd="0" destOrd="0" presId="urn:microsoft.com/office/officeart/2005/8/layout/orgChart1"/>
    <dgm:cxn modelId="{AF5B9966-D9BA-2241-9773-044204DD719A}" type="presOf" srcId="{1EA72FE5-1586-4143-A4FA-C0308FAC0A77}" destId="{3439C419-EF8E-3E41-ADF2-BABD9F2312CF}" srcOrd="0" destOrd="0" presId="urn:microsoft.com/office/officeart/2005/8/layout/orgChart1"/>
    <dgm:cxn modelId="{2B85C668-C2AE-B54D-85EA-CFB75FEBE37F}" type="presOf" srcId="{DA2742A3-9E69-C947-9E31-64B6149C6ACB}" destId="{59E95841-7C46-1247-878A-267622D44095}" srcOrd="0" destOrd="0" presId="urn:microsoft.com/office/officeart/2005/8/layout/orgChart1"/>
    <dgm:cxn modelId="{21B35969-80FF-1941-B01F-D512F5667FCD}" srcId="{E14266C9-6DAF-6E47-922E-F798C0F48B6B}" destId="{A44BE020-98B3-FB47-BFBA-BEFCB2BE5308}" srcOrd="1" destOrd="0" parTransId="{A3900F74-E9AC-344C-A0A1-1181F10B222E}" sibTransId="{1FCFC06B-9837-1C46-98EE-F89E87171F7F}"/>
    <dgm:cxn modelId="{65F4AB69-7DFD-3C4E-A376-4BF8B1C23498}" type="presOf" srcId="{93E6DADB-C0D5-EB40-B2E1-CD6C4CE5FC1D}" destId="{279BF13F-5FA6-2B4C-89E2-D0883196DD47}" srcOrd="1" destOrd="0" presId="urn:microsoft.com/office/officeart/2005/8/layout/orgChart1"/>
    <dgm:cxn modelId="{5C7CE16D-0F40-6C40-87CE-2E3A0729F701}" type="presOf" srcId="{546BF5A1-F3F9-B142-BFD5-DD3719DA0DEA}" destId="{9DF15CAE-537C-5F47-8A5A-A13C6546BB8D}" srcOrd="0" destOrd="0" presId="urn:microsoft.com/office/officeart/2005/8/layout/orgChart1"/>
    <dgm:cxn modelId="{A687F170-33E8-A241-9908-FEEEA17E5424}" type="presOf" srcId="{F7349639-83BB-BA41-ADD6-D455C4F728A3}" destId="{60C0A4D3-4916-D54C-8290-851A1D33CE2C}" srcOrd="0" destOrd="0" presId="urn:microsoft.com/office/officeart/2005/8/layout/orgChart1"/>
    <dgm:cxn modelId="{B8ECCD76-6BAE-C140-9AA6-16145D7FC58B}" type="presOf" srcId="{22EB2FE8-3E64-584D-ABCA-4B1FC25FDA99}" destId="{B06B8C0D-F24E-A14B-9AF5-FE500273AB95}" srcOrd="0" destOrd="0" presId="urn:microsoft.com/office/officeart/2005/8/layout/orgChart1"/>
    <dgm:cxn modelId="{4EC52978-C50B-864D-853B-A2C275997C9D}" type="presOf" srcId="{F7349639-83BB-BA41-ADD6-D455C4F728A3}" destId="{31B763F6-2F22-6B4A-9350-08A3BC65B66C}" srcOrd="1" destOrd="0" presId="urn:microsoft.com/office/officeart/2005/8/layout/orgChart1"/>
    <dgm:cxn modelId="{7F380A79-7B23-6E45-8E6E-F0FB4F91F8B1}" type="presOf" srcId="{DB5435A2-DD20-DA40-B730-FA2D46901D52}" destId="{E348E4F4-F32E-7948-AA37-363681B31C0F}" srcOrd="1" destOrd="0" presId="urn:microsoft.com/office/officeart/2005/8/layout/orgChart1"/>
    <dgm:cxn modelId="{69C51679-AEDD-0245-BDF6-8FD7DB3ACA80}" type="presOf" srcId="{D28AAB49-4862-9446-B48C-F8F3EDDF3B5E}" destId="{035758A3-DD4F-DC4A-A890-160D063047A7}" srcOrd="0" destOrd="0" presId="urn:microsoft.com/office/officeart/2005/8/layout/orgChart1"/>
    <dgm:cxn modelId="{DAE6747B-5739-EF43-95D8-8DEFAA97FD0C}" type="presOf" srcId="{E14266C9-6DAF-6E47-922E-F798C0F48B6B}" destId="{747DE41A-1F39-DC4C-9FA3-4EBA320C56B1}" srcOrd="1" destOrd="0" presId="urn:microsoft.com/office/officeart/2005/8/layout/orgChart1"/>
    <dgm:cxn modelId="{14C7427D-7B5E-C048-8987-949E190546E7}" srcId="{DB5435A2-DD20-DA40-B730-FA2D46901D52}" destId="{A00DBEDF-70B2-4B49-A901-4E5FFD856102}" srcOrd="0" destOrd="0" parTransId="{D28AAB49-4862-9446-B48C-F8F3EDDF3B5E}" sibTransId="{B8D0CE6D-D17C-0345-B8D1-477BD5DC6E7D}"/>
    <dgm:cxn modelId="{31619B80-58B5-5F46-A9AA-9AD48807E800}" type="presOf" srcId="{DAC5B811-907D-2C40-9387-DF71AD3C050B}" destId="{A1E6F30D-5915-DA46-A2E0-2E497142A029}" srcOrd="1" destOrd="0" presId="urn:microsoft.com/office/officeart/2005/8/layout/orgChart1"/>
    <dgm:cxn modelId="{8BBC0C84-A08D-6C4B-9A20-4921F103F3A3}" srcId="{950D5247-2F00-A342-9BA6-7C5A60A32AA8}" destId="{63B0F123-0DDD-2249-8DFB-BA874B3CB351}" srcOrd="1" destOrd="0" parTransId="{C980565E-F92B-3E41-B713-CED251B8C7BD}" sibTransId="{BA29A0EA-DAF8-AF4B-BECF-3EF2C0D7EF9D}"/>
    <dgm:cxn modelId="{C74C4C85-686E-1747-AA00-FA747E8A4E35}" type="presOf" srcId="{352F9C04-6982-C04B-8A34-4309048292B2}" destId="{025714BD-AA79-B449-869C-481915B9E6C7}" srcOrd="0" destOrd="0" presId="urn:microsoft.com/office/officeart/2005/8/layout/orgChart1"/>
    <dgm:cxn modelId="{37833286-6CF3-D343-B455-4CE83C4A6015}" type="presOf" srcId="{F87BCB39-EF78-C14A-82B8-B82F08ED0ABF}" destId="{FAE99E14-DA85-D84C-A0E9-80411337F3D2}" srcOrd="1" destOrd="0" presId="urn:microsoft.com/office/officeart/2005/8/layout/orgChart1"/>
    <dgm:cxn modelId="{2AA30788-029B-AD4C-9B14-591753E8FA98}" srcId="{86BE52EC-1E19-0A47-B110-BDA7CF499D02}" destId="{3D22C57D-754E-0B42-8F70-9C80D7A3C16E}" srcOrd="1" destOrd="0" parTransId="{46B07F88-A36D-F04B-BCBE-096F0D9AD066}" sibTransId="{22DC09FA-CDE7-D542-900D-E993566E17E4}"/>
    <dgm:cxn modelId="{26B41789-C3B0-B847-BA10-6D4132856E45}" type="presOf" srcId="{BC7C3D73-A2A3-DE4F-AA9B-1406B6F86826}" destId="{85B28102-764F-C043-BA99-8644B0E66626}" srcOrd="1" destOrd="0" presId="urn:microsoft.com/office/officeart/2005/8/layout/orgChart1"/>
    <dgm:cxn modelId="{4A21AB8B-C27E-6A43-BBE7-5F101C7FA7AA}" type="presOf" srcId="{93E6DADB-C0D5-EB40-B2E1-CD6C4CE5FC1D}" destId="{476EE44B-91D9-4047-9C9A-2761FF8BFBE5}" srcOrd="0" destOrd="0" presId="urn:microsoft.com/office/officeart/2005/8/layout/orgChart1"/>
    <dgm:cxn modelId="{ED1A3F8C-E5C1-3542-AE0C-9F52ABCE978E}" srcId="{86BE52EC-1E19-0A47-B110-BDA7CF499D02}" destId="{D6AD7789-1FBE-C742-AA14-436875825E73}" srcOrd="0" destOrd="0" parTransId="{D150FF96-646F-A847-B13E-1122AA8E112C}" sibTransId="{2EA2E691-A8F8-E34A-8CE7-09ECFEAD6A19}"/>
    <dgm:cxn modelId="{C877C28C-9CAC-7F4D-8A19-6EBED17D5AD1}" type="presOf" srcId="{46B07F88-A36D-F04B-BCBE-096F0D9AD066}" destId="{2B145CD8-2BDF-2344-B438-31068A5FE54E}" srcOrd="0" destOrd="0" presId="urn:microsoft.com/office/officeart/2005/8/layout/orgChart1"/>
    <dgm:cxn modelId="{E614328D-EE74-3A4A-A5A3-D9A0F088E94D}" type="presOf" srcId="{1766D247-236D-E947-B319-1F47AE216CE3}" destId="{25933560-40AA-CF45-89BE-EA3BD60629E2}" srcOrd="0" destOrd="0" presId="urn:microsoft.com/office/officeart/2005/8/layout/orgChart1"/>
    <dgm:cxn modelId="{2D6C1A8F-2C35-EC45-8473-F58ACB466096}" srcId="{1766D247-236D-E947-B319-1F47AE216CE3}" destId="{93E6DADB-C0D5-EB40-B2E1-CD6C4CE5FC1D}" srcOrd="0" destOrd="0" parTransId="{2C77F858-AC3E-084C-B2C2-84E02980F5D5}" sibTransId="{566A9E3F-150F-4348-B643-E3B29624EE72}"/>
    <dgm:cxn modelId="{6C71D690-A65F-F744-B7CD-9481B77C8256}" type="presOf" srcId="{123C9E60-EE33-1D48-ABA0-B5CD8EB12EB0}" destId="{D8EB80EB-8290-5446-8361-37EEE02E2774}" srcOrd="1" destOrd="0" presId="urn:microsoft.com/office/officeart/2005/8/layout/orgChart1"/>
    <dgm:cxn modelId="{D8568A93-2360-B446-9574-1743BF206686}" srcId="{1EA72FE5-1586-4143-A4FA-C0308FAC0A77}" destId="{E14266C9-6DAF-6E47-922E-F798C0F48B6B}" srcOrd="0" destOrd="0" parTransId="{546BF5A1-F3F9-B142-BFD5-DD3719DA0DEA}" sibTransId="{999E247F-239C-1145-BEAB-55F4535A2272}"/>
    <dgm:cxn modelId="{9FE1FA94-555F-1446-B1AF-9F5968236026}" type="presOf" srcId="{C2616A01-31C3-4E48-A5A0-0A3C64111DDF}" destId="{60873EE3-3E14-EF48-88B2-DD509436268E}" srcOrd="0" destOrd="0" presId="urn:microsoft.com/office/officeart/2005/8/layout/orgChart1"/>
    <dgm:cxn modelId="{C3E88D97-07CA-7844-A3CD-A77F58E51ED0}" srcId="{3D22C57D-754E-0B42-8F70-9C80D7A3C16E}" destId="{30A9B892-5364-3B49-9310-16FE4FDA9C10}" srcOrd="1" destOrd="0" parTransId="{02772A89-04CE-3E4F-989C-C56B3B71280B}" sibTransId="{804F6451-1B5B-BB4B-988C-D8BB1DFDB43E}"/>
    <dgm:cxn modelId="{BC62D2A0-1219-0141-8D10-31B3033C7226}" srcId="{86BE52EC-1E19-0A47-B110-BDA7CF499D02}" destId="{950D5247-2F00-A342-9BA6-7C5A60A32AA8}" srcOrd="2" destOrd="0" parTransId="{4332933E-E0AD-614C-BDE4-8A12948AD596}" sibTransId="{2FA9BD67-BC30-6840-88AE-B9BAB394CE0C}"/>
    <dgm:cxn modelId="{B61084A1-7BB7-FF49-88B9-E426973FB93C}" type="presOf" srcId="{CED7A1EB-F1CF-BB40-A244-57DB239606FA}" destId="{5E338170-FF8B-3B4E-A57D-ED6685BDF360}" srcOrd="1" destOrd="0" presId="urn:microsoft.com/office/officeart/2005/8/layout/orgChart1"/>
    <dgm:cxn modelId="{619DCBA6-5A77-DD44-91A0-21C8D9079B12}" type="presOf" srcId="{3D22C57D-754E-0B42-8F70-9C80D7A3C16E}" destId="{FAE69A7A-9763-0C4F-9F22-18855D8CB8A9}" srcOrd="1" destOrd="0" presId="urn:microsoft.com/office/officeart/2005/8/layout/orgChart1"/>
    <dgm:cxn modelId="{31A2A6A9-2AF4-AE43-9A58-B9F7CE25DA6E}" srcId="{30A9B892-5364-3B49-9310-16FE4FDA9C10}" destId="{123C9E60-EE33-1D48-ABA0-B5CD8EB12EB0}" srcOrd="1" destOrd="0" parTransId="{0F9516BA-C7CE-8540-BD58-DD5DA3493768}" sibTransId="{F5408521-DBE4-A940-AE4F-BCF6456E3CC1}"/>
    <dgm:cxn modelId="{626218AA-4E4C-F649-9803-0B0519EBC8B5}" type="presOf" srcId="{7949950A-D302-A64C-B201-2F9DE9BFC34B}" destId="{E8408305-907E-4543-A92B-53CF0BC5562C}" srcOrd="0" destOrd="0" presId="urn:microsoft.com/office/officeart/2005/8/layout/orgChart1"/>
    <dgm:cxn modelId="{BD3478AB-E8CB-DC49-BB15-3618CA2FAE81}" type="presOf" srcId="{BC7C3D73-A2A3-DE4F-AA9B-1406B6F86826}" destId="{BCE9E475-B8C7-6343-A03E-2F2C879C51D6}" srcOrd="0" destOrd="0" presId="urn:microsoft.com/office/officeart/2005/8/layout/orgChart1"/>
    <dgm:cxn modelId="{D7F638AF-EC7F-F243-A121-5F63EC62E4B7}" type="presOf" srcId="{AFDF0476-3B93-6347-898A-3CF255941E45}" destId="{DCED2992-AF13-D949-89EE-EC06225D370B}" srcOrd="0" destOrd="0" presId="urn:microsoft.com/office/officeart/2005/8/layout/orgChart1"/>
    <dgm:cxn modelId="{514642B2-C695-8B4C-BEE6-28B53368DDAA}" type="presOf" srcId="{E4D38218-724C-0440-B8D2-79AA81FE60FE}" destId="{7E73645C-923D-764A-BB1C-BF66BC182C66}" srcOrd="1" destOrd="0" presId="urn:microsoft.com/office/officeart/2005/8/layout/orgChart1"/>
    <dgm:cxn modelId="{A646C5B2-C53B-6445-A035-091715AAABDE}" type="presOf" srcId="{B3EA2C7B-1F62-A040-BE01-0CB4572811CD}" destId="{86A342CA-F18F-DB47-AB71-564E55CCB1C9}" srcOrd="0" destOrd="0" presId="urn:microsoft.com/office/officeart/2005/8/layout/orgChart1"/>
    <dgm:cxn modelId="{E01269B7-0C55-C841-AEB4-E80D8906209C}" type="presOf" srcId="{AE8C4E75-3417-884D-9E94-F74D2971D2DF}" destId="{AC3323B7-A04B-7E45-ADE1-09FC1CB8FEC0}" srcOrd="0" destOrd="0" presId="urn:microsoft.com/office/officeart/2005/8/layout/orgChart1"/>
    <dgm:cxn modelId="{3DFA00BA-8074-BB43-BBAE-C70665A7657E}" srcId="{3D22C57D-754E-0B42-8F70-9C80D7A3C16E}" destId="{06CC1CF4-F2E6-5E47-861A-1F414585734D}" srcOrd="0" destOrd="0" parTransId="{E4E63E7D-BFD1-EA4F-8349-244459A2B59B}" sibTransId="{3B213B24-5D52-F74F-AEB1-4FA35F71CB49}"/>
    <dgm:cxn modelId="{38E6AABE-259E-0147-99E8-3DF5B6892750}" type="presOf" srcId="{A00DBEDF-70B2-4B49-A901-4E5FFD856102}" destId="{50DC89B5-C689-094E-9970-FD1AA9DCECA4}" srcOrd="0" destOrd="0" presId="urn:microsoft.com/office/officeart/2005/8/layout/orgChart1"/>
    <dgm:cxn modelId="{4640C2BE-EE77-0549-A98D-1C0A26F350DE}" type="presOf" srcId="{DAC5B811-907D-2C40-9387-DF71AD3C050B}" destId="{28207892-3712-CC46-AD6A-A027D95235F5}" srcOrd="0" destOrd="0" presId="urn:microsoft.com/office/officeart/2005/8/layout/orgChart1"/>
    <dgm:cxn modelId="{B910C3C0-E779-3940-8D79-7F33CAE37084}" type="presOf" srcId="{F2FCB6C5-A1AE-7F41-9E02-E346B51D8FC8}" destId="{17ADB0C9-15F4-2C4E-AC8D-70395B6889BF}" srcOrd="0" destOrd="0" presId="urn:microsoft.com/office/officeart/2005/8/layout/orgChart1"/>
    <dgm:cxn modelId="{BA3FD0C3-8F05-124E-86CA-5F0FB8B0A912}" srcId="{A00DBEDF-70B2-4B49-A901-4E5FFD856102}" destId="{F87BCB39-EF78-C14A-82B8-B82F08ED0ABF}" srcOrd="0" destOrd="0" parTransId="{73897AFD-C607-6B4B-AEAD-77E4D647909E}" sibTransId="{BA8045FD-4116-5145-BAA3-8CD31D5FC0FD}"/>
    <dgm:cxn modelId="{ED4720C8-75DA-B14E-A77E-2DFB09BA4AEB}" type="presOf" srcId="{8F8D92F8-5D50-744E-BCED-DAD6666C1472}" destId="{E069961E-D18D-1242-8231-74C52BEB1375}" srcOrd="0" destOrd="0" presId="urn:microsoft.com/office/officeart/2005/8/layout/orgChart1"/>
    <dgm:cxn modelId="{CBE92DCC-FFC5-504D-B625-17AC99A9FEE0}" type="presOf" srcId="{C980565E-F92B-3E41-B713-CED251B8C7BD}" destId="{C1854AAC-1092-EA46-8954-15E08AC23FF4}" srcOrd="0" destOrd="0" presId="urn:microsoft.com/office/officeart/2005/8/layout/orgChart1"/>
    <dgm:cxn modelId="{FF266BD3-C31F-F34A-950C-36D63D6BCB24}" srcId="{A00DBEDF-70B2-4B49-A901-4E5FFD856102}" destId="{1EA72FE5-1586-4143-A4FA-C0308FAC0A77}" srcOrd="1" destOrd="0" parTransId="{0E44F2B0-061F-0542-B149-12565FEA361A}" sibTransId="{BE29B1AF-BC2D-A440-8867-78D679C18C46}"/>
    <dgm:cxn modelId="{6D9FECD3-32A7-2F4A-A2B8-B5E4B63EEB98}" type="presOf" srcId="{1766D247-236D-E947-B319-1F47AE216CE3}" destId="{1371E273-A9E2-A34D-85DC-73A87533C750}" srcOrd="1" destOrd="0" presId="urn:microsoft.com/office/officeart/2005/8/layout/orgChart1"/>
    <dgm:cxn modelId="{5C0C7CD4-C0B0-3A42-B5CB-3FFE5BEC8747}" srcId="{0945CB32-651A-3A48-9DEB-30F91E4DA68B}" destId="{1766D247-236D-E947-B319-1F47AE216CE3}" srcOrd="0" destOrd="0" parTransId="{0A781BCC-F829-3D43-B8EE-7D2B1C2F39B6}" sibTransId="{37099F98-6F25-6245-91B4-DB40455755FF}"/>
    <dgm:cxn modelId="{CBD97BD9-29B8-D643-8F00-1E5CA551B4B8}" type="presOf" srcId="{1D1FC283-A963-4C4D-AB8C-71C678DAECAE}" destId="{A2FBEB97-3220-CE4C-8A6E-B42B8E5754CE}" srcOrd="0" destOrd="0" presId="urn:microsoft.com/office/officeart/2005/8/layout/orgChart1"/>
    <dgm:cxn modelId="{70EA4ADA-4E48-4F4C-84C0-5192BC8B7159}" type="presOf" srcId="{543DDDB7-ED03-B440-912E-ABA36D2A7A38}" destId="{3BF36E31-DF8B-ED4C-ABFA-28446BF57BA1}" srcOrd="0" destOrd="0" presId="urn:microsoft.com/office/officeart/2005/8/layout/orgChart1"/>
    <dgm:cxn modelId="{3D2ACBDC-9D93-1C45-89BD-EB3EE0749619}" type="presOf" srcId="{A44BE020-98B3-FB47-BFBA-BEFCB2BE5308}" destId="{4E6EA145-DEA6-0143-B734-308A6EC36D03}" srcOrd="1" destOrd="0" presId="urn:microsoft.com/office/officeart/2005/8/layout/orgChart1"/>
    <dgm:cxn modelId="{B20D2FDD-D5D2-B049-9D39-4D77BB8F7FCE}" type="presOf" srcId="{63B0F123-0DDD-2249-8DFB-BA874B3CB351}" destId="{0755A91A-5F4B-0047-9664-8B8C625F70CB}" srcOrd="1" destOrd="0" presId="urn:microsoft.com/office/officeart/2005/8/layout/orgChart1"/>
    <dgm:cxn modelId="{1940D5DE-EFC3-7A40-9BC9-D7C43F40EF46}" type="presOf" srcId="{ABEF6B1D-2E57-AE4D-9435-AD9BFF278DA9}" destId="{EB025F54-6793-324D-8A4E-F7EFA17536A1}" srcOrd="0" destOrd="0" presId="urn:microsoft.com/office/officeart/2005/8/layout/orgChart1"/>
    <dgm:cxn modelId="{D2570EE0-9BCC-DC45-9AED-A9D37E243854}" type="presOf" srcId="{A00DBEDF-70B2-4B49-A901-4E5FFD856102}" destId="{C5310EE5-116E-5B4C-8F7D-9A97D7784565}" srcOrd="1" destOrd="0" presId="urn:microsoft.com/office/officeart/2005/8/layout/orgChart1"/>
    <dgm:cxn modelId="{856D93E0-A66F-2047-90F9-ABE657F8B9E8}" srcId="{22EB2FE8-3E64-584D-ABCA-4B1FC25FDA99}" destId="{1D1FC283-A963-4C4D-AB8C-71C678DAECAE}" srcOrd="0" destOrd="0" parTransId="{C2616A01-31C3-4E48-A5A0-0A3C64111DDF}" sibTransId="{FAD5E2E2-43B8-734F-BC97-4237862659E0}"/>
    <dgm:cxn modelId="{8F625BE6-E116-C74F-88D0-2413676E9032}" type="presOf" srcId="{4332933E-E0AD-614C-BDE4-8A12948AD596}" destId="{D590819F-4CD0-6447-B7E5-E021C12F36DC}" srcOrd="0" destOrd="0" presId="urn:microsoft.com/office/officeart/2005/8/layout/orgChart1"/>
    <dgm:cxn modelId="{F878E4EC-0649-9442-9159-4B7401F45798}" type="presOf" srcId="{1D1FC283-A963-4C4D-AB8C-71C678DAECAE}" destId="{ABDAF75D-2CA3-0845-AD0E-44BF5167EC50}" srcOrd="1" destOrd="0" presId="urn:microsoft.com/office/officeart/2005/8/layout/orgChart1"/>
    <dgm:cxn modelId="{2E9009ED-DDE0-5643-836D-A28D9FF07A26}" type="presOf" srcId="{95C9F889-578C-344F-BA95-311A5F642A11}" destId="{FE65D5DC-8883-BA4F-8B2C-8DC0878710FB}" srcOrd="1" destOrd="0" presId="urn:microsoft.com/office/officeart/2005/8/layout/orgChart1"/>
    <dgm:cxn modelId="{5F9361F0-4AA3-DF4D-939B-9867FC8A14B1}" type="presOf" srcId="{07253003-1BCF-F849-8B58-B4B3BD7478A5}" destId="{4CECD195-973F-B646-88CB-E5B1450C9BD2}" srcOrd="1" destOrd="0" presId="urn:microsoft.com/office/officeart/2005/8/layout/orgChart1"/>
    <dgm:cxn modelId="{4494A1F0-68A5-5446-8495-A7E97FDE98F3}" type="presOf" srcId="{A3900F74-E9AC-344C-A0A1-1181F10B222E}" destId="{F5ADEE60-FC4E-C148-90C8-C1AF0EF90D5F}" srcOrd="0" destOrd="0" presId="urn:microsoft.com/office/officeart/2005/8/layout/orgChart1"/>
    <dgm:cxn modelId="{76A5A1F2-71FD-674D-932F-D30FBB6EEDC9}" srcId="{950D5247-2F00-A342-9BA6-7C5A60A32AA8}" destId="{DB5435A2-DD20-DA40-B730-FA2D46901D52}" srcOrd="4" destOrd="0" parTransId="{F2FCB6C5-A1AE-7F41-9E02-E346B51D8FC8}" sibTransId="{8DD53109-F2AF-1647-B9E8-E6FA6B3CF1AB}"/>
    <dgm:cxn modelId="{B5C7ECF2-73C0-D743-A161-207825F5CB63}" srcId="{95C9F889-578C-344F-BA95-311A5F642A11}" destId="{6C62D620-A5A5-4F45-9457-8BF4E28B9850}" srcOrd="2" destOrd="0" parTransId="{E9702833-D5B1-3844-AA8A-3511CDCA303D}" sibTransId="{CD90DA26-8D44-3E43-87B3-76D263276E02}"/>
    <dgm:cxn modelId="{0475F8F4-9D13-7E4A-BC67-C72BA4B416CA}" type="presOf" srcId="{06CC1CF4-F2E6-5E47-861A-1F414585734D}" destId="{0B19116A-B375-354D-8375-67790D648827}" srcOrd="0" destOrd="0" presId="urn:microsoft.com/office/officeart/2005/8/layout/orgChart1"/>
    <dgm:cxn modelId="{995ACBF6-4728-1D45-8F47-17E312CCC3FE}" type="presOf" srcId="{0945CB32-651A-3A48-9DEB-30F91E4DA68B}" destId="{67CF85CB-E8DB-BE4C-B3C1-E9D3AA782813}" srcOrd="0" destOrd="0" presId="urn:microsoft.com/office/officeart/2005/8/layout/orgChart1"/>
    <dgm:cxn modelId="{B4A469F7-804A-264F-A332-A8018544E431}" type="presOf" srcId="{E9702833-D5B1-3844-AA8A-3511CDCA303D}" destId="{6FAD49D4-9DBC-5848-84F6-1DD3567C3106}" srcOrd="0" destOrd="0" presId="urn:microsoft.com/office/officeart/2005/8/layout/orgChart1"/>
    <dgm:cxn modelId="{94D870F9-D10D-BB45-AA46-E93873A8CDF0}" type="presOf" srcId="{30A9B892-5364-3B49-9310-16FE4FDA9C10}" destId="{5A621B4A-0361-D74B-953F-D5CA17A58A6A}" srcOrd="0" destOrd="0" presId="urn:microsoft.com/office/officeart/2005/8/layout/orgChart1"/>
    <dgm:cxn modelId="{E7C18DF9-FC1F-BA4A-B57D-5907250F68E3}" type="presOf" srcId="{6C62D620-A5A5-4F45-9457-8BF4E28B9850}" destId="{84EB4ABE-A1F0-FA4D-8BB0-DD77B5490162}" srcOrd="0" destOrd="0" presId="urn:microsoft.com/office/officeart/2005/8/layout/orgChart1"/>
    <dgm:cxn modelId="{ECD1D6FA-D1E9-FE47-B5B8-2BDA0DD3A776}" type="presOf" srcId="{D6AD7789-1FBE-C742-AA14-436875825E73}" destId="{06B2A79D-4A78-2A42-892B-D9B3790B9347}" srcOrd="1" destOrd="0" presId="urn:microsoft.com/office/officeart/2005/8/layout/orgChart1"/>
    <dgm:cxn modelId="{552B6FFD-632A-0345-9E6E-8F6D05024398}" type="presOf" srcId="{624738A5-7DF1-4A41-AF05-1FFD8DF9C02D}" destId="{2648C179-7A04-274E-AAB5-9FD87E09E635}" srcOrd="0" destOrd="0" presId="urn:microsoft.com/office/officeart/2005/8/layout/orgChart1"/>
    <dgm:cxn modelId="{6605FCFE-7A4C-5947-9A0D-17B9452FB69C}" srcId="{E14266C9-6DAF-6E47-922E-F798C0F48B6B}" destId="{9B135D9F-F39A-2D44-8307-C057C990DB37}" srcOrd="0" destOrd="0" parTransId="{E8C3D307-ADB6-4E4A-AE41-1080F341C286}" sibTransId="{8BC486D6-B4CA-DB41-B6A1-AFC0C6FCDF63}"/>
    <dgm:cxn modelId="{C4D6FAFF-DE6E-5F44-A8AE-F175CD67933D}" type="presOf" srcId="{1EA72FE5-1586-4143-A4FA-C0308FAC0A77}" destId="{32301175-23D0-134A-BC97-B7A889835A14}" srcOrd="1" destOrd="0" presId="urn:microsoft.com/office/officeart/2005/8/layout/orgChart1"/>
    <dgm:cxn modelId="{1D5DDC7D-EABC-8349-A40B-4340F5F27A0C}" type="presParOf" srcId="{67CF85CB-E8DB-BE4C-B3C1-E9D3AA782813}" destId="{03CDD529-735B-2A40-BF9E-1D24B6736877}" srcOrd="0" destOrd="0" presId="urn:microsoft.com/office/officeart/2005/8/layout/orgChart1"/>
    <dgm:cxn modelId="{C84AA753-50BE-DA4B-93E6-C134C200BC28}" type="presParOf" srcId="{03CDD529-735B-2A40-BF9E-1D24B6736877}" destId="{CC98B8A5-1CC2-6644-A6D2-0F17EA1E5A94}" srcOrd="0" destOrd="0" presId="urn:microsoft.com/office/officeart/2005/8/layout/orgChart1"/>
    <dgm:cxn modelId="{E3D69408-64C9-604C-A9A5-EFB741CC38A3}" type="presParOf" srcId="{CC98B8A5-1CC2-6644-A6D2-0F17EA1E5A94}" destId="{25933560-40AA-CF45-89BE-EA3BD60629E2}" srcOrd="0" destOrd="0" presId="urn:microsoft.com/office/officeart/2005/8/layout/orgChart1"/>
    <dgm:cxn modelId="{2206CE2B-CB9E-3A43-9D91-56E1FC3475C1}" type="presParOf" srcId="{CC98B8A5-1CC2-6644-A6D2-0F17EA1E5A94}" destId="{1371E273-A9E2-A34D-85DC-73A87533C750}" srcOrd="1" destOrd="0" presId="urn:microsoft.com/office/officeart/2005/8/layout/orgChart1"/>
    <dgm:cxn modelId="{BA89B881-D610-AB4C-A6F0-31DE17362F0D}" type="presParOf" srcId="{03CDD529-735B-2A40-BF9E-1D24B6736877}" destId="{4F20774C-5A05-684E-954B-895EF0A3BE2D}" srcOrd="1" destOrd="0" presId="urn:microsoft.com/office/officeart/2005/8/layout/orgChart1"/>
    <dgm:cxn modelId="{F45DBBC8-DD62-E340-81F0-328D0738D085}" type="presParOf" srcId="{4F20774C-5A05-684E-954B-895EF0A3BE2D}" destId="{A49262BD-FB10-4242-885A-1EDD83657E64}" srcOrd="0" destOrd="0" presId="urn:microsoft.com/office/officeart/2005/8/layout/orgChart1"/>
    <dgm:cxn modelId="{7350658C-96CE-BD41-957D-044AE694967B}" type="presParOf" srcId="{4F20774C-5A05-684E-954B-895EF0A3BE2D}" destId="{74454752-F50E-2E49-81B8-5E0B03F23360}" srcOrd="1" destOrd="0" presId="urn:microsoft.com/office/officeart/2005/8/layout/orgChart1"/>
    <dgm:cxn modelId="{D73BDC00-2131-E34E-B916-621DAE89B771}" type="presParOf" srcId="{74454752-F50E-2E49-81B8-5E0B03F23360}" destId="{A30D6643-6166-CC4E-B124-B94A98BBB31C}" srcOrd="0" destOrd="0" presId="urn:microsoft.com/office/officeart/2005/8/layout/orgChart1"/>
    <dgm:cxn modelId="{D0680D76-43A5-1442-B842-23A85B6E0283}" type="presParOf" srcId="{A30D6643-6166-CC4E-B124-B94A98BBB31C}" destId="{476EE44B-91D9-4047-9C9A-2761FF8BFBE5}" srcOrd="0" destOrd="0" presId="urn:microsoft.com/office/officeart/2005/8/layout/orgChart1"/>
    <dgm:cxn modelId="{6F12CA3D-221C-0E4B-93CB-78921AA505EF}" type="presParOf" srcId="{A30D6643-6166-CC4E-B124-B94A98BBB31C}" destId="{279BF13F-5FA6-2B4C-89E2-D0883196DD47}" srcOrd="1" destOrd="0" presId="urn:microsoft.com/office/officeart/2005/8/layout/orgChart1"/>
    <dgm:cxn modelId="{679D5FFF-FB5F-B841-86AD-EB7D9F9AE742}" type="presParOf" srcId="{74454752-F50E-2E49-81B8-5E0B03F23360}" destId="{42502D09-33C4-4840-B0FA-D7E834398751}" srcOrd="1" destOrd="0" presId="urn:microsoft.com/office/officeart/2005/8/layout/orgChart1"/>
    <dgm:cxn modelId="{87B4F639-2903-D840-8C1B-0AE2376E0AAA}" type="presParOf" srcId="{42502D09-33C4-4840-B0FA-D7E834398751}" destId="{AC3323B7-A04B-7E45-ADE1-09FC1CB8FEC0}" srcOrd="0" destOrd="0" presId="urn:microsoft.com/office/officeart/2005/8/layout/orgChart1"/>
    <dgm:cxn modelId="{FC723011-3AEC-BC4C-B9D7-6F1B437C7559}" type="presParOf" srcId="{42502D09-33C4-4840-B0FA-D7E834398751}" destId="{190934C6-03E2-D048-B775-BBD99976A807}" srcOrd="1" destOrd="0" presId="urn:microsoft.com/office/officeart/2005/8/layout/orgChart1"/>
    <dgm:cxn modelId="{C39B7F8A-4528-9F4E-89AC-68A28F3BC61F}" type="presParOf" srcId="{190934C6-03E2-D048-B775-BBD99976A807}" destId="{C6D33BE5-444D-0E48-9A38-2D15B7B51FA2}" srcOrd="0" destOrd="0" presId="urn:microsoft.com/office/officeart/2005/8/layout/orgChart1"/>
    <dgm:cxn modelId="{C972865F-3D64-B746-9917-768F4E7D25B4}" type="presParOf" srcId="{C6D33BE5-444D-0E48-9A38-2D15B7B51FA2}" destId="{F0C58B92-36CA-314C-BF79-D5C4C7A117D5}" srcOrd="0" destOrd="0" presId="urn:microsoft.com/office/officeart/2005/8/layout/orgChart1"/>
    <dgm:cxn modelId="{78DCBB3F-BB36-804D-B5D0-270CF228F729}" type="presParOf" srcId="{C6D33BE5-444D-0E48-9A38-2D15B7B51FA2}" destId="{FE65D5DC-8883-BA4F-8B2C-8DC0878710FB}" srcOrd="1" destOrd="0" presId="urn:microsoft.com/office/officeart/2005/8/layout/orgChart1"/>
    <dgm:cxn modelId="{0B7F7AAC-9094-5A4C-8CD1-F106D14248C9}" type="presParOf" srcId="{190934C6-03E2-D048-B775-BBD99976A807}" destId="{40F54F85-8DED-0742-8244-48196C3DB336}" srcOrd="1" destOrd="0" presId="urn:microsoft.com/office/officeart/2005/8/layout/orgChart1"/>
    <dgm:cxn modelId="{C9181D5A-6DB3-0E4D-B014-8BDE1323CD3A}" type="presParOf" srcId="{40F54F85-8DED-0742-8244-48196C3DB336}" destId="{BF79516C-7444-C44D-B396-9776F9403C92}" srcOrd="0" destOrd="0" presId="urn:microsoft.com/office/officeart/2005/8/layout/orgChart1"/>
    <dgm:cxn modelId="{B00FACE9-B44C-F943-86E2-D4C9E6B037F6}" type="presParOf" srcId="{40F54F85-8DED-0742-8244-48196C3DB336}" destId="{3129DB64-4319-654A-BC05-C872539B7F98}" srcOrd="1" destOrd="0" presId="urn:microsoft.com/office/officeart/2005/8/layout/orgChart1"/>
    <dgm:cxn modelId="{0F8A3906-858B-F44A-BBD0-F4FF5309DBC8}" type="presParOf" srcId="{3129DB64-4319-654A-BC05-C872539B7F98}" destId="{94BDF6EA-1560-1749-98E0-0C34AE04378C}" srcOrd="0" destOrd="0" presId="urn:microsoft.com/office/officeart/2005/8/layout/orgChart1"/>
    <dgm:cxn modelId="{A1C75ECB-C044-1248-A210-D28958AE4A4E}" type="presParOf" srcId="{94BDF6EA-1560-1749-98E0-0C34AE04378C}" destId="{BCE9E475-B8C7-6343-A03E-2F2C879C51D6}" srcOrd="0" destOrd="0" presId="urn:microsoft.com/office/officeart/2005/8/layout/orgChart1"/>
    <dgm:cxn modelId="{03469DC4-768E-884A-9D10-130173027259}" type="presParOf" srcId="{94BDF6EA-1560-1749-98E0-0C34AE04378C}" destId="{85B28102-764F-C043-BA99-8644B0E66626}" srcOrd="1" destOrd="0" presId="urn:microsoft.com/office/officeart/2005/8/layout/orgChart1"/>
    <dgm:cxn modelId="{593AC7B0-E607-464F-9D0D-E0E029DEDDA5}" type="presParOf" srcId="{3129DB64-4319-654A-BC05-C872539B7F98}" destId="{B3701F9F-B3E7-6E48-9DBD-543B9A7B909E}" srcOrd="1" destOrd="0" presId="urn:microsoft.com/office/officeart/2005/8/layout/orgChart1"/>
    <dgm:cxn modelId="{F1B153CF-2151-BC46-AE3A-6D3044A4DEA4}" type="presParOf" srcId="{3129DB64-4319-654A-BC05-C872539B7F98}" destId="{2BA33984-4C3D-C34A-92C6-0765D4834191}" srcOrd="2" destOrd="0" presId="urn:microsoft.com/office/officeart/2005/8/layout/orgChart1"/>
    <dgm:cxn modelId="{E8D495B3-D500-EC42-8532-F6CC580765E0}" type="presParOf" srcId="{40F54F85-8DED-0742-8244-48196C3DB336}" destId="{E8408305-907E-4543-A92B-53CF0BC5562C}" srcOrd="2" destOrd="0" presId="urn:microsoft.com/office/officeart/2005/8/layout/orgChart1"/>
    <dgm:cxn modelId="{88D58818-A6BB-7340-9590-A9790E5E0128}" type="presParOf" srcId="{40F54F85-8DED-0742-8244-48196C3DB336}" destId="{B5B7CAD4-9326-D244-979E-6F020E75B288}" srcOrd="3" destOrd="0" presId="urn:microsoft.com/office/officeart/2005/8/layout/orgChart1"/>
    <dgm:cxn modelId="{144738B8-E339-3A4C-BF0A-52927223A870}" type="presParOf" srcId="{B5B7CAD4-9326-D244-979E-6F020E75B288}" destId="{E363BD95-D15E-2C48-AE8D-2E05D3513852}" srcOrd="0" destOrd="0" presId="urn:microsoft.com/office/officeart/2005/8/layout/orgChart1"/>
    <dgm:cxn modelId="{21200191-9808-DF48-929E-13C760F67E96}" type="presParOf" srcId="{E363BD95-D15E-2C48-AE8D-2E05D3513852}" destId="{826CA05F-5F9A-5F46-B702-F5001DCF8EDB}" srcOrd="0" destOrd="0" presId="urn:microsoft.com/office/officeart/2005/8/layout/orgChart1"/>
    <dgm:cxn modelId="{1F7FBCBE-A69D-7F4C-8EA4-B9D5A6530A60}" type="presParOf" srcId="{E363BD95-D15E-2C48-AE8D-2E05D3513852}" destId="{7E73645C-923D-764A-BB1C-BF66BC182C66}" srcOrd="1" destOrd="0" presId="urn:microsoft.com/office/officeart/2005/8/layout/orgChart1"/>
    <dgm:cxn modelId="{AD175A99-CB8E-D147-B762-35759A6EA135}" type="presParOf" srcId="{B5B7CAD4-9326-D244-979E-6F020E75B288}" destId="{5492A3EB-FBA3-6A4F-A8DB-E431A99F45F1}" srcOrd="1" destOrd="0" presId="urn:microsoft.com/office/officeart/2005/8/layout/orgChart1"/>
    <dgm:cxn modelId="{529ABBDE-56E8-114B-B19D-445A150BDFBA}" type="presParOf" srcId="{B5B7CAD4-9326-D244-979E-6F020E75B288}" destId="{562DF3CF-1FB8-F14B-B874-7D9BD07108BD}" srcOrd="2" destOrd="0" presId="urn:microsoft.com/office/officeart/2005/8/layout/orgChart1"/>
    <dgm:cxn modelId="{FD9D9CAC-1C98-7D4F-A817-0F924DF5923D}" type="presParOf" srcId="{40F54F85-8DED-0742-8244-48196C3DB336}" destId="{6FAD49D4-9DBC-5848-84F6-1DD3567C3106}" srcOrd="4" destOrd="0" presId="urn:microsoft.com/office/officeart/2005/8/layout/orgChart1"/>
    <dgm:cxn modelId="{B3FCAFCA-60CD-0242-B8D6-54541A42F3CA}" type="presParOf" srcId="{40F54F85-8DED-0742-8244-48196C3DB336}" destId="{F41113A5-33CE-E343-AFDA-DFA3FDFAA83A}" srcOrd="5" destOrd="0" presId="urn:microsoft.com/office/officeart/2005/8/layout/orgChart1"/>
    <dgm:cxn modelId="{8BBF9130-A770-514A-A838-2F713B07A1E4}" type="presParOf" srcId="{F41113A5-33CE-E343-AFDA-DFA3FDFAA83A}" destId="{32F41181-40D2-814B-B951-2DB213FD4042}" srcOrd="0" destOrd="0" presId="urn:microsoft.com/office/officeart/2005/8/layout/orgChart1"/>
    <dgm:cxn modelId="{CF1EB568-21B2-814C-9EB1-7091E465D642}" type="presParOf" srcId="{32F41181-40D2-814B-B951-2DB213FD4042}" destId="{84EB4ABE-A1F0-FA4D-8BB0-DD77B5490162}" srcOrd="0" destOrd="0" presId="urn:microsoft.com/office/officeart/2005/8/layout/orgChart1"/>
    <dgm:cxn modelId="{86C8314A-08AC-4140-AE15-F1C15651F4F7}" type="presParOf" srcId="{32F41181-40D2-814B-B951-2DB213FD4042}" destId="{B3D4DC16-2938-9E4B-BA5E-0440E499B253}" srcOrd="1" destOrd="0" presId="urn:microsoft.com/office/officeart/2005/8/layout/orgChart1"/>
    <dgm:cxn modelId="{56B20B24-99B2-9A4F-87D9-DF2B4CFAE231}" type="presParOf" srcId="{F41113A5-33CE-E343-AFDA-DFA3FDFAA83A}" destId="{ED32DA06-AAF7-6144-822C-8E44615E2EA0}" srcOrd="1" destOrd="0" presId="urn:microsoft.com/office/officeart/2005/8/layout/orgChart1"/>
    <dgm:cxn modelId="{83DC908A-AABE-FC46-8A88-4348C04003EF}" type="presParOf" srcId="{ED32DA06-AAF7-6144-822C-8E44615E2EA0}" destId="{DB637708-39F7-D247-B16B-3EC0BB207F83}" srcOrd="0" destOrd="0" presId="urn:microsoft.com/office/officeart/2005/8/layout/orgChart1"/>
    <dgm:cxn modelId="{E94A9ED6-38E1-4441-96CF-DCA69FD7E440}" type="presParOf" srcId="{ED32DA06-AAF7-6144-822C-8E44615E2EA0}" destId="{8AA4C6D8-ED50-3141-B82D-167C16705D23}" srcOrd="1" destOrd="0" presId="urn:microsoft.com/office/officeart/2005/8/layout/orgChart1"/>
    <dgm:cxn modelId="{0A505CC6-D063-874F-8DA0-C9068237D74F}" type="presParOf" srcId="{8AA4C6D8-ED50-3141-B82D-167C16705D23}" destId="{A20210E6-C02D-724A-92B7-0F281351C27A}" srcOrd="0" destOrd="0" presId="urn:microsoft.com/office/officeart/2005/8/layout/orgChart1"/>
    <dgm:cxn modelId="{DE00735D-43B1-AE42-9F11-A494957B51B4}" type="presParOf" srcId="{A20210E6-C02D-724A-92B7-0F281351C27A}" destId="{58B6D141-D675-4E42-BB89-E515C147CCFE}" srcOrd="0" destOrd="0" presId="urn:microsoft.com/office/officeart/2005/8/layout/orgChart1"/>
    <dgm:cxn modelId="{5814AF8F-E68D-2F49-B4B0-17EA7FB034C0}" type="presParOf" srcId="{A20210E6-C02D-724A-92B7-0F281351C27A}" destId="{4CECD195-973F-B646-88CB-E5B1450C9BD2}" srcOrd="1" destOrd="0" presId="urn:microsoft.com/office/officeart/2005/8/layout/orgChart1"/>
    <dgm:cxn modelId="{04AE963C-7E28-D040-ABEB-0D01559C7843}" type="presParOf" srcId="{8AA4C6D8-ED50-3141-B82D-167C16705D23}" destId="{89841CE2-99CD-A24B-BCB5-856B4E60AA7D}" srcOrd="1" destOrd="0" presId="urn:microsoft.com/office/officeart/2005/8/layout/orgChart1"/>
    <dgm:cxn modelId="{E38D32B3-6882-D74F-B8B7-5B71FA8BB7D3}" type="presParOf" srcId="{8AA4C6D8-ED50-3141-B82D-167C16705D23}" destId="{9701226A-DA90-5542-BCC0-9F12F9E98D62}" srcOrd="2" destOrd="0" presId="urn:microsoft.com/office/officeart/2005/8/layout/orgChart1"/>
    <dgm:cxn modelId="{4887BB74-8B09-7043-A687-0E13E82ACC89}" type="presParOf" srcId="{F41113A5-33CE-E343-AFDA-DFA3FDFAA83A}" destId="{CE928E7A-22DF-EC4C-9C04-CFD8524C3485}" srcOrd="2" destOrd="0" presId="urn:microsoft.com/office/officeart/2005/8/layout/orgChart1"/>
    <dgm:cxn modelId="{FB27AC6C-7CB4-F545-B40D-039B0BCB64DA}" type="presParOf" srcId="{190934C6-03E2-D048-B775-BBD99976A807}" destId="{2A4EF7FF-D060-EE40-8C4F-73903EE756BB}" srcOrd="2" destOrd="0" presId="urn:microsoft.com/office/officeart/2005/8/layout/orgChart1"/>
    <dgm:cxn modelId="{AA4D77D9-D900-6848-B3A6-453D019B57A9}" type="presParOf" srcId="{74454752-F50E-2E49-81B8-5E0B03F23360}" destId="{ECCED8DC-B4D2-D74A-8A40-84C0B45407FE}" srcOrd="2" destOrd="0" presId="urn:microsoft.com/office/officeart/2005/8/layout/orgChart1"/>
    <dgm:cxn modelId="{E9B147D9-B3BE-7241-99AF-C7FA7B849E53}" type="presParOf" srcId="{4F20774C-5A05-684E-954B-895EF0A3BE2D}" destId="{59E95841-7C46-1247-878A-267622D44095}" srcOrd="2" destOrd="0" presId="urn:microsoft.com/office/officeart/2005/8/layout/orgChart1"/>
    <dgm:cxn modelId="{9CD5D5D1-78D8-3A48-95A3-BB8BFC39B1A7}" type="presParOf" srcId="{4F20774C-5A05-684E-954B-895EF0A3BE2D}" destId="{FCF2E469-AD9B-344C-B0AF-7A83EBEFA1A6}" srcOrd="3" destOrd="0" presId="urn:microsoft.com/office/officeart/2005/8/layout/orgChart1"/>
    <dgm:cxn modelId="{8AD2A54D-C0CB-7B4F-8F66-1D8AD4E7938F}" type="presParOf" srcId="{FCF2E469-AD9B-344C-B0AF-7A83EBEFA1A6}" destId="{B8BADB3B-37FB-E847-93BF-7AE506CEAEE1}" srcOrd="0" destOrd="0" presId="urn:microsoft.com/office/officeart/2005/8/layout/orgChart1"/>
    <dgm:cxn modelId="{0CD16C19-2683-4D44-9544-5E7B9A3369C1}" type="presParOf" srcId="{B8BADB3B-37FB-E847-93BF-7AE506CEAEE1}" destId="{B06B8C0D-F24E-A14B-9AF5-FE500273AB95}" srcOrd="0" destOrd="0" presId="urn:microsoft.com/office/officeart/2005/8/layout/orgChart1"/>
    <dgm:cxn modelId="{CEA4411E-4EBF-C045-B4F9-84783C761BD1}" type="presParOf" srcId="{B8BADB3B-37FB-E847-93BF-7AE506CEAEE1}" destId="{B7B74DBA-DAE6-914C-B70A-47DA11985EDF}" srcOrd="1" destOrd="0" presId="urn:microsoft.com/office/officeart/2005/8/layout/orgChart1"/>
    <dgm:cxn modelId="{179627B8-415E-A146-A17D-93893CF32375}" type="presParOf" srcId="{FCF2E469-AD9B-344C-B0AF-7A83EBEFA1A6}" destId="{AB77B574-D2D2-A440-B348-3CC7574D42EE}" srcOrd="1" destOrd="0" presId="urn:microsoft.com/office/officeart/2005/8/layout/orgChart1"/>
    <dgm:cxn modelId="{7016088C-7AB3-A44D-A4CA-F1328B0F5357}" type="presParOf" srcId="{AB77B574-D2D2-A440-B348-3CC7574D42EE}" destId="{60873EE3-3E14-EF48-88B2-DD509436268E}" srcOrd="0" destOrd="0" presId="urn:microsoft.com/office/officeart/2005/8/layout/orgChart1"/>
    <dgm:cxn modelId="{5D62D035-D26E-F14E-B119-21F4783D21B9}" type="presParOf" srcId="{AB77B574-D2D2-A440-B348-3CC7574D42EE}" destId="{239D5D3B-A8B1-7E4D-A5F0-B81DCDBB9CD2}" srcOrd="1" destOrd="0" presId="urn:microsoft.com/office/officeart/2005/8/layout/orgChart1"/>
    <dgm:cxn modelId="{D9693A83-85B0-E846-9D27-32EB1B2D9288}" type="presParOf" srcId="{239D5D3B-A8B1-7E4D-A5F0-B81DCDBB9CD2}" destId="{0B586368-7436-8346-9D27-28B68D144C1A}" srcOrd="0" destOrd="0" presId="urn:microsoft.com/office/officeart/2005/8/layout/orgChart1"/>
    <dgm:cxn modelId="{24A54DC0-EE42-8345-9921-B961D31671F0}" type="presParOf" srcId="{0B586368-7436-8346-9D27-28B68D144C1A}" destId="{A2FBEB97-3220-CE4C-8A6E-B42B8E5754CE}" srcOrd="0" destOrd="0" presId="urn:microsoft.com/office/officeart/2005/8/layout/orgChart1"/>
    <dgm:cxn modelId="{110D2F51-7DCE-874C-8184-908587D2A51A}" type="presParOf" srcId="{0B586368-7436-8346-9D27-28B68D144C1A}" destId="{ABDAF75D-2CA3-0845-AD0E-44BF5167EC50}" srcOrd="1" destOrd="0" presId="urn:microsoft.com/office/officeart/2005/8/layout/orgChart1"/>
    <dgm:cxn modelId="{E32E45C2-0EA3-434C-9E52-1F6EEDAE631A}" type="presParOf" srcId="{239D5D3B-A8B1-7E4D-A5F0-B81DCDBB9CD2}" destId="{697282FC-52F7-FA48-B76E-7EADCB8BCF41}" srcOrd="1" destOrd="0" presId="urn:microsoft.com/office/officeart/2005/8/layout/orgChart1"/>
    <dgm:cxn modelId="{BFE08EE3-B1E3-C34D-B6F9-731B2B53C540}" type="presParOf" srcId="{239D5D3B-A8B1-7E4D-A5F0-B81DCDBB9CD2}" destId="{C635249D-3F88-6440-A2F2-25F86FFB1167}" srcOrd="2" destOrd="0" presId="urn:microsoft.com/office/officeart/2005/8/layout/orgChart1"/>
    <dgm:cxn modelId="{7A98ECFF-427D-4C44-999E-3A9A8E9272FC}" type="presParOf" srcId="{AB77B574-D2D2-A440-B348-3CC7574D42EE}" destId="{E069961E-D18D-1242-8231-74C52BEB1375}" srcOrd="2" destOrd="0" presId="urn:microsoft.com/office/officeart/2005/8/layout/orgChart1"/>
    <dgm:cxn modelId="{40ACBD2F-C6C7-8B4E-930E-3C2550E6892D}" type="presParOf" srcId="{AB77B574-D2D2-A440-B348-3CC7574D42EE}" destId="{DE0F973C-3557-0946-8732-6BFDED012B36}" srcOrd="3" destOrd="0" presId="urn:microsoft.com/office/officeart/2005/8/layout/orgChart1"/>
    <dgm:cxn modelId="{AC29957E-C8B1-304F-8198-C661DAED92E9}" type="presParOf" srcId="{DE0F973C-3557-0946-8732-6BFDED012B36}" destId="{152FE561-49C0-C443-A08D-DC609B7FC11D}" srcOrd="0" destOrd="0" presId="urn:microsoft.com/office/officeart/2005/8/layout/orgChart1"/>
    <dgm:cxn modelId="{614C7872-74DA-5C48-BC6B-FC75C32AD0CE}" type="presParOf" srcId="{152FE561-49C0-C443-A08D-DC609B7FC11D}" destId="{73B90EAE-C3AF-A440-B340-E71359368F4E}" srcOrd="0" destOrd="0" presId="urn:microsoft.com/office/officeart/2005/8/layout/orgChart1"/>
    <dgm:cxn modelId="{A2CEC085-65A6-E043-91CD-3E3763A617A4}" type="presParOf" srcId="{152FE561-49C0-C443-A08D-DC609B7FC11D}" destId="{23D363FE-55F8-7948-BD22-1A27228E7BCF}" srcOrd="1" destOrd="0" presId="urn:microsoft.com/office/officeart/2005/8/layout/orgChart1"/>
    <dgm:cxn modelId="{9E8CEE18-8927-8F4C-ACC1-9D3FA8CDC831}" type="presParOf" srcId="{DE0F973C-3557-0946-8732-6BFDED012B36}" destId="{C6847872-6A0D-8640-9FF5-7A650078ADB1}" srcOrd="1" destOrd="0" presId="urn:microsoft.com/office/officeart/2005/8/layout/orgChart1"/>
    <dgm:cxn modelId="{AE1A84A5-57BC-8143-A3F4-CC4213AAD896}" type="presParOf" srcId="{C6847872-6A0D-8640-9FF5-7A650078ADB1}" destId="{FDCFBE73-EC2B-5A47-866A-8F5CB3F682B0}" srcOrd="0" destOrd="0" presId="urn:microsoft.com/office/officeart/2005/8/layout/orgChart1"/>
    <dgm:cxn modelId="{90E51734-C29C-324E-AD85-8396664DE5C0}" type="presParOf" srcId="{C6847872-6A0D-8640-9FF5-7A650078ADB1}" destId="{4E7D3752-6174-1746-BD8B-991F4B49F99A}" srcOrd="1" destOrd="0" presId="urn:microsoft.com/office/officeart/2005/8/layout/orgChart1"/>
    <dgm:cxn modelId="{E2809622-2F74-E14E-87A4-4325AE4B3FC8}" type="presParOf" srcId="{4E7D3752-6174-1746-BD8B-991F4B49F99A}" destId="{6AA2C4C6-49F0-D647-B4EE-02EAAA6560E6}" srcOrd="0" destOrd="0" presId="urn:microsoft.com/office/officeart/2005/8/layout/orgChart1"/>
    <dgm:cxn modelId="{9A06428E-80C7-A547-BBF4-8562BEC92956}" type="presParOf" srcId="{6AA2C4C6-49F0-D647-B4EE-02EAAA6560E6}" destId="{6CFA9CBD-E886-F944-B2CA-857DA665CC68}" srcOrd="0" destOrd="0" presId="urn:microsoft.com/office/officeart/2005/8/layout/orgChart1"/>
    <dgm:cxn modelId="{F7EB4248-CA35-9247-92D1-2142EFA0E545}" type="presParOf" srcId="{6AA2C4C6-49F0-D647-B4EE-02EAAA6560E6}" destId="{06B2A79D-4A78-2A42-892B-D9B3790B9347}" srcOrd="1" destOrd="0" presId="urn:microsoft.com/office/officeart/2005/8/layout/orgChart1"/>
    <dgm:cxn modelId="{9B03E2CE-0AAD-0446-B0D6-1D4069B6C454}" type="presParOf" srcId="{4E7D3752-6174-1746-BD8B-991F4B49F99A}" destId="{047C007E-7DE1-184C-B67C-FDBA8D08632C}" srcOrd="1" destOrd="0" presId="urn:microsoft.com/office/officeart/2005/8/layout/orgChart1"/>
    <dgm:cxn modelId="{EFDAAE1A-6C09-D342-95C7-0C59F5A61101}" type="presParOf" srcId="{4E7D3752-6174-1746-BD8B-991F4B49F99A}" destId="{AF96C736-009A-1745-B943-B2AF4C4D7435}" srcOrd="2" destOrd="0" presId="urn:microsoft.com/office/officeart/2005/8/layout/orgChart1"/>
    <dgm:cxn modelId="{DC789E48-F015-104B-B3A2-4AC6BB03FD4D}" type="presParOf" srcId="{C6847872-6A0D-8640-9FF5-7A650078ADB1}" destId="{2B145CD8-2BDF-2344-B438-31068A5FE54E}" srcOrd="2" destOrd="0" presId="urn:microsoft.com/office/officeart/2005/8/layout/orgChart1"/>
    <dgm:cxn modelId="{4C38239E-31D8-2D45-916F-090A676467CF}" type="presParOf" srcId="{C6847872-6A0D-8640-9FF5-7A650078ADB1}" destId="{4755B484-8420-0A4F-ACC7-C3EB177BE250}" srcOrd="3" destOrd="0" presId="urn:microsoft.com/office/officeart/2005/8/layout/orgChart1"/>
    <dgm:cxn modelId="{9BBDA994-0996-7640-B287-E4229813F70E}" type="presParOf" srcId="{4755B484-8420-0A4F-ACC7-C3EB177BE250}" destId="{4A871D50-0E45-F44E-9D34-0324AD495433}" srcOrd="0" destOrd="0" presId="urn:microsoft.com/office/officeart/2005/8/layout/orgChart1"/>
    <dgm:cxn modelId="{1D9FFD18-5AB8-864B-9C7F-CCD2C5FAFD15}" type="presParOf" srcId="{4A871D50-0E45-F44E-9D34-0324AD495433}" destId="{538F5E29-A47A-0540-ABA4-228910A7A915}" srcOrd="0" destOrd="0" presId="urn:microsoft.com/office/officeart/2005/8/layout/orgChart1"/>
    <dgm:cxn modelId="{93D9DD47-7CFE-6A46-8162-CC3B88309CA7}" type="presParOf" srcId="{4A871D50-0E45-F44E-9D34-0324AD495433}" destId="{FAE69A7A-9763-0C4F-9F22-18855D8CB8A9}" srcOrd="1" destOrd="0" presId="urn:microsoft.com/office/officeart/2005/8/layout/orgChart1"/>
    <dgm:cxn modelId="{6BB27852-789D-2941-A80C-E99E14E1AA72}" type="presParOf" srcId="{4755B484-8420-0A4F-ACC7-C3EB177BE250}" destId="{8070D86F-C22F-6C44-A3FE-E27FD21C630F}" srcOrd="1" destOrd="0" presId="urn:microsoft.com/office/officeart/2005/8/layout/orgChart1"/>
    <dgm:cxn modelId="{3C7A193A-117E-7C48-9904-2BE553872DC4}" type="presParOf" srcId="{8070D86F-C22F-6C44-A3FE-E27FD21C630F}" destId="{CDA143F9-D70E-4546-9CB6-AC60FB5F3B48}" srcOrd="0" destOrd="0" presId="urn:microsoft.com/office/officeart/2005/8/layout/orgChart1"/>
    <dgm:cxn modelId="{CA589E9D-91A1-5C49-90D4-1D98965686AE}" type="presParOf" srcId="{8070D86F-C22F-6C44-A3FE-E27FD21C630F}" destId="{CE58102B-E791-8E4F-9C60-44D42DCE100C}" srcOrd="1" destOrd="0" presId="urn:microsoft.com/office/officeart/2005/8/layout/orgChart1"/>
    <dgm:cxn modelId="{B289D416-137F-1C4B-A2DE-EEF325DF262B}" type="presParOf" srcId="{CE58102B-E791-8E4F-9C60-44D42DCE100C}" destId="{3BB18A27-19E5-FB47-9192-06FE185C39BF}" srcOrd="0" destOrd="0" presId="urn:microsoft.com/office/officeart/2005/8/layout/orgChart1"/>
    <dgm:cxn modelId="{6D6FC5EE-FB97-394A-9DFE-DCF3A72AB2EE}" type="presParOf" srcId="{3BB18A27-19E5-FB47-9192-06FE185C39BF}" destId="{0B19116A-B375-354D-8375-67790D648827}" srcOrd="0" destOrd="0" presId="urn:microsoft.com/office/officeart/2005/8/layout/orgChart1"/>
    <dgm:cxn modelId="{050AEA49-E45D-294C-8660-07F5C105DD6F}" type="presParOf" srcId="{3BB18A27-19E5-FB47-9192-06FE185C39BF}" destId="{FBDD211A-3CD7-1A46-A174-5BB3294684E8}" srcOrd="1" destOrd="0" presId="urn:microsoft.com/office/officeart/2005/8/layout/orgChart1"/>
    <dgm:cxn modelId="{778B6D28-F8AA-2E40-B282-9562451194C7}" type="presParOf" srcId="{CE58102B-E791-8E4F-9C60-44D42DCE100C}" destId="{835BD7F5-A460-4C4E-824B-AEB3DB9DB910}" srcOrd="1" destOrd="0" presId="urn:microsoft.com/office/officeart/2005/8/layout/orgChart1"/>
    <dgm:cxn modelId="{FA1B77FE-5166-8645-A2FB-FEE21B22F815}" type="presParOf" srcId="{CE58102B-E791-8E4F-9C60-44D42DCE100C}" destId="{812BA083-217B-9F4C-9C45-B32579BFC6FA}" srcOrd="2" destOrd="0" presId="urn:microsoft.com/office/officeart/2005/8/layout/orgChart1"/>
    <dgm:cxn modelId="{8E2DB7AF-2DA9-2F45-B5A4-7FE6380C8B3F}" type="presParOf" srcId="{8070D86F-C22F-6C44-A3FE-E27FD21C630F}" destId="{43B235A6-EE55-6843-A2B9-CD38211C836F}" srcOrd="2" destOrd="0" presId="urn:microsoft.com/office/officeart/2005/8/layout/orgChart1"/>
    <dgm:cxn modelId="{319A609F-FF82-FA4A-B6E0-5610AC0CE2AC}" type="presParOf" srcId="{8070D86F-C22F-6C44-A3FE-E27FD21C630F}" destId="{2F99AF1D-9238-DB41-8898-641A920C14C1}" srcOrd="3" destOrd="0" presId="urn:microsoft.com/office/officeart/2005/8/layout/orgChart1"/>
    <dgm:cxn modelId="{CC025406-596F-2E42-A350-D5F7548E29F2}" type="presParOf" srcId="{2F99AF1D-9238-DB41-8898-641A920C14C1}" destId="{63F4D7C0-AE03-1E4A-853F-37BF5DD8D22E}" srcOrd="0" destOrd="0" presId="urn:microsoft.com/office/officeart/2005/8/layout/orgChart1"/>
    <dgm:cxn modelId="{7A7E1328-87B3-3A4A-8473-2921D7E4E18A}" type="presParOf" srcId="{63F4D7C0-AE03-1E4A-853F-37BF5DD8D22E}" destId="{5A621B4A-0361-D74B-953F-D5CA17A58A6A}" srcOrd="0" destOrd="0" presId="urn:microsoft.com/office/officeart/2005/8/layout/orgChart1"/>
    <dgm:cxn modelId="{9E4E00BB-1722-504B-B07E-9A865121F165}" type="presParOf" srcId="{63F4D7C0-AE03-1E4A-853F-37BF5DD8D22E}" destId="{65DFC817-B572-4443-803D-132F9DB9D281}" srcOrd="1" destOrd="0" presId="urn:microsoft.com/office/officeart/2005/8/layout/orgChart1"/>
    <dgm:cxn modelId="{E3E32E3C-DC1F-8D46-86C5-E6B3C46037E8}" type="presParOf" srcId="{2F99AF1D-9238-DB41-8898-641A920C14C1}" destId="{89DEAFC6-2E3B-F84D-A8EC-A9B2A931DDC5}" srcOrd="1" destOrd="0" presId="urn:microsoft.com/office/officeart/2005/8/layout/orgChart1"/>
    <dgm:cxn modelId="{3F92CD34-5FE3-6947-8A9E-3365BF9FCDC8}" type="presParOf" srcId="{89DEAFC6-2E3B-F84D-A8EC-A9B2A931DDC5}" destId="{861FBEF6-3601-404B-BCCB-627F8E490DC1}" srcOrd="0" destOrd="0" presId="urn:microsoft.com/office/officeart/2005/8/layout/orgChart1"/>
    <dgm:cxn modelId="{94F065DF-0DAB-C649-A237-F254199C45D8}" type="presParOf" srcId="{89DEAFC6-2E3B-F84D-A8EC-A9B2A931DDC5}" destId="{818A1018-6BF3-D44D-91B8-5C1B1F41EF4D}" srcOrd="1" destOrd="0" presId="urn:microsoft.com/office/officeart/2005/8/layout/orgChart1"/>
    <dgm:cxn modelId="{FEE39048-C183-F44D-8B15-77A26B6CA574}" type="presParOf" srcId="{818A1018-6BF3-D44D-91B8-5C1B1F41EF4D}" destId="{8F0EA6B0-34E4-5446-859E-9397612C4B51}" srcOrd="0" destOrd="0" presId="urn:microsoft.com/office/officeart/2005/8/layout/orgChart1"/>
    <dgm:cxn modelId="{BB1293C4-7940-FD4F-9FF8-461C9FFD0CCB}" type="presParOf" srcId="{8F0EA6B0-34E4-5446-859E-9397612C4B51}" destId="{4837C3A7-E421-624C-8EF0-B212C9E3C524}" srcOrd="0" destOrd="0" presId="urn:microsoft.com/office/officeart/2005/8/layout/orgChart1"/>
    <dgm:cxn modelId="{3F247610-675B-3C4E-98A3-297F59A4C9F0}" type="presParOf" srcId="{8F0EA6B0-34E4-5446-859E-9397612C4B51}" destId="{EDB86822-1497-6044-AAC9-E676DCF2B45B}" srcOrd="1" destOrd="0" presId="urn:microsoft.com/office/officeart/2005/8/layout/orgChart1"/>
    <dgm:cxn modelId="{77BB150F-EBED-F94D-96CE-D6C1408E9940}" type="presParOf" srcId="{818A1018-6BF3-D44D-91B8-5C1B1F41EF4D}" destId="{A4861393-1534-AE46-AFF0-514F8F8417C8}" srcOrd="1" destOrd="0" presId="urn:microsoft.com/office/officeart/2005/8/layout/orgChart1"/>
    <dgm:cxn modelId="{4527B9E4-936F-E04B-B969-813C17EA4B15}" type="presParOf" srcId="{818A1018-6BF3-D44D-91B8-5C1B1F41EF4D}" destId="{588B175F-68E7-C04A-9803-5D2552DD02EC}" srcOrd="2" destOrd="0" presId="urn:microsoft.com/office/officeart/2005/8/layout/orgChart1"/>
    <dgm:cxn modelId="{82246A9A-9DB7-2243-A1D0-69644170560E}" type="presParOf" srcId="{89DEAFC6-2E3B-F84D-A8EC-A9B2A931DDC5}" destId="{96AE7B33-B62F-1C48-B46C-55CF5CE27F87}" srcOrd="2" destOrd="0" presId="urn:microsoft.com/office/officeart/2005/8/layout/orgChart1"/>
    <dgm:cxn modelId="{336318E0-A49C-8C4B-AD9F-D62A0E6BB199}" type="presParOf" srcId="{89DEAFC6-2E3B-F84D-A8EC-A9B2A931DDC5}" destId="{21418E97-235C-2648-B993-0B500318A7D1}" srcOrd="3" destOrd="0" presId="urn:microsoft.com/office/officeart/2005/8/layout/orgChart1"/>
    <dgm:cxn modelId="{42395C38-FCBF-A945-830C-ACAB80FBA533}" type="presParOf" srcId="{21418E97-235C-2648-B993-0B500318A7D1}" destId="{7C62ECDB-4796-5441-B527-CB0B2D8E7648}" srcOrd="0" destOrd="0" presId="urn:microsoft.com/office/officeart/2005/8/layout/orgChart1"/>
    <dgm:cxn modelId="{5A01A03F-9A51-C843-9D5F-18DE9BA637FD}" type="presParOf" srcId="{7C62ECDB-4796-5441-B527-CB0B2D8E7648}" destId="{668CA19D-9E29-0A4C-8AC2-D7A05612F399}" srcOrd="0" destOrd="0" presId="urn:microsoft.com/office/officeart/2005/8/layout/orgChart1"/>
    <dgm:cxn modelId="{87BA1228-96A6-D04B-9F37-821AB1AB8A49}" type="presParOf" srcId="{7C62ECDB-4796-5441-B527-CB0B2D8E7648}" destId="{D8EB80EB-8290-5446-8361-37EEE02E2774}" srcOrd="1" destOrd="0" presId="urn:microsoft.com/office/officeart/2005/8/layout/orgChart1"/>
    <dgm:cxn modelId="{B481A666-332B-7B4A-891B-D06C2DE2D5F8}" type="presParOf" srcId="{21418E97-235C-2648-B993-0B500318A7D1}" destId="{4CB1CC34-F764-084E-8BBA-82CA2B8FE46A}" srcOrd="1" destOrd="0" presId="urn:microsoft.com/office/officeart/2005/8/layout/orgChart1"/>
    <dgm:cxn modelId="{43D100C0-B0BC-0F4A-BC46-042C8D67DFEA}" type="presParOf" srcId="{21418E97-235C-2648-B993-0B500318A7D1}" destId="{223D6D89-CFFA-9A47-A7F9-F5ED91D03004}" srcOrd="2" destOrd="0" presId="urn:microsoft.com/office/officeart/2005/8/layout/orgChart1"/>
    <dgm:cxn modelId="{3735ABEF-8893-7843-9C86-45C37C773474}" type="presParOf" srcId="{89DEAFC6-2E3B-F84D-A8EC-A9B2A931DDC5}" destId="{D5102595-542B-6A4D-A0D6-BE2B5A48AA16}" srcOrd="4" destOrd="0" presId="urn:microsoft.com/office/officeart/2005/8/layout/orgChart1"/>
    <dgm:cxn modelId="{8406B889-EA06-8744-9144-8642CD924C70}" type="presParOf" srcId="{89DEAFC6-2E3B-F84D-A8EC-A9B2A931DDC5}" destId="{AF1355DD-446D-3B4D-8A4D-00CEBD2246A0}" srcOrd="5" destOrd="0" presId="urn:microsoft.com/office/officeart/2005/8/layout/orgChart1"/>
    <dgm:cxn modelId="{AFE17B3C-D647-BE4E-8EA6-0FC292A66F8F}" type="presParOf" srcId="{AF1355DD-446D-3B4D-8A4D-00CEBD2246A0}" destId="{C4E4A758-EF69-2D4A-B99A-A39DA352F6BC}" srcOrd="0" destOrd="0" presId="urn:microsoft.com/office/officeart/2005/8/layout/orgChart1"/>
    <dgm:cxn modelId="{6BCD8F4E-9883-A24F-A083-5C8A51AC3217}" type="presParOf" srcId="{C4E4A758-EF69-2D4A-B99A-A39DA352F6BC}" destId="{EB025F54-6793-324D-8A4E-F7EFA17536A1}" srcOrd="0" destOrd="0" presId="urn:microsoft.com/office/officeart/2005/8/layout/orgChart1"/>
    <dgm:cxn modelId="{E1629CE7-A8C5-8F41-B62E-C95D054B2D3B}" type="presParOf" srcId="{C4E4A758-EF69-2D4A-B99A-A39DA352F6BC}" destId="{EF98CFEF-A4DF-2F4B-8DC9-E2C8F7AB9458}" srcOrd="1" destOrd="0" presId="urn:microsoft.com/office/officeart/2005/8/layout/orgChart1"/>
    <dgm:cxn modelId="{4E03674C-4F4B-144A-8CFE-6C2B31A93172}" type="presParOf" srcId="{AF1355DD-446D-3B4D-8A4D-00CEBD2246A0}" destId="{7E078A91-B7F2-8C46-99DC-6E2094AC8EDB}" srcOrd="1" destOrd="0" presId="urn:microsoft.com/office/officeart/2005/8/layout/orgChart1"/>
    <dgm:cxn modelId="{4EE606CB-6527-854E-A09D-BD88F9F8DB1B}" type="presParOf" srcId="{AF1355DD-446D-3B4D-8A4D-00CEBD2246A0}" destId="{7D126FF3-B1E3-1A4E-AE0A-80D997294D51}" srcOrd="2" destOrd="0" presId="urn:microsoft.com/office/officeart/2005/8/layout/orgChart1"/>
    <dgm:cxn modelId="{45A4C18B-AE28-2744-9418-311E09BD48D1}" type="presParOf" srcId="{2F99AF1D-9238-DB41-8898-641A920C14C1}" destId="{782632D9-CED6-274E-8E7B-A3DAA49444F9}" srcOrd="2" destOrd="0" presId="urn:microsoft.com/office/officeart/2005/8/layout/orgChart1"/>
    <dgm:cxn modelId="{BA2BF655-EF82-F849-ADA2-4DFC473ED41C}" type="presParOf" srcId="{4755B484-8420-0A4F-ACC7-C3EB177BE250}" destId="{1A0097A0-2D38-3A49-B18A-E25D98D573D5}" srcOrd="2" destOrd="0" presId="urn:microsoft.com/office/officeart/2005/8/layout/orgChart1"/>
    <dgm:cxn modelId="{D508A94D-4072-FC40-834A-E07A5F679AB2}" type="presParOf" srcId="{C6847872-6A0D-8640-9FF5-7A650078ADB1}" destId="{D590819F-4CD0-6447-B7E5-E021C12F36DC}" srcOrd="4" destOrd="0" presId="urn:microsoft.com/office/officeart/2005/8/layout/orgChart1"/>
    <dgm:cxn modelId="{4931AB7D-9E20-4148-864D-B3135D221543}" type="presParOf" srcId="{C6847872-6A0D-8640-9FF5-7A650078ADB1}" destId="{ED89A3AA-F35F-4B48-A9D2-6A2365E37576}" srcOrd="5" destOrd="0" presId="urn:microsoft.com/office/officeart/2005/8/layout/orgChart1"/>
    <dgm:cxn modelId="{2AACDC35-63BE-984A-A1DC-4317622988C2}" type="presParOf" srcId="{ED89A3AA-F35F-4B48-A9D2-6A2365E37576}" destId="{C588D57C-AD49-734D-84AE-854FF16AED4C}" srcOrd="0" destOrd="0" presId="urn:microsoft.com/office/officeart/2005/8/layout/orgChart1"/>
    <dgm:cxn modelId="{34A59023-5072-844C-B8DA-15BDA9398604}" type="presParOf" srcId="{C588D57C-AD49-734D-84AE-854FF16AED4C}" destId="{B99AED1B-98CB-2841-97BF-8D18E118895C}" srcOrd="0" destOrd="0" presId="urn:microsoft.com/office/officeart/2005/8/layout/orgChart1"/>
    <dgm:cxn modelId="{DCDBCE91-6580-C94A-B88F-AAAA3BC4AB1D}" type="presParOf" srcId="{C588D57C-AD49-734D-84AE-854FF16AED4C}" destId="{C93ECCBE-D9F3-A443-A890-0774FE7108A5}" srcOrd="1" destOrd="0" presId="urn:microsoft.com/office/officeart/2005/8/layout/orgChart1"/>
    <dgm:cxn modelId="{A1CD358A-7724-2045-B052-4EE566AFE9E7}" type="presParOf" srcId="{ED89A3AA-F35F-4B48-A9D2-6A2365E37576}" destId="{71B280D2-E745-0C4B-BD32-C9EC8FF81D28}" srcOrd="1" destOrd="0" presId="urn:microsoft.com/office/officeart/2005/8/layout/orgChart1"/>
    <dgm:cxn modelId="{C01A5408-9C33-D54B-84DA-832BC3B8004D}" type="presParOf" srcId="{71B280D2-E745-0C4B-BD32-C9EC8FF81D28}" destId="{1B7AFD16-7BD0-004E-A4C2-AC30EB117C2A}" srcOrd="0" destOrd="0" presId="urn:microsoft.com/office/officeart/2005/8/layout/orgChart1"/>
    <dgm:cxn modelId="{17B03E8D-944D-3D46-AF33-87DB626DD496}" type="presParOf" srcId="{71B280D2-E745-0C4B-BD32-C9EC8FF81D28}" destId="{F35002A8-A766-D84D-AAD5-929F86CB2395}" srcOrd="1" destOrd="0" presId="urn:microsoft.com/office/officeart/2005/8/layout/orgChart1"/>
    <dgm:cxn modelId="{EBBA8FB4-C437-BF45-8D2A-82DE4B59DD78}" type="presParOf" srcId="{F35002A8-A766-D84D-AAD5-929F86CB2395}" destId="{65697E10-B91A-044F-BFF1-2F03105B8537}" srcOrd="0" destOrd="0" presId="urn:microsoft.com/office/officeart/2005/8/layout/orgChart1"/>
    <dgm:cxn modelId="{CD2CB97C-A9F7-1446-82B3-0F5C32BB3F65}" type="presParOf" srcId="{65697E10-B91A-044F-BFF1-2F03105B8537}" destId="{2AD0DEF9-1446-924D-9FEB-BE731072785B}" srcOrd="0" destOrd="0" presId="urn:microsoft.com/office/officeart/2005/8/layout/orgChart1"/>
    <dgm:cxn modelId="{625FC50E-A675-1F44-AFD7-4131938B50FF}" type="presParOf" srcId="{65697E10-B91A-044F-BFF1-2F03105B8537}" destId="{71810D74-A69D-3042-A123-64546E015473}" srcOrd="1" destOrd="0" presId="urn:microsoft.com/office/officeart/2005/8/layout/orgChart1"/>
    <dgm:cxn modelId="{E013DB40-BFE9-364C-AD6B-C6E3092FA88C}" type="presParOf" srcId="{F35002A8-A766-D84D-AAD5-929F86CB2395}" destId="{0918C7DA-CFA8-5C4D-A34B-1ED067C3B015}" srcOrd="1" destOrd="0" presId="urn:microsoft.com/office/officeart/2005/8/layout/orgChart1"/>
    <dgm:cxn modelId="{FA98FA23-6190-BB42-BD9B-A8163170E3E7}" type="presParOf" srcId="{F35002A8-A766-D84D-AAD5-929F86CB2395}" destId="{5DC9D048-C9D1-C141-9775-8CA5D22403A8}" srcOrd="2" destOrd="0" presId="urn:microsoft.com/office/officeart/2005/8/layout/orgChart1"/>
    <dgm:cxn modelId="{C053DAE9-3DF6-0E4F-9ADC-B81689CEB1B7}" type="presParOf" srcId="{71B280D2-E745-0C4B-BD32-C9EC8FF81D28}" destId="{C1854AAC-1092-EA46-8954-15E08AC23FF4}" srcOrd="2" destOrd="0" presId="urn:microsoft.com/office/officeart/2005/8/layout/orgChart1"/>
    <dgm:cxn modelId="{272C7F5C-3A54-8F4D-A11F-31E1E8CD3958}" type="presParOf" srcId="{71B280D2-E745-0C4B-BD32-C9EC8FF81D28}" destId="{18A02DB5-3CED-124D-BB49-A647799AABB2}" srcOrd="3" destOrd="0" presId="urn:microsoft.com/office/officeart/2005/8/layout/orgChart1"/>
    <dgm:cxn modelId="{F4B2EEC7-34EA-F24D-9BED-053BD6A26B8D}" type="presParOf" srcId="{18A02DB5-3CED-124D-BB49-A647799AABB2}" destId="{BFF00127-05E2-4D41-B0E1-4D28372ED19B}" srcOrd="0" destOrd="0" presId="urn:microsoft.com/office/officeart/2005/8/layout/orgChart1"/>
    <dgm:cxn modelId="{E61AC015-4E2D-E549-9B66-8D765E79BF5A}" type="presParOf" srcId="{BFF00127-05E2-4D41-B0E1-4D28372ED19B}" destId="{1EFB1E9E-5F0C-D649-BCBA-F1A48065D359}" srcOrd="0" destOrd="0" presId="urn:microsoft.com/office/officeart/2005/8/layout/orgChart1"/>
    <dgm:cxn modelId="{EB304AFC-6EBA-6244-B34A-11CEAD42A676}" type="presParOf" srcId="{BFF00127-05E2-4D41-B0E1-4D28372ED19B}" destId="{0755A91A-5F4B-0047-9664-8B8C625F70CB}" srcOrd="1" destOrd="0" presId="urn:microsoft.com/office/officeart/2005/8/layout/orgChart1"/>
    <dgm:cxn modelId="{A83D390D-C045-1A42-A1B9-776318D56D55}" type="presParOf" srcId="{18A02DB5-3CED-124D-BB49-A647799AABB2}" destId="{3BE7FA44-6113-8747-890C-32FFC5FAD20B}" srcOrd="1" destOrd="0" presId="urn:microsoft.com/office/officeart/2005/8/layout/orgChart1"/>
    <dgm:cxn modelId="{D78A512D-FCA8-E049-9FC5-20E0A6918B41}" type="presParOf" srcId="{18A02DB5-3CED-124D-BB49-A647799AABB2}" destId="{4C185607-B72F-7B44-B141-7A4B75FBC951}" srcOrd="2" destOrd="0" presId="urn:microsoft.com/office/officeart/2005/8/layout/orgChart1"/>
    <dgm:cxn modelId="{F4221AAC-2868-3342-B5B3-26BA5FC65E8B}" type="presParOf" srcId="{71B280D2-E745-0C4B-BD32-C9EC8FF81D28}" destId="{2648C179-7A04-274E-AAB5-9FD87E09E635}" srcOrd="4" destOrd="0" presId="urn:microsoft.com/office/officeart/2005/8/layout/orgChart1"/>
    <dgm:cxn modelId="{2A3F403A-DC7C-1340-B379-CDBD17E52384}" type="presParOf" srcId="{71B280D2-E745-0C4B-BD32-C9EC8FF81D28}" destId="{AF4C03A2-1392-DE4D-A0F9-CE2B25B9EC0A}" srcOrd="5" destOrd="0" presId="urn:microsoft.com/office/officeart/2005/8/layout/orgChart1"/>
    <dgm:cxn modelId="{17FA65DE-CCEA-884F-BF44-A3D920FBC697}" type="presParOf" srcId="{AF4C03A2-1392-DE4D-A0F9-CE2B25B9EC0A}" destId="{1285D2E8-BDAA-574D-9E3D-783789125AC1}" srcOrd="0" destOrd="0" presId="urn:microsoft.com/office/officeart/2005/8/layout/orgChart1"/>
    <dgm:cxn modelId="{E4771B48-08AF-A145-AFB9-4B425B4EE8A2}" type="presParOf" srcId="{1285D2E8-BDAA-574D-9E3D-783789125AC1}" destId="{5C2688BF-593C-8D4F-8FB6-D0C993E949E5}" srcOrd="0" destOrd="0" presId="urn:microsoft.com/office/officeart/2005/8/layout/orgChart1"/>
    <dgm:cxn modelId="{177B1E63-8194-8949-AED7-0C8DA9D05C50}" type="presParOf" srcId="{1285D2E8-BDAA-574D-9E3D-783789125AC1}" destId="{1DADAC1F-C2DC-DB43-99B4-A101ACEB0C4A}" srcOrd="1" destOrd="0" presId="urn:microsoft.com/office/officeart/2005/8/layout/orgChart1"/>
    <dgm:cxn modelId="{316056EC-2669-3E40-8D5B-F39FCB47D70F}" type="presParOf" srcId="{AF4C03A2-1392-DE4D-A0F9-CE2B25B9EC0A}" destId="{A7CEDBEC-DA94-AA48-AAE5-5207F3228A16}" srcOrd="1" destOrd="0" presId="urn:microsoft.com/office/officeart/2005/8/layout/orgChart1"/>
    <dgm:cxn modelId="{1611A2D6-7C0B-6949-BBBC-625169425DAB}" type="presParOf" srcId="{AF4C03A2-1392-DE4D-A0F9-CE2B25B9EC0A}" destId="{BA1D8EA1-66C1-4541-8441-F6E96FF26FDF}" srcOrd="2" destOrd="0" presId="urn:microsoft.com/office/officeart/2005/8/layout/orgChart1"/>
    <dgm:cxn modelId="{1A6C4102-9A77-BD45-B28C-FF2A7759CDC3}" type="presParOf" srcId="{71B280D2-E745-0C4B-BD32-C9EC8FF81D28}" destId="{C2D5F0D8-F0BF-4A44-B158-4565210367DD}" srcOrd="6" destOrd="0" presId="urn:microsoft.com/office/officeart/2005/8/layout/orgChart1"/>
    <dgm:cxn modelId="{C7C6B0BC-5ED1-DC4A-A275-116BE45CD556}" type="presParOf" srcId="{71B280D2-E745-0C4B-BD32-C9EC8FF81D28}" destId="{F7BD9882-138E-D042-993B-56E6A80745B7}" srcOrd="7" destOrd="0" presId="urn:microsoft.com/office/officeart/2005/8/layout/orgChart1"/>
    <dgm:cxn modelId="{5565DDAE-ABB5-3847-B6A9-0623E11575FE}" type="presParOf" srcId="{F7BD9882-138E-D042-993B-56E6A80745B7}" destId="{B220B7DF-1C56-0646-A43C-97A5C5AC80C9}" srcOrd="0" destOrd="0" presId="urn:microsoft.com/office/officeart/2005/8/layout/orgChart1"/>
    <dgm:cxn modelId="{8D51C0ED-3214-2B4E-9BF3-62A0255DFF0A}" type="presParOf" srcId="{B220B7DF-1C56-0646-A43C-97A5C5AC80C9}" destId="{28207892-3712-CC46-AD6A-A027D95235F5}" srcOrd="0" destOrd="0" presId="urn:microsoft.com/office/officeart/2005/8/layout/orgChart1"/>
    <dgm:cxn modelId="{ED0649A4-3935-7145-A818-6D67681A91C6}" type="presParOf" srcId="{B220B7DF-1C56-0646-A43C-97A5C5AC80C9}" destId="{A1E6F30D-5915-DA46-A2E0-2E497142A029}" srcOrd="1" destOrd="0" presId="urn:microsoft.com/office/officeart/2005/8/layout/orgChart1"/>
    <dgm:cxn modelId="{54869A12-A965-044A-B7D4-12009F406A74}" type="presParOf" srcId="{F7BD9882-138E-D042-993B-56E6A80745B7}" destId="{01A39AD2-E01F-3D40-96B7-C6E559E6CC1F}" srcOrd="1" destOrd="0" presId="urn:microsoft.com/office/officeart/2005/8/layout/orgChart1"/>
    <dgm:cxn modelId="{F6202B1F-1828-3F4D-9D6A-81E900C1BBD9}" type="presParOf" srcId="{01A39AD2-E01F-3D40-96B7-C6E559E6CC1F}" destId="{DCED2992-AF13-D949-89EE-EC06225D370B}" srcOrd="0" destOrd="0" presId="urn:microsoft.com/office/officeart/2005/8/layout/orgChart1"/>
    <dgm:cxn modelId="{FA7B6470-24E1-F24A-B9F7-C16B04FFB2FB}" type="presParOf" srcId="{01A39AD2-E01F-3D40-96B7-C6E559E6CC1F}" destId="{A2C930CA-E439-AE43-A533-944469903EC6}" srcOrd="1" destOrd="0" presId="urn:microsoft.com/office/officeart/2005/8/layout/orgChart1"/>
    <dgm:cxn modelId="{5A7800E4-1C75-5C4E-9F74-99B274D08F5D}" type="presParOf" srcId="{A2C930CA-E439-AE43-A533-944469903EC6}" destId="{54E7642A-1BD2-BF4F-B286-AC6171CF8659}" srcOrd="0" destOrd="0" presId="urn:microsoft.com/office/officeart/2005/8/layout/orgChart1"/>
    <dgm:cxn modelId="{CE0B261A-B03E-A44F-AD28-2FE2BDE9DF21}" type="presParOf" srcId="{54E7642A-1BD2-BF4F-B286-AC6171CF8659}" destId="{97A10A25-A16E-5E49-8F35-87673241B0EF}" srcOrd="0" destOrd="0" presId="urn:microsoft.com/office/officeart/2005/8/layout/orgChart1"/>
    <dgm:cxn modelId="{34EC84E1-1380-3F42-AED3-B7925887F23F}" type="presParOf" srcId="{54E7642A-1BD2-BF4F-B286-AC6171CF8659}" destId="{0F176E5F-94D2-564B-B37F-E448AC9632DD}" srcOrd="1" destOrd="0" presId="urn:microsoft.com/office/officeart/2005/8/layout/orgChart1"/>
    <dgm:cxn modelId="{F05C365A-69B1-124C-B669-6985935D27FB}" type="presParOf" srcId="{A2C930CA-E439-AE43-A533-944469903EC6}" destId="{A8FA3234-35A2-A244-938E-8A3F071C64CD}" srcOrd="1" destOrd="0" presId="urn:microsoft.com/office/officeart/2005/8/layout/orgChart1"/>
    <dgm:cxn modelId="{FDC88742-6A16-3D4E-AC33-2D1CA588930C}" type="presParOf" srcId="{A8FA3234-35A2-A244-938E-8A3F071C64CD}" destId="{025714BD-AA79-B449-869C-481915B9E6C7}" srcOrd="0" destOrd="0" presId="urn:microsoft.com/office/officeart/2005/8/layout/orgChart1"/>
    <dgm:cxn modelId="{47D3D98F-A523-8845-B402-B902B23CE766}" type="presParOf" srcId="{A8FA3234-35A2-A244-938E-8A3F071C64CD}" destId="{A3BE3C4F-12FE-1149-BF26-CEE457D7E2EA}" srcOrd="1" destOrd="0" presId="urn:microsoft.com/office/officeart/2005/8/layout/orgChart1"/>
    <dgm:cxn modelId="{2DDB62E3-6ACF-A34A-8C1A-2735CD3E9959}" type="presParOf" srcId="{A3BE3C4F-12FE-1149-BF26-CEE457D7E2EA}" destId="{22EF80BE-5D46-4340-8090-6ADC53780203}" srcOrd="0" destOrd="0" presId="urn:microsoft.com/office/officeart/2005/8/layout/orgChart1"/>
    <dgm:cxn modelId="{EB9376FB-A4BC-4042-8B14-518AC7A47C40}" type="presParOf" srcId="{22EF80BE-5D46-4340-8090-6ADC53780203}" destId="{60C0A4D3-4916-D54C-8290-851A1D33CE2C}" srcOrd="0" destOrd="0" presId="urn:microsoft.com/office/officeart/2005/8/layout/orgChart1"/>
    <dgm:cxn modelId="{E44400EB-354D-8C47-B978-D3E36F54A04D}" type="presParOf" srcId="{22EF80BE-5D46-4340-8090-6ADC53780203}" destId="{31B763F6-2F22-6B4A-9350-08A3BC65B66C}" srcOrd="1" destOrd="0" presId="urn:microsoft.com/office/officeart/2005/8/layout/orgChart1"/>
    <dgm:cxn modelId="{B8E0DE30-5439-6740-845D-26AFD822C70F}" type="presParOf" srcId="{A3BE3C4F-12FE-1149-BF26-CEE457D7E2EA}" destId="{2FE22FC1-DF24-4C47-AAA2-DDDE6BB582E5}" srcOrd="1" destOrd="0" presId="urn:microsoft.com/office/officeart/2005/8/layout/orgChart1"/>
    <dgm:cxn modelId="{175FDA37-02A3-FC42-B6B0-EB924609B725}" type="presParOf" srcId="{A3BE3C4F-12FE-1149-BF26-CEE457D7E2EA}" destId="{C3B84B6F-6850-B648-BA99-3CCD5EDBA095}" srcOrd="2" destOrd="0" presId="urn:microsoft.com/office/officeart/2005/8/layout/orgChart1"/>
    <dgm:cxn modelId="{9975E797-0E78-2748-85E1-F47C1CF0B283}" type="presParOf" srcId="{A8FA3234-35A2-A244-938E-8A3F071C64CD}" destId="{86A342CA-F18F-DB47-AB71-564E55CCB1C9}" srcOrd="2" destOrd="0" presId="urn:microsoft.com/office/officeart/2005/8/layout/orgChart1"/>
    <dgm:cxn modelId="{A3E68066-B4D2-914E-9DBF-465A4F6922FD}" type="presParOf" srcId="{A8FA3234-35A2-A244-938E-8A3F071C64CD}" destId="{96E79DB7-CB8E-7845-AE96-2A0A40D1B17F}" srcOrd="3" destOrd="0" presId="urn:microsoft.com/office/officeart/2005/8/layout/orgChart1"/>
    <dgm:cxn modelId="{1455CC64-5D23-9149-83F0-7DDC202213DF}" type="presParOf" srcId="{96E79DB7-CB8E-7845-AE96-2A0A40D1B17F}" destId="{6FDC7F74-4012-4747-87DA-F355FF201B77}" srcOrd="0" destOrd="0" presId="urn:microsoft.com/office/officeart/2005/8/layout/orgChart1"/>
    <dgm:cxn modelId="{7012611D-0986-FC4A-9C2A-373A3D210B44}" type="presParOf" srcId="{6FDC7F74-4012-4747-87DA-F355FF201B77}" destId="{3BF36E31-DF8B-ED4C-ABFA-28446BF57BA1}" srcOrd="0" destOrd="0" presId="urn:microsoft.com/office/officeart/2005/8/layout/orgChart1"/>
    <dgm:cxn modelId="{15F09F49-A40A-034E-802A-6C6017F239AC}" type="presParOf" srcId="{6FDC7F74-4012-4747-87DA-F355FF201B77}" destId="{6AB2AE41-E503-B740-906B-7CC40C41F08C}" srcOrd="1" destOrd="0" presId="urn:microsoft.com/office/officeart/2005/8/layout/orgChart1"/>
    <dgm:cxn modelId="{97849EA4-7940-D943-8F87-9BE501FCF243}" type="presParOf" srcId="{96E79DB7-CB8E-7845-AE96-2A0A40D1B17F}" destId="{92306531-3267-044B-94C7-CAFA86E53BBA}" srcOrd="1" destOrd="0" presId="urn:microsoft.com/office/officeart/2005/8/layout/orgChart1"/>
    <dgm:cxn modelId="{A1DD06EB-9FA0-1D4D-B426-D6125C60DF1F}" type="presParOf" srcId="{96E79DB7-CB8E-7845-AE96-2A0A40D1B17F}" destId="{4169C225-8240-2B40-AD25-2C15A9BF7703}" srcOrd="2" destOrd="0" presId="urn:microsoft.com/office/officeart/2005/8/layout/orgChart1"/>
    <dgm:cxn modelId="{1E94C7FC-8624-214F-A1EC-3FA4C86E168F}" type="presParOf" srcId="{A8FA3234-35A2-A244-938E-8A3F071C64CD}" destId="{61CF698C-9505-DF47-BD81-CA7577938117}" srcOrd="4" destOrd="0" presId="urn:microsoft.com/office/officeart/2005/8/layout/orgChart1"/>
    <dgm:cxn modelId="{A663A3E5-CD86-F240-B0EA-C98D6C4D8F5A}" type="presParOf" srcId="{A8FA3234-35A2-A244-938E-8A3F071C64CD}" destId="{961C5D11-2332-D649-A8A0-AC61F35A1227}" srcOrd="5" destOrd="0" presId="urn:microsoft.com/office/officeart/2005/8/layout/orgChart1"/>
    <dgm:cxn modelId="{8F9E964E-2216-7F42-B040-76747DFC41DB}" type="presParOf" srcId="{961C5D11-2332-D649-A8A0-AC61F35A1227}" destId="{3689A6E1-E4CC-C545-97E8-DBABF4CEC210}" srcOrd="0" destOrd="0" presId="urn:microsoft.com/office/officeart/2005/8/layout/orgChart1"/>
    <dgm:cxn modelId="{3EB41BB1-7A25-604D-9F8A-03B575965ABF}" type="presParOf" srcId="{3689A6E1-E4CC-C545-97E8-DBABF4CEC210}" destId="{201EC307-B0BF-BD4D-BBB3-9665984D21F9}" srcOrd="0" destOrd="0" presId="urn:microsoft.com/office/officeart/2005/8/layout/orgChart1"/>
    <dgm:cxn modelId="{3B8C2EC6-D893-FF4B-962B-5D2535756A9C}" type="presParOf" srcId="{3689A6E1-E4CC-C545-97E8-DBABF4CEC210}" destId="{5E338170-FF8B-3B4E-A57D-ED6685BDF360}" srcOrd="1" destOrd="0" presId="urn:microsoft.com/office/officeart/2005/8/layout/orgChart1"/>
    <dgm:cxn modelId="{61015054-7E6F-7744-85B4-A90C08089FC8}" type="presParOf" srcId="{961C5D11-2332-D649-A8A0-AC61F35A1227}" destId="{8FB06949-3696-1748-945B-5C52E4421AD8}" srcOrd="1" destOrd="0" presId="urn:microsoft.com/office/officeart/2005/8/layout/orgChart1"/>
    <dgm:cxn modelId="{8D562C73-0DE1-1944-9CEB-F9DBB836BA0D}" type="presParOf" srcId="{8FB06949-3696-1748-945B-5C52E4421AD8}" destId="{373A76ED-927F-9848-8739-3CD41BB2FACD}" srcOrd="0" destOrd="0" presId="urn:microsoft.com/office/officeart/2005/8/layout/orgChart1"/>
    <dgm:cxn modelId="{32106988-B95C-AF47-A601-76B1F31C681B}" type="presParOf" srcId="{8FB06949-3696-1748-945B-5C52E4421AD8}" destId="{71F3A280-C0F0-934E-AE42-25F75CCFF541}" srcOrd="1" destOrd="0" presId="urn:microsoft.com/office/officeart/2005/8/layout/orgChart1"/>
    <dgm:cxn modelId="{84498596-F1E7-AE48-8F76-EEB460429E0A}" type="presParOf" srcId="{71F3A280-C0F0-934E-AE42-25F75CCFF541}" destId="{FC96B12F-2046-0448-A696-6F9238D60562}" srcOrd="0" destOrd="0" presId="urn:microsoft.com/office/officeart/2005/8/layout/orgChart1"/>
    <dgm:cxn modelId="{41B56565-7CF5-8B40-B0E0-7F790CD4DC7C}" type="presParOf" srcId="{FC96B12F-2046-0448-A696-6F9238D60562}" destId="{FD6FAA4C-9DC6-584F-9A7B-90D69B384315}" srcOrd="0" destOrd="0" presId="urn:microsoft.com/office/officeart/2005/8/layout/orgChart1"/>
    <dgm:cxn modelId="{B4201C6A-15B3-0549-ACE9-E2D5D0FFF686}" type="presParOf" srcId="{FC96B12F-2046-0448-A696-6F9238D60562}" destId="{98E71C08-EABB-5845-A0E3-5AA5391AB76E}" srcOrd="1" destOrd="0" presId="urn:microsoft.com/office/officeart/2005/8/layout/orgChart1"/>
    <dgm:cxn modelId="{CCE3B46A-C371-0749-919A-75C3654816E4}" type="presParOf" srcId="{71F3A280-C0F0-934E-AE42-25F75CCFF541}" destId="{76154C11-7247-664E-88FB-4A4FC815E5FD}" srcOrd="1" destOrd="0" presId="urn:microsoft.com/office/officeart/2005/8/layout/orgChart1"/>
    <dgm:cxn modelId="{E5EF5A20-269A-2249-885D-29D6A75CDCD5}" type="presParOf" srcId="{71F3A280-C0F0-934E-AE42-25F75CCFF541}" destId="{75721CE1-9BAE-F04A-9AB8-8182AF21C73E}" srcOrd="2" destOrd="0" presId="urn:microsoft.com/office/officeart/2005/8/layout/orgChart1"/>
    <dgm:cxn modelId="{3AD73C3F-A480-F144-9BAE-29F55DD9DEFE}" type="presParOf" srcId="{961C5D11-2332-D649-A8A0-AC61F35A1227}" destId="{DD86C087-315F-7C41-B09F-027F720E6BE2}" srcOrd="2" destOrd="0" presId="urn:microsoft.com/office/officeart/2005/8/layout/orgChart1"/>
    <dgm:cxn modelId="{A96F58E5-637D-4C4E-BD1B-DB70D0136696}" type="presParOf" srcId="{A2C930CA-E439-AE43-A533-944469903EC6}" destId="{43D45549-88AB-1645-A8B0-62DA214BF9EA}" srcOrd="2" destOrd="0" presId="urn:microsoft.com/office/officeart/2005/8/layout/orgChart1"/>
    <dgm:cxn modelId="{BBD89791-9A1E-6D48-827E-881F356AC87A}" type="presParOf" srcId="{F7BD9882-138E-D042-993B-56E6A80745B7}" destId="{B996EC43-8D26-D64F-824D-2976413B6263}" srcOrd="2" destOrd="0" presId="urn:microsoft.com/office/officeart/2005/8/layout/orgChart1"/>
    <dgm:cxn modelId="{A4C1FEA3-AFBF-AF4E-B346-986821AF0D64}" type="presParOf" srcId="{71B280D2-E745-0C4B-BD32-C9EC8FF81D28}" destId="{17ADB0C9-15F4-2C4E-AC8D-70395B6889BF}" srcOrd="8" destOrd="0" presId="urn:microsoft.com/office/officeart/2005/8/layout/orgChart1"/>
    <dgm:cxn modelId="{4693C217-21DA-D840-9F8B-78815D6C9220}" type="presParOf" srcId="{71B280D2-E745-0C4B-BD32-C9EC8FF81D28}" destId="{924BE0A6-F137-3440-BEB8-6F6CF3932BC8}" srcOrd="9" destOrd="0" presId="urn:microsoft.com/office/officeart/2005/8/layout/orgChart1"/>
    <dgm:cxn modelId="{9CEC3D60-0BC2-ED4B-9EE6-9F8E474B0EF1}" type="presParOf" srcId="{924BE0A6-F137-3440-BEB8-6F6CF3932BC8}" destId="{6101FA7A-23C3-F342-A1F0-71D8D90D6070}" srcOrd="0" destOrd="0" presId="urn:microsoft.com/office/officeart/2005/8/layout/orgChart1"/>
    <dgm:cxn modelId="{0AEDCCC9-E460-A045-B2F4-064F6AA1DF68}" type="presParOf" srcId="{6101FA7A-23C3-F342-A1F0-71D8D90D6070}" destId="{52885BC3-6C1D-FB41-B009-93E7D709ED13}" srcOrd="0" destOrd="0" presId="urn:microsoft.com/office/officeart/2005/8/layout/orgChart1"/>
    <dgm:cxn modelId="{16A76ABD-95D5-4844-84F2-BB2FD86DB35F}" type="presParOf" srcId="{6101FA7A-23C3-F342-A1F0-71D8D90D6070}" destId="{E348E4F4-F32E-7948-AA37-363681B31C0F}" srcOrd="1" destOrd="0" presId="urn:microsoft.com/office/officeart/2005/8/layout/orgChart1"/>
    <dgm:cxn modelId="{690DCEEC-4D45-B04C-BABD-752D5BC4164B}" type="presParOf" srcId="{924BE0A6-F137-3440-BEB8-6F6CF3932BC8}" destId="{6D754DBE-288A-2341-8AC0-0DC1B7DF2D3C}" srcOrd="1" destOrd="0" presId="urn:microsoft.com/office/officeart/2005/8/layout/orgChart1"/>
    <dgm:cxn modelId="{B017218B-0B0E-1E48-BDD1-0912AAABF1ED}" type="presParOf" srcId="{6D754DBE-288A-2341-8AC0-0DC1B7DF2D3C}" destId="{035758A3-DD4F-DC4A-A890-160D063047A7}" srcOrd="0" destOrd="0" presId="urn:microsoft.com/office/officeart/2005/8/layout/orgChart1"/>
    <dgm:cxn modelId="{097F95AA-E70E-D242-8907-8B7386305090}" type="presParOf" srcId="{6D754DBE-288A-2341-8AC0-0DC1B7DF2D3C}" destId="{88F66DB0-AB85-5141-A9DB-6C079794EA32}" srcOrd="1" destOrd="0" presId="urn:microsoft.com/office/officeart/2005/8/layout/orgChart1"/>
    <dgm:cxn modelId="{DCE338EA-2B07-1A4E-BAD4-087C07ADAE49}" type="presParOf" srcId="{88F66DB0-AB85-5141-A9DB-6C079794EA32}" destId="{4B33E040-5359-E14B-98F5-757E933F1007}" srcOrd="0" destOrd="0" presId="urn:microsoft.com/office/officeart/2005/8/layout/orgChart1"/>
    <dgm:cxn modelId="{0DBF373B-2B0A-8C4F-85AB-D21E65535F89}" type="presParOf" srcId="{4B33E040-5359-E14B-98F5-757E933F1007}" destId="{50DC89B5-C689-094E-9970-FD1AA9DCECA4}" srcOrd="0" destOrd="0" presId="urn:microsoft.com/office/officeart/2005/8/layout/orgChart1"/>
    <dgm:cxn modelId="{D189C446-18F0-DF43-B4D4-378E2727F5CC}" type="presParOf" srcId="{4B33E040-5359-E14B-98F5-757E933F1007}" destId="{C5310EE5-116E-5B4C-8F7D-9A97D7784565}" srcOrd="1" destOrd="0" presId="urn:microsoft.com/office/officeart/2005/8/layout/orgChart1"/>
    <dgm:cxn modelId="{FDB60192-04B2-274C-AE2E-DCB484273CCC}" type="presParOf" srcId="{88F66DB0-AB85-5141-A9DB-6C079794EA32}" destId="{6B77DE69-F743-074F-8FFB-6E2A2FD738B8}" srcOrd="1" destOrd="0" presId="urn:microsoft.com/office/officeart/2005/8/layout/orgChart1"/>
    <dgm:cxn modelId="{4AA46AB4-9DDC-684F-B960-2ABDC6BC8311}" type="presParOf" srcId="{6B77DE69-F743-074F-8FFB-6E2A2FD738B8}" destId="{5499A092-0180-0D46-A18E-B5A9B14C8463}" srcOrd="0" destOrd="0" presId="urn:microsoft.com/office/officeart/2005/8/layout/orgChart1"/>
    <dgm:cxn modelId="{DD3E229E-594E-F94D-87D2-6CA788E28CEC}" type="presParOf" srcId="{6B77DE69-F743-074F-8FFB-6E2A2FD738B8}" destId="{B062E30F-0E5B-0140-96E8-38BA7B48ABB1}" srcOrd="1" destOrd="0" presId="urn:microsoft.com/office/officeart/2005/8/layout/orgChart1"/>
    <dgm:cxn modelId="{13B6B360-FC1B-C743-8EBE-BA833C81D7A1}" type="presParOf" srcId="{B062E30F-0E5B-0140-96E8-38BA7B48ABB1}" destId="{4977EEA1-0681-354B-8843-40A5ABB704AF}" srcOrd="0" destOrd="0" presId="urn:microsoft.com/office/officeart/2005/8/layout/orgChart1"/>
    <dgm:cxn modelId="{8A173D50-3BF9-D640-8213-BA5C620A3E48}" type="presParOf" srcId="{4977EEA1-0681-354B-8843-40A5ABB704AF}" destId="{B85A26F7-EE0F-1141-B8BB-1FBB92A73F02}" srcOrd="0" destOrd="0" presId="urn:microsoft.com/office/officeart/2005/8/layout/orgChart1"/>
    <dgm:cxn modelId="{C523CA43-70A2-AA42-97C8-5AE61B589CDD}" type="presParOf" srcId="{4977EEA1-0681-354B-8843-40A5ABB704AF}" destId="{FAE99E14-DA85-D84C-A0E9-80411337F3D2}" srcOrd="1" destOrd="0" presId="urn:microsoft.com/office/officeart/2005/8/layout/orgChart1"/>
    <dgm:cxn modelId="{DBDAD426-BFE2-7245-BC89-CEF4ABF95EC2}" type="presParOf" srcId="{B062E30F-0E5B-0140-96E8-38BA7B48ABB1}" destId="{8363F07E-6780-BB41-9AFD-07E5B524F5D2}" srcOrd="1" destOrd="0" presId="urn:microsoft.com/office/officeart/2005/8/layout/orgChart1"/>
    <dgm:cxn modelId="{A6501879-4A2E-D04F-922C-87E6A5DAB21F}" type="presParOf" srcId="{B062E30F-0E5B-0140-96E8-38BA7B48ABB1}" destId="{364B26A6-A41A-E941-B245-3686169CAEA4}" srcOrd="2" destOrd="0" presId="urn:microsoft.com/office/officeart/2005/8/layout/orgChart1"/>
    <dgm:cxn modelId="{03F1EB9E-55B3-3E47-8989-4ADF9DF674DE}" type="presParOf" srcId="{6B77DE69-F743-074F-8FFB-6E2A2FD738B8}" destId="{CBE05EC9-D7B4-8344-BD10-3CB5168E59E0}" srcOrd="2" destOrd="0" presId="urn:microsoft.com/office/officeart/2005/8/layout/orgChart1"/>
    <dgm:cxn modelId="{382A812D-CAF7-4340-9774-54B2CC44FE11}" type="presParOf" srcId="{6B77DE69-F743-074F-8FFB-6E2A2FD738B8}" destId="{672117E7-3FF7-A849-89F6-2CF6E51C4ED2}" srcOrd="3" destOrd="0" presId="urn:microsoft.com/office/officeart/2005/8/layout/orgChart1"/>
    <dgm:cxn modelId="{1973393C-5719-CD43-BFE3-4909F6507FE7}" type="presParOf" srcId="{672117E7-3FF7-A849-89F6-2CF6E51C4ED2}" destId="{E280A146-2816-D54E-9AD1-D2B69FF27A35}" srcOrd="0" destOrd="0" presId="urn:microsoft.com/office/officeart/2005/8/layout/orgChart1"/>
    <dgm:cxn modelId="{4EBEB835-30CC-7D42-929D-A1B43D847A82}" type="presParOf" srcId="{E280A146-2816-D54E-9AD1-D2B69FF27A35}" destId="{3439C419-EF8E-3E41-ADF2-BABD9F2312CF}" srcOrd="0" destOrd="0" presId="urn:microsoft.com/office/officeart/2005/8/layout/orgChart1"/>
    <dgm:cxn modelId="{75A3206D-29D1-7442-878B-CE45D3BF8194}" type="presParOf" srcId="{E280A146-2816-D54E-9AD1-D2B69FF27A35}" destId="{32301175-23D0-134A-BC97-B7A889835A14}" srcOrd="1" destOrd="0" presId="urn:microsoft.com/office/officeart/2005/8/layout/orgChart1"/>
    <dgm:cxn modelId="{5CC934AA-2D32-6D45-9139-C0064313F191}" type="presParOf" srcId="{672117E7-3FF7-A849-89F6-2CF6E51C4ED2}" destId="{BECB0866-4F3D-E743-98BE-72C6D15B2084}" srcOrd="1" destOrd="0" presId="urn:microsoft.com/office/officeart/2005/8/layout/orgChart1"/>
    <dgm:cxn modelId="{61C77099-3190-EA4B-832A-BC84E40CC505}" type="presParOf" srcId="{BECB0866-4F3D-E743-98BE-72C6D15B2084}" destId="{9DF15CAE-537C-5F47-8A5A-A13C6546BB8D}" srcOrd="0" destOrd="0" presId="urn:microsoft.com/office/officeart/2005/8/layout/orgChart1"/>
    <dgm:cxn modelId="{D4BC08E9-BC03-284B-883F-4DC4B5BEACDB}" type="presParOf" srcId="{BECB0866-4F3D-E743-98BE-72C6D15B2084}" destId="{8FAA4C0E-44E7-2045-BB7F-64AC65969695}" srcOrd="1" destOrd="0" presId="urn:microsoft.com/office/officeart/2005/8/layout/orgChart1"/>
    <dgm:cxn modelId="{0A5D823F-AE42-B74F-80DF-28F9AB80F76B}" type="presParOf" srcId="{8FAA4C0E-44E7-2045-BB7F-64AC65969695}" destId="{1D76CDF2-0878-9246-AB9D-6DDC379F159C}" srcOrd="0" destOrd="0" presId="urn:microsoft.com/office/officeart/2005/8/layout/orgChart1"/>
    <dgm:cxn modelId="{218C5B96-08E0-0545-8447-8976EA4F1685}" type="presParOf" srcId="{1D76CDF2-0878-9246-AB9D-6DDC379F159C}" destId="{2691E3F5-CA44-EE49-8E08-74B907E59D56}" srcOrd="0" destOrd="0" presId="urn:microsoft.com/office/officeart/2005/8/layout/orgChart1"/>
    <dgm:cxn modelId="{126FB0F1-42B5-2B4C-BE78-7DBEC7B3D05F}" type="presParOf" srcId="{1D76CDF2-0878-9246-AB9D-6DDC379F159C}" destId="{747DE41A-1F39-DC4C-9FA3-4EBA320C56B1}" srcOrd="1" destOrd="0" presId="urn:microsoft.com/office/officeart/2005/8/layout/orgChart1"/>
    <dgm:cxn modelId="{255F5D5D-143E-044F-9169-971DA2ED561F}" type="presParOf" srcId="{8FAA4C0E-44E7-2045-BB7F-64AC65969695}" destId="{DB0E3165-D6E6-4541-8C58-166B8D5A7A32}" srcOrd="1" destOrd="0" presId="urn:microsoft.com/office/officeart/2005/8/layout/orgChart1"/>
    <dgm:cxn modelId="{3A8B18D4-0B12-504C-9892-B6E6DE431C6D}" type="presParOf" srcId="{DB0E3165-D6E6-4541-8C58-166B8D5A7A32}" destId="{86DE79E1-37D2-6445-8833-7429A8AB145D}" srcOrd="0" destOrd="0" presId="urn:microsoft.com/office/officeart/2005/8/layout/orgChart1"/>
    <dgm:cxn modelId="{06A43152-A219-C64E-B5AA-4898D41F7936}" type="presParOf" srcId="{DB0E3165-D6E6-4541-8C58-166B8D5A7A32}" destId="{B8AE9A10-782F-EA4E-93F1-3C03B9CA7C42}" srcOrd="1" destOrd="0" presId="urn:microsoft.com/office/officeart/2005/8/layout/orgChart1"/>
    <dgm:cxn modelId="{DDEDD5AE-A8E3-D642-B18D-DEC79F422034}" type="presParOf" srcId="{B8AE9A10-782F-EA4E-93F1-3C03B9CA7C42}" destId="{79003D1E-6C3A-3B4A-90D3-4F5D7D4AC25B}" srcOrd="0" destOrd="0" presId="urn:microsoft.com/office/officeart/2005/8/layout/orgChart1"/>
    <dgm:cxn modelId="{6C8FE11B-AA64-474F-8132-D2CB7AAF6D2C}" type="presParOf" srcId="{79003D1E-6C3A-3B4A-90D3-4F5D7D4AC25B}" destId="{213A7013-3399-D843-9E10-3F110374BA6D}" srcOrd="0" destOrd="0" presId="urn:microsoft.com/office/officeart/2005/8/layout/orgChart1"/>
    <dgm:cxn modelId="{3595456D-ADED-134D-B1D6-E735D03A9756}" type="presParOf" srcId="{79003D1E-6C3A-3B4A-90D3-4F5D7D4AC25B}" destId="{67EF8CE3-CF27-E040-ADBB-420A961EE6C7}" srcOrd="1" destOrd="0" presId="urn:microsoft.com/office/officeart/2005/8/layout/orgChart1"/>
    <dgm:cxn modelId="{4E741D3A-0A19-6A40-A234-9FA0B7F9F992}" type="presParOf" srcId="{B8AE9A10-782F-EA4E-93F1-3C03B9CA7C42}" destId="{73A7B8E1-AAC7-3A4D-A71E-AFCFE5319748}" srcOrd="1" destOrd="0" presId="urn:microsoft.com/office/officeart/2005/8/layout/orgChart1"/>
    <dgm:cxn modelId="{D587C7DD-65D0-FC49-A3A6-23D0E181673D}" type="presParOf" srcId="{B8AE9A10-782F-EA4E-93F1-3C03B9CA7C42}" destId="{6B31DF37-18AA-A64C-B9A8-B7D1767FEA3D}" srcOrd="2" destOrd="0" presId="urn:microsoft.com/office/officeart/2005/8/layout/orgChart1"/>
    <dgm:cxn modelId="{7C17601A-CC18-5240-B160-E04D528FAB23}" type="presParOf" srcId="{DB0E3165-D6E6-4541-8C58-166B8D5A7A32}" destId="{F5ADEE60-FC4E-C148-90C8-C1AF0EF90D5F}" srcOrd="2" destOrd="0" presId="urn:microsoft.com/office/officeart/2005/8/layout/orgChart1"/>
    <dgm:cxn modelId="{2BB5690F-2D50-0D49-86EB-5C665016C8FE}" type="presParOf" srcId="{DB0E3165-D6E6-4541-8C58-166B8D5A7A32}" destId="{2227A516-D1AF-FE4C-8EAC-96B36136E001}" srcOrd="3" destOrd="0" presId="urn:microsoft.com/office/officeart/2005/8/layout/orgChart1"/>
    <dgm:cxn modelId="{05CFA5A8-C17A-B644-B3FF-44603204B849}" type="presParOf" srcId="{2227A516-D1AF-FE4C-8EAC-96B36136E001}" destId="{DC172C32-844D-C741-8F50-0B4C51AE69D1}" srcOrd="0" destOrd="0" presId="urn:microsoft.com/office/officeart/2005/8/layout/orgChart1"/>
    <dgm:cxn modelId="{A37F24A1-2A3B-F54A-B833-64310B89E753}" type="presParOf" srcId="{DC172C32-844D-C741-8F50-0B4C51AE69D1}" destId="{D3C6FAF8-2FDA-224B-8D10-752D35B78106}" srcOrd="0" destOrd="0" presId="urn:microsoft.com/office/officeart/2005/8/layout/orgChart1"/>
    <dgm:cxn modelId="{82C5FA65-F288-F846-92F1-BBD2A73F4D7E}" type="presParOf" srcId="{DC172C32-844D-C741-8F50-0B4C51AE69D1}" destId="{4E6EA145-DEA6-0143-B734-308A6EC36D03}" srcOrd="1" destOrd="0" presId="urn:microsoft.com/office/officeart/2005/8/layout/orgChart1"/>
    <dgm:cxn modelId="{E9CF345E-A0F4-BB4A-8485-F8568F883240}" type="presParOf" srcId="{2227A516-D1AF-FE4C-8EAC-96B36136E001}" destId="{461101DF-9A69-C049-88B1-24C8AF7CC797}" srcOrd="1" destOrd="0" presId="urn:microsoft.com/office/officeart/2005/8/layout/orgChart1"/>
    <dgm:cxn modelId="{4A6C4E66-AD26-2A44-96A0-40898CAB036E}" type="presParOf" srcId="{2227A516-D1AF-FE4C-8EAC-96B36136E001}" destId="{0E5ABE9E-B5FD-604E-AC14-12821A93DE0B}" srcOrd="2" destOrd="0" presId="urn:microsoft.com/office/officeart/2005/8/layout/orgChart1"/>
    <dgm:cxn modelId="{73CA5D89-504A-7049-89F2-731B7808BA05}" type="presParOf" srcId="{8FAA4C0E-44E7-2045-BB7F-64AC65969695}" destId="{E4CB3B8D-ED2B-FE43-9525-16B11F932AE5}" srcOrd="2" destOrd="0" presId="urn:microsoft.com/office/officeart/2005/8/layout/orgChart1"/>
    <dgm:cxn modelId="{6FD4517C-1E5F-7443-B2C9-564B305BDAD3}" type="presParOf" srcId="{672117E7-3FF7-A849-89F6-2CF6E51C4ED2}" destId="{96F3875D-34BA-3C4B-99BC-F245327F203F}" srcOrd="2" destOrd="0" presId="urn:microsoft.com/office/officeart/2005/8/layout/orgChart1"/>
    <dgm:cxn modelId="{9EC71014-629A-414D-8B1C-96AE91C89809}" type="presParOf" srcId="{88F66DB0-AB85-5141-A9DB-6C079794EA32}" destId="{3CDD18F7-8802-7C40-BB3F-F43B69198A75}" srcOrd="2" destOrd="0" presId="urn:microsoft.com/office/officeart/2005/8/layout/orgChart1"/>
    <dgm:cxn modelId="{927946D0-A5C2-E94A-B518-03DFF9941692}" type="presParOf" srcId="{924BE0A6-F137-3440-BEB8-6F6CF3932BC8}" destId="{C7C720BE-84F9-134E-A45D-319EA67F9FB9}" srcOrd="2" destOrd="0" presId="urn:microsoft.com/office/officeart/2005/8/layout/orgChart1"/>
    <dgm:cxn modelId="{7236ECC1-5444-C34D-AD89-9E6DDAFC30E9}" type="presParOf" srcId="{ED89A3AA-F35F-4B48-A9D2-6A2365E37576}" destId="{374B99B1-168E-1949-BB0E-13FD9F76591F}" srcOrd="2" destOrd="0" presId="urn:microsoft.com/office/officeart/2005/8/layout/orgChart1"/>
    <dgm:cxn modelId="{6AD9E833-7FB8-654A-9471-FA1072DB98B5}" type="presParOf" srcId="{DE0F973C-3557-0946-8732-6BFDED012B36}" destId="{04928168-E897-274A-9240-6BEDAEAB1E0D}" srcOrd="2" destOrd="0" presId="urn:microsoft.com/office/officeart/2005/8/layout/orgChart1"/>
    <dgm:cxn modelId="{44CFC030-D508-754D-ACAD-C65BB83CBA82}" type="presParOf" srcId="{FCF2E469-AD9B-344C-B0AF-7A83EBEFA1A6}" destId="{2575A022-592F-8044-99C1-C3C01009382F}" srcOrd="2" destOrd="0" presId="urn:microsoft.com/office/officeart/2005/8/layout/orgChart1"/>
    <dgm:cxn modelId="{A8182413-672B-7342-9153-0B482D21CBB5}" type="presParOf" srcId="{03CDD529-735B-2A40-BF9E-1D24B6736877}" destId="{7004A162-7ACC-3B4C-AC86-5FA301D914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45CB32-651A-3A48-9DEB-30F91E4DA68B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EF007C1-0E74-004F-AF7D-6337CF16CB13}">
      <dgm:prSet phldrT="[Text]" custT="1"/>
      <dgm:spPr/>
      <dgm:t>
        <a:bodyPr/>
        <a:lstStyle/>
        <a:p>
          <a:r>
            <a:rPr lang="en-US" sz="1050" dirty="0"/>
            <a:t>with</a:t>
          </a:r>
        </a:p>
      </dgm:t>
    </dgm:pt>
    <dgm:pt modelId="{129B52B7-D50B-5C4D-9D48-158FC1D82A8A}" type="parTrans" cxnId="{12C5F69F-B0C2-3E4A-B3B3-B3F5187D9A49}">
      <dgm:prSet/>
      <dgm:spPr/>
      <dgm:t>
        <a:bodyPr/>
        <a:lstStyle/>
        <a:p>
          <a:endParaRPr lang="en-US" sz="2400"/>
        </a:p>
      </dgm:t>
    </dgm:pt>
    <dgm:pt modelId="{5B262E5C-122E-8B49-9942-DF73919BB130}" type="sibTrans" cxnId="{12C5F69F-B0C2-3E4A-B3B3-B3F5187D9A49}">
      <dgm:prSet/>
      <dgm:spPr/>
      <dgm:t>
        <a:bodyPr/>
        <a:lstStyle/>
        <a:p>
          <a:endParaRPr lang="en-US" sz="2400"/>
        </a:p>
      </dgm:t>
    </dgm:pt>
    <dgm:pt modelId="{C4745E53-380F-034E-B089-15B2CB802439}">
      <dgm:prSet phldrT="[Text]" custT="1"/>
      <dgm:spPr/>
      <dgm:t>
        <a:bodyPr/>
        <a:lstStyle/>
        <a:p>
          <a:r>
            <a:rPr lang="en-US" sz="1050" dirty="0"/>
            <a:t>.</a:t>
          </a:r>
        </a:p>
      </dgm:t>
    </dgm:pt>
    <dgm:pt modelId="{D6CE36C4-B189-3D49-AC36-C47EBF33C856}" type="parTrans" cxnId="{5F4BA7D1-B345-734B-84BA-14D55083BEBF}">
      <dgm:prSet/>
      <dgm:spPr/>
      <dgm:t>
        <a:bodyPr/>
        <a:lstStyle/>
        <a:p>
          <a:endParaRPr lang="en-US" sz="2400"/>
        </a:p>
      </dgm:t>
    </dgm:pt>
    <dgm:pt modelId="{6DC2CFCC-8D5D-1847-A121-977522D3031D}" type="sibTrans" cxnId="{5F4BA7D1-B345-734B-84BA-14D55083BEBF}">
      <dgm:prSet/>
      <dgm:spPr/>
      <dgm:t>
        <a:bodyPr/>
        <a:lstStyle/>
        <a:p>
          <a:endParaRPr lang="en-US" sz="2400"/>
        </a:p>
      </dgm:t>
    </dgm:pt>
    <dgm:pt modelId="{5D637352-D89C-404C-9F04-D9A475036B3A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evidence</a:t>
          </a:r>
        </a:p>
      </dgm:t>
    </dgm:pt>
    <dgm:pt modelId="{CD9EACC9-85EC-F74D-AD09-F807538F404A}" type="parTrans" cxnId="{DA6AB814-82F5-B348-BBA8-67E584768FDB}">
      <dgm:prSet/>
      <dgm:spPr/>
      <dgm:t>
        <a:bodyPr/>
        <a:lstStyle/>
        <a:p>
          <a:endParaRPr lang="en-US" sz="2400"/>
        </a:p>
      </dgm:t>
    </dgm:pt>
    <dgm:pt modelId="{4CC4782D-D44A-5940-A29C-0CF0FA73D3FD}" type="sibTrans" cxnId="{DA6AB814-82F5-B348-BBA8-67E584768FDB}">
      <dgm:prSet/>
      <dgm:spPr/>
      <dgm:t>
        <a:bodyPr/>
        <a:lstStyle/>
        <a:p>
          <a:endParaRPr lang="en-US" sz="2400"/>
        </a:p>
      </dgm:t>
    </dgm:pt>
    <dgm:pt modelId="{7007B8F9-C7E0-E440-893A-E6BD667248F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50" dirty="0"/>
            <a:t>increasing</a:t>
          </a:r>
        </a:p>
      </dgm:t>
    </dgm:pt>
    <dgm:pt modelId="{0ADAD758-B6FC-6D4B-9FCE-DFE8E7089F0F}" type="parTrans" cxnId="{C8A38A1D-F57C-8449-93AD-6A633023100E}">
      <dgm:prSet/>
      <dgm:spPr/>
      <dgm:t>
        <a:bodyPr/>
        <a:lstStyle/>
        <a:p>
          <a:endParaRPr lang="en-US" sz="2400"/>
        </a:p>
      </dgm:t>
    </dgm:pt>
    <dgm:pt modelId="{E3BCD9AF-3336-C84B-9C4F-0E4FA79C838F}" type="sibTrans" cxnId="{C8A38A1D-F57C-8449-93AD-6A633023100E}">
      <dgm:prSet/>
      <dgm:spPr/>
      <dgm:t>
        <a:bodyPr/>
        <a:lstStyle/>
        <a:p>
          <a:endParaRPr lang="en-US" sz="2400"/>
        </a:p>
      </dgm:t>
    </dgm:pt>
    <dgm:pt modelId="{C7463132-1D0E-C340-8F0F-E9A00861DCEE}">
      <dgm:prSet phldrT="[Text]" custT="1"/>
      <dgm:spPr/>
      <dgm:t>
        <a:bodyPr/>
        <a:lstStyle/>
        <a:p>
          <a:r>
            <a:rPr lang="en-US" sz="1050" dirty="0"/>
            <a:t>pointing</a:t>
          </a:r>
        </a:p>
      </dgm:t>
    </dgm:pt>
    <dgm:pt modelId="{191C663E-8D0B-F140-82C7-15E5332C1924}" type="parTrans" cxnId="{B9E4F7AA-2224-854B-96EB-6AA3C84EA277}">
      <dgm:prSet/>
      <dgm:spPr/>
      <dgm:t>
        <a:bodyPr/>
        <a:lstStyle/>
        <a:p>
          <a:endParaRPr lang="en-US" sz="2400"/>
        </a:p>
      </dgm:t>
    </dgm:pt>
    <dgm:pt modelId="{92EC88DB-6636-4E4F-88DC-E57F4FFBD6D7}" type="sibTrans" cxnId="{B9E4F7AA-2224-854B-96EB-6AA3C84EA277}">
      <dgm:prSet/>
      <dgm:spPr/>
      <dgm:t>
        <a:bodyPr/>
        <a:lstStyle/>
        <a:p>
          <a:endParaRPr lang="en-US" sz="2400"/>
        </a:p>
      </dgm:t>
    </dgm:pt>
    <dgm:pt modelId="{828A7D11-52FD-D344-9101-1FC3890D10C3}">
      <dgm:prSet phldrT="[Text]" custT="1"/>
      <dgm:spPr/>
      <dgm:t>
        <a:bodyPr/>
        <a:lstStyle/>
        <a:p>
          <a:r>
            <a:rPr lang="en-US" sz="1050" dirty="0"/>
            <a:t>to</a:t>
          </a:r>
        </a:p>
      </dgm:t>
    </dgm:pt>
    <dgm:pt modelId="{4C84A92E-71B2-2D4C-B83B-B3EFCD4F5231}" type="parTrans" cxnId="{D166218C-6D81-1647-B891-3D6D658F6E25}">
      <dgm:prSet/>
      <dgm:spPr/>
      <dgm:t>
        <a:bodyPr/>
        <a:lstStyle/>
        <a:p>
          <a:endParaRPr lang="en-US" sz="2400"/>
        </a:p>
      </dgm:t>
    </dgm:pt>
    <dgm:pt modelId="{555416E3-0396-6248-AA52-CE91F4EA245E}" type="sibTrans" cxnId="{D166218C-6D81-1647-B891-3D6D658F6E25}">
      <dgm:prSet/>
      <dgm:spPr/>
      <dgm:t>
        <a:bodyPr/>
        <a:lstStyle/>
        <a:p>
          <a:endParaRPr lang="en-US" sz="2400"/>
        </a:p>
      </dgm:t>
    </dgm:pt>
    <dgm:pt modelId="{1C472660-D5E6-234A-85B2-BEC38F6D238A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origins</a:t>
          </a:r>
        </a:p>
      </dgm:t>
    </dgm:pt>
    <dgm:pt modelId="{51547799-2C0A-3E42-AB96-FB2A6DBBF0EA}" type="parTrans" cxnId="{8DA33AAA-8C1B-9D47-ACFB-B66D3DC7BF09}">
      <dgm:prSet/>
      <dgm:spPr/>
      <dgm:t>
        <a:bodyPr/>
        <a:lstStyle/>
        <a:p>
          <a:endParaRPr lang="en-US" sz="2400"/>
        </a:p>
      </dgm:t>
    </dgm:pt>
    <dgm:pt modelId="{A2F874E7-AA62-B342-88D8-5EE8E2C201D6}" type="sibTrans" cxnId="{8DA33AAA-8C1B-9D47-ACFB-B66D3DC7BF09}">
      <dgm:prSet/>
      <dgm:spPr/>
      <dgm:t>
        <a:bodyPr/>
        <a:lstStyle/>
        <a:p>
          <a:endParaRPr lang="en-US" sz="2400"/>
        </a:p>
      </dgm:t>
    </dgm:pt>
    <dgm:pt modelId="{43BCC0B1-68B1-1B4D-A44B-261936ABB96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fetal</a:t>
          </a:r>
        </a:p>
      </dgm:t>
    </dgm:pt>
    <dgm:pt modelId="{CCE22CAB-5626-6A46-AB39-DBCF269B5CD9}" type="parTrans" cxnId="{79458675-15E4-2C4C-93F5-91402B8ADBC9}">
      <dgm:prSet/>
      <dgm:spPr/>
      <dgm:t>
        <a:bodyPr/>
        <a:lstStyle/>
        <a:p>
          <a:endParaRPr lang="en-US" sz="2400"/>
        </a:p>
      </dgm:t>
    </dgm:pt>
    <dgm:pt modelId="{9683C1CD-0014-5043-B89B-8A91BA4D7BAD}" type="sibTrans" cxnId="{79458675-15E4-2C4C-93F5-91402B8ADBC9}">
      <dgm:prSet/>
      <dgm:spPr/>
      <dgm:t>
        <a:bodyPr/>
        <a:lstStyle/>
        <a:p>
          <a:endParaRPr lang="en-US" sz="2400"/>
        </a:p>
      </dgm:t>
    </dgm:pt>
    <dgm:pt modelId="{6C71DE43-1E1F-C04E-AE02-FCB86C0781C1}">
      <dgm:prSet phldrT="[Text]" custT="1"/>
      <dgm:spPr/>
      <dgm:t>
        <a:bodyPr/>
        <a:lstStyle/>
        <a:p>
          <a:r>
            <a:rPr lang="en-US" sz="1050" dirty="0"/>
            <a:t>of</a:t>
          </a:r>
        </a:p>
      </dgm:t>
    </dgm:pt>
    <dgm:pt modelId="{33A2CDC3-13BA-524D-8410-A7E30B3A6E5D}" type="parTrans" cxnId="{9A2B568B-59E8-484D-BC5B-9B852333FD36}">
      <dgm:prSet/>
      <dgm:spPr/>
      <dgm:t>
        <a:bodyPr/>
        <a:lstStyle/>
        <a:p>
          <a:endParaRPr lang="en-US" sz="2400"/>
        </a:p>
      </dgm:t>
    </dgm:pt>
    <dgm:pt modelId="{D538989A-D1C5-6148-9279-6204BEDD24AB}" type="sibTrans" cxnId="{9A2B568B-59E8-484D-BC5B-9B852333FD36}">
      <dgm:prSet/>
      <dgm:spPr/>
      <dgm:t>
        <a:bodyPr/>
        <a:lstStyle/>
        <a:p>
          <a:endParaRPr lang="en-US" sz="2400"/>
        </a:p>
      </dgm:t>
    </dgm:pt>
    <dgm:pt modelId="{541A3E02-0AC5-6C4D-B960-6496770BC68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dirty="0"/>
            <a:t>disease</a:t>
          </a:r>
        </a:p>
      </dgm:t>
    </dgm:pt>
    <dgm:pt modelId="{47C644EF-B0B7-FB4C-A50B-0ACB6A98B440}" type="parTrans" cxnId="{EB8B9EE4-F74F-AD4D-BCAD-6C2752D021C6}">
      <dgm:prSet/>
      <dgm:spPr/>
      <dgm:t>
        <a:bodyPr/>
        <a:lstStyle/>
        <a:p>
          <a:endParaRPr lang="en-US" sz="2400"/>
        </a:p>
      </dgm:t>
    </dgm:pt>
    <dgm:pt modelId="{F87703AC-BA47-5244-A9A2-33B5C737318F}" type="sibTrans" cxnId="{EB8B9EE4-F74F-AD4D-BCAD-6C2752D021C6}">
      <dgm:prSet/>
      <dgm:spPr/>
      <dgm:t>
        <a:bodyPr/>
        <a:lstStyle/>
        <a:p>
          <a:endParaRPr lang="en-US" sz="2400"/>
        </a:p>
      </dgm:t>
    </dgm:pt>
    <dgm:pt modelId="{7F8ABA17-59B6-0C42-8B1A-345A7EB555AE}">
      <dgm:prSet phldrT="[Text]" custT="1"/>
      <dgm:spPr/>
      <dgm:t>
        <a:bodyPr/>
        <a:lstStyle/>
        <a:p>
          <a:r>
            <a:rPr lang="en-US" sz="1050" dirty="0"/>
            <a:t>some</a:t>
          </a:r>
        </a:p>
      </dgm:t>
    </dgm:pt>
    <dgm:pt modelId="{81B16925-7EFA-DD49-B17F-2086E377B043}" type="parTrans" cxnId="{FE1B7AB7-B528-0E46-B60A-2E274A3E13C8}">
      <dgm:prSet/>
      <dgm:spPr/>
      <dgm:t>
        <a:bodyPr/>
        <a:lstStyle/>
        <a:p>
          <a:endParaRPr lang="en-US" sz="2400"/>
        </a:p>
      </dgm:t>
    </dgm:pt>
    <dgm:pt modelId="{73B588EE-EBFA-2349-8F55-0F36DF458CB0}" type="sibTrans" cxnId="{FE1B7AB7-B528-0E46-B60A-2E274A3E13C8}">
      <dgm:prSet/>
      <dgm:spPr/>
      <dgm:t>
        <a:bodyPr/>
        <a:lstStyle/>
        <a:p>
          <a:endParaRPr lang="en-US" sz="2400"/>
        </a:p>
      </dgm:t>
    </dgm:pt>
    <dgm:pt modelId="{31103688-F93C-2841-A81A-D9C6002D6F52}">
      <dgm:prSet phldrT="[Text]" custT="1"/>
      <dgm:spPr/>
      <dgm:t>
        <a:bodyPr/>
        <a:lstStyle/>
        <a:p>
          <a:r>
            <a:rPr lang="en-US" sz="1050" dirty="0"/>
            <a:t>later</a:t>
          </a:r>
        </a:p>
      </dgm:t>
    </dgm:pt>
    <dgm:pt modelId="{E20D5E4B-A830-714E-BB39-CB6CB5B885C8}" type="parTrans" cxnId="{5B29930D-2E88-C643-A61D-531FC9BF2A69}">
      <dgm:prSet/>
      <dgm:spPr/>
      <dgm:t>
        <a:bodyPr/>
        <a:lstStyle/>
        <a:p>
          <a:endParaRPr lang="en-US" sz="2400"/>
        </a:p>
      </dgm:t>
    </dgm:pt>
    <dgm:pt modelId="{1215A44D-E64C-B042-BC2B-A803A82EAD95}" type="sibTrans" cxnId="{5B29930D-2E88-C643-A61D-531FC9BF2A69}">
      <dgm:prSet/>
      <dgm:spPr/>
      <dgm:t>
        <a:bodyPr/>
        <a:lstStyle/>
        <a:p>
          <a:endParaRPr lang="en-US" sz="2400"/>
        </a:p>
      </dgm:t>
    </dgm:pt>
    <dgm:pt modelId="{DEBEE3D5-C407-9446-894F-02646A95BED7}">
      <dgm:prSet phldrT="[Text]" custT="1"/>
      <dgm:spPr/>
      <dgm:t>
        <a:bodyPr/>
        <a:lstStyle/>
        <a:p>
          <a:r>
            <a:rPr lang="en-US" sz="1050" dirty="0"/>
            <a:t>life</a:t>
          </a:r>
        </a:p>
      </dgm:t>
    </dgm:pt>
    <dgm:pt modelId="{2B99218F-37B4-9544-B15C-B0E6D9197F29}" type="parTrans" cxnId="{390B4ABE-AA84-754E-B2A3-73EFD1523CFF}">
      <dgm:prSet/>
      <dgm:spPr/>
      <dgm:t>
        <a:bodyPr/>
        <a:lstStyle/>
        <a:p>
          <a:endParaRPr lang="en-US" sz="2400"/>
        </a:p>
      </dgm:t>
    </dgm:pt>
    <dgm:pt modelId="{97C743B7-61A8-BB4A-AC4A-E7840F9DAF86}" type="sibTrans" cxnId="{390B4ABE-AA84-754E-B2A3-73EFD1523CFF}">
      <dgm:prSet/>
      <dgm:spPr/>
      <dgm:t>
        <a:bodyPr/>
        <a:lstStyle/>
        <a:p>
          <a:endParaRPr lang="en-US" sz="2400"/>
        </a:p>
      </dgm:t>
    </dgm:pt>
    <dgm:pt modelId="{67CF85CB-E8DB-BE4C-B3C1-E9D3AA782813}" type="pres">
      <dgm:prSet presAssocID="{0945CB32-651A-3A48-9DEB-30F91E4DA6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83AE0A-C0EE-F54A-8D9F-35B5D8536506}" type="pres">
      <dgm:prSet presAssocID="{7EF007C1-0E74-004F-AF7D-6337CF16CB13}" presName="hierRoot1" presStyleCnt="0">
        <dgm:presLayoutVars>
          <dgm:hierBranch val="init"/>
        </dgm:presLayoutVars>
      </dgm:prSet>
      <dgm:spPr/>
    </dgm:pt>
    <dgm:pt modelId="{D10E1605-CD8D-974F-8BEC-38EC8410D2A8}" type="pres">
      <dgm:prSet presAssocID="{7EF007C1-0E74-004F-AF7D-6337CF16CB13}" presName="rootComposite1" presStyleCnt="0"/>
      <dgm:spPr/>
    </dgm:pt>
    <dgm:pt modelId="{E184720E-3A9A-854D-B774-641C2B403C58}" type="pres">
      <dgm:prSet presAssocID="{7EF007C1-0E74-004F-AF7D-6337CF16CB13}" presName="rootText1" presStyleLbl="node0" presStyleIdx="0" presStyleCnt="1">
        <dgm:presLayoutVars>
          <dgm:chPref val="3"/>
        </dgm:presLayoutVars>
      </dgm:prSet>
      <dgm:spPr/>
    </dgm:pt>
    <dgm:pt modelId="{EC64A982-33C1-1B4C-82F8-C2A63F024CC7}" type="pres">
      <dgm:prSet presAssocID="{7EF007C1-0E74-004F-AF7D-6337CF16CB13}" presName="rootConnector1" presStyleLbl="node1" presStyleIdx="0" presStyleCnt="0"/>
      <dgm:spPr/>
    </dgm:pt>
    <dgm:pt modelId="{8D63D1E8-03D9-DB4C-BA15-C65B4CCE282B}" type="pres">
      <dgm:prSet presAssocID="{7EF007C1-0E74-004F-AF7D-6337CF16CB13}" presName="hierChild2" presStyleCnt="0"/>
      <dgm:spPr/>
    </dgm:pt>
    <dgm:pt modelId="{4521ACF9-9E66-854E-92BD-16ED2AE1FF2F}" type="pres">
      <dgm:prSet presAssocID="{D6CE36C4-B189-3D49-AC36-C47EBF33C856}" presName="Name37" presStyleLbl="parChTrans1D2" presStyleIdx="0" presStyleCnt="2"/>
      <dgm:spPr/>
    </dgm:pt>
    <dgm:pt modelId="{D2431B2F-715F-4F48-878E-84E02C175EEA}" type="pres">
      <dgm:prSet presAssocID="{C4745E53-380F-034E-B089-15B2CB802439}" presName="hierRoot2" presStyleCnt="0">
        <dgm:presLayoutVars>
          <dgm:hierBranch val="init"/>
        </dgm:presLayoutVars>
      </dgm:prSet>
      <dgm:spPr/>
    </dgm:pt>
    <dgm:pt modelId="{546C6D2C-35D8-404B-9B6C-600106A61F85}" type="pres">
      <dgm:prSet presAssocID="{C4745E53-380F-034E-B089-15B2CB802439}" presName="rootComposite" presStyleCnt="0"/>
      <dgm:spPr/>
    </dgm:pt>
    <dgm:pt modelId="{3A8BE52F-FD9C-B548-965A-E552BA2A4A1A}" type="pres">
      <dgm:prSet presAssocID="{C4745E53-380F-034E-B089-15B2CB802439}" presName="rootText" presStyleLbl="node2" presStyleIdx="0" presStyleCnt="2">
        <dgm:presLayoutVars>
          <dgm:chPref val="3"/>
        </dgm:presLayoutVars>
      </dgm:prSet>
      <dgm:spPr/>
    </dgm:pt>
    <dgm:pt modelId="{01CC4C6F-837A-C54D-A2B1-68F4CAB74925}" type="pres">
      <dgm:prSet presAssocID="{C4745E53-380F-034E-B089-15B2CB802439}" presName="rootConnector" presStyleLbl="node2" presStyleIdx="0" presStyleCnt="2"/>
      <dgm:spPr/>
    </dgm:pt>
    <dgm:pt modelId="{FD7A1434-9D98-8B43-A845-B58BFA69FE8D}" type="pres">
      <dgm:prSet presAssocID="{C4745E53-380F-034E-B089-15B2CB802439}" presName="hierChild4" presStyleCnt="0"/>
      <dgm:spPr/>
    </dgm:pt>
    <dgm:pt modelId="{B593957F-8E48-694D-B4DF-3568B98995C8}" type="pres">
      <dgm:prSet presAssocID="{C4745E53-380F-034E-B089-15B2CB802439}" presName="hierChild5" presStyleCnt="0"/>
      <dgm:spPr/>
    </dgm:pt>
    <dgm:pt modelId="{C86DCF8A-656A-354F-8027-390FCBC6DA8F}" type="pres">
      <dgm:prSet presAssocID="{CD9EACC9-85EC-F74D-AD09-F807538F404A}" presName="Name37" presStyleLbl="parChTrans1D2" presStyleIdx="1" presStyleCnt="2"/>
      <dgm:spPr/>
    </dgm:pt>
    <dgm:pt modelId="{1A408645-6CF9-9C44-84A0-065A23D476D6}" type="pres">
      <dgm:prSet presAssocID="{5D637352-D89C-404C-9F04-D9A475036B3A}" presName="hierRoot2" presStyleCnt="0">
        <dgm:presLayoutVars>
          <dgm:hierBranch val="init"/>
        </dgm:presLayoutVars>
      </dgm:prSet>
      <dgm:spPr/>
    </dgm:pt>
    <dgm:pt modelId="{B8D3602E-8784-574B-BC4E-99D852E163B5}" type="pres">
      <dgm:prSet presAssocID="{5D637352-D89C-404C-9F04-D9A475036B3A}" presName="rootComposite" presStyleCnt="0"/>
      <dgm:spPr/>
    </dgm:pt>
    <dgm:pt modelId="{C9054D22-76F1-094C-9181-EA949E8B134A}" type="pres">
      <dgm:prSet presAssocID="{5D637352-D89C-404C-9F04-D9A475036B3A}" presName="rootText" presStyleLbl="node2" presStyleIdx="1" presStyleCnt="2">
        <dgm:presLayoutVars>
          <dgm:chPref val="3"/>
        </dgm:presLayoutVars>
      </dgm:prSet>
      <dgm:spPr/>
    </dgm:pt>
    <dgm:pt modelId="{2392F5B0-1558-DF48-8C5E-D2ACCA3D074A}" type="pres">
      <dgm:prSet presAssocID="{5D637352-D89C-404C-9F04-D9A475036B3A}" presName="rootConnector" presStyleLbl="node2" presStyleIdx="1" presStyleCnt="2"/>
      <dgm:spPr/>
    </dgm:pt>
    <dgm:pt modelId="{5B786A89-3E2E-AB4A-9C73-78B7980F3078}" type="pres">
      <dgm:prSet presAssocID="{5D637352-D89C-404C-9F04-D9A475036B3A}" presName="hierChild4" presStyleCnt="0"/>
      <dgm:spPr/>
    </dgm:pt>
    <dgm:pt modelId="{6B77C0E7-F4D9-F349-91B7-E7582E74B1AE}" type="pres">
      <dgm:prSet presAssocID="{0ADAD758-B6FC-6D4B-9FCE-DFE8E7089F0F}" presName="Name37" presStyleLbl="parChTrans1D3" presStyleIdx="0" presStyleCnt="2"/>
      <dgm:spPr/>
    </dgm:pt>
    <dgm:pt modelId="{23D1CDD2-5CA6-DE42-9A16-1846170FF85E}" type="pres">
      <dgm:prSet presAssocID="{7007B8F9-C7E0-E440-893A-E6BD667248F5}" presName="hierRoot2" presStyleCnt="0">
        <dgm:presLayoutVars>
          <dgm:hierBranch val="init"/>
        </dgm:presLayoutVars>
      </dgm:prSet>
      <dgm:spPr/>
    </dgm:pt>
    <dgm:pt modelId="{75223180-EEDF-9A44-BD23-D41C65B6B5FD}" type="pres">
      <dgm:prSet presAssocID="{7007B8F9-C7E0-E440-893A-E6BD667248F5}" presName="rootComposite" presStyleCnt="0"/>
      <dgm:spPr/>
    </dgm:pt>
    <dgm:pt modelId="{3B0BA7A3-387D-A540-9AD9-949A950CF812}" type="pres">
      <dgm:prSet presAssocID="{7007B8F9-C7E0-E440-893A-E6BD667248F5}" presName="rootText" presStyleLbl="node3" presStyleIdx="0" presStyleCnt="2">
        <dgm:presLayoutVars>
          <dgm:chPref val="3"/>
        </dgm:presLayoutVars>
      </dgm:prSet>
      <dgm:spPr/>
    </dgm:pt>
    <dgm:pt modelId="{CFE9D5AB-7CC2-E34C-B36F-69F20E5E0465}" type="pres">
      <dgm:prSet presAssocID="{7007B8F9-C7E0-E440-893A-E6BD667248F5}" presName="rootConnector" presStyleLbl="node3" presStyleIdx="0" presStyleCnt="2"/>
      <dgm:spPr/>
    </dgm:pt>
    <dgm:pt modelId="{79813D4F-3361-EE44-86E7-5B492A2ED569}" type="pres">
      <dgm:prSet presAssocID="{7007B8F9-C7E0-E440-893A-E6BD667248F5}" presName="hierChild4" presStyleCnt="0"/>
      <dgm:spPr/>
    </dgm:pt>
    <dgm:pt modelId="{51502119-7BAA-5649-8BBA-1E04F193FD41}" type="pres">
      <dgm:prSet presAssocID="{7007B8F9-C7E0-E440-893A-E6BD667248F5}" presName="hierChild5" presStyleCnt="0"/>
      <dgm:spPr/>
    </dgm:pt>
    <dgm:pt modelId="{169ADB18-1727-6A4D-9E3E-4C2F7CBF2A54}" type="pres">
      <dgm:prSet presAssocID="{191C663E-8D0B-F140-82C7-15E5332C1924}" presName="Name37" presStyleLbl="parChTrans1D3" presStyleIdx="1" presStyleCnt="2"/>
      <dgm:spPr/>
    </dgm:pt>
    <dgm:pt modelId="{CEB2747F-C03A-064A-8951-67C647ED298A}" type="pres">
      <dgm:prSet presAssocID="{C7463132-1D0E-C340-8F0F-E9A00861DCEE}" presName="hierRoot2" presStyleCnt="0">
        <dgm:presLayoutVars>
          <dgm:hierBranch val="init"/>
        </dgm:presLayoutVars>
      </dgm:prSet>
      <dgm:spPr/>
    </dgm:pt>
    <dgm:pt modelId="{C7C66A6C-5AE9-C94F-956F-48E79F6CC016}" type="pres">
      <dgm:prSet presAssocID="{C7463132-1D0E-C340-8F0F-E9A00861DCEE}" presName="rootComposite" presStyleCnt="0"/>
      <dgm:spPr/>
    </dgm:pt>
    <dgm:pt modelId="{D1FE6D72-F7D7-EB44-85F5-14F3BFCCC0C3}" type="pres">
      <dgm:prSet presAssocID="{C7463132-1D0E-C340-8F0F-E9A00861DCEE}" presName="rootText" presStyleLbl="node3" presStyleIdx="1" presStyleCnt="2">
        <dgm:presLayoutVars>
          <dgm:chPref val="3"/>
        </dgm:presLayoutVars>
      </dgm:prSet>
      <dgm:spPr/>
    </dgm:pt>
    <dgm:pt modelId="{19207963-44B2-2F41-9E6D-94ACEC04589D}" type="pres">
      <dgm:prSet presAssocID="{C7463132-1D0E-C340-8F0F-E9A00861DCEE}" presName="rootConnector" presStyleLbl="node3" presStyleIdx="1" presStyleCnt="2"/>
      <dgm:spPr/>
    </dgm:pt>
    <dgm:pt modelId="{356ABD17-979F-0246-B6B2-737F78ACCC6A}" type="pres">
      <dgm:prSet presAssocID="{C7463132-1D0E-C340-8F0F-E9A00861DCEE}" presName="hierChild4" presStyleCnt="0"/>
      <dgm:spPr/>
    </dgm:pt>
    <dgm:pt modelId="{A28C81B8-B9EC-1446-8CB2-39ED5B4EF278}" type="pres">
      <dgm:prSet presAssocID="{4C84A92E-71B2-2D4C-B83B-B3EFCD4F5231}" presName="Name37" presStyleLbl="parChTrans1D4" presStyleIdx="0" presStyleCnt="8"/>
      <dgm:spPr/>
    </dgm:pt>
    <dgm:pt modelId="{76E6DF35-C566-1E41-B9D7-6A1CEBFC5BA4}" type="pres">
      <dgm:prSet presAssocID="{828A7D11-52FD-D344-9101-1FC3890D10C3}" presName="hierRoot2" presStyleCnt="0">
        <dgm:presLayoutVars>
          <dgm:hierBranch val="init"/>
        </dgm:presLayoutVars>
      </dgm:prSet>
      <dgm:spPr/>
    </dgm:pt>
    <dgm:pt modelId="{E2A769EF-0B3D-7B48-B4DF-A6BF659473E1}" type="pres">
      <dgm:prSet presAssocID="{828A7D11-52FD-D344-9101-1FC3890D10C3}" presName="rootComposite" presStyleCnt="0"/>
      <dgm:spPr/>
    </dgm:pt>
    <dgm:pt modelId="{91DDA391-C49C-A740-87CC-F2279575130D}" type="pres">
      <dgm:prSet presAssocID="{828A7D11-52FD-D344-9101-1FC3890D10C3}" presName="rootText" presStyleLbl="node4" presStyleIdx="0" presStyleCnt="8">
        <dgm:presLayoutVars>
          <dgm:chPref val="3"/>
        </dgm:presLayoutVars>
      </dgm:prSet>
      <dgm:spPr/>
    </dgm:pt>
    <dgm:pt modelId="{3AD45C29-2E8B-C140-97D9-372EA8A14C56}" type="pres">
      <dgm:prSet presAssocID="{828A7D11-52FD-D344-9101-1FC3890D10C3}" presName="rootConnector" presStyleLbl="node4" presStyleIdx="0" presStyleCnt="8"/>
      <dgm:spPr/>
    </dgm:pt>
    <dgm:pt modelId="{4EA1E55E-17BC-5642-B86E-D6AD2A0BFF4C}" type="pres">
      <dgm:prSet presAssocID="{828A7D11-52FD-D344-9101-1FC3890D10C3}" presName="hierChild4" presStyleCnt="0"/>
      <dgm:spPr/>
    </dgm:pt>
    <dgm:pt modelId="{2422D722-CFA3-4446-B10B-9C6B5AC7BBF4}" type="pres">
      <dgm:prSet presAssocID="{51547799-2C0A-3E42-AB96-FB2A6DBBF0EA}" presName="Name37" presStyleLbl="parChTrans1D4" presStyleIdx="1" presStyleCnt="8"/>
      <dgm:spPr/>
    </dgm:pt>
    <dgm:pt modelId="{227588D9-52F9-A04F-9330-0DBE29F148A7}" type="pres">
      <dgm:prSet presAssocID="{1C472660-D5E6-234A-85B2-BEC38F6D238A}" presName="hierRoot2" presStyleCnt="0">
        <dgm:presLayoutVars>
          <dgm:hierBranch val="init"/>
        </dgm:presLayoutVars>
      </dgm:prSet>
      <dgm:spPr/>
    </dgm:pt>
    <dgm:pt modelId="{77C0AD11-442C-BE4A-A764-2D72A9C684E6}" type="pres">
      <dgm:prSet presAssocID="{1C472660-D5E6-234A-85B2-BEC38F6D238A}" presName="rootComposite" presStyleCnt="0"/>
      <dgm:spPr/>
    </dgm:pt>
    <dgm:pt modelId="{E78CE423-9FD9-1447-BB6C-CBE9E5BA8FB6}" type="pres">
      <dgm:prSet presAssocID="{1C472660-D5E6-234A-85B2-BEC38F6D238A}" presName="rootText" presStyleLbl="node4" presStyleIdx="1" presStyleCnt="8">
        <dgm:presLayoutVars>
          <dgm:chPref val="3"/>
        </dgm:presLayoutVars>
      </dgm:prSet>
      <dgm:spPr/>
    </dgm:pt>
    <dgm:pt modelId="{6F312C5A-ABA4-6441-9D43-6FE584EDF466}" type="pres">
      <dgm:prSet presAssocID="{1C472660-D5E6-234A-85B2-BEC38F6D238A}" presName="rootConnector" presStyleLbl="node4" presStyleIdx="1" presStyleCnt="8"/>
      <dgm:spPr/>
    </dgm:pt>
    <dgm:pt modelId="{E127C7BE-2AD5-874C-ABED-1A2113B0F921}" type="pres">
      <dgm:prSet presAssocID="{1C472660-D5E6-234A-85B2-BEC38F6D238A}" presName="hierChild4" presStyleCnt="0"/>
      <dgm:spPr/>
    </dgm:pt>
    <dgm:pt modelId="{6B86FEBA-A60C-8F41-8B2A-AF8EC09B9A9F}" type="pres">
      <dgm:prSet presAssocID="{CCE22CAB-5626-6A46-AB39-DBCF269B5CD9}" presName="Name37" presStyleLbl="parChTrans1D4" presStyleIdx="2" presStyleCnt="8"/>
      <dgm:spPr/>
    </dgm:pt>
    <dgm:pt modelId="{5B2F2CFE-A07B-3242-A28B-62700948CCCC}" type="pres">
      <dgm:prSet presAssocID="{43BCC0B1-68B1-1B4D-A44B-261936ABB961}" presName="hierRoot2" presStyleCnt="0">
        <dgm:presLayoutVars>
          <dgm:hierBranch val="init"/>
        </dgm:presLayoutVars>
      </dgm:prSet>
      <dgm:spPr/>
    </dgm:pt>
    <dgm:pt modelId="{9D202854-151D-E540-9060-3608B9CD8831}" type="pres">
      <dgm:prSet presAssocID="{43BCC0B1-68B1-1B4D-A44B-261936ABB961}" presName="rootComposite" presStyleCnt="0"/>
      <dgm:spPr/>
    </dgm:pt>
    <dgm:pt modelId="{5002A9C1-3D30-9741-949D-B2B8AEE8CFDD}" type="pres">
      <dgm:prSet presAssocID="{43BCC0B1-68B1-1B4D-A44B-261936ABB961}" presName="rootText" presStyleLbl="node4" presStyleIdx="2" presStyleCnt="8">
        <dgm:presLayoutVars>
          <dgm:chPref val="3"/>
        </dgm:presLayoutVars>
      </dgm:prSet>
      <dgm:spPr/>
    </dgm:pt>
    <dgm:pt modelId="{FA9853F7-D440-5248-9390-FFEFF8CFBD7F}" type="pres">
      <dgm:prSet presAssocID="{43BCC0B1-68B1-1B4D-A44B-261936ABB961}" presName="rootConnector" presStyleLbl="node4" presStyleIdx="2" presStyleCnt="8"/>
      <dgm:spPr/>
    </dgm:pt>
    <dgm:pt modelId="{A9495630-F32E-0B45-9EC2-BF0A6CC50B81}" type="pres">
      <dgm:prSet presAssocID="{43BCC0B1-68B1-1B4D-A44B-261936ABB961}" presName="hierChild4" presStyleCnt="0"/>
      <dgm:spPr/>
    </dgm:pt>
    <dgm:pt modelId="{AFE16C67-4512-C54F-9934-5055105C873F}" type="pres">
      <dgm:prSet presAssocID="{43BCC0B1-68B1-1B4D-A44B-261936ABB961}" presName="hierChild5" presStyleCnt="0"/>
      <dgm:spPr/>
    </dgm:pt>
    <dgm:pt modelId="{9104D30E-F3A9-C242-92F2-38AF6E8D65C3}" type="pres">
      <dgm:prSet presAssocID="{33A2CDC3-13BA-524D-8410-A7E30B3A6E5D}" presName="Name37" presStyleLbl="parChTrans1D4" presStyleIdx="3" presStyleCnt="8"/>
      <dgm:spPr/>
    </dgm:pt>
    <dgm:pt modelId="{ED1C642C-491E-C546-8AF0-3DF55065674C}" type="pres">
      <dgm:prSet presAssocID="{6C71DE43-1E1F-C04E-AE02-FCB86C0781C1}" presName="hierRoot2" presStyleCnt="0">
        <dgm:presLayoutVars>
          <dgm:hierBranch val="init"/>
        </dgm:presLayoutVars>
      </dgm:prSet>
      <dgm:spPr/>
    </dgm:pt>
    <dgm:pt modelId="{EB204904-924F-C74B-9281-1A35E8867504}" type="pres">
      <dgm:prSet presAssocID="{6C71DE43-1E1F-C04E-AE02-FCB86C0781C1}" presName="rootComposite" presStyleCnt="0"/>
      <dgm:spPr/>
    </dgm:pt>
    <dgm:pt modelId="{56461F06-3A65-954B-BB52-BCFDAF5F1DD3}" type="pres">
      <dgm:prSet presAssocID="{6C71DE43-1E1F-C04E-AE02-FCB86C0781C1}" presName="rootText" presStyleLbl="node4" presStyleIdx="3" presStyleCnt="8">
        <dgm:presLayoutVars>
          <dgm:chPref val="3"/>
        </dgm:presLayoutVars>
      </dgm:prSet>
      <dgm:spPr/>
    </dgm:pt>
    <dgm:pt modelId="{558D3227-93F6-EC43-86E3-27C6A6F51C6A}" type="pres">
      <dgm:prSet presAssocID="{6C71DE43-1E1F-C04E-AE02-FCB86C0781C1}" presName="rootConnector" presStyleLbl="node4" presStyleIdx="3" presStyleCnt="8"/>
      <dgm:spPr/>
    </dgm:pt>
    <dgm:pt modelId="{57307F4A-5F83-414D-82C6-D4CDA7210354}" type="pres">
      <dgm:prSet presAssocID="{6C71DE43-1E1F-C04E-AE02-FCB86C0781C1}" presName="hierChild4" presStyleCnt="0"/>
      <dgm:spPr/>
    </dgm:pt>
    <dgm:pt modelId="{E337DA3A-EED3-E748-BDCD-04AD8E3406A5}" type="pres">
      <dgm:prSet presAssocID="{47C644EF-B0B7-FB4C-A50B-0ACB6A98B440}" presName="Name37" presStyleLbl="parChTrans1D4" presStyleIdx="4" presStyleCnt="8"/>
      <dgm:spPr/>
    </dgm:pt>
    <dgm:pt modelId="{26CC9209-4DB8-CC44-BA79-AF1C457B5AE8}" type="pres">
      <dgm:prSet presAssocID="{541A3E02-0AC5-6C4D-B960-6496770BC68D}" presName="hierRoot2" presStyleCnt="0">
        <dgm:presLayoutVars>
          <dgm:hierBranch val="init"/>
        </dgm:presLayoutVars>
      </dgm:prSet>
      <dgm:spPr/>
    </dgm:pt>
    <dgm:pt modelId="{8D72E2EA-5F9C-5748-96AB-4B54A57C70CA}" type="pres">
      <dgm:prSet presAssocID="{541A3E02-0AC5-6C4D-B960-6496770BC68D}" presName="rootComposite" presStyleCnt="0"/>
      <dgm:spPr/>
    </dgm:pt>
    <dgm:pt modelId="{277BCE7A-D4AD-D546-AF92-1B62B6C58D58}" type="pres">
      <dgm:prSet presAssocID="{541A3E02-0AC5-6C4D-B960-6496770BC68D}" presName="rootText" presStyleLbl="node4" presStyleIdx="4" presStyleCnt="8">
        <dgm:presLayoutVars>
          <dgm:chPref val="3"/>
        </dgm:presLayoutVars>
      </dgm:prSet>
      <dgm:spPr/>
    </dgm:pt>
    <dgm:pt modelId="{18A1A0AC-154C-6B40-9402-8F4205BF1522}" type="pres">
      <dgm:prSet presAssocID="{541A3E02-0AC5-6C4D-B960-6496770BC68D}" presName="rootConnector" presStyleLbl="node4" presStyleIdx="4" presStyleCnt="8"/>
      <dgm:spPr/>
    </dgm:pt>
    <dgm:pt modelId="{E84ADAEE-6DF5-AC4A-8AA9-08174F6820E6}" type="pres">
      <dgm:prSet presAssocID="{541A3E02-0AC5-6C4D-B960-6496770BC68D}" presName="hierChild4" presStyleCnt="0"/>
      <dgm:spPr/>
    </dgm:pt>
    <dgm:pt modelId="{CAB77A90-F970-3B4D-B64A-ECA6D469397A}" type="pres">
      <dgm:prSet presAssocID="{81B16925-7EFA-DD49-B17F-2086E377B043}" presName="Name37" presStyleLbl="parChTrans1D4" presStyleIdx="5" presStyleCnt="8"/>
      <dgm:spPr/>
    </dgm:pt>
    <dgm:pt modelId="{F77FBE95-7616-E549-9775-E607A722954B}" type="pres">
      <dgm:prSet presAssocID="{7F8ABA17-59B6-0C42-8B1A-345A7EB555AE}" presName="hierRoot2" presStyleCnt="0">
        <dgm:presLayoutVars>
          <dgm:hierBranch val="init"/>
        </dgm:presLayoutVars>
      </dgm:prSet>
      <dgm:spPr/>
    </dgm:pt>
    <dgm:pt modelId="{FD4755C8-531C-DC4E-83FC-9763F68DA407}" type="pres">
      <dgm:prSet presAssocID="{7F8ABA17-59B6-0C42-8B1A-345A7EB555AE}" presName="rootComposite" presStyleCnt="0"/>
      <dgm:spPr/>
    </dgm:pt>
    <dgm:pt modelId="{4C77C16B-1B64-1C4E-A25C-E6BDBD3D05CE}" type="pres">
      <dgm:prSet presAssocID="{7F8ABA17-59B6-0C42-8B1A-345A7EB555AE}" presName="rootText" presStyleLbl="node4" presStyleIdx="5" presStyleCnt="8">
        <dgm:presLayoutVars>
          <dgm:chPref val="3"/>
        </dgm:presLayoutVars>
      </dgm:prSet>
      <dgm:spPr/>
    </dgm:pt>
    <dgm:pt modelId="{6D7AFD6B-4EA9-5748-94B4-DF194816D266}" type="pres">
      <dgm:prSet presAssocID="{7F8ABA17-59B6-0C42-8B1A-345A7EB555AE}" presName="rootConnector" presStyleLbl="node4" presStyleIdx="5" presStyleCnt="8"/>
      <dgm:spPr/>
    </dgm:pt>
    <dgm:pt modelId="{53C6BFEA-94ED-2D49-8863-B14A8A612280}" type="pres">
      <dgm:prSet presAssocID="{7F8ABA17-59B6-0C42-8B1A-345A7EB555AE}" presName="hierChild4" presStyleCnt="0"/>
      <dgm:spPr/>
    </dgm:pt>
    <dgm:pt modelId="{991DBEDA-9563-8F48-98C0-744DDB3FFBF3}" type="pres">
      <dgm:prSet presAssocID="{7F8ABA17-59B6-0C42-8B1A-345A7EB555AE}" presName="hierChild5" presStyleCnt="0"/>
      <dgm:spPr/>
    </dgm:pt>
    <dgm:pt modelId="{16A657CF-2163-5940-9F2E-C25FDB8F7893}" type="pres">
      <dgm:prSet presAssocID="{E20D5E4B-A830-714E-BB39-CB6CB5B885C8}" presName="Name37" presStyleLbl="parChTrans1D4" presStyleIdx="6" presStyleCnt="8"/>
      <dgm:spPr/>
    </dgm:pt>
    <dgm:pt modelId="{660EBCAA-91A7-0C49-8564-82062A12DC21}" type="pres">
      <dgm:prSet presAssocID="{31103688-F93C-2841-A81A-D9C6002D6F52}" presName="hierRoot2" presStyleCnt="0">
        <dgm:presLayoutVars>
          <dgm:hierBranch val="init"/>
        </dgm:presLayoutVars>
      </dgm:prSet>
      <dgm:spPr/>
    </dgm:pt>
    <dgm:pt modelId="{1E7ECD0B-D34B-9349-A5D6-60EAD590F0B0}" type="pres">
      <dgm:prSet presAssocID="{31103688-F93C-2841-A81A-D9C6002D6F52}" presName="rootComposite" presStyleCnt="0"/>
      <dgm:spPr/>
    </dgm:pt>
    <dgm:pt modelId="{2EE8A144-DBF7-4C4B-BBE7-750D9BAA48FD}" type="pres">
      <dgm:prSet presAssocID="{31103688-F93C-2841-A81A-D9C6002D6F52}" presName="rootText" presStyleLbl="node4" presStyleIdx="6" presStyleCnt="8">
        <dgm:presLayoutVars>
          <dgm:chPref val="3"/>
        </dgm:presLayoutVars>
      </dgm:prSet>
      <dgm:spPr/>
    </dgm:pt>
    <dgm:pt modelId="{642F2508-5833-0C40-91FA-3AB2C33C061E}" type="pres">
      <dgm:prSet presAssocID="{31103688-F93C-2841-A81A-D9C6002D6F52}" presName="rootConnector" presStyleLbl="node4" presStyleIdx="6" presStyleCnt="8"/>
      <dgm:spPr/>
    </dgm:pt>
    <dgm:pt modelId="{61F8CEA7-6BD5-894F-A9F5-FAC122289861}" type="pres">
      <dgm:prSet presAssocID="{31103688-F93C-2841-A81A-D9C6002D6F52}" presName="hierChild4" presStyleCnt="0"/>
      <dgm:spPr/>
    </dgm:pt>
    <dgm:pt modelId="{E86CD477-6C8C-E04A-B988-2487C024F32D}" type="pres">
      <dgm:prSet presAssocID="{31103688-F93C-2841-A81A-D9C6002D6F52}" presName="hierChild5" presStyleCnt="0"/>
      <dgm:spPr/>
    </dgm:pt>
    <dgm:pt modelId="{8D3DD88A-10BB-BD42-A0ED-C40A2E8E0D15}" type="pres">
      <dgm:prSet presAssocID="{2B99218F-37B4-9544-B15C-B0E6D9197F29}" presName="Name37" presStyleLbl="parChTrans1D4" presStyleIdx="7" presStyleCnt="8"/>
      <dgm:spPr/>
    </dgm:pt>
    <dgm:pt modelId="{8C846042-524D-7141-9E87-7437A67D48F4}" type="pres">
      <dgm:prSet presAssocID="{DEBEE3D5-C407-9446-894F-02646A95BED7}" presName="hierRoot2" presStyleCnt="0">
        <dgm:presLayoutVars>
          <dgm:hierBranch val="init"/>
        </dgm:presLayoutVars>
      </dgm:prSet>
      <dgm:spPr/>
    </dgm:pt>
    <dgm:pt modelId="{03B95336-DA8F-964E-9586-202E9EDE40A1}" type="pres">
      <dgm:prSet presAssocID="{DEBEE3D5-C407-9446-894F-02646A95BED7}" presName="rootComposite" presStyleCnt="0"/>
      <dgm:spPr/>
    </dgm:pt>
    <dgm:pt modelId="{FCA98C52-E7FC-554B-86A0-775C7B259B0B}" type="pres">
      <dgm:prSet presAssocID="{DEBEE3D5-C407-9446-894F-02646A95BED7}" presName="rootText" presStyleLbl="node4" presStyleIdx="7" presStyleCnt="8">
        <dgm:presLayoutVars>
          <dgm:chPref val="3"/>
        </dgm:presLayoutVars>
      </dgm:prSet>
      <dgm:spPr/>
    </dgm:pt>
    <dgm:pt modelId="{019A1150-6E23-C445-AA5B-CFC805EC6C7B}" type="pres">
      <dgm:prSet presAssocID="{DEBEE3D5-C407-9446-894F-02646A95BED7}" presName="rootConnector" presStyleLbl="node4" presStyleIdx="7" presStyleCnt="8"/>
      <dgm:spPr/>
    </dgm:pt>
    <dgm:pt modelId="{90D16A37-9E0B-D643-A04D-237670DADF8C}" type="pres">
      <dgm:prSet presAssocID="{DEBEE3D5-C407-9446-894F-02646A95BED7}" presName="hierChild4" presStyleCnt="0"/>
      <dgm:spPr/>
    </dgm:pt>
    <dgm:pt modelId="{E7F2311F-5BD0-D84B-9F17-989BDB5CEE3F}" type="pres">
      <dgm:prSet presAssocID="{DEBEE3D5-C407-9446-894F-02646A95BED7}" presName="hierChild5" presStyleCnt="0"/>
      <dgm:spPr/>
    </dgm:pt>
    <dgm:pt modelId="{F904C6D1-0A06-354E-9D14-1DE4EA419901}" type="pres">
      <dgm:prSet presAssocID="{541A3E02-0AC5-6C4D-B960-6496770BC68D}" presName="hierChild5" presStyleCnt="0"/>
      <dgm:spPr/>
    </dgm:pt>
    <dgm:pt modelId="{F8CD3C3E-3BAA-574B-B0AC-B2E103DC7CF0}" type="pres">
      <dgm:prSet presAssocID="{6C71DE43-1E1F-C04E-AE02-FCB86C0781C1}" presName="hierChild5" presStyleCnt="0"/>
      <dgm:spPr/>
    </dgm:pt>
    <dgm:pt modelId="{754A865A-278D-964A-8914-EE15606E2268}" type="pres">
      <dgm:prSet presAssocID="{1C472660-D5E6-234A-85B2-BEC38F6D238A}" presName="hierChild5" presStyleCnt="0"/>
      <dgm:spPr/>
    </dgm:pt>
    <dgm:pt modelId="{0066152D-C9E0-6F49-B17F-4F249A09C017}" type="pres">
      <dgm:prSet presAssocID="{828A7D11-52FD-D344-9101-1FC3890D10C3}" presName="hierChild5" presStyleCnt="0"/>
      <dgm:spPr/>
    </dgm:pt>
    <dgm:pt modelId="{44C4A14A-910B-EB45-B1DC-FF427F60E969}" type="pres">
      <dgm:prSet presAssocID="{C7463132-1D0E-C340-8F0F-E9A00861DCEE}" presName="hierChild5" presStyleCnt="0"/>
      <dgm:spPr/>
    </dgm:pt>
    <dgm:pt modelId="{3B8C838A-C64C-1942-866C-1D31279965B1}" type="pres">
      <dgm:prSet presAssocID="{5D637352-D89C-404C-9F04-D9A475036B3A}" presName="hierChild5" presStyleCnt="0"/>
      <dgm:spPr/>
    </dgm:pt>
    <dgm:pt modelId="{9EB9E291-18B7-6347-9CF1-63C1D5241C16}" type="pres">
      <dgm:prSet presAssocID="{7EF007C1-0E74-004F-AF7D-6337CF16CB13}" presName="hierChild3" presStyleCnt="0"/>
      <dgm:spPr/>
    </dgm:pt>
  </dgm:ptLst>
  <dgm:cxnLst>
    <dgm:cxn modelId="{CF861102-A5B6-574A-93C4-53279183260E}" type="presOf" srcId="{C4745E53-380F-034E-B089-15B2CB802439}" destId="{3A8BE52F-FD9C-B548-965A-E552BA2A4A1A}" srcOrd="0" destOrd="0" presId="urn:microsoft.com/office/officeart/2005/8/layout/orgChart1"/>
    <dgm:cxn modelId="{47AEF805-332C-844E-B275-065FFE56BDD7}" type="presOf" srcId="{CCE22CAB-5626-6A46-AB39-DBCF269B5CD9}" destId="{6B86FEBA-A60C-8F41-8B2A-AF8EC09B9A9F}" srcOrd="0" destOrd="0" presId="urn:microsoft.com/office/officeart/2005/8/layout/orgChart1"/>
    <dgm:cxn modelId="{5B29930D-2E88-C643-A61D-531FC9BF2A69}" srcId="{541A3E02-0AC5-6C4D-B960-6496770BC68D}" destId="{31103688-F93C-2841-A81A-D9C6002D6F52}" srcOrd="1" destOrd="0" parTransId="{E20D5E4B-A830-714E-BB39-CB6CB5B885C8}" sibTransId="{1215A44D-E64C-B042-BC2B-A803A82EAD95}"/>
    <dgm:cxn modelId="{6DE22811-E08E-CF43-8B4B-B884F61B11CC}" type="presOf" srcId="{DEBEE3D5-C407-9446-894F-02646A95BED7}" destId="{FCA98C52-E7FC-554B-86A0-775C7B259B0B}" srcOrd="0" destOrd="0" presId="urn:microsoft.com/office/officeart/2005/8/layout/orgChart1"/>
    <dgm:cxn modelId="{DA6AB814-82F5-B348-BBA8-67E584768FDB}" srcId="{7EF007C1-0E74-004F-AF7D-6337CF16CB13}" destId="{5D637352-D89C-404C-9F04-D9A475036B3A}" srcOrd="1" destOrd="0" parTransId="{CD9EACC9-85EC-F74D-AD09-F807538F404A}" sibTransId="{4CC4782D-D44A-5940-A29C-0CF0FA73D3FD}"/>
    <dgm:cxn modelId="{C8A38A1D-F57C-8449-93AD-6A633023100E}" srcId="{5D637352-D89C-404C-9F04-D9A475036B3A}" destId="{7007B8F9-C7E0-E440-893A-E6BD667248F5}" srcOrd="0" destOrd="0" parTransId="{0ADAD758-B6FC-6D4B-9FCE-DFE8E7089F0F}" sibTransId="{E3BCD9AF-3336-C84B-9C4F-0E4FA79C838F}"/>
    <dgm:cxn modelId="{FFD8FE20-002C-9540-B2B8-CDC1526BC530}" type="presOf" srcId="{6C71DE43-1E1F-C04E-AE02-FCB86C0781C1}" destId="{56461F06-3A65-954B-BB52-BCFDAF5F1DD3}" srcOrd="0" destOrd="0" presId="urn:microsoft.com/office/officeart/2005/8/layout/orgChart1"/>
    <dgm:cxn modelId="{5BD5532D-5DCD-124F-8D81-40D7BC10823F}" type="presOf" srcId="{47C644EF-B0B7-FB4C-A50B-0ACB6A98B440}" destId="{E337DA3A-EED3-E748-BDCD-04AD8E3406A5}" srcOrd="0" destOrd="0" presId="urn:microsoft.com/office/officeart/2005/8/layout/orgChart1"/>
    <dgm:cxn modelId="{49426E32-BB31-D449-8920-98EC7171D67E}" type="presOf" srcId="{828A7D11-52FD-D344-9101-1FC3890D10C3}" destId="{91DDA391-C49C-A740-87CC-F2279575130D}" srcOrd="0" destOrd="0" presId="urn:microsoft.com/office/officeart/2005/8/layout/orgChart1"/>
    <dgm:cxn modelId="{1F00473D-14C5-E748-8EAE-527E396F7118}" type="presOf" srcId="{191C663E-8D0B-F140-82C7-15E5332C1924}" destId="{169ADB18-1727-6A4D-9E3E-4C2F7CBF2A54}" srcOrd="0" destOrd="0" presId="urn:microsoft.com/office/officeart/2005/8/layout/orgChart1"/>
    <dgm:cxn modelId="{51C27B3F-FA79-694A-A964-2C6BEBC841DF}" type="presOf" srcId="{7007B8F9-C7E0-E440-893A-E6BD667248F5}" destId="{CFE9D5AB-7CC2-E34C-B36F-69F20E5E0465}" srcOrd="1" destOrd="0" presId="urn:microsoft.com/office/officeart/2005/8/layout/orgChart1"/>
    <dgm:cxn modelId="{0F055B58-28C6-574E-9AB6-1F930A038DED}" type="presOf" srcId="{2B99218F-37B4-9544-B15C-B0E6D9197F29}" destId="{8D3DD88A-10BB-BD42-A0ED-C40A2E8E0D15}" srcOrd="0" destOrd="0" presId="urn:microsoft.com/office/officeart/2005/8/layout/orgChart1"/>
    <dgm:cxn modelId="{6E80895E-4B5C-F94A-8F07-337199D1F338}" type="presOf" srcId="{5D637352-D89C-404C-9F04-D9A475036B3A}" destId="{C9054D22-76F1-094C-9181-EA949E8B134A}" srcOrd="0" destOrd="0" presId="urn:microsoft.com/office/officeart/2005/8/layout/orgChart1"/>
    <dgm:cxn modelId="{764BAD5F-B539-F143-9A82-BE24174DDEF2}" type="presOf" srcId="{6C71DE43-1E1F-C04E-AE02-FCB86C0781C1}" destId="{558D3227-93F6-EC43-86E3-27C6A6F51C6A}" srcOrd="1" destOrd="0" presId="urn:microsoft.com/office/officeart/2005/8/layout/orgChart1"/>
    <dgm:cxn modelId="{AA73AB66-9DFE-2A4D-9BC7-3EDC141C17ED}" type="presOf" srcId="{1C472660-D5E6-234A-85B2-BEC38F6D238A}" destId="{6F312C5A-ABA4-6441-9D43-6FE584EDF466}" srcOrd="1" destOrd="0" presId="urn:microsoft.com/office/officeart/2005/8/layout/orgChart1"/>
    <dgm:cxn modelId="{6DCE2768-7F07-CC4E-B6DE-EEDE63AC41EB}" type="presOf" srcId="{33A2CDC3-13BA-524D-8410-A7E30B3A6E5D}" destId="{9104D30E-F3A9-C242-92F2-38AF6E8D65C3}" srcOrd="0" destOrd="0" presId="urn:microsoft.com/office/officeart/2005/8/layout/orgChart1"/>
    <dgm:cxn modelId="{4562106D-DBB3-F548-B7A6-F1E0016B63A8}" type="presOf" srcId="{7F8ABA17-59B6-0C42-8B1A-345A7EB555AE}" destId="{4C77C16B-1B64-1C4E-A25C-E6BDBD3D05CE}" srcOrd="0" destOrd="0" presId="urn:microsoft.com/office/officeart/2005/8/layout/orgChart1"/>
    <dgm:cxn modelId="{F74A066F-D6D0-AE41-AAA4-A4E95B34D555}" type="presOf" srcId="{7F8ABA17-59B6-0C42-8B1A-345A7EB555AE}" destId="{6D7AFD6B-4EA9-5748-94B4-DF194816D266}" srcOrd="1" destOrd="0" presId="urn:microsoft.com/office/officeart/2005/8/layout/orgChart1"/>
    <dgm:cxn modelId="{79458675-15E4-2C4C-93F5-91402B8ADBC9}" srcId="{1C472660-D5E6-234A-85B2-BEC38F6D238A}" destId="{43BCC0B1-68B1-1B4D-A44B-261936ABB961}" srcOrd="0" destOrd="0" parTransId="{CCE22CAB-5626-6A46-AB39-DBCF269B5CD9}" sibTransId="{9683C1CD-0014-5043-B89B-8A91BA4D7BAD}"/>
    <dgm:cxn modelId="{9A2B568B-59E8-484D-BC5B-9B852333FD36}" srcId="{1C472660-D5E6-234A-85B2-BEC38F6D238A}" destId="{6C71DE43-1E1F-C04E-AE02-FCB86C0781C1}" srcOrd="1" destOrd="0" parTransId="{33A2CDC3-13BA-524D-8410-A7E30B3A6E5D}" sibTransId="{D538989A-D1C5-6148-9279-6204BEDD24AB}"/>
    <dgm:cxn modelId="{D166218C-6D81-1647-B891-3D6D658F6E25}" srcId="{C7463132-1D0E-C340-8F0F-E9A00861DCEE}" destId="{828A7D11-52FD-D344-9101-1FC3890D10C3}" srcOrd="0" destOrd="0" parTransId="{4C84A92E-71B2-2D4C-B83B-B3EFCD4F5231}" sibTransId="{555416E3-0396-6248-AA52-CE91F4EA245E}"/>
    <dgm:cxn modelId="{D1E1DB92-24C4-9F4E-9B43-30B05E90395D}" type="presOf" srcId="{0ADAD758-B6FC-6D4B-9FCE-DFE8E7089F0F}" destId="{6B77C0E7-F4D9-F349-91B7-E7582E74B1AE}" srcOrd="0" destOrd="0" presId="urn:microsoft.com/office/officeart/2005/8/layout/orgChart1"/>
    <dgm:cxn modelId="{58EDC894-4762-BB47-A8DA-55C4593CA153}" type="presOf" srcId="{43BCC0B1-68B1-1B4D-A44B-261936ABB961}" destId="{FA9853F7-D440-5248-9390-FFEFF8CFBD7F}" srcOrd="1" destOrd="0" presId="urn:microsoft.com/office/officeart/2005/8/layout/orgChart1"/>
    <dgm:cxn modelId="{4501BF95-1C9C-A54E-810B-E37B318B698B}" type="presOf" srcId="{C7463132-1D0E-C340-8F0F-E9A00861DCEE}" destId="{19207963-44B2-2F41-9E6D-94ACEC04589D}" srcOrd="1" destOrd="0" presId="urn:microsoft.com/office/officeart/2005/8/layout/orgChart1"/>
    <dgm:cxn modelId="{D968FB95-3283-0F41-AC83-E4A034A216AE}" type="presOf" srcId="{5D637352-D89C-404C-9F04-D9A475036B3A}" destId="{2392F5B0-1558-DF48-8C5E-D2ACCA3D074A}" srcOrd="1" destOrd="0" presId="urn:microsoft.com/office/officeart/2005/8/layout/orgChart1"/>
    <dgm:cxn modelId="{D5103096-4017-BE44-B8FF-3AA06B96323C}" type="presOf" srcId="{C4745E53-380F-034E-B089-15B2CB802439}" destId="{01CC4C6F-837A-C54D-A2B1-68F4CAB74925}" srcOrd="1" destOrd="0" presId="urn:microsoft.com/office/officeart/2005/8/layout/orgChart1"/>
    <dgm:cxn modelId="{47F60499-3970-0B48-8998-60FD3CEFC33C}" type="presOf" srcId="{828A7D11-52FD-D344-9101-1FC3890D10C3}" destId="{3AD45C29-2E8B-C140-97D9-372EA8A14C56}" srcOrd="1" destOrd="0" presId="urn:microsoft.com/office/officeart/2005/8/layout/orgChart1"/>
    <dgm:cxn modelId="{49F19D9C-5DFB-8241-8660-E1F8B0249C09}" type="presOf" srcId="{541A3E02-0AC5-6C4D-B960-6496770BC68D}" destId="{18A1A0AC-154C-6B40-9402-8F4205BF1522}" srcOrd="1" destOrd="0" presId="urn:microsoft.com/office/officeart/2005/8/layout/orgChart1"/>
    <dgm:cxn modelId="{36AB1B9D-77AE-D543-B004-3CF04FD44F56}" type="presOf" srcId="{DEBEE3D5-C407-9446-894F-02646A95BED7}" destId="{019A1150-6E23-C445-AA5B-CFC805EC6C7B}" srcOrd="1" destOrd="0" presId="urn:microsoft.com/office/officeart/2005/8/layout/orgChart1"/>
    <dgm:cxn modelId="{12C5F69F-B0C2-3E4A-B3B3-B3F5187D9A49}" srcId="{0945CB32-651A-3A48-9DEB-30F91E4DA68B}" destId="{7EF007C1-0E74-004F-AF7D-6337CF16CB13}" srcOrd="0" destOrd="0" parTransId="{129B52B7-D50B-5C4D-9D48-158FC1D82A8A}" sibTransId="{5B262E5C-122E-8B49-9942-DF73919BB130}"/>
    <dgm:cxn modelId="{F070FDA1-D0FC-EF48-A4BF-DF88E7F3FE63}" type="presOf" srcId="{7EF007C1-0E74-004F-AF7D-6337CF16CB13}" destId="{EC64A982-33C1-1B4C-82F8-C2A63F024CC7}" srcOrd="1" destOrd="0" presId="urn:microsoft.com/office/officeart/2005/8/layout/orgChart1"/>
    <dgm:cxn modelId="{A31857A2-015E-6645-9BB6-430CFC0DC5BA}" type="presOf" srcId="{31103688-F93C-2841-A81A-D9C6002D6F52}" destId="{2EE8A144-DBF7-4C4B-BBE7-750D9BAA48FD}" srcOrd="0" destOrd="0" presId="urn:microsoft.com/office/officeart/2005/8/layout/orgChart1"/>
    <dgm:cxn modelId="{8DA33AAA-8C1B-9D47-ACFB-B66D3DC7BF09}" srcId="{828A7D11-52FD-D344-9101-1FC3890D10C3}" destId="{1C472660-D5E6-234A-85B2-BEC38F6D238A}" srcOrd="0" destOrd="0" parTransId="{51547799-2C0A-3E42-AB96-FB2A6DBBF0EA}" sibTransId="{A2F874E7-AA62-B342-88D8-5EE8E2C201D6}"/>
    <dgm:cxn modelId="{B9E4F7AA-2224-854B-96EB-6AA3C84EA277}" srcId="{5D637352-D89C-404C-9F04-D9A475036B3A}" destId="{C7463132-1D0E-C340-8F0F-E9A00861DCEE}" srcOrd="1" destOrd="0" parTransId="{191C663E-8D0B-F140-82C7-15E5332C1924}" sibTransId="{92EC88DB-6636-4E4F-88DC-E57F4FFBD6D7}"/>
    <dgm:cxn modelId="{F6C2C8AE-59DA-4446-855A-D3DE939A340B}" type="presOf" srcId="{81B16925-7EFA-DD49-B17F-2086E377B043}" destId="{CAB77A90-F970-3B4D-B64A-ECA6D469397A}" srcOrd="0" destOrd="0" presId="urn:microsoft.com/office/officeart/2005/8/layout/orgChart1"/>
    <dgm:cxn modelId="{BB0016B6-83EC-E841-AF99-3604A11DB62B}" type="presOf" srcId="{E20D5E4B-A830-714E-BB39-CB6CB5B885C8}" destId="{16A657CF-2163-5940-9F2E-C25FDB8F7893}" srcOrd="0" destOrd="0" presId="urn:microsoft.com/office/officeart/2005/8/layout/orgChart1"/>
    <dgm:cxn modelId="{D12E2DB7-1B1D-DE44-9F50-7B290BD9EF71}" type="presOf" srcId="{1C472660-D5E6-234A-85B2-BEC38F6D238A}" destId="{E78CE423-9FD9-1447-BB6C-CBE9E5BA8FB6}" srcOrd="0" destOrd="0" presId="urn:microsoft.com/office/officeart/2005/8/layout/orgChart1"/>
    <dgm:cxn modelId="{FE1B7AB7-B528-0E46-B60A-2E274A3E13C8}" srcId="{541A3E02-0AC5-6C4D-B960-6496770BC68D}" destId="{7F8ABA17-59B6-0C42-8B1A-345A7EB555AE}" srcOrd="0" destOrd="0" parTransId="{81B16925-7EFA-DD49-B17F-2086E377B043}" sibTransId="{73B588EE-EBFA-2349-8F55-0F36DF458CB0}"/>
    <dgm:cxn modelId="{390B4ABE-AA84-754E-B2A3-73EFD1523CFF}" srcId="{541A3E02-0AC5-6C4D-B960-6496770BC68D}" destId="{DEBEE3D5-C407-9446-894F-02646A95BED7}" srcOrd="2" destOrd="0" parTransId="{2B99218F-37B4-9544-B15C-B0E6D9197F29}" sibTransId="{97C743B7-61A8-BB4A-AC4A-E7840F9DAF86}"/>
    <dgm:cxn modelId="{072EA3C1-99E5-344B-86B3-18B629DA03A9}" type="presOf" srcId="{C7463132-1D0E-C340-8F0F-E9A00861DCEE}" destId="{D1FE6D72-F7D7-EB44-85F5-14F3BFCCC0C3}" srcOrd="0" destOrd="0" presId="urn:microsoft.com/office/officeart/2005/8/layout/orgChart1"/>
    <dgm:cxn modelId="{B2DA4FC4-770A-D449-A4AF-8A76FDD5256B}" type="presOf" srcId="{51547799-2C0A-3E42-AB96-FB2A6DBBF0EA}" destId="{2422D722-CFA3-4446-B10B-9C6B5AC7BBF4}" srcOrd="0" destOrd="0" presId="urn:microsoft.com/office/officeart/2005/8/layout/orgChart1"/>
    <dgm:cxn modelId="{6906A3CD-B1AF-8A46-B466-51F2BAF7AD93}" type="presOf" srcId="{D6CE36C4-B189-3D49-AC36-C47EBF33C856}" destId="{4521ACF9-9E66-854E-92BD-16ED2AE1FF2F}" srcOrd="0" destOrd="0" presId="urn:microsoft.com/office/officeart/2005/8/layout/orgChart1"/>
    <dgm:cxn modelId="{5F4BA7D1-B345-734B-84BA-14D55083BEBF}" srcId="{7EF007C1-0E74-004F-AF7D-6337CF16CB13}" destId="{C4745E53-380F-034E-B089-15B2CB802439}" srcOrd="0" destOrd="0" parTransId="{D6CE36C4-B189-3D49-AC36-C47EBF33C856}" sibTransId="{6DC2CFCC-8D5D-1847-A121-977522D3031D}"/>
    <dgm:cxn modelId="{D3E677D2-29AA-DD4B-9482-68CA6D9A54F1}" type="presOf" srcId="{7EF007C1-0E74-004F-AF7D-6337CF16CB13}" destId="{E184720E-3A9A-854D-B774-641C2B403C58}" srcOrd="0" destOrd="0" presId="urn:microsoft.com/office/officeart/2005/8/layout/orgChart1"/>
    <dgm:cxn modelId="{34DDB5D4-E7D0-BA4F-A47D-AB28068E8823}" type="presOf" srcId="{43BCC0B1-68B1-1B4D-A44B-261936ABB961}" destId="{5002A9C1-3D30-9741-949D-B2B8AEE8CFDD}" srcOrd="0" destOrd="0" presId="urn:microsoft.com/office/officeart/2005/8/layout/orgChart1"/>
    <dgm:cxn modelId="{73BC26D7-ABED-D248-8DD0-EAF222DE79AE}" type="presOf" srcId="{7007B8F9-C7E0-E440-893A-E6BD667248F5}" destId="{3B0BA7A3-387D-A540-9AD9-949A950CF812}" srcOrd="0" destOrd="0" presId="urn:microsoft.com/office/officeart/2005/8/layout/orgChart1"/>
    <dgm:cxn modelId="{E78A89DF-2EAE-E240-9966-EE6B3395D484}" type="presOf" srcId="{CD9EACC9-85EC-F74D-AD09-F807538F404A}" destId="{C86DCF8A-656A-354F-8027-390FCBC6DA8F}" srcOrd="0" destOrd="0" presId="urn:microsoft.com/office/officeart/2005/8/layout/orgChart1"/>
    <dgm:cxn modelId="{696DF2E3-090A-624B-8522-6EC8A4FB2543}" type="presOf" srcId="{4C84A92E-71B2-2D4C-B83B-B3EFCD4F5231}" destId="{A28C81B8-B9EC-1446-8CB2-39ED5B4EF278}" srcOrd="0" destOrd="0" presId="urn:microsoft.com/office/officeart/2005/8/layout/orgChart1"/>
    <dgm:cxn modelId="{EB8B9EE4-F74F-AD4D-BCAD-6C2752D021C6}" srcId="{6C71DE43-1E1F-C04E-AE02-FCB86C0781C1}" destId="{541A3E02-0AC5-6C4D-B960-6496770BC68D}" srcOrd="0" destOrd="0" parTransId="{47C644EF-B0B7-FB4C-A50B-0ACB6A98B440}" sibTransId="{F87703AC-BA47-5244-A9A2-33B5C737318F}"/>
    <dgm:cxn modelId="{EA3893EA-99CB-E742-A9E6-B7F6F004662C}" type="presOf" srcId="{31103688-F93C-2841-A81A-D9C6002D6F52}" destId="{642F2508-5833-0C40-91FA-3AB2C33C061E}" srcOrd="1" destOrd="0" presId="urn:microsoft.com/office/officeart/2005/8/layout/orgChart1"/>
    <dgm:cxn modelId="{E852E4F1-7D59-8940-A653-E13BE011452F}" type="presOf" srcId="{541A3E02-0AC5-6C4D-B960-6496770BC68D}" destId="{277BCE7A-D4AD-D546-AF92-1B62B6C58D58}" srcOrd="0" destOrd="0" presId="urn:microsoft.com/office/officeart/2005/8/layout/orgChart1"/>
    <dgm:cxn modelId="{995ACBF6-4728-1D45-8F47-17E312CCC3FE}" type="presOf" srcId="{0945CB32-651A-3A48-9DEB-30F91E4DA68B}" destId="{67CF85CB-E8DB-BE4C-B3C1-E9D3AA782813}" srcOrd="0" destOrd="0" presId="urn:microsoft.com/office/officeart/2005/8/layout/orgChart1"/>
    <dgm:cxn modelId="{8124D870-440E-2640-8015-DA44CBC6823C}" type="presParOf" srcId="{67CF85CB-E8DB-BE4C-B3C1-E9D3AA782813}" destId="{F283AE0A-C0EE-F54A-8D9F-35B5D8536506}" srcOrd="0" destOrd="0" presId="urn:microsoft.com/office/officeart/2005/8/layout/orgChart1"/>
    <dgm:cxn modelId="{14F102F4-BFD1-6244-AD93-FA1A61CD30BD}" type="presParOf" srcId="{F283AE0A-C0EE-F54A-8D9F-35B5D8536506}" destId="{D10E1605-CD8D-974F-8BEC-38EC8410D2A8}" srcOrd="0" destOrd="0" presId="urn:microsoft.com/office/officeart/2005/8/layout/orgChart1"/>
    <dgm:cxn modelId="{D577DF79-F96E-0146-BBF8-77A5BD2A0FE2}" type="presParOf" srcId="{D10E1605-CD8D-974F-8BEC-38EC8410D2A8}" destId="{E184720E-3A9A-854D-B774-641C2B403C58}" srcOrd="0" destOrd="0" presId="urn:microsoft.com/office/officeart/2005/8/layout/orgChart1"/>
    <dgm:cxn modelId="{BD7457D8-76F2-034E-A5B4-1B6F3CD8CDC1}" type="presParOf" srcId="{D10E1605-CD8D-974F-8BEC-38EC8410D2A8}" destId="{EC64A982-33C1-1B4C-82F8-C2A63F024CC7}" srcOrd="1" destOrd="0" presId="urn:microsoft.com/office/officeart/2005/8/layout/orgChart1"/>
    <dgm:cxn modelId="{71C4C33C-7236-B547-B06B-4E20F7986DE2}" type="presParOf" srcId="{F283AE0A-C0EE-F54A-8D9F-35B5D8536506}" destId="{8D63D1E8-03D9-DB4C-BA15-C65B4CCE282B}" srcOrd="1" destOrd="0" presId="urn:microsoft.com/office/officeart/2005/8/layout/orgChart1"/>
    <dgm:cxn modelId="{C2C18A1E-0249-164B-8926-F4B577E4A81A}" type="presParOf" srcId="{8D63D1E8-03D9-DB4C-BA15-C65B4CCE282B}" destId="{4521ACF9-9E66-854E-92BD-16ED2AE1FF2F}" srcOrd="0" destOrd="0" presId="urn:microsoft.com/office/officeart/2005/8/layout/orgChart1"/>
    <dgm:cxn modelId="{16D2D3A4-F9EA-6D43-8F42-7ABEB0C9F067}" type="presParOf" srcId="{8D63D1E8-03D9-DB4C-BA15-C65B4CCE282B}" destId="{D2431B2F-715F-4F48-878E-84E02C175EEA}" srcOrd="1" destOrd="0" presId="urn:microsoft.com/office/officeart/2005/8/layout/orgChart1"/>
    <dgm:cxn modelId="{A89C0297-DB25-9540-AB30-D9C4A2D49573}" type="presParOf" srcId="{D2431B2F-715F-4F48-878E-84E02C175EEA}" destId="{546C6D2C-35D8-404B-9B6C-600106A61F85}" srcOrd="0" destOrd="0" presId="urn:microsoft.com/office/officeart/2005/8/layout/orgChart1"/>
    <dgm:cxn modelId="{58647054-F817-BF47-A0AB-A8984CCE50A7}" type="presParOf" srcId="{546C6D2C-35D8-404B-9B6C-600106A61F85}" destId="{3A8BE52F-FD9C-B548-965A-E552BA2A4A1A}" srcOrd="0" destOrd="0" presId="urn:microsoft.com/office/officeart/2005/8/layout/orgChart1"/>
    <dgm:cxn modelId="{9A00DFB1-421A-634D-9679-71851AA54998}" type="presParOf" srcId="{546C6D2C-35D8-404B-9B6C-600106A61F85}" destId="{01CC4C6F-837A-C54D-A2B1-68F4CAB74925}" srcOrd="1" destOrd="0" presId="urn:microsoft.com/office/officeart/2005/8/layout/orgChart1"/>
    <dgm:cxn modelId="{FEE2B74A-43D4-E347-B648-EC583A429339}" type="presParOf" srcId="{D2431B2F-715F-4F48-878E-84E02C175EEA}" destId="{FD7A1434-9D98-8B43-A845-B58BFA69FE8D}" srcOrd="1" destOrd="0" presId="urn:microsoft.com/office/officeart/2005/8/layout/orgChart1"/>
    <dgm:cxn modelId="{2470B835-C7DF-264A-8B56-2AEC46822174}" type="presParOf" srcId="{D2431B2F-715F-4F48-878E-84E02C175EEA}" destId="{B593957F-8E48-694D-B4DF-3568B98995C8}" srcOrd="2" destOrd="0" presId="urn:microsoft.com/office/officeart/2005/8/layout/orgChart1"/>
    <dgm:cxn modelId="{A818EB5A-FCD4-6D4E-9E6E-8D7F90412097}" type="presParOf" srcId="{8D63D1E8-03D9-DB4C-BA15-C65B4CCE282B}" destId="{C86DCF8A-656A-354F-8027-390FCBC6DA8F}" srcOrd="2" destOrd="0" presId="urn:microsoft.com/office/officeart/2005/8/layout/orgChart1"/>
    <dgm:cxn modelId="{3453DBDF-62C2-9241-AD9C-E3DE7C8598EE}" type="presParOf" srcId="{8D63D1E8-03D9-DB4C-BA15-C65B4CCE282B}" destId="{1A408645-6CF9-9C44-84A0-065A23D476D6}" srcOrd="3" destOrd="0" presId="urn:microsoft.com/office/officeart/2005/8/layout/orgChart1"/>
    <dgm:cxn modelId="{031ED9E0-FF82-7C42-9EFA-F76125D5D5FC}" type="presParOf" srcId="{1A408645-6CF9-9C44-84A0-065A23D476D6}" destId="{B8D3602E-8784-574B-BC4E-99D852E163B5}" srcOrd="0" destOrd="0" presId="urn:microsoft.com/office/officeart/2005/8/layout/orgChart1"/>
    <dgm:cxn modelId="{DD6CE3A1-35A4-C247-B0B5-E07C62E92C5B}" type="presParOf" srcId="{B8D3602E-8784-574B-BC4E-99D852E163B5}" destId="{C9054D22-76F1-094C-9181-EA949E8B134A}" srcOrd="0" destOrd="0" presId="urn:microsoft.com/office/officeart/2005/8/layout/orgChart1"/>
    <dgm:cxn modelId="{9B6F7F4A-60A4-4748-B1AE-C5017469AD8F}" type="presParOf" srcId="{B8D3602E-8784-574B-BC4E-99D852E163B5}" destId="{2392F5B0-1558-DF48-8C5E-D2ACCA3D074A}" srcOrd="1" destOrd="0" presId="urn:microsoft.com/office/officeart/2005/8/layout/orgChart1"/>
    <dgm:cxn modelId="{18EA74C9-5AEC-D041-86F8-3D86692A1F44}" type="presParOf" srcId="{1A408645-6CF9-9C44-84A0-065A23D476D6}" destId="{5B786A89-3E2E-AB4A-9C73-78B7980F3078}" srcOrd="1" destOrd="0" presId="urn:microsoft.com/office/officeart/2005/8/layout/orgChart1"/>
    <dgm:cxn modelId="{715DCD13-76E0-F341-8343-01D5AD678F6E}" type="presParOf" srcId="{5B786A89-3E2E-AB4A-9C73-78B7980F3078}" destId="{6B77C0E7-F4D9-F349-91B7-E7582E74B1AE}" srcOrd="0" destOrd="0" presId="urn:microsoft.com/office/officeart/2005/8/layout/orgChart1"/>
    <dgm:cxn modelId="{D5810CEB-BCF8-8C47-AF6F-64896ECB6C55}" type="presParOf" srcId="{5B786A89-3E2E-AB4A-9C73-78B7980F3078}" destId="{23D1CDD2-5CA6-DE42-9A16-1846170FF85E}" srcOrd="1" destOrd="0" presId="urn:microsoft.com/office/officeart/2005/8/layout/orgChart1"/>
    <dgm:cxn modelId="{AE22D9FB-F427-694E-AB26-4DB7200FB62B}" type="presParOf" srcId="{23D1CDD2-5CA6-DE42-9A16-1846170FF85E}" destId="{75223180-EEDF-9A44-BD23-D41C65B6B5FD}" srcOrd="0" destOrd="0" presId="urn:microsoft.com/office/officeart/2005/8/layout/orgChart1"/>
    <dgm:cxn modelId="{BC1DB99A-31CE-CB4D-B976-7765F66E39B7}" type="presParOf" srcId="{75223180-EEDF-9A44-BD23-D41C65B6B5FD}" destId="{3B0BA7A3-387D-A540-9AD9-949A950CF812}" srcOrd="0" destOrd="0" presId="urn:microsoft.com/office/officeart/2005/8/layout/orgChart1"/>
    <dgm:cxn modelId="{D34CEB34-C006-7B47-87C1-F96655C15110}" type="presParOf" srcId="{75223180-EEDF-9A44-BD23-D41C65B6B5FD}" destId="{CFE9D5AB-7CC2-E34C-B36F-69F20E5E0465}" srcOrd="1" destOrd="0" presId="urn:microsoft.com/office/officeart/2005/8/layout/orgChart1"/>
    <dgm:cxn modelId="{A92BB669-A608-1149-8630-7D9137F55BFE}" type="presParOf" srcId="{23D1CDD2-5CA6-DE42-9A16-1846170FF85E}" destId="{79813D4F-3361-EE44-86E7-5B492A2ED569}" srcOrd="1" destOrd="0" presId="urn:microsoft.com/office/officeart/2005/8/layout/orgChart1"/>
    <dgm:cxn modelId="{1B5F5B27-6635-1947-99B7-1615401246CE}" type="presParOf" srcId="{23D1CDD2-5CA6-DE42-9A16-1846170FF85E}" destId="{51502119-7BAA-5649-8BBA-1E04F193FD41}" srcOrd="2" destOrd="0" presId="urn:microsoft.com/office/officeart/2005/8/layout/orgChart1"/>
    <dgm:cxn modelId="{8B7F5B63-F911-9344-964F-EA53AE217CE8}" type="presParOf" srcId="{5B786A89-3E2E-AB4A-9C73-78B7980F3078}" destId="{169ADB18-1727-6A4D-9E3E-4C2F7CBF2A54}" srcOrd="2" destOrd="0" presId="urn:microsoft.com/office/officeart/2005/8/layout/orgChart1"/>
    <dgm:cxn modelId="{F3670722-A9F5-ED45-8EB3-D0788511F830}" type="presParOf" srcId="{5B786A89-3E2E-AB4A-9C73-78B7980F3078}" destId="{CEB2747F-C03A-064A-8951-67C647ED298A}" srcOrd="3" destOrd="0" presId="urn:microsoft.com/office/officeart/2005/8/layout/orgChart1"/>
    <dgm:cxn modelId="{987F86B3-C70F-5E46-B9D0-9CB3C1172DBF}" type="presParOf" srcId="{CEB2747F-C03A-064A-8951-67C647ED298A}" destId="{C7C66A6C-5AE9-C94F-956F-48E79F6CC016}" srcOrd="0" destOrd="0" presId="urn:microsoft.com/office/officeart/2005/8/layout/orgChart1"/>
    <dgm:cxn modelId="{E92F77D0-3876-604D-951D-C1A48959C3A5}" type="presParOf" srcId="{C7C66A6C-5AE9-C94F-956F-48E79F6CC016}" destId="{D1FE6D72-F7D7-EB44-85F5-14F3BFCCC0C3}" srcOrd="0" destOrd="0" presId="urn:microsoft.com/office/officeart/2005/8/layout/orgChart1"/>
    <dgm:cxn modelId="{FAC0ABD2-78A9-D74A-82C9-52E44E85811C}" type="presParOf" srcId="{C7C66A6C-5AE9-C94F-956F-48E79F6CC016}" destId="{19207963-44B2-2F41-9E6D-94ACEC04589D}" srcOrd="1" destOrd="0" presId="urn:microsoft.com/office/officeart/2005/8/layout/orgChart1"/>
    <dgm:cxn modelId="{2B2B4899-A1A7-D440-B7AC-C54000029565}" type="presParOf" srcId="{CEB2747F-C03A-064A-8951-67C647ED298A}" destId="{356ABD17-979F-0246-B6B2-737F78ACCC6A}" srcOrd="1" destOrd="0" presId="urn:microsoft.com/office/officeart/2005/8/layout/orgChart1"/>
    <dgm:cxn modelId="{A757CC03-7ABD-DA48-A22A-7950C6464B23}" type="presParOf" srcId="{356ABD17-979F-0246-B6B2-737F78ACCC6A}" destId="{A28C81B8-B9EC-1446-8CB2-39ED5B4EF278}" srcOrd="0" destOrd="0" presId="urn:microsoft.com/office/officeart/2005/8/layout/orgChart1"/>
    <dgm:cxn modelId="{E79C11DE-B6D1-0F49-AE0C-4C873E6C8B58}" type="presParOf" srcId="{356ABD17-979F-0246-B6B2-737F78ACCC6A}" destId="{76E6DF35-C566-1E41-B9D7-6A1CEBFC5BA4}" srcOrd="1" destOrd="0" presId="urn:microsoft.com/office/officeart/2005/8/layout/orgChart1"/>
    <dgm:cxn modelId="{814EF617-C4DC-984B-AB3A-EEBD6F51F041}" type="presParOf" srcId="{76E6DF35-C566-1E41-B9D7-6A1CEBFC5BA4}" destId="{E2A769EF-0B3D-7B48-B4DF-A6BF659473E1}" srcOrd="0" destOrd="0" presId="urn:microsoft.com/office/officeart/2005/8/layout/orgChart1"/>
    <dgm:cxn modelId="{86AF4993-1413-1248-ACDD-14F71D985455}" type="presParOf" srcId="{E2A769EF-0B3D-7B48-B4DF-A6BF659473E1}" destId="{91DDA391-C49C-A740-87CC-F2279575130D}" srcOrd="0" destOrd="0" presId="urn:microsoft.com/office/officeart/2005/8/layout/orgChart1"/>
    <dgm:cxn modelId="{3E0698FF-0ECB-144E-B76B-6F2D1BE6D20D}" type="presParOf" srcId="{E2A769EF-0B3D-7B48-B4DF-A6BF659473E1}" destId="{3AD45C29-2E8B-C140-97D9-372EA8A14C56}" srcOrd="1" destOrd="0" presId="urn:microsoft.com/office/officeart/2005/8/layout/orgChart1"/>
    <dgm:cxn modelId="{948458F9-D2E1-9249-85C0-185311E00F86}" type="presParOf" srcId="{76E6DF35-C566-1E41-B9D7-6A1CEBFC5BA4}" destId="{4EA1E55E-17BC-5642-B86E-D6AD2A0BFF4C}" srcOrd="1" destOrd="0" presId="urn:microsoft.com/office/officeart/2005/8/layout/orgChart1"/>
    <dgm:cxn modelId="{C46BF1B8-9FF8-D241-A6F5-EEFB8FD6F242}" type="presParOf" srcId="{4EA1E55E-17BC-5642-B86E-D6AD2A0BFF4C}" destId="{2422D722-CFA3-4446-B10B-9C6B5AC7BBF4}" srcOrd="0" destOrd="0" presId="urn:microsoft.com/office/officeart/2005/8/layout/orgChart1"/>
    <dgm:cxn modelId="{11855A17-65AF-0A40-81D1-4B197BF48A67}" type="presParOf" srcId="{4EA1E55E-17BC-5642-B86E-D6AD2A0BFF4C}" destId="{227588D9-52F9-A04F-9330-0DBE29F148A7}" srcOrd="1" destOrd="0" presId="urn:microsoft.com/office/officeart/2005/8/layout/orgChart1"/>
    <dgm:cxn modelId="{71FDFBFB-8357-DF4A-9512-D2F71D2CAC4E}" type="presParOf" srcId="{227588D9-52F9-A04F-9330-0DBE29F148A7}" destId="{77C0AD11-442C-BE4A-A764-2D72A9C684E6}" srcOrd="0" destOrd="0" presId="urn:microsoft.com/office/officeart/2005/8/layout/orgChart1"/>
    <dgm:cxn modelId="{81F992DB-3A32-0D44-A523-3517B7B98F3F}" type="presParOf" srcId="{77C0AD11-442C-BE4A-A764-2D72A9C684E6}" destId="{E78CE423-9FD9-1447-BB6C-CBE9E5BA8FB6}" srcOrd="0" destOrd="0" presId="urn:microsoft.com/office/officeart/2005/8/layout/orgChart1"/>
    <dgm:cxn modelId="{70EF0DF9-AE9F-6A44-A5DE-8E8599CF1700}" type="presParOf" srcId="{77C0AD11-442C-BE4A-A764-2D72A9C684E6}" destId="{6F312C5A-ABA4-6441-9D43-6FE584EDF466}" srcOrd="1" destOrd="0" presId="urn:microsoft.com/office/officeart/2005/8/layout/orgChart1"/>
    <dgm:cxn modelId="{98300A34-A49D-014B-847D-4C7AE35FB8A4}" type="presParOf" srcId="{227588D9-52F9-A04F-9330-0DBE29F148A7}" destId="{E127C7BE-2AD5-874C-ABED-1A2113B0F921}" srcOrd="1" destOrd="0" presId="urn:microsoft.com/office/officeart/2005/8/layout/orgChart1"/>
    <dgm:cxn modelId="{CB81657F-66BA-AD44-9F23-2309BF9272C6}" type="presParOf" srcId="{E127C7BE-2AD5-874C-ABED-1A2113B0F921}" destId="{6B86FEBA-A60C-8F41-8B2A-AF8EC09B9A9F}" srcOrd="0" destOrd="0" presId="urn:microsoft.com/office/officeart/2005/8/layout/orgChart1"/>
    <dgm:cxn modelId="{49AFFD97-A371-434E-AE81-6947704DEF9F}" type="presParOf" srcId="{E127C7BE-2AD5-874C-ABED-1A2113B0F921}" destId="{5B2F2CFE-A07B-3242-A28B-62700948CCCC}" srcOrd="1" destOrd="0" presId="urn:microsoft.com/office/officeart/2005/8/layout/orgChart1"/>
    <dgm:cxn modelId="{CF3234FB-9EBF-BD4D-B07B-F59EE63F3EF9}" type="presParOf" srcId="{5B2F2CFE-A07B-3242-A28B-62700948CCCC}" destId="{9D202854-151D-E540-9060-3608B9CD8831}" srcOrd="0" destOrd="0" presId="urn:microsoft.com/office/officeart/2005/8/layout/orgChart1"/>
    <dgm:cxn modelId="{37C019B0-2C94-0040-8492-D228EAD8A281}" type="presParOf" srcId="{9D202854-151D-E540-9060-3608B9CD8831}" destId="{5002A9C1-3D30-9741-949D-B2B8AEE8CFDD}" srcOrd="0" destOrd="0" presId="urn:microsoft.com/office/officeart/2005/8/layout/orgChart1"/>
    <dgm:cxn modelId="{02659C5B-C6AD-174B-8DF4-91B78B448D06}" type="presParOf" srcId="{9D202854-151D-E540-9060-3608B9CD8831}" destId="{FA9853F7-D440-5248-9390-FFEFF8CFBD7F}" srcOrd="1" destOrd="0" presId="urn:microsoft.com/office/officeart/2005/8/layout/orgChart1"/>
    <dgm:cxn modelId="{E7068CF8-29CC-2242-9179-2E79FCA32D38}" type="presParOf" srcId="{5B2F2CFE-A07B-3242-A28B-62700948CCCC}" destId="{A9495630-F32E-0B45-9EC2-BF0A6CC50B81}" srcOrd="1" destOrd="0" presId="urn:microsoft.com/office/officeart/2005/8/layout/orgChart1"/>
    <dgm:cxn modelId="{46C7B527-75DE-B64B-91BD-71FB2BC29028}" type="presParOf" srcId="{5B2F2CFE-A07B-3242-A28B-62700948CCCC}" destId="{AFE16C67-4512-C54F-9934-5055105C873F}" srcOrd="2" destOrd="0" presId="urn:microsoft.com/office/officeart/2005/8/layout/orgChart1"/>
    <dgm:cxn modelId="{FD01B5F9-1EC6-2E44-BA49-7D3C9E52A837}" type="presParOf" srcId="{E127C7BE-2AD5-874C-ABED-1A2113B0F921}" destId="{9104D30E-F3A9-C242-92F2-38AF6E8D65C3}" srcOrd="2" destOrd="0" presId="urn:microsoft.com/office/officeart/2005/8/layout/orgChart1"/>
    <dgm:cxn modelId="{A1614C3D-0D41-3F4A-B23A-9D49FBE2F5E8}" type="presParOf" srcId="{E127C7BE-2AD5-874C-ABED-1A2113B0F921}" destId="{ED1C642C-491E-C546-8AF0-3DF55065674C}" srcOrd="3" destOrd="0" presId="urn:microsoft.com/office/officeart/2005/8/layout/orgChart1"/>
    <dgm:cxn modelId="{AA8655A8-D91C-914C-9C95-A4A632E431C5}" type="presParOf" srcId="{ED1C642C-491E-C546-8AF0-3DF55065674C}" destId="{EB204904-924F-C74B-9281-1A35E8867504}" srcOrd="0" destOrd="0" presId="urn:microsoft.com/office/officeart/2005/8/layout/orgChart1"/>
    <dgm:cxn modelId="{E490C27C-B54E-8C46-ACC6-FFFC6A197B69}" type="presParOf" srcId="{EB204904-924F-C74B-9281-1A35E8867504}" destId="{56461F06-3A65-954B-BB52-BCFDAF5F1DD3}" srcOrd="0" destOrd="0" presId="urn:microsoft.com/office/officeart/2005/8/layout/orgChart1"/>
    <dgm:cxn modelId="{D6F36E44-8A37-4D47-88F4-4EE3F12963CF}" type="presParOf" srcId="{EB204904-924F-C74B-9281-1A35E8867504}" destId="{558D3227-93F6-EC43-86E3-27C6A6F51C6A}" srcOrd="1" destOrd="0" presId="urn:microsoft.com/office/officeart/2005/8/layout/orgChart1"/>
    <dgm:cxn modelId="{C79FD3DD-FA56-4445-8D5D-BD6FD33F1E1E}" type="presParOf" srcId="{ED1C642C-491E-C546-8AF0-3DF55065674C}" destId="{57307F4A-5F83-414D-82C6-D4CDA7210354}" srcOrd="1" destOrd="0" presId="urn:microsoft.com/office/officeart/2005/8/layout/orgChart1"/>
    <dgm:cxn modelId="{CF48D814-29C6-444A-A44B-6CC097EB22DF}" type="presParOf" srcId="{57307F4A-5F83-414D-82C6-D4CDA7210354}" destId="{E337DA3A-EED3-E748-BDCD-04AD8E3406A5}" srcOrd="0" destOrd="0" presId="urn:microsoft.com/office/officeart/2005/8/layout/orgChart1"/>
    <dgm:cxn modelId="{A37DF20D-EDA0-A647-953B-F070ABF8503C}" type="presParOf" srcId="{57307F4A-5F83-414D-82C6-D4CDA7210354}" destId="{26CC9209-4DB8-CC44-BA79-AF1C457B5AE8}" srcOrd="1" destOrd="0" presId="urn:microsoft.com/office/officeart/2005/8/layout/orgChart1"/>
    <dgm:cxn modelId="{A8D5443D-4BE6-8E4E-9C4C-BBB2E5FFD1A1}" type="presParOf" srcId="{26CC9209-4DB8-CC44-BA79-AF1C457B5AE8}" destId="{8D72E2EA-5F9C-5748-96AB-4B54A57C70CA}" srcOrd="0" destOrd="0" presId="urn:microsoft.com/office/officeart/2005/8/layout/orgChart1"/>
    <dgm:cxn modelId="{53925A0F-692C-694A-AFDC-78818DFC60D1}" type="presParOf" srcId="{8D72E2EA-5F9C-5748-96AB-4B54A57C70CA}" destId="{277BCE7A-D4AD-D546-AF92-1B62B6C58D58}" srcOrd="0" destOrd="0" presId="urn:microsoft.com/office/officeart/2005/8/layout/orgChart1"/>
    <dgm:cxn modelId="{FAF5ADC8-69BF-0C43-A308-F57C8F6D0136}" type="presParOf" srcId="{8D72E2EA-5F9C-5748-96AB-4B54A57C70CA}" destId="{18A1A0AC-154C-6B40-9402-8F4205BF1522}" srcOrd="1" destOrd="0" presId="urn:microsoft.com/office/officeart/2005/8/layout/orgChart1"/>
    <dgm:cxn modelId="{65423FFA-0CD6-1F44-B7AB-161DBCA35BFB}" type="presParOf" srcId="{26CC9209-4DB8-CC44-BA79-AF1C457B5AE8}" destId="{E84ADAEE-6DF5-AC4A-8AA9-08174F6820E6}" srcOrd="1" destOrd="0" presId="urn:microsoft.com/office/officeart/2005/8/layout/orgChart1"/>
    <dgm:cxn modelId="{3BA94806-BABB-8841-A5DC-422F154E0B80}" type="presParOf" srcId="{E84ADAEE-6DF5-AC4A-8AA9-08174F6820E6}" destId="{CAB77A90-F970-3B4D-B64A-ECA6D469397A}" srcOrd="0" destOrd="0" presId="urn:microsoft.com/office/officeart/2005/8/layout/orgChart1"/>
    <dgm:cxn modelId="{C7C6FF76-B932-0044-A6DC-2C9ECC4359F1}" type="presParOf" srcId="{E84ADAEE-6DF5-AC4A-8AA9-08174F6820E6}" destId="{F77FBE95-7616-E549-9775-E607A722954B}" srcOrd="1" destOrd="0" presId="urn:microsoft.com/office/officeart/2005/8/layout/orgChart1"/>
    <dgm:cxn modelId="{43B4466D-193D-AE44-AA68-317ECD48C9F1}" type="presParOf" srcId="{F77FBE95-7616-E549-9775-E607A722954B}" destId="{FD4755C8-531C-DC4E-83FC-9763F68DA407}" srcOrd="0" destOrd="0" presId="urn:microsoft.com/office/officeart/2005/8/layout/orgChart1"/>
    <dgm:cxn modelId="{4295654F-F24F-2544-8489-0733AD5F5E49}" type="presParOf" srcId="{FD4755C8-531C-DC4E-83FC-9763F68DA407}" destId="{4C77C16B-1B64-1C4E-A25C-E6BDBD3D05CE}" srcOrd="0" destOrd="0" presId="urn:microsoft.com/office/officeart/2005/8/layout/orgChart1"/>
    <dgm:cxn modelId="{C59F9CA9-2A42-C741-B583-21F1FC120ACF}" type="presParOf" srcId="{FD4755C8-531C-DC4E-83FC-9763F68DA407}" destId="{6D7AFD6B-4EA9-5748-94B4-DF194816D266}" srcOrd="1" destOrd="0" presId="urn:microsoft.com/office/officeart/2005/8/layout/orgChart1"/>
    <dgm:cxn modelId="{83B60BF1-9D6A-2742-B7DC-6DF35592881C}" type="presParOf" srcId="{F77FBE95-7616-E549-9775-E607A722954B}" destId="{53C6BFEA-94ED-2D49-8863-B14A8A612280}" srcOrd="1" destOrd="0" presId="urn:microsoft.com/office/officeart/2005/8/layout/orgChart1"/>
    <dgm:cxn modelId="{8327DC18-E99A-144D-AAEA-B717194DF3E1}" type="presParOf" srcId="{F77FBE95-7616-E549-9775-E607A722954B}" destId="{991DBEDA-9563-8F48-98C0-744DDB3FFBF3}" srcOrd="2" destOrd="0" presId="urn:microsoft.com/office/officeart/2005/8/layout/orgChart1"/>
    <dgm:cxn modelId="{5EAF46F8-510D-274E-8AD8-C8AFB020FFE9}" type="presParOf" srcId="{E84ADAEE-6DF5-AC4A-8AA9-08174F6820E6}" destId="{16A657CF-2163-5940-9F2E-C25FDB8F7893}" srcOrd="2" destOrd="0" presId="urn:microsoft.com/office/officeart/2005/8/layout/orgChart1"/>
    <dgm:cxn modelId="{780BC3B9-F3D9-6B40-A982-62088E760BDA}" type="presParOf" srcId="{E84ADAEE-6DF5-AC4A-8AA9-08174F6820E6}" destId="{660EBCAA-91A7-0C49-8564-82062A12DC21}" srcOrd="3" destOrd="0" presId="urn:microsoft.com/office/officeart/2005/8/layout/orgChart1"/>
    <dgm:cxn modelId="{56CA78AC-6750-B944-B9E2-2869AABCC6BD}" type="presParOf" srcId="{660EBCAA-91A7-0C49-8564-82062A12DC21}" destId="{1E7ECD0B-D34B-9349-A5D6-60EAD590F0B0}" srcOrd="0" destOrd="0" presId="urn:microsoft.com/office/officeart/2005/8/layout/orgChart1"/>
    <dgm:cxn modelId="{7B92B5BE-B4B5-2E48-9356-5B1AF87508F1}" type="presParOf" srcId="{1E7ECD0B-D34B-9349-A5D6-60EAD590F0B0}" destId="{2EE8A144-DBF7-4C4B-BBE7-750D9BAA48FD}" srcOrd="0" destOrd="0" presId="urn:microsoft.com/office/officeart/2005/8/layout/orgChart1"/>
    <dgm:cxn modelId="{95AB1942-625F-B24D-986E-4A7407C0673D}" type="presParOf" srcId="{1E7ECD0B-D34B-9349-A5D6-60EAD590F0B0}" destId="{642F2508-5833-0C40-91FA-3AB2C33C061E}" srcOrd="1" destOrd="0" presId="urn:microsoft.com/office/officeart/2005/8/layout/orgChart1"/>
    <dgm:cxn modelId="{FAC965D2-869C-B840-8BD6-54FF681D1219}" type="presParOf" srcId="{660EBCAA-91A7-0C49-8564-82062A12DC21}" destId="{61F8CEA7-6BD5-894F-A9F5-FAC122289861}" srcOrd="1" destOrd="0" presId="urn:microsoft.com/office/officeart/2005/8/layout/orgChart1"/>
    <dgm:cxn modelId="{0615C794-649D-8E4A-99E1-0DD4BDB651E8}" type="presParOf" srcId="{660EBCAA-91A7-0C49-8564-82062A12DC21}" destId="{E86CD477-6C8C-E04A-B988-2487C024F32D}" srcOrd="2" destOrd="0" presId="urn:microsoft.com/office/officeart/2005/8/layout/orgChart1"/>
    <dgm:cxn modelId="{4385B12F-5C7E-A64D-8CE5-887EED60973A}" type="presParOf" srcId="{E84ADAEE-6DF5-AC4A-8AA9-08174F6820E6}" destId="{8D3DD88A-10BB-BD42-A0ED-C40A2E8E0D15}" srcOrd="4" destOrd="0" presId="urn:microsoft.com/office/officeart/2005/8/layout/orgChart1"/>
    <dgm:cxn modelId="{4D345FA6-1BFB-A54D-8588-8ECB51212EAD}" type="presParOf" srcId="{E84ADAEE-6DF5-AC4A-8AA9-08174F6820E6}" destId="{8C846042-524D-7141-9E87-7437A67D48F4}" srcOrd="5" destOrd="0" presId="urn:microsoft.com/office/officeart/2005/8/layout/orgChart1"/>
    <dgm:cxn modelId="{494FC081-B965-FA4C-97BF-E3D8D2BDBFF6}" type="presParOf" srcId="{8C846042-524D-7141-9E87-7437A67D48F4}" destId="{03B95336-DA8F-964E-9586-202E9EDE40A1}" srcOrd="0" destOrd="0" presId="urn:microsoft.com/office/officeart/2005/8/layout/orgChart1"/>
    <dgm:cxn modelId="{087C6BF5-EC4F-FC4D-8FFF-55AD0C4B0ABB}" type="presParOf" srcId="{03B95336-DA8F-964E-9586-202E9EDE40A1}" destId="{FCA98C52-E7FC-554B-86A0-775C7B259B0B}" srcOrd="0" destOrd="0" presId="urn:microsoft.com/office/officeart/2005/8/layout/orgChart1"/>
    <dgm:cxn modelId="{94B7B9D0-996D-3443-8587-EFFC1681802B}" type="presParOf" srcId="{03B95336-DA8F-964E-9586-202E9EDE40A1}" destId="{019A1150-6E23-C445-AA5B-CFC805EC6C7B}" srcOrd="1" destOrd="0" presId="urn:microsoft.com/office/officeart/2005/8/layout/orgChart1"/>
    <dgm:cxn modelId="{CA89EB88-5C50-5845-8749-2A363D52FA27}" type="presParOf" srcId="{8C846042-524D-7141-9E87-7437A67D48F4}" destId="{90D16A37-9E0B-D643-A04D-237670DADF8C}" srcOrd="1" destOrd="0" presId="urn:microsoft.com/office/officeart/2005/8/layout/orgChart1"/>
    <dgm:cxn modelId="{1E1E2052-F344-E64D-BD51-3ABE1E9E56D2}" type="presParOf" srcId="{8C846042-524D-7141-9E87-7437A67D48F4}" destId="{E7F2311F-5BD0-D84B-9F17-989BDB5CEE3F}" srcOrd="2" destOrd="0" presId="urn:microsoft.com/office/officeart/2005/8/layout/orgChart1"/>
    <dgm:cxn modelId="{05B54827-A3AB-1E46-90D4-269E0EF569DE}" type="presParOf" srcId="{26CC9209-4DB8-CC44-BA79-AF1C457B5AE8}" destId="{F904C6D1-0A06-354E-9D14-1DE4EA419901}" srcOrd="2" destOrd="0" presId="urn:microsoft.com/office/officeart/2005/8/layout/orgChart1"/>
    <dgm:cxn modelId="{08307ECE-1A98-DF48-88E9-5553EC28402A}" type="presParOf" srcId="{ED1C642C-491E-C546-8AF0-3DF55065674C}" destId="{F8CD3C3E-3BAA-574B-B0AC-B2E103DC7CF0}" srcOrd="2" destOrd="0" presId="urn:microsoft.com/office/officeart/2005/8/layout/orgChart1"/>
    <dgm:cxn modelId="{FC384C05-F909-A343-B037-9A17DB7F0FAD}" type="presParOf" srcId="{227588D9-52F9-A04F-9330-0DBE29F148A7}" destId="{754A865A-278D-964A-8914-EE15606E2268}" srcOrd="2" destOrd="0" presId="urn:microsoft.com/office/officeart/2005/8/layout/orgChart1"/>
    <dgm:cxn modelId="{B66078EE-1F69-8F45-8200-C9CAB924E315}" type="presParOf" srcId="{76E6DF35-C566-1E41-B9D7-6A1CEBFC5BA4}" destId="{0066152D-C9E0-6F49-B17F-4F249A09C017}" srcOrd="2" destOrd="0" presId="urn:microsoft.com/office/officeart/2005/8/layout/orgChart1"/>
    <dgm:cxn modelId="{01D060E3-2B9C-0247-8CD4-688D16F6569A}" type="presParOf" srcId="{CEB2747F-C03A-064A-8951-67C647ED298A}" destId="{44C4A14A-910B-EB45-B1DC-FF427F60E969}" srcOrd="2" destOrd="0" presId="urn:microsoft.com/office/officeart/2005/8/layout/orgChart1"/>
    <dgm:cxn modelId="{88893F15-A469-DD4E-8B68-0F2876A008F9}" type="presParOf" srcId="{1A408645-6CF9-9C44-84A0-065A23D476D6}" destId="{3B8C838A-C64C-1942-866C-1D31279965B1}" srcOrd="2" destOrd="0" presId="urn:microsoft.com/office/officeart/2005/8/layout/orgChart1"/>
    <dgm:cxn modelId="{972A496A-DED5-5649-B804-12148FAEE2E2}" type="presParOf" srcId="{F283AE0A-C0EE-F54A-8D9F-35B5D8536506}" destId="{9EB9E291-18B7-6347-9CF1-63C1D5241C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DEE60-FC4E-C148-90C8-C1AF0EF90D5F}">
      <dsp:nvSpPr>
        <dsp:cNvPr id="0" name=""/>
        <dsp:cNvSpPr/>
      </dsp:nvSpPr>
      <dsp:spPr>
        <a:xfrm>
          <a:off x="11392106" y="4832286"/>
          <a:ext cx="103947" cy="810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787"/>
              </a:lnTo>
              <a:lnTo>
                <a:pt x="103947" y="8107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E79E1-37D2-6445-8833-7429A8AB145D}">
      <dsp:nvSpPr>
        <dsp:cNvPr id="0" name=""/>
        <dsp:cNvSpPr/>
      </dsp:nvSpPr>
      <dsp:spPr>
        <a:xfrm>
          <a:off x="11392106" y="4832286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15CAE-537C-5F47-8A5A-A13C6546BB8D}">
      <dsp:nvSpPr>
        <dsp:cNvPr id="0" name=""/>
        <dsp:cNvSpPr/>
      </dsp:nvSpPr>
      <dsp:spPr>
        <a:xfrm>
          <a:off x="11623578" y="4340269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5EC9-D7B4-8344-BD10-3CB5168E59E0}">
      <dsp:nvSpPr>
        <dsp:cNvPr id="0" name=""/>
        <dsp:cNvSpPr/>
      </dsp:nvSpPr>
      <dsp:spPr>
        <a:xfrm>
          <a:off x="11250044" y="3848253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419253" y="72762"/>
              </a:lnTo>
              <a:lnTo>
                <a:pt x="41925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9A092-0180-0D46-A18E-B5A9B14C8463}">
      <dsp:nvSpPr>
        <dsp:cNvPr id="0" name=""/>
        <dsp:cNvSpPr/>
      </dsp:nvSpPr>
      <dsp:spPr>
        <a:xfrm>
          <a:off x="10830791" y="3848253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758A3-DD4F-DC4A-A890-160D063047A7}">
      <dsp:nvSpPr>
        <dsp:cNvPr id="0" name=""/>
        <dsp:cNvSpPr/>
      </dsp:nvSpPr>
      <dsp:spPr>
        <a:xfrm>
          <a:off x="11204324" y="3356237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DB0C9-15F4-2C4E-AC8D-70395B6889BF}">
      <dsp:nvSpPr>
        <dsp:cNvPr id="0" name=""/>
        <dsp:cNvSpPr/>
      </dsp:nvSpPr>
      <dsp:spPr>
        <a:xfrm>
          <a:off x="8944150" y="2864220"/>
          <a:ext cx="230589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2305893" y="72762"/>
              </a:lnTo>
              <a:lnTo>
                <a:pt x="230589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A76ED-927F-9848-8739-3CD41BB2FACD}">
      <dsp:nvSpPr>
        <dsp:cNvPr id="0" name=""/>
        <dsp:cNvSpPr/>
      </dsp:nvSpPr>
      <dsp:spPr>
        <a:xfrm>
          <a:off x="9715092" y="4340269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F698C-9505-DF47-BD81-CA7577938117}">
      <dsp:nvSpPr>
        <dsp:cNvPr id="0" name=""/>
        <dsp:cNvSpPr/>
      </dsp:nvSpPr>
      <dsp:spPr>
        <a:xfrm>
          <a:off x="9153777" y="3848253"/>
          <a:ext cx="838506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838506" y="72762"/>
              </a:lnTo>
              <a:lnTo>
                <a:pt x="838506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342CA-F18F-DB47-AB71-564E55CCB1C9}">
      <dsp:nvSpPr>
        <dsp:cNvPr id="0" name=""/>
        <dsp:cNvSpPr/>
      </dsp:nvSpPr>
      <dsp:spPr>
        <a:xfrm>
          <a:off x="9108057" y="3848253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714BD-AA79-B449-869C-481915B9E6C7}">
      <dsp:nvSpPr>
        <dsp:cNvPr id="0" name=""/>
        <dsp:cNvSpPr/>
      </dsp:nvSpPr>
      <dsp:spPr>
        <a:xfrm>
          <a:off x="8315270" y="3848253"/>
          <a:ext cx="838506" cy="145525"/>
        </a:xfrm>
        <a:custGeom>
          <a:avLst/>
          <a:gdLst/>
          <a:ahLst/>
          <a:cxnLst/>
          <a:rect l="0" t="0" r="0" b="0"/>
          <a:pathLst>
            <a:path>
              <a:moveTo>
                <a:pt x="838506" y="0"/>
              </a:moveTo>
              <a:lnTo>
                <a:pt x="838506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D2992-AF13-D949-89EE-EC06225D370B}">
      <dsp:nvSpPr>
        <dsp:cNvPr id="0" name=""/>
        <dsp:cNvSpPr/>
      </dsp:nvSpPr>
      <dsp:spPr>
        <a:xfrm>
          <a:off x="9108057" y="3356237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5F0D8-F0BF-4A44-B158-4565210367DD}">
      <dsp:nvSpPr>
        <dsp:cNvPr id="0" name=""/>
        <dsp:cNvSpPr/>
      </dsp:nvSpPr>
      <dsp:spPr>
        <a:xfrm>
          <a:off x="8944150" y="2864220"/>
          <a:ext cx="209626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209626" y="72762"/>
              </a:lnTo>
              <a:lnTo>
                <a:pt x="209626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8C179-7A04-274E-AAB5-9FD87E09E635}">
      <dsp:nvSpPr>
        <dsp:cNvPr id="0" name=""/>
        <dsp:cNvSpPr/>
      </dsp:nvSpPr>
      <dsp:spPr>
        <a:xfrm>
          <a:off x="8315270" y="2864220"/>
          <a:ext cx="628880" cy="145525"/>
        </a:xfrm>
        <a:custGeom>
          <a:avLst/>
          <a:gdLst/>
          <a:ahLst/>
          <a:cxnLst/>
          <a:rect l="0" t="0" r="0" b="0"/>
          <a:pathLst>
            <a:path>
              <a:moveTo>
                <a:pt x="628880" y="0"/>
              </a:moveTo>
              <a:lnTo>
                <a:pt x="628880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54AAC-1092-EA46-8954-15E08AC23FF4}">
      <dsp:nvSpPr>
        <dsp:cNvPr id="0" name=""/>
        <dsp:cNvSpPr/>
      </dsp:nvSpPr>
      <dsp:spPr>
        <a:xfrm>
          <a:off x="7476763" y="2864220"/>
          <a:ext cx="1467387" cy="145525"/>
        </a:xfrm>
        <a:custGeom>
          <a:avLst/>
          <a:gdLst/>
          <a:ahLst/>
          <a:cxnLst/>
          <a:rect l="0" t="0" r="0" b="0"/>
          <a:pathLst>
            <a:path>
              <a:moveTo>
                <a:pt x="1467387" y="0"/>
              </a:moveTo>
              <a:lnTo>
                <a:pt x="1467387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AFD16-7BD0-004E-A4C2-AC30EB117C2A}">
      <dsp:nvSpPr>
        <dsp:cNvPr id="0" name=""/>
        <dsp:cNvSpPr/>
      </dsp:nvSpPr>
      <dsp:spPr>
        <a:xfrm>
          <a:off x="6638257" y="2864220"/>
          <a:ext cx="2305893" cy="145525"/>
        </a:xfrm>
        <a:custGeom>
          <a:avLst/>
          <a:gdLst/>
          <a:ahLst/>
          <a:cxnLst/>
          <a:rect l="0" t="0" r="0" b="0"/>
          <a:pathLst>
            <a:path>
              <a:moveTo>
                <a:pt x="2305893" y="0"/>
              </a:moveTo>
              <a:lnTo>
                <a:pt x="230589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0819F-4CD0-6447-B7E5-E021C12F36DC}">
      <dsp:nvSpPr>
        <dsp:cNvPr id="0" name=""/>
        <dsp:cNvSpPr/>
      </dsp:nvSpPr>
      <dsp:spPr>
        <a:xfrm>
          <a:off x="6743070" y="2372204"/>
          <a:ext cx="2201080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2201080" y="72762"/>
              </a:lnTo>
              <a:lnTo>
                <a:pt x="220108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02595-542B-6A4D-A0D6-BE2B5A48AA16}">
      <dsp:nvSpPr>
        <dsp:cNvPr id="0" name=""/>
        <dsp:cNvSpPr/>
      </dsp:nvSpPr>
      <dsp:spPr>
        <a:xfrm>
          <a:off x="5522557" y="3356237"/>
          <a:ext cx="103947" cy="130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804"/>
              </a:lnTo>
              <a:lnTo>
                <a:pt x="103947" y="13028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E7B33-B62F-1C48-B46C-55CF5CE27F87}">
      <dsp:nvSpPr>
        <dsp:cNvPr id="0" name=""/>
        <dsp:cNvSpPr/>
      </dsp:nvSpPr>
      <dsp:spPr>
        <a:xfrm>
          <a:off x="5522557" y="3356237"/>
          <a:ext cx="103947" cy="810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787"/>
              </a:lnTo>
              <a:lnTo>
                <a:pt x="103947" y="8107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FBEF6-3601-404B-BCCB-627F8E490DC1}">
      <dsp:nvSpPr>
        <dsp:cNvPr id="0" name=""/>
        <dsp:cNvSpPr/>
      </dsp:nvSpPr>
      <dsp:spPr>
        <a:xfrm>
          <a:off x="5522557" y="3356237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235A6-EE55-6843-A2B9-CD38211C836F}">
      <dsp:nvSpPr>
        <dsp:cNvPr id="0" name=""/>
        <dsp:cNvSpPr/>
      </dsp:nvSpPr>
      <dsp:spPr>
        <a:xfrm>
          <a:off x="5380496" y="2864220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419253" y="72762"/>
              </a:lnTo>
              <a:lnTo>
                <a:pt x="41925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143F9-D70E-4546-9CB6-AC60FB5F3B48}">
      <dsp:nvSpPr>
        <dsp:cNvPr id="0" name=""/>
        <dsp:cNvSpPr/>
      </dsp:nvSpPr>
      <dsp:spPr>
        <a:xfrm>
          <a:off x="4961243" y="2864220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45CD8-2BDF-2344-B438-31068A5FE54E}">
      <dsp:nvSpPr>
        <dsp:cNvPr id="0" name=""/>
        <dsp:cNvSpPr/>
      </dsp:nvSpPr>
      <dsp:spPr>
        <a:xfrm>
          <a:off x="5380496" y="2372204"/>
          <a:ext cx="1362573" cy="145525"/>
        </a:xfrm>
        <a:custGeom>
          <a:avLst/>
          <a:gdLst/>
          <a:ahLst/>
          <a:cxnLst/>
          <a:rect l="0" t="0" r="0" b="0"/>
          <a:pathLst>
            <a:path>
              <a:moveTo>
                <a:pt x="1362573" y="0"/>
              </a:moveTo>
              <a:lnTo>
                <a:pt x="136257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FBE73-EC2B-5A47-866A-8F5CB3F682B0}">
      <dsp:nvSpPr>
        <dsp:cNvPr id="0" name=""/>
        <dsp:cNvSpPr/>
      </dsp:nvSpPr>
      <dsp:spPr>
        <a:xfrm>
          <a:off x="4541989" y="2372204"/>
          <a:ext cx="2201080" cy="145525"/>
        </a:xfrm>
        <a:custGeom>
          <a:avLst/>
          <a:gdLst/>
          <a:ahLst/>
          <a:cxnLst/>
          <a:rect l="0" t="0" r="0" b="0"/>
          <a:pathLst>
            <a:path>
              <a:moveTo>
                <a:pt x="2201080" y="0"/>
              </a:moveTo>
              <a:lnTo>
                <a:pt x="2201080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9961E-D18D-1242-8231-74C52BEB1375}">
      <dsp:nvSpPr>
        <dsp:cNvPr id="0" name=""/>
        <dsp:cNvSpPr/>
      </dsp:nvSpPr>
      <dsp:spPr>
        <a:xfrm>
          <a:off x="6323816" y="188018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419253" y="72762"/>
              </a:lnTo>
              <a:lnTo>
                <a:pt x="41925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73EE3-3E14-EF48-88B2-DD509436268E}">
      <dsp:nvSpPr>
        <dsp:cNvPr id="0" name=""/>
        <dsp:cNvSpPr/>
      </dsp:nvSpPr>
      <dsp:spPr>
        <a:xfrm>
          <a:off x="5904563" y="188018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95841-7C46-1247-878A-267622D44095}">
      <dsp:nvSpPr>
        <dsp:cNvPr id="0" name=""/>
        <dsp:cNvSpPr/>
      </dsp:nvSpPr>
      <dsp:spPr>
        <a:xfrm>
          <a:off x="3336636" y="1388171"/>
          <a:ext cx="2987180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2987180" y="72762"/>
              </a:lnTo>
              <a:lnTo>
                <a:pt x="2987180" y="145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37708-39F7-D247-B16B-3EC0BB207F83}">
      <dsp:nvSpPr>
        <dsp:cNvPr id="0" name=""/>
        <dsp:cNvSpPr/>
      </dsp:nvSpPr>
      <dsp:spPr>
        <a:xfrm>
          <a:off x="3845544" y="3356237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49D4-9DBC-5848-84F6-1DD3567C3106}">
      <dsp:nvSpPr>
        <dsp:cNvPr id="0" name=""/>
        <dsp:cNvSpPr/>
      </dsp:nvSpPr>
      <dsp:spPr>
        <a:xfrm>
          <a:off x="3284229" y="2864220"/>
          <a:ext cx="838506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838506" y="72762"/>
              </a:lnTo>
              <a:lnTo>
                <a:pt x="838506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08305-907E-4543-A92B-53CF0BC5562C}">
      <dsp:nvSpPr>
        <dsp:cNvPr id="0" name=""/>
        <dsp:cNvSpPr/>
      </dsp:nvSpPr>
      <dsp:spPr>
        <a:xfrm>
          <a:off x="3238509" y="2864220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9516C-7444-C44D-B396-9776F9403C92}">
      <dsp:nvSpPr>
        <dsp:cNvPr id="0" name=""/>
        <dsp:cNvSpPr/>
      </dsp:nvSpPr>
      <dsp:spPr>
        <a:xfrm>
          <a:off x="2445722" y="2864220"/>
          <a:ext cx="838506" cy="145525"/>
        </a:xfrm>
        <a:custGeom>
          <a:avLst/>
          <a:gdLst/>
          <a:ahLst/>
          <a:cxnLst/>
          <a:rect l="0" t="0" r="0" b="0"/>
          <a:pathLst>
            <a:path>
              <a:moveTo>
                <a:pt x="838506" y="0"/>
              </a:moveTo>
              <a:lnTo>
                <a:pt x="838506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323B7-A04B-7E45-ADE1-09FC1CB8FEC0}">
      <dsp:nvSpPr>
        <dsp:cNvPr id="0" name=""/>
        <dsp:cNvSpPr/>
      </dsp:nvSpPr>
      <dsp:spPr>
        <a:xfrm>
          <a:off x="3238509" y="2372204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94ADF-0A51-0443-A3C2-756557CEAFAE}">
      <dsp:nvSpPr>
        <dsp:cNvPr id="0" name=""/>
        <dsp:cNvSpPr/>
      </dsp:nvSpPr>
      <dsp:spPr>
        <a:xfrm>
          <a:off x="2026469" y="1880187"/>
          <a:ext cx="1257760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1257760" y="72762"/>
              </a:lnTo>
              <a:lnTo>
                <a:pt x="125776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88A-10BB-BD42-A0ED-C40A2E8E0D15}">
      <dsp:nvSpPr>
        <dsp:cNvPr id="0" name=""/>
        <dsp:cNvSpPr/>
      </dsp:nvSpPr>
      <dsp:spPr>
        <a:xfrm>
          <a:off x="1749276" y="4340269"/>
          <a:ext cx="103947" cy="130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804"/>
              </a:lnTo>
              <a:lnTo>
                <a:pt x="103947" y="13028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657CF-2163-5940-9F2E-C25FDB8F7893}">
      <dsp:nvSpPr>
        <dsp:cNvPr id="0" name=""/>
        <dsp:cNvSpPr/>
      </dsp:nvSpPr>
      <dsp:spPr>
        <a:xfrm>
          <a:off x="1749276" y="4340269"/>
          <a:ext cx="103947" cy="810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787"/>
              </a:lnTo>
              <a:lnTo>
                <a:pt x="103947" y="8107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7A90-F970-3B4D-B64A-ECA6D469397A}">
      <dsp:nvSpPr>
        <dsp:cNvPr id="0" name=""/>
        <dsp:cNvSpPr/>
      </dsp:nvSpPr>
      <dsp:spPr>
        <a:xfrm>
          <a:off x="1749276" y="4340269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7DA3A-EED3-E748-BDCD-04AD8E3406A5}">
      <dsp:nvSpPr>
        <dsp:cNvPr id="0" name=""/>
        <dsp:cNvSpPr/>
      </dsp:nvSpPr>
      <dsp:spPr>
        <a:xfrm>
          <a:off x="1980749" y="3848253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4D30E-F3A9-C242-92F2-38AF6E8D65C3}">
      <dsp:nvSpPr>
        <dsp:cNvPr id="0" name=""/>
        <dsp:cNvSpPr/>
      </dsp:nvSpPr>
      <dsp:spPr>
        <a:xfrm>
          <a:off x="1607215" y="335623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419253" y="72762"/>
              </a:lnTo>
              <a:lnTo>
                <a:pt x="41925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6FEBA-A60C-8F41-8B2A-AF8EC09B9A9F}">
      <dsp:nvSpPr>
        <dsp:cNvPr id="0" name=""/>
        <dsp:cNvSpPr/>
      </dsp:nvSpPr>
      <dsp:spPr>
        <a:xfrm>
          <a:off x="1187962" y="335623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2D722-CFA3-4446-B10B-9C6B5AC7BBF4}">
      <dsp:nvSpPr>
        <dsp:cNvPr id="0" name=""/>
        <dsp:cNvSpPr/>
      </dsp:nvSpPr>
      <dsp:spPr>
        <a:xfrm>
          <a:off x="1561495" y="2864220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1B8-B9EC-1446-8CB2-39ED5B4EF278}">
      <dsp:nvSpPr>
        <dsp:cNvPr id="0" name=""/>
        <dsp:cNvSpPr/>
      </dsp:nvSpPr>
      <dsp:spPr>
        <a:xfrm>
          <a:off x="1561495" y="2372204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ADB18-1727-6A4D-9E3E-4C2F7CBF2A54}">
      <dsp:nvSpPr>
        <dsp:cNvPr id="0" name=""/>
        <dsp:cNvSpPr/>
      </dsp:nvSpPr>
      <dsp:spPr>
        <a:xfrm>
          <a:off x="1607215" y="188018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7C0E7-F4D9-F349-91B7-E7582E74B1AE}">
      <dsp:nvSpPr>
        <dsp:cNvPr id="0" name=""/>
        <dsp:cNvSpPr/>
      </dsp:nvSpPr>
      <dsp:spPr>
        <a:xfrm>
          <a:off x="768708" y="1880187"/>
          <a:ext cx="1257760" cy="145525"/>
        </a:xfrm>
        <a:custGeom>
          <a:avLst/>
          <a:gdLst/>
          <a:ahLst/>
          <a:cxnLst/>
          <a:rect l="0" t="0" r="0" b="0"/>
          <a:pathLst>
            <a:path>
              <a:moveTo>
                <a:pt x="1257760" y="0"/>
              </a:moveTo>
              <a:lnTo>
                <a:pt x="1257760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DCF8A-656A-354F-8027-390FCBC6DA8F}">
      <dsp:nvSpPr>
        <dsp:cNvPr id="0" name=""/>
        <dsp:cNvSpPr/>
      </dsp:nvSpPr>
      <dsp:spPr>
        <a:xfrm>
          <a:off x="2026469" y="1388171"/>
          <a:ext cx="1310167" cy="145525"/>
        </a:xfrm>
        <a:custGeom>
          <a:avLst/>
          <a:gdLst/>
          <a:ahLst/>
          <a:cxnLst/>
          <a:rect l="0" t="0" r="0" b="0"/>
          <a:pathLst>
            <a:path>
              <a:moveTo>
                <a:pt x="1310167" y="0"/>
              </a:moveTo>
              <a:lnTo>
                <a:pt x="1310167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ACF9-9E66-854E-92BD-16ED2AE1FF2F}">
      <dsp:nvSpPr>
        <dsp:cNvPr id="0" name=""/>
        <dsp:cNvSpPr/>
      </dsp:nvSpPr>
      <dsp:spPr>
        <a:xfrm>
          <a:off x="1187962" y="1388171"/>
          <a:ext cx="2148673" cy="145525"/>
        </a:xfrm>
        <a:custGeom>
          <a:avLst/>
          <a:gdLst/>
          <a:ahLst/>
          <a:cxnLst/>
          <a:rect l="0" t="0" r="0" b="0"/>
          <a:pathLst>
            <a:path>
              <a:moveTo>
                <a:pt x="2148673" y="0"/>
              </a:moveTo>
              <a:lnTo>
                <a:pt x="214867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1B19B-4AED-634B-90F7-6B79A328416E}">
      <dsp:nvSpPr>
        <dsp:cNvPr id="0" name=""/>
        <dsp:cNvSpPr/>
      </dsp:nvSpPr>
      <dsp:spPr>
        <a:xfrm>
          <a:off x="349455" y="1388171"/>
          <a:ext cx="2987180" cy="145525"/>
        </a:xfrm>
        <a:custGeom>
          <a:avLst/>
          <a:gdLst/>
          <a:ahLst/>
          <a:cxnLst/>
          <a:rect l="0" t="0" r="0" b="0"/>
          <a:pathLst>
            <a:path>
              <a:moveTo>
                <a:pt x="2987180" y="0"/>
              </a:moveTo>
              <a:lnTo>
                <a:pt x="2987180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3560-40AA-CF45-89BE-EA3BD60629E2}">
      <dsp:nvSpPr>
        <dsp:cNvPr id="0" name=""/>
        <dsp:cNvSpPr/>
      </dsp:nvSpPr>
      <dsp:spPr>
        <a:xfrm>
          <a:off x="2990145" y="1041680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APPEARS</a:t>
          </a:r>
        </a:p>
      </dsp:txBody>
      <dsp:txXfrm>
        <a:off x="2990145" y="1041680"/>
        <a:ext cx="692980" cy="346490"/>
      </dsp:txXfrm>
    </dsp:sp>
    <dsp:sp modelId="{E9F5A22D-E281-894A-A427-C028FE99620C}">
      <dsp:nvSpPr>
        <dsp:cNvPr id="0" name=""/>
        <dsp:cNvSpPr/>
      </dsp:nvSpPr>
      <dsp:spPr>
        <a:xfrm>
          <a:off x="2964" y="1533697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with</a:t>
          </a:r>
        </a:p>
      </dsp:txBody>
      <dsp:txXfrm>
        <a:off x="2964" y="1533697"/>
        <a:ext cx="692980" cy="346490"/>
      </dsp:txXfrm>
    </dsp:sp>
    <dsp:sp modelId="{3A8BE52F-FD9C-B548-965A-E552BA2A4A1A}">
      <dsp:nvSpPr>
        <dsp:cNvPr id="0" name=""/>
        <dsp:cNvSpPr/>
      </dsp:nvSpPr>
      <dsp:spPr>
        <a:xfrm>
          <a:off x="841471" y="1533697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.</a:t>
          </a:r>
        </a:p>
      </dsp:txBody>
      <dsp:txXfrm>
        <a:off x="841471" y="1533697"/>
        <a:ext cx="692980" cy="346490"/>
      </dsp:txXfrm>
    </dsp:sp>
    <dsp:sp modelId="{C9054D22-76F1-094C-9181-EA949E8B134A}">
      <dsp:nvSpPr>
        <dsp:cNvPr id="0" name=""/>
        <dsp:cNvSpPr/>
      </dsp:nvSpPr>
      <dsp:spPr>
        <a:xfrm>
          <a:off x="1679978" y="1533697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evidence</a:t>
          </a:r>
        </a:p>
      </dsp:txBody>
      <dsp:txXfrm>
        <a:off x="1679978" y="1533697"/>
        <a:ext cx="692980" cy="346490"/>
      </dsp:txXfrm>
    </dsp:sp>
    <dsp:sp modelId="{3B0BA7A3-387D-A540-9AD9-949A950CF812}">
      <dsp:nvSpPr>
        <dsp:cNvPr id="0" name=""/>
        <dsp:cNvSpPr/>
      </dsp:nvSpPr>
      <dsp:spPr>
        <a:xfrm>
          <a:off x="422218" y="2025713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increasing</a:t>
          </a:r>
        </a:p>
      </dsp:txBody>
      <dsp:txXfrm>
        <a:off x="422218" y="2025713"/>
        <a:ext cx="692980" cy="346490"/>
      </dsp:txXfrm>
    </dsp:sp>
    <dsp:sp modelId="{D1FE6D72-F7D7-EB44-85F5-14F3BFCCC0C3}">
      <dsp:nvSpPr>
        <dsp:cNvPr id="0" name=""/>
        <dsp:cNvSpPr/>
      </dsp:nvSpPr>
      <dsp:spPr>
        <a:xfrm>
          <a:off x="1260725" y="2025713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pointing</a:t>
          </a:r>
        </a:p>
      </dsp:txBody>
      <dsp:txXfrm>
        <a:off x="1260725" y="2025713"/>
        <a:ext cx="692980" cy="346490"/>
      </dsp:txXfrm>
    </dsp:sp>
    <dsp:sp modelId="{91DDA391-C49C-A740-87CC-F2279575130D}">
      <dsp:nvSpPr>
        <dsp:cNvPr id="0" name=""/>
        <dsp:cNvSpPr/>
      </dsp:nvSpPr>
      <dsp:spPr>
        <a:xfrm>
          <a:off x="1260725" y="2517730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to</a:t>
          </a:r>
        </a:p>
      </dsp:txBody>
      <dsp:txXfrm>
        <a:off x="1260725" y="2517730"/>
        <a:ext cx="692980" cy="346490"/>
      </dsp:txXfrm>
    </dsp:sp>
    <dsp:sp modelId="{E78CE423-9FD9-1447-BB6C-CBE9E5BA8FB6}">
      <dsp:nvSpPr>
        <dsp:cNvPr id="0" name=""/>
        <dsp:cNvSpPr/>
      </dsp:nvSpPr>
      <dsp:spPr>
        <a:xfrm>
          <a:off x="1260725" y="3009746"/>
          <a:ext cx="692980" cy="34649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origins</a:t>
          </a:r>
        </a:p>
      </dsp:txBody>
      <dsp:txXfrm>
        <a:off x="1260725" y="3009746"/>
        <a:ext cx="692980" cy="346490"/>
      </dsp:txXfrm>
    </dsp:sp>
    <dsp:sp modelId="{5002A9C1-3D30-9741-949D-B2B8AEE8CFDD}">
      <dsp:nvSpPr>
        <dsp:cNvPr id="0" name=""/>
        <dsp:cNvSpPr/>
      </dsp:nvSpPr>
      <dsp:spPr>
        <a:xfrm>
          <a:off x="841471" y="3501762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fetal</a:t>
          </a:r>
        </a:p>
      </dsp:txBody>
      <dsp:txXfrm>
        <a:off x="841471" y="3501762"/>
        <a:ext cx="692980" cy="346490"/>
      </dsp:txXfrm>
    </dsp:sp>
    <dsp:sp modelId="{56461F06-3A65-954B-BB52-BCFDAF5F1DD3}">
      <dsp:nvSpPr>
        <dsp:cNvPr id="0" name=""/>
        <dsp:cNvSpPr/>
      </dsp:nvSpPr>
      <dsp:spPr>
        <a:xfrm>
          <a:off x="1679978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of</a:t>
          </a:r>
        </a:p>
      </dsp:txBody>
      <dsp:txXfrm>
        <a:off x="1679978" y="3501762"/>
        <a:ext cx="692980" cy="346490"/>
      </dsp:txXfrm>
    </dsp:sp>
    <dsp:sp modelId="{277BCE7A-D4AD-D546-AF92-1B62B6C58D58}">
      <dsp:nvSpPr>
        <dsp:cNvPr id="0" name=""/>
        <dsp:cNvSpPr/>
      </dsp:nvSpPr>
      <dsp:spPr>
        <a:xfrm>
          <a:off x="1679978" y="3993779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disease</a:t>
          </a:r>
        </a:p>
      </dsp:txBody>
      <dsp:txXfrm>
        <a:off x="1679978" y="3993779"/>
        <a:ext cx="692980" cy="346490"/>
      </dsp:txXfrm>
    </dsp:sp>
    <dsp:sp modelId="{4C77C16B-1B64-1C4E-A25C-E6BDBD3D05CE}">
      <dsp:nvSpPr>
        <dsp:cNvPr id="0" name=""/>
        <dsp:cNvSpPr/>
      </dsp:nvSpPr>
      <dsp:spPr>
        <a:xfrm>
          <a:off x="1853223" y="4485795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some</a:t>
          </a:r>
        </a:p>
      </dsp:txBody>
      <dsp:txXfrm>
        <a:off x="1853223" y="4485795"/>
        <a:ext cx="692980" cy="346490"/>
      </dsp:txXfrm>
    </dsp:sp>
    <dsp:sp modelId="{2EE8A144-DBF7-4C4B-BBE7-750D9BAA48FD}">
      <dsp:nvSpPr>
        <dsp:cNvPr id="0" name=""/>
        <dsp:cNvSpPr/>
      </dsp:nvSpPr>
      <dsp:spPr>
        <a:xfrm>
          <a:off x="1853223" y="497781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later</a:t>
          </a:r>
        </a:p>
      </dsp:txBody>
      <dsp:txXfrm>
        <a:off x="1853223" y="4977812"/>
        <a:ext cx="692980" cy="346490"/>
      </dsp:txXfrm>
    </dsp:sp>
    <dsp:sp modelId="{FCA98C52-E7FC-554B-86A0-775C7B259B0B}">
      <dsp:nvSpPr>
        <dsp:cNvPr id="0" name=""/>
        <dsp:cNvSpPr/>
      </dsp:nvSpPr>
      <dsp:spPr>
        <a:xfrm>
          <a:off x="1853223" y="5469828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life</a:t>
          </a:r>
        </a:p>
      </dsp:txBody>
      <dsp:txXfrm>
        <a:off x="1853223" y="5469828"/>
        <a:ext cx="692980" cy="346490"/>
      </dsp:txXfrm>
    </dsp:sp>
    <dsp:sp modelId="{4A8F44A8-E31B-084F-A207-442A50B3AA79}">
      <dsp:nvSpPr>
        <dsp:cNvPr id="0" name=""/>
        <dsp:cNvSpPr/>
      </dsp:nvSpPr>
      <dsp:spPr>
        <a:xfrm>
          <a:off x="2937739" y="2025713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securing</a:t>
          </a:r>
        </a:p>
      </dsp:txBody>
      <dsp:txXfrm>
        <a:off x="2937739" y="2025713"/>
        <a:ext cx="692980" cy="346490"/>
      </dsp:txXfrm>
    </dsp:sp>
    <dsp:sp modelId="{F0C58B92-36CA-314C-BF79-D5C4C7A117D5}">
      <dsp:nvSpPr>
        <dsp:cNvPr id="0" name=""/>
        <dsp:cNvSpPr/>
      </dsp:nvSpPr>
      <dsp:spPr>
        <a:xfrm>
          <a:off x="2937739" y="2517730"/>
          <a:ext cx="692980" cy="34649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sufficiency</a:t>
          </a:r>
        </a:p>
      </dsp:txBody>
      <dsp:txXfrm>
        <a:off x="2937739" y="2517730"/>
        <a:ext cx="692980" cy="346490"/>
      </dsp:txXfrm>
    </dsp:sp>
    <dsp:sp modelId="{BCE9E475-B8C7-6343-A03E-2F2C879C51D6}">
      <dsp:nvSpPr>
        <dsp:cNvPr id="0" name=""/>
        <dsp:cNvSpPr/>
      </dsp:nvSpPr>
      <dsp:spPr>
        <a:xfrm>
          <a:off x="2099232" y="3009746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vitamin</a:t>
          </a:r>
        </a:p>
      </dsp:txBody>
      <dsp:txXfrm>
        <a:off x="2099232" y="3009746"/>
        <a:ext cx="692980" cy="346490"/>
      </dsp:txXfrm>
    </dsp:sp>
    <dsp:sp modelId="{826CA05F-5F9A-5F46-B702-F5001DCF8EDB}">
      <dsp:nvSpPr>
        <dsp:cNvPr id="0" name=""/>
        <dsp:cNvSpPr/>
      </dsp:nvSpPr>
      <dsp:spPr>
        <a:xfrm>
          <a:off x="2937739" y="3009746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</a:t>
          </a:r>
        </a:p>
      </dsp:txBody>
      <dsp:txXfrm>
        <a:off x="2937739" y="3009746"/>
        <a:ext cx="692980" cy="346490"/>
      </dsp:txXfrm>
    </dsp:sp>
    <dsp:sp modelId="{84EB4ABE-A1F0-FA4D-8BB0-DD77B5490162}">
      <dsp:nvSpPr>
        <dsp:cNvPr id="0" name=""/>
        <dsp:cNvSpPr/>
      </dsp:nvSpPr>
      <dsp:spPr>
        <a:xfrm>
          <a:off x="3776245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</a:t>
          </a:r>
        </a:p>
      </dsp:txBody>
      <dsp:txXfrm>
        <a:off x="3776245" y="3009746"/>
        <a:ext cx="692980" cy="346490"/>
      </dsp:txXfrm>
    </dsp:sp>
    <dsp:sp modelId="{58B6D141-D675-4E42-BB89-E515C147CCFE}">
      <dsp:nvSpPr>
        <dsp:cNvPr id="0" name=""/>
        <dsp:cNvSpPr/>
      </dsp:nvSpPr>
      <dsp:spPr>
        <a:xfrm>
          <a:off x="3949491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pregnancy</a:t>
          </a:r>
        </a:p>
      </dsp:txBody>
      <dsp:txXfrm>
        <a:off x="3949491" y="3501762"/>
        <a:ext cx="692980" cy="346490"/>
      </dsp:txXfrm>
    </dsp:sp>
    <dsp:sp modelId="{B06B8C0D-F24E-A14B-9AF5-FE500273AB95}">
      <dsp:nvSpPr>
        <dsp:cNvPr id="0" name=""/>
        <dsp:cNvSpPr/>
      </dsp:nvSpPr>
      <dsp:spPr>
        <a:xfrm>
          <a:off x="5977326" y="1533697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</a:t>
          </a:r>
        </a:p>
      </dsp:txBody>
      <dsp:txXfrm>
        <a:off x="5977326" y="1533697"/>
        <a:ext cx="692980" cy="346490"/>
      </dsp:txXfrm>
    </dsp:sp>
    <dsp:sp modelId="{A2FBEB97-3220-CE4C-8A6E-B42B8E5754CE}">
      <dsp:nvSpPr>
        <dsp:cNvPr id="0" name=""/>
        <dsp:cNvSpPr/>
      </dsp:nvSpPr>
      <dsp:spPr>
        <a:xfrm>
          <a:off x="5558073" y="2025713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to</a:t>
          </a:r>
        </a:p>
      </dsp:txBody>
      <dsp:txXfrm>
        <a:off x="5558073" y="2025713"/>
        <a:ext cx="692980" cy="346490"/>
      </dsp:txXfrm>
    </dsp:sp>
    <dsp:sp modelId="{73B90EAE-C3AF-A440-B340-E71359368F4E}">
      <dsp:nvSpPr>
        <dsp:cNvPr id="0" name=""/>
        <dsp:cNvSpPr/>
      </dsp:nvSpPr>
      <dsp:spPr>
        <a:xfrm>
          <a:off x="6396579" y="2025713"/>
          <a:ext cx="692980" cy="34649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measure</a:t>
          </a:r>
        </a:p>
      </dsp:txBody>
      <dsp:txXfrm>
        <a:off x="6396579" y="2025713"/>
        <a:ext cx="692980" cy="346490"/>
      </dsp:txXfrm>
    </dsp:sp>
    <dsp:sp modelId="{6CFA9CBD-E886-F944-B2CA-857DA665CC68}">
      <dsp:nvSpPr>
        <dsp:cNvPr id="0" name=""/>
        <dsp:cNvSpPr/>
      </dsp:nvSpPr>
      <dsp:spPr>
        <a:xfrm>
          <a:off x="4195499" y="2517730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</a:t>
          </a:r>
        </a:p>
      </dsp:txBody>
      <dsp:txXfrm>
        <a:off x="4195499" y="2517730"/>
        <a:ext cx="692980" cy="346490"/>
      </dsp:txXfrm>
    </dsp:sp>
    <dsp:sp modelId="{538F5E29-A47A-0540-ABA4-228910A7A915}">
      <dsp:nvSpPr>
        <dsp:cNvPr id="0" name=""/>
        <dsp:cNvSpPr/>
      </dsp:nvSpPr>
      <dsp:spPr>
        <a:xfrm>
          <a:off x="5034006" y="2517730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simple</a:t>
          </a:r>
        </a:p>
      </dsp:txBody>
      <dsp:txXfrm>
        <a:off x="5034006" y="2517730"/>
        <a:ext cx="692980" cy="346490"/>
      </dsp:txXfrm>
    </dsp:sp>
    <dsp:sp modelId="{0B19116A-B375-354D-8375-67790D648827}">
      <dsp:nvSpPr>
        <dsp:cNvPr id="0" name=""/>
        <dsp:cNvSpPr/>
      </dsp:nvSpPr>
      <dsp:spPr>
        <a:xfrm>
          <a:off x="4614752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,</a:t>
          </a:r>
        </a:p>
      </dsp:txBody>
      <dsp:txXfrm>
        <a:off x="4614752" y="3009746"/>
        <a:ext cx="692980" cy="346490"/>
      </dsp:txXfrm>
    </dsp:sp>
    <dsp:sp modelId="{5A621B4A-0361-D74B-953F-D5CA17A58A6A}">
      <dsp:nvSpPr>
        <dsp:cNvPr id="0" name=""/>
        <dsp:cNvSpPr/>
      </dsp:nvSpPr>
      <dsp:spPr>
        <a:xfrm>
          <a:off x="5453259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safe</a:t>
          </a:r>
        </a:p>
      </dsp:txBody>
      <dsp:txXfrm>
        <a:off x="5453259" y="3009746"/>
        <a:ext cx="692980" cy="346490"/>
      </dsp:txXfrm>
    </dsp:sp>
    <dsp:sp modelId="{4837C3A7-E421-624C-8EF0-B212C9E3C524}">
      <dsp:nvSpPr>
        <dsp:cNvPr id="0" name=""/>
        <dsp:cNvSpPr/>
      </dsp:nvSpPr>
      <dsp:spPr>
        <a:xfrm>
          <a:off x="5626504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,</a:t>
          </a:r>
        </a:p>
      </dsp:txBody>
      <dsp:txXfrm>
        <a:off x="5626504" y="3501762"/>
        <a:ext cx="692980" cy="346490"/>
      </dsp:txXfrm>
    </dsp:sp>
    <dsp:sp modelId="{668CA19D-9E29-0A4C-8AC2-D7A05612F399}">
      <dsp:nvSpPr>
        <dsp:cNvPr id="0" name=""/>
        <dsp:cNvSpPr/>
      </dsp:nvSpPr>
      <dsp:spPr>
        <a:xfrm>
          <a:off x="5626504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and</a:t>
          </a:r>
        </a:p>
      </dsp:txBody>
      <dsp:txXfrm>
        <a:off x="5626504" y="3993779"/>
        <a:ext cx="692980" cy="346490"/>
      </dsp:txXfrm>
    </dsp:sp>
    <dsp:sp modelId="{EB025F54-6793-324D-8A4E-F7EFA17536A1}">
      <dsp:nvSpPr>
        <dsp:cNvPr id="0" name=""/>
        <dsp:cNvSpPr/>
      </dsp:nvSpPr>
      <dsp:spPr>
        <a:xfrm>
          <a:off x="5626504" y="4485795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cost-effective</a:t>
          </a:r>
        </a:p>
      </dsp:txBody>
      <dsp:txXfrm>
        <a:off x="5626504" y="4485795"/>
        <a:ext cx="692980" cy="346490"/>
      </dsp:txXfrm>
    </dsp:sp>
    <dsp:sp modelId="{B99AED1B-98CB-2841-97BF-8D18E118895C}">
      <dsp:nvSpPr>
        <dsp:cNvPr id="0" name=""/>
        <dsp:cNvSpPr/>
      </dsp:nvSpPr>
      <dsp:spPr>
        <a:xfrm>
          <a:off x="8597660" y="2517730"/>
          <a:ext cx="692980" cy="34649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incorporated</a:t>
          </a:r>
        </a:p>
      </dsp:txBody>
      <dsp:txXfrm>
        <a:off x="8597660" y="2517730"/>
        <a:ext cx="692980" cy="346490"/>
      </dsp:txXfrm>
    </dsp:sp>
    <dsp:sp modelId="{2AD0DEF9-1446-924D-9FEB-BE731072785B}">
      <dsp:nvSpPr>
        <dsp:cNvPr id="0" name=""/>
        <dsp:cNvSpPr/>
      </dsp:nvSpPr>
      <dsp:spPr>
        <a:xfrm>
          <a:off x="6291766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that</a:t>
          </a:r>
        </a:p>
      </dsp:txBody>
      <dsp:txXfrm>
        <a:off x="6291766" y="3009746"/>
        <a:ext cx="692980" cy="346490"/>
      </dsp:txXfrm>
    </dsp:sp>
    <dsp:sp modelId="{1EFB1E9E-5F0C-D649-BCBA-F1A48065D359}">
      <dsp:nvSpPr>
        <dsp:cNvPr id="0" name=""/>
        <dsp:cNvSpPr/>
      </dsp:nvSpPr>
      <dsp:spPr>
        <a:xfrm>
          <a:off x="7130273" y="3009746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can</a:t>
          </a:r>
        </a:p>
      </dsp:txBody>
      <dsp:txXfrm>
        <a:off x="7130273" y="3009746"/>
        <a:ext cx="692980" cy="346490"/>
      </dsp:txXfrm>
    </dsp:sp>
    <dsp:sp modelId="{5C2688BF-593C-8D4F-8FB6-D0C993E949E5}">
      <dsp:nvSpPr>
        <dsp:cNvPr id="0" name=""/>
        <dsp:cNvSpPr/>
      </dsp:nvSpPr>
      <dsp:spPr>
        <a:xfrm>
          <a:off x="7968780" y="3009746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</a:t>
          </a:r>
        </a:p>
      </dsp:txBody>
      <dsp:txXfrm>
        <a:off x="7968780" y="3009746"/>
        <a:ext cx="692980" cy="346490"/>
      </dsp:txXfrm>
    </dsp:sp>
    <dsp:sp modelId="{28207892-3712-CC46-AD6A-A027D95235F5}">
      <dsp:nvSpPr>
        <dsp:cNvPr id="0" name=""/>
        <dsp:cNvSpPr/>
      </dsp:nvSpPr>
      <dsp:spPr>
        <a:xfrm>
          <a:off x="8807287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into</a:t>
          </a:r>
        </a:p>
      </dsp:txBody>
      <dsp:txXfrm>
        <a:off x="8807287" y="3009746"/>
        <a:ext cx="692980" cy="346490"/>
      </dsp:txXfrm>
    </dsp:sp>
    <dsp:sp modelId="{97A10A25-A16E-5E49-8F35-87673241B0EF}">
      <dsp:nvSpPr>
        <dsp:cNvPr id="0" name=""/>
        <dsp:cNvSpPr/>
      </dsp:nvSpPr>
      <dsp:spPr>
        <a:xfrm>
          <a:off x="8807287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preconception</a:t>
          </a:r>
        </a:p>
      </dsp:txBody>
      <dsp:txXfrm>
        <a:off x="8807287" y="3501762"/>
        <a:ext cx="692980" cy="346490"/>
      </dsp:txXfrm>
    </dsp:sp>
    <dsp:sp modelId="{60C0A4D3-4916-D54C-8290-851A1D33CE2C}">
      <dsp:nvSpPr>
        <dsp:cNvPr id="0" name=""/>
        <dsp:cNvSpPr/>
      </dsp:nvSpPr>
      <dsp:spPr>
        <a:xfrm>
          <a:off x="7968780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routine</a:t>
          </a:r>
        </a:p>
      </dsp:txBody>
      <dsp:txXfrm>
        <a:off x="7968780" y="3993779"/>
        <a:ext cx="692980" cy="346490"/>
      </dsp:txXfrm>
    </dsp:sp>
    <dsp:sp modelId="{3BF36E31-DF8B-ED4C-ABFA-28446BF57BA1}">
      <dsp:nvSpPr>
        <dsp:cNvPr id="0" name=""/>
        <dsp:cNvSpPr/>
      </dsp:nvSpPr>
      <dsp:spPr>
        <a:xfrm>
          <a:off x="8807287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and</a:t>
          </a:r>
        </a:p>
      </dsp:txBody>
      <dsp:txXfrm>
        <a:off x="8807287" y="3993779"/>
        <a:ext cx="692980" cy="346490"/>
      </dsp:txXfrm>
    </dsp:sp>
    <dsp:sp modelId="{201EC307-B0BF-BD4D-BBB3-9665984D21F9}">
      <dsp:nvSpPr>
        <dsp:cNvPr id="0" name=""/>
        <dsp:cNvSpPr/>
      </dsp:nvSpPr>
      <dsp:spPr>
        <a:xfrm>
          <a:off x="9645794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care</a:t>
          </a:r>
        </a:p>
      </dsp:txBody>
      <dsp:txXfrm>
        <a:off x="9645794" y="3993779"/>
        <a:ext cx="692980" cy="346490"/>
      </dsp:txXfrm>
    </dsp:sp>
    <dsp:sp modelId="{FD6FAA4C-9DC6-584F-9A7B-90D69B384315}">
      <dsp:nvSpPr>
        <dsp:cNvPr id="0" name=""/>
        <dsp:cNvSpPr/>
      </dsp:nvSpPr>
      <dsp:spPr>
        <a:xfrm>
          <a:off x="9819039" y="4485795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prenatal</a:t>
          </a:r>
        </a:p>
      </dsp:txBody>
      <dsp:txXfrm>
        <a:off x="9819039" y="4485795"/>
        <a:ext cx="692980" cy="346490"/>
      </dsp:txXfrm>
    </dsp:sp>
    <dsp:sp modelId="{52885BC3-6C1D-FB41-B009-93E7D709ED13}">
      <dsp:nvSpPr>
        <dsp:cNvPr id="0" name=""/>
        <dsp:cNvSpPr/>
      </dsp:nvSpPr>
      <dsp:spPr>
        <a:xfrm>
          <a:off x="10903554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</a:t>
          </a:r>
        </a:p>
      </dsp:txBody>
      <dsp:txXfrm>
        <a:off x="10903554" y="3009746"/>
        <a:ext cx="692980" cy="346490"/>
      </dsp:txXfrm>
    </dsp:sp>
    <dsp:sp modelId="{50DC89B5-C689-094E-9970-FD1AA9DCECA4}">
      <dsp:nvSpPr>
        <dsp:cNvPr id="0" name=""/>
        <dsp:cNvSpPr/>
      </dsp:nvSpPr>
      <dsp:spPr>
        <a:xfrm>
          <a:off x="10903554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offices</a:t>
          </a:r>
        </a:p>
      </dsp:txBody>
      <dsp:txXfrm>
        <a:off x="10903554" y="3501762"/>
        <a:ext cx="692980" cy="346490"/>
      </dsp:txXfrm>
    </dsp:sp>
    <dsp:sp modelId="{B85A26F7-EE0F-1141-B8BB-1FBB92A73F02}">
      <dsp:nvSpPr>
        <dsp:cNvPr id="0" name=""/>
        <dsp:cNvSpPr/>
      </dsp:nvSpPr>
      <dsp:spPr>
        <a:xfrm>
          <a:off x="10484301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the</a:t>
          </a:r>
        </a:p>
      </dsp:txBody>
      <dsp:txXfrm>
        <a:off x="10484301" y="3993779"/>
        <a:ext cx="692980" cy="346490"/>
      </dsp:txXfrm>
    </dsp:sp>
    <dsp:sp modelId="{3439C419-EF8E-3E41-ADF2-BABD9F2312CF}">
      <dsp:nvSpPr>
        <dsp:cNvPr id="0" name=""/>
        <dsp:cNvSpPr/>
      </dsp:nvSpPr>
      <dsp:spPr>
        <a:xfrm>
          <a:off x="11322807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of</a:t>
          </a:r>
        </a:p>
      </dsp:txBody>
      <dsp:txXfrm>
        <a:off x="11322807" y="3993779"/>
        <a:ext cx="692980" cy="346490"/>
      </dsp:txXfrm>
    </dsp:sp>
    <dsp:sp modelId="{2691E3F5-CA44-EE49-8E08-74B907E59D56}">
      <dsp:nvSpPr>
        <dsp:cNvPr id="0" name=""/>
        <dsp:cNvSpPr/>
      </dsp:nvSpPr>
      <dsp:spPr>
        <a:xfrm>
          <a:off x="11322807" y="4485795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clinicians</a:t>
          </a:r>
        </a:p>
      </dsp:txBody>
      <dsp:txXfrm>
        <a:off x="11322807" y="4485795"/>
        <a:ext cx="692980" cy="346490"/>
      </dsp:txXfrm>
    </dsp:sp>
    <dsp:sp modelId="{213A7013-3399-D843-9E10-3F110374BA6D}">
      <dsp:nvSpPr>
        <dsp:cNvPr id="0" name=""/>
        <dsp:cNvSpPr/>
      </dsp:nvSpPr>
      <dsp:spPr>
        <a:xfrm>
          <a:off x="11496053" y="4977812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primary</a:t>
          </a:r>
        </a:p>
      </dsp:txBody>
      <dsp:txXfrm>
        <a:off x="11496053" y="4977812"/>
        <a:ext cx="692980" cy="346490"/>
      </dsp:txXfrm>
    </dsp:sp>
    <dsp:sp modelId="{D3C6FAF8-2FDA-224B-8D10-752D35B78106}">
      <dsp:nvSpPr>
        <dsp:cNvPr id="0" name=""/>
        <dsp:cNvSpPr/>
      </dsp:nvSpPr>
      <dsp:spPr>
        <a:xfrm>
          <a:off x="11496053" y="5469828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care</a:t>
          </a:r>
        </a:p>
      </dsp:txBody>
      <dsp:txXfrm>
        <a:off x="11496053" y="5469828"/>
        <a:ext cx="692980" cy="346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DEE60-FC4E-C148-90C8-C1AF0EF90D5F}">
      <dsp:nvSpPr>
        <dsp:cNvPr id="0" name=""/>
        <dsp:cNvSpPr/>
      </dsp:nvSpPr>
      <dsp:spPr>
        <a:xfrm>
          <a:off x="11392106" y="4832286"/>
          <a:ext cx="103947" cy="810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787"/>
              </a:lnTo>
              <a:lnTo>
                <a:pt x="103947" y="8107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E79E1-37D2-6445-8833-7429A8AB145D}">
      <dsp:nvSpPr>
        <dsp:cNvPr id="0" name=""/>
        <dsp:cNvSpPr/>
      </dsp:nvSpPr>
      <dsp:spPr>
        <a:xfrm>
          <a:off x="11392106" y="4832286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15CAE-537C-5F47-8A5A-A13C6546BB8D}">
      <dsp:nvSpPr>
        <dsp:cNvPr id="0" name=""/>
        <dsp:cNvSpPr/>
      </dsp:nvSpPr>
      <dsp:spPr>
        <a:xfrm>
          <a:off x="11623578" y="4340269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5EC9-D7B4-8344-BD10-3CB5168E59E0}">
      <dsp:nvSpPr>
        <dsp:cNvPr id="0" name=""/>
        <dsp:cNvSpPr/>
      </dsp:nvSpPr>
      <dsp:spPr>
        <a:xfrm>
          <a:off x="11250044" y="3848253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419253" y="72762"/>
              </a:lnTo>
              <a:lnTo>
                <a:pt x="41925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9A092-0180-0D46-A18E-B5A9B14C8463}">
      <dsp:nvSpPr>
        <dsp:cNvPr id="0" name=""/>
        <dsp:cNvSpPr/>
      </dsp:nvSpPr>
      <dsp:spPr>
        <a:xfrm>
          <a:off x="10830791" y="3848253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758A3-DD4F-DC4A-A890-160D063047A7}">
      <dsp:nvSpPr>
        <dsp:cNvPr id="0" name=""/>
        <dsp:cNvSpPr/>
      </dsp:nvSpPr>
      <dsp:spPr>
        <a:xfrm>
          <a:off x="11204324" y="3356237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DB0C9-15F4-2C4E-AC8D-70395B6889BF}">
      <dsp:nvSpPr>
        <dsp:cNvPr id="0" name=""/>
        <dsp:cNvSpPr/>
      </dsp:nvSpPr>
      <dsp:spPr>
        <a:xfrm>
          <a:off x="8944150" y="2864220"/>
          <a:ext cx="230589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2305893" y="72762"/>
              </a:lnTo>
              <a:lnTo>
                <a:pt x="230589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A76ED-927F-9848-8739-3CD41BB2FACD}">
      <dsp:nvSpPr>
        <dsp:cNvPr id="0" name=""/>
        <dsp:cNvSpPr/>
      </dsp:nvSpPr>
      <dsp:spPr>
        <a:xfrm>
          <a:off x="9715092" y="4340269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F698C-9505-DF47-BD81-CA7577938117}">
      <dsp:nvSpPr>
        <dsp:cNvPr id="0" name=""/>
        <dsp:cNvSpPr/>
      </dsp:nvSpPr>
      <dsp:spPr>
        <a:xfrm>
          <a:off x="9153777" y="3848253"/>
          <a:ext cx="838506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838506" y="72762"/>
              </a:lnTo>
              <a:lnTo>
                <a:pt x="838506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342CA-F18F-DB47-AB71-564E55CCB1C9}">
      <dsp:nvSpPr>
        <dsp:cNvPr id="0" name=""/>
        <dsp:cNvSpPr/>
      </dsp:nvSpPr>
      <dsp:spPr>
        <a:xfrm>
          <a:off x="9108057" y="3848253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714BD-AA79-B449-869C-481915B9E6C7}">
      <dsp:nvSpPr>
        <dsp:cNvPr id="0" name=""/>
        <dsp:cNvSpPr/>
      </dsp:nvSpPr>
      <dsp:spPr>
        <a:xfrm>
          <a:off x="8315270" y="3848253"/>
          <a:ext cx="838506" cy="145525"/>
        </a:xfrm>
        <a:custGeom>
          <a:avLst/>
          <a:gdLst/>
          <a:ahLst/>
          <a:cxnLst/>
          <a:rect l="0" t="0" r="0" b="0"/>
          <a:pathLst>
            <a:path>
              <a:moveTo>
                <a:pt x="838506" y="0"/>
              </a:moveTo>
              <a:lnTo>
                <a:pt x="838506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D2992-AF13-D949-89EE-EC06225D370B}">
      <dsp:nvSpPr>
        <dsp:cNvPr id="0" name=""/>
        <dsp:cNvSpPr/>
      </dsp:nvSpPr>
      <dsp:spPr>
        <a:xfrm>
          <a:off x="9108057" y="3356237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5F0D8-F0BF-4A44-B158-4565210367DD}">
      <dsp:nvSpPr>
        <dsp:cNvPr id="0" name=""/>
        <dsp:cNvSpPr/>
      </dsp:nvSpPr>
      <dsp:spPr>
        <a:xfrm>
          <a:off x="8944150" y="2864220"/>
          <a:ext cx="209626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209626" y="72762"/>
              </a:lnTo>
              <a:lnTo>
                <a:pt x="209626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8C179-7A04-274E-AAB5-9FD87E09E635}">
      <dsp:nvSpPr>
        <dsp:cNvPr id="0" name=""/>
        <dsp:cNvSpPr/>
      </dsp:nvSpPr>
      <dsp:spPr>
        <a:xfrm>
          <a:off x="8315270" y="2864220"/>
          <a:ext cx="628880" cy="145525"/>
        </a:xfrm>
        <a:custGeom>
          <a:avLst/>
          <a:gdLst/>
          <a:ahLst/>
          <a:cxnLst/>
          <a:rect l="0" t="0" r="0" b="0"/>
          <a:pathLst>
            <a:path>
              <a:moveTo>
                <a:pt x="628880" y="0"/>
              </a:moveTo>
              <a:lnTo>
                <a:pt x="628880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54AAC-1092-EA46-8954-15E08AC23FF4}">
      <dsp:nvSpPr>
        <dsp:cNvPr id="0" name=""/>
        <dsp:cNvSpPr/>
      </dsp:nvSpPr>
      <dsp:spPr>
        <a:xfrm>
          <a:off x="7476763" y="2864220"/>
          <a:ext cx="1467387" cy="145525"/>
        </a:xfrm>
        <a:custGeom>
          <a:avLst/>
          <a:gdLst/>
          <a:ahLst/>
          <a:cxnLst/>
          <a:rect l="0" t="0" r="0" b="0"/>
          <a:pathLst>
            <a:path>
              <a:moveTo>
                <a:pt x="1467387" y="0"/>
              </a:moveTo>
              <a:lnTo>
                <a:pt x="1467387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AFD16-7BD0-004E-A4C2-AC30EB117C2A}">
      <dsp:nvSpPr>
        <dsp:cNvPr id="0" name=""/>
        <dsp:cNvSpPr/>
      </dsp:nvSpPr>
      <dsp:spPr>
        <a:xfrm>
          <a:off x="6638257" y="2864220"/>
          <a:ext cx="2305893" cy="145525"/>
        </a:xfrm>
        <a:custGeom>
          <a:avLst/>
          <a:gdLst/>
          <a:ahLst/>
          <a:cxnLst/>
          <a:rect l="0" t="0" r="0" b="0"/>
          <a:pathLst>
            <a:path>
              <a:moveTo>
                <a:pt x="2305893" y="0"/>
              </a:moveTo>
              <a:lnTo>
                <a:pt x="230589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0819F-4CD0-6447-B7E5-E021C12F36DC}">
      <dsp:nvSpPr>
        <dsp:cNvPr id="0" name=""/>
        <dsp:cNvSpPr/>
      </dsp:nvSpPr>
      <dsp:spPr>
        <a:xfrm>
          <a:off x="6743070" y="2372204"/>
          <a:ext cx="2201080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2201080" y="72762"/>
              </a:lnTo>
              <a:lnTo>
                <a:pt x="220108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02595-542B-6A4D-A0D6-BE2B5A48AA16}">
      <dsp:nvSpPr>
        <dsp:cNvPr id="0" name=""/>
        <dsp:cNvSpPr/>
      </dsp:nvSpPr>
      <dsp:spPr>
        <a:xfrm>
          <a:off x="5522557" y="3356237"/>
          <a:ext cx="103947" cy="130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804"/>
              </a:lnTo>
              <a:lnTo>
                <a:pt x="103947" y="13028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E7B33-B62F-1C48-B46C-55CF5CE27F87}">
      <dsp:nvSpPr>
        <dsp:cNvPr id="0" name=""/>
        <dsp:cNvSpPr/>
      </dsp:nvSpPr>
      <dsp:spPr>
        <a:xfrm>
          <a:off x="5522557" y="3356237"/>
          <a:ext cx="103947" cy="810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787"/>
              </a:lnTo>
              <a:lnTo>
                <a:pt x="103947" y="8107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FBEF6-3601-404B-BCCB-627F8E490DC1}">
      <dsp:nvSpPr>
        <dsp:cNvPr id="0" name=""/>
        <dsp:cNvSpPr/>
      </dsp:nvSpPr>
      <dsp:spPr>
        <a:xfrm>
          <a:off x="5522557" y="3356237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235A6-EE55-6843-A2B9-CD38211C836F}">
      <dsp:nvSpPr>
        <dsp:cNvPr id="0" name=""/>
        <dsp:cNvSpPr/>
      </dsp:nvSpPr>
      <dsp:spPr>
        <a:xfrm>
          <a:off x="5380496" y="2864220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419253" y="72762"/>
              </a:lnTo>
              <a:lnTo>
                <a:pt x="41925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143F9-D70E-4546-9CB6-AC60FB5F3B48}">
      <dsp:nvSpPr>
        <dsp:cNvPr id="0" name=""/>
        <dsp:cNvSpPr/>
      </dsp:nvSpPr>
      <dsp:spPr>
        <a:xfrm>
          <a:off x="4961243" y="2864220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45CD8-2BDF-2344-B438-31068A5FE54E}">
      <dsp:nvSpPr>
        <dsp:cNvPr id="0" name=""/>
        <dsp:cNvSpPr/>
      </dsp:nvSpPr>
      <dsp:spPr>
        <a:xfrm>
          <a:off x="5380496" y="2372204"/>
          <a:ext cx="1362573" cy="145525"/>
        </a:xfrm>
        <a:custGeom>
          <a:avLst/>
          <a:gdLst/>
          <a:ahLst/>
          <a:cxnLst/>
          <a:rect l="0" t="0" r="0" b="0"/>
          <a:pathLst>
            <a:path>
              <a:moveTo>
                <a:pt x="1362573" y="0"/>
              </a:moveTo>
              <a:lnTo>
                <a:pt x="136257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FBE73-EC2B-5A47-866A-8F5CB3F682B0}">
      <dsp:nvSpPr>
        <dsp:cNvPr id="0" name=""/>
        <dsp:cNvSpPr/>
      </dsp:nvSpPr>
      <dsp:spPr>
        <a:xfrm>
          <a:off x="4541989" y="2372204"/>
          <a:ext cx="2201080" cy="145525"/>
        </a:xfrm>
        <a:custGeom>
          <a:avLst/>
          <a:gdLst/>
          <a:ahLst/>
          <a:cxnLst/>
          <a:rect l="0" t="0" r="0" b="0"/>
          <a:pathLst>
            <a:path>
              <a:moveTo>
                <a:pt x="2201080" y="0"/>
              </a:moveTo>
              <a:lnTo>
                <a:pt x="2201080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9961E-D18D-1242-8231-74C52BEB1375}">
      <dsp:nvSpPr>
        <dsp:cNvPr id="0" name=""/>
        <dsp:cNvSpPr/>
      </dsp:nvSpPr>
      <dsp:spPr>
        <a:xfrm>
          <a:off x="6323816" y="188018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419253" y="72762"/>
              </a:lnTo>
              <a:lnTo>
                <a:pt x="41925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73EE3-3E14-EF48-88B2-DD509436268E}">
      <dsp:nvSpPr>
        <dsp:cNvPr id="0" name=""/>
        <dsp:cNvSpPr/>
      </dsp:nvSpPr>
      <dsp:spPr>
        <a:xfrm>
          <a:off x="5904563" y="188018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95841-7C46-1247-878A-267622D44095}">
      <dsp:nvSpPr>
        <dsp:cNvPr id="0" name=""/>
        <dsp:cNvSpPr/>
      </dsp:nvSpPr>
      <dsp:spPr>
        <a:xfrm>
          <a:off x="3336636" y="1388171"/>
          <a:ext cx="2987180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2987180" y="72762"/>
              </a:lnTo>
              <a:lnTo>
                <a:pt x="2987180" y="145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37708-39F7-D247-B16B-3EC0BB207F83}">
      <dsp:nvSpPr>
        <dsp:cNvPr id="0" name=""/>
        <dsp:cNvSpPr/>
      </dsp:nvSpPr>
      <dsp:spPr>
        <a:xfrm>
          <a:off x="3845544" y="3356237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49D4-9DBC-5848-84F6-1DD3567C3106}">
      <dsp:nvSpPr>
        <dsp:cNvPr id="0" name=""/>
        <dsp:cNvSpPr/>
      </dsp:nvSpPr>
      <dsp:spPr>
        <a:xfrm>
          <a:off x="3284229" y="2864220"/>
          <a:ext cx="838506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838506" y="72762"/>
              </a:lnTo>
              <a:lnTo>
                <a:pt x="838506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08305-907E-4543-A92B-53CF0BC5562C}">
      <dsp:nvSpPr>
        <dsp:cNvPr id="0" name=""/>
        <dsp:cNvSpPr/>
      </dsp:nvSpPr>
      <dsp:spPr>
        <a:xfrm>
          <a:off x="3238509" y="2864220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9516C-7444-C44D-B396-9776F9403C92}">
      <dsp:nvSpPr>
        <dsp:cNvPr id="0" name=""/>
        <dsp:cNvSpPr/>
      </dsp:nvSpPr>
      <dsp:spPr>
        <a:xfrm>
          <a:off x="2445722" y="2864220"/>
          <a:ext cx="838506" cy="145525"/>
        </a:xfrm>
        <a:custGeom>
          <a:avLst/>
          <a:gdLst/>
          <a:ahLst/>
          <a:cxnLst/>
          <a:rect l="0" t="0" r="0" b="0"/>
          <a:pathLst>
            <a:path>
              <a:moveTo>
                <a:pt x="838506" y="0"/>
              </a:moveTo>
              <a:lnTo>
                <a:pt x="838506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323B7-A04B-7E45-ADE1-09FC1CB8FEC0}">
      <dsp:nvSpPr>
        <dsp:cNvPr id="0" name=""/>
        <dsp:cNvSpPr/>
      </dsp:nvSpPr>
      <dsp:spPr>
        <a:xfrm>
          <a:off x="3238509" y="2372204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94ADF-0A51-0443-A3C2-756557CEAFAE}">
      <dsp:nvSpPr>
        <dsp:cNvPr id="0" name=""/>
        <dsp:cNvSpPr/>
      </dsp:nvSpPr>
      <dsp:spPr>
        <a:xfrm>
          <a:off x="2026469" y="1880187"/>
          <a:ext cx="1257760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1257760" y="72762"/>
              </a:lnTo>
              <a:lnTo>
                <a:pt x="125776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88A-10BB-BD42-A0ED-C40A2E8E0D15}">
      <dsp:nvSpPr>
        <dsp:cNvPr id="0" name=""/>
        <dsp:cNvSpPr/>
      </dsp:nvSpPr>
      <dsp:spPr>
        <a:xfrm>
          <a:off x="1749276" y="4340269"/>
          <a:ext cx="103947" cy="130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804"/>
              </a:lnTo>
              <a:lnTo>
                <a:pt x="103947" y="13028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657CF-2163-5940-9F2E-C25FDB8F7893}">
      <dsp:nvSpPr>
        <dsp:cNvPr id="0" name=""/>
        <dsp:cNvSpPr/>
      </dsp:nvSpPr>
      <dsp:spPr>
        <a:xfrm>
          <a:off x="1749276" y="4340269"/>
          <a:ext cx="103947" cy="810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787"/>
              </a:lnTo>
              <a:lnTo>
                <a:pt x="103947" y="8107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7A90-F970-3B4D-B64A-ECA6D469397A}">
      <dsp:nvSpPr>
        <dsp:cNvPr id="0" name=""/>
        <dsp:cNvSpPr/>
      </dsp:nvSpPr>
      <dsp:spPr>
        <a:xfrm>
          <a:off x="1749276" y="4340269"/>
          <a:ext cx="103947" cy="31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771"/>
              </a:lnTo>
              <a:lnTo>
                <a:pt x="103947" y="31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7DA3A-EED3-E748-BDCD-04AD8E3406A5}">
      <dsp:nvSpPr>
        <dsp:cNvPr id="0" name=""/>
        <dsp:cNvSpPr/>
      </dsp:nvSpPr>
      <dsp:spPr>
        <a:xfrm>
          <a:off x="1980749" y="3848253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4D30E-F3A9-C242-92F2-38AF6E8D65C3}">
      <dsp:nvSpPr>
        <dsp:cNvPr id="0" name=""/>
        <dsp:cNvSpPr/>
      </dsp:nvSpPr>
      <dsp:spPr>
        <a:xfrm>
          <a:off x="1607215" y="335623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2"/>
              </a:lnTo>
              <a:lnTo>
                <a:pt x="419253" y="72762"/>
              </a:lnTo>
              <a:lnTo>
                <a:pt x="419253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6FEBA-A60C-8F41-8B2A-AF8EC09B9A9F}">
      <dsp:nvSpPr>
        <dsp:cNvPr id="0" name=""/>
        <dsp:cNvSpPr/>
      </dsp:nvSpPr>
      <dsp:spPr>
        <a:xfrm>
          <a:off x="1187962" y="335623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2D722-CFA3-4446-B10B-9C6B5AC7BBF4}">
      <dsp:nvSpPr>
        <dsp:cNvPr id="0" name=""/>
        <dsp:cNvSpPr/>
      </dsp:nvSpPr>
      <dsp:spPr>
        <a:xfrm>
          <a:off x="1561495" y="2864220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1B8-B9EC-1446-8CB2-39ED5B4EF278}">
      <dsp:nvSpPr>
        <dsp:cNvPr id="0" name=""/>
        <dsp:cNvSpPr/>
      </dsp:nvSpPr>
      <dsp:spPr>
        <a:xfrm>
          <a:off x="1561495" y="2372204"/>
          <a:ext cx="91440" cy="145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ADB18-1727-6A4D-9E3E-4C2F7CBF2A54}">
      <dsp:nvSpPr>
        <dsp:cNvPr id="0" name=""/>
        <dsp:cNvSpPr/>
      </dsp:nvSpPr>
      <dsp:spPr>
        <a:xfrm>
          <a:off x="1607215" y="1880187"/>
          <a:ext cx="419253" cy="145525"/>
        </a:xfrm>
        <a:custGeom>
          <a:avLst/>
          <a:gdLst/>
          <a:ahLst/>
          <a:cxnLst/>
          <a:rect l="0" t="0" r="0" b="0"/>
          <a:pathLst>
            <a:path>
              <a:moveTo>
                <a:pt x="419253" y="0"/>
              </a:moveTo>
              <a:lnTo>
                <a:pt x="41925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7C0E7-F4D9-F349-91B7-E7582E74B1AE}">
      <dsp:nvSpPr>
        <dsp:cNvPr id="0" name=""/>
        <dsp:cNvSpPr/>
      </dsp:nvSpPr>
      <dsp:spPr>
        <a:xfrm>
          <a:off x="768708" y="1880187"/>
          <a:ext cx="1257760" cy="145525"/>
        </a:xfrm>
        <a:custGeom>
          <a:avLst/>
          <a:gdLst/>
          <a:ahLst/>
          <a:cxnLst/>
          <a:rect l="0" t="0" r="0" b="0"/>
          <a:pathLst>
            <a:path>
              <a:moveTo>
                <a:pt x="1257760" y="0"/>
              </a:moveTo>
              <a:lnTo>
                <a:pt x="1257760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DCF8A-656A-354F-8027-390FCBC6DA8F}">
      <dsp:nvSpPr>
        <dsp:cNvPr id="0" name=""/>
        <dsp:cNvSpPr/>
      </dsp:nvSpPr>
      <dsp:spPr>
        <a:xfrm>
          <a:off x="2026469" y="1388171"/>
          <a:ext cx="1310167" cy="145525"/>
        </a:xfrm>
        <a:custGeom>
          <a:avLst/>
          <a:gdLst/>
          <a:ahLst/>
          <a:cxnLst/>
          <a:rect l="0" t="0" r="0" b="0"/>
          <a:pathLst>
            <a:path>
              <a:moveTo>
                <a:pt x="1310167" y="0"/>
              </a:moveTo>
              <a:lnTo>
                <a:pt x="1310167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ACF9-9E66-854E-92BD-16ED2AE1FF2F}">
      <dsp:nvSpPr>
        <dsp:cNvPr id="0" name=""/>
        <dsp:cNvSpPr/>
      </dsp:nvSpPr>
      <dsp:spPr>
        <a:xfrm>
          <a:off x="1187962" y="1388171"/>
          <a:ext cx="2148673" cy="145525"/>
        </a:xfrm>
        <a:custGeom>
          <a:avLst/>
          <a:gdLst/>
          <a:ahLst/>
          <a:cxnLst/>
          <a:rect l="0" t="0" r="0" b="0"/>
          <a:pathLst>
            <a:path>
              <a:moveTo>
                <a:pt x="2148673" y="0"/>
              </a:moveTo>
              <a:lnTo>
                <a:pt x="2148673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1B19B-4AED-634B-90F7-6B79A328416E}">
      <dsp:nvSpPr>
        <dsp:cNvPr id="0" name=""/>
        <dsp:cNvSpPr/>
      </dsp:nvSpPr>
      <dsp:spPr>
        <a:xfrm>
          <a:off x="349455" y="1388171"/>
          <a:ext cx="2987180" cy="145525"/>
        </a:xfrm>
        <a:custGeom>
          <a:avLst/>
          <a:gdLst/>
          <a:ahLst/>
          <a:cxnLst/>
          <a:rect l="0" t="0" r="0" b="0"/>
          <a:pathLst>
            <a:path>
              <a:moveTo>
                <a:pt x="2987180" y="0"/>
              </a:moveTo>
              <a:lnTo>
                <a:pt x="2987180" y="72762"/>
              </a:lnTo>
              <a:lnTo>
                <a:pt x="0" y="72762"/>
              </a:lnTo>
              <a:lnTo>
                <a:pt x="0" y="1455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3560-40AA-CF45-89BE-EA3BD60629E2}">
      <dsp:nvSpPr>
        <dsp:cNvPr id="0" name=""/>
        <dsp:cNvSpPr/>
      </dsp:nvSpPr>
      <dsp:spPr>
        <a:xfrm>
          <a:off x="2990145" y="1041680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APPEARS</a:t>
          </a:r>
        </a:p>
      </dsp:txBody>
      <dsp:txXfrm>
        <a:off x="2990145" y="1041680"/>
        <a:ext cx="692980" cy="346490"/>
      </dsp:txXfrm>
    </dsp:sp>
    <dsp:sp modelId="{E9F5A22D-E281-894A-A427-C028FE99620C}">
      <dsp:nvSpPr>
        <dsp:cNvPr id="0" name=""/>
        <dsp:cNvSpPr/>
      </dsp:nvSpPr>
      <dsp:spPr>
        <a:xfrm>
          <a:off x="2964" y="1533697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with</a:t>
          </a:r>
        </a:p>
      </dsp:txBody>
      <dsp:txXfrm>
        <a:off x="2964" y="1533697"/>
        <a:ext cx="692980" cy="346490"/>
      </dsp:txXfrm>
    </dsp:sp>
    <dsp:sp modelId="{3A8BE52F-FD9C-B548-965A-E552BA2A4A1A}">
      <dsp:nvSpPr>
        <dsp:cNvPr id="0" name=""/>
        <dsp:cNvSpPr/>
      </dsp:nvSpPr>
      <dsp:spPr>
        <a:xfrm>
          <a:off x="841471" y="1533697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.</a:t>
          </a:r>
        </a:p>
      </dsp:txBody>
      <dsp:txXfrm>
        <a:off x="841471" y="1533697"/>
        <a:ext cx="692980" cy="346490"/>
      </dsp:txXfrm>
    </dsp:sp>
    <dsp:sp modelId="{C9054D22-76F1-094C-9181-EA949E8B134A}">
      <dsp:nvSpPr>
        <dsp:cNvPr id="0" name=""/>
        <dsp:cNvSpPr/>
      </dsp:nvSpPr>
      <dsp:spPr>
        <a:xfrm>
          <a:off x="1679978" y="1533697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evidence</a:t>
          </a:r>
        </a:p>
      </dsp:txBody>
      <dsp:txXfrm>
        <a:off x="1679978" y="1533697"/>
        <a:ext cx="692980" cy="346490"/>
      </dsp:txXfrm>
    </dsp:sp>
    <dsp:sp modelId="{3B0BA7A3-387D-A540-9AD9-949A950CF812}">
      <dsp:nvSpPr>
        <dsp:cNvPr id="0" name=""/>
        <dsp:cNvSpPr/>
      </dsp:nvSpPr>
      <dsp:spPr>
        <a:xfrm>
          <a:off x="422218" y="2025713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increasing</a:t>
          </a:r>
        </a:p>
      </dsp:txBody>
      <dsp:txXfrm>
        <a:off x="422218" y="2025713"/>
        <a:ext cx="692980" cy="346490"/>
      </dsp:txXfrm>
    </dsp:sp>
    <dsp:sp modelId="{D1FE6D72-F7D7-EB44-85F5-14F3BFCCC0C3}">
      <dsp:nvSpPr>
        <dsp:cNvPr id="0" name=""/>
        <dsp:cNvSpPr/>
      </dsp:nvSpPr>
      <dsp:spPr>
        <a:xfrm>
          <a:off x="1260725" y="2025713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pointing</a:t>
          </a:r>
        </a:p>
      </dsp:txBody>
      <dsp:txXfrm>
        <a:off x="1260725" y="2025713"/>
        <a:ext cx="692980" cy="346490"/>
      </dsp:txXfrm>
    </dsp:sp>
    <dsp:sp modelId="{91DDA391-C49C-A740-87CC-F2279575130D}">
      <dsp:nvSpPr>
        <dsp:cNvPr id="0" name=""/>
        <dsp:cNvSpPr/>
      </dsp:nvSpPr>
      <dsp:spPr>
        <a:xfrm>
          <a:off x="1260725" y="2517730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to</a:t>
          </a:r>
        </a:p>
      </dsp:txBody>
      <dsp:txXfrm>
        <a:off x="1260725" y="2517730"/>
        <a:ext cx="692980" cy="346490"/>
      </dsp:txXfrm>
    </dsp:sp>
    <dsp:sp modelId="{E78CE423-9FD9-1447-BB6C-CBE9E5BA8FB6}">
      <dsp:nvSpPr>
        <dsp:cNvPr id="0" name=""/>
        <dsp:cNvSpPr/>
      </dsp:nvSpPr>
      <dsp:spPr>
        <a:xfrm>
          <a:off x="1260725" y="3009746"/>
          <a:ext cx="692980" cy="34649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origins</a:t>
          </a:r>
        </a:p>
      </dsp:txBody>
      <dsp:txXfrm>
        <a:off x="1260725" y="3009746"/>
        <a:ext cx="692980" cy="346490"/>
      </dsp:txXfrm>
    </dsp:sp>
    <dsp:sp modelId="{5002A9C1-3D30-9741-949D-B2B8AEE8CFDD}">
      <dsp:nvSpPr>
        <dsp:cNvPr id="0" name=""/>
        <dsp:cNvSpPr/>
      </dsp:nvSpPr>
      <dsp:spPr>
        <a:xfrm>
          <a:off x="841471" y="3501762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fetal</a:t>
          </a:r>
        </a:p>
      </dsp:txBody>
      <dsp:txXfrm>
        <a:off x="841471" y="3501762"/>
        <a:ext cx="692980" cy="346490"/>
      </dsp:txXfrm>
    </dsp:sp>
    <dsp:sp modelId="{56461F06-3A65-954B-BB52-BCFDAF5F1DD3}">
      <dsp:nvSpPr>
        <dsp:cNvPr id="0" name=""/>
        <dsp:cNvSpPr/>
      </dsp:nvSpPr>
      <dsp:spPr>
        <a:xfrm>
          <a:off x="1679978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of</a:t>
          </a:r>
        </a:p>
      </dsp:txBody>
      <dsp:txXfrm>
        <a:off x="1679978" y="3501762"/>
        <a:ext cx="692980" cy="346490"/>
      </dsp:txXfrm>
    </dsp:sp>
    <dsp:sp modelId="{277BCE7A-D4AD-D546-AF92-1B62B6C58D58}">
      <dsp:nvSpPr>
        <dsp:cNvPr id="0" name=""/>
        <dsp:cNvSpPr/>
      </dsp:nvSpPr>
      <dsp:spPr>
        <a:xfrm>
          <a:off x="1679978" y="3993779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disease</a:t>
          </a:r>
        </a:p>
      </dsp:txBody>
      <dsp:txXfrm>
        <a:off x="1679978" y="3993779"/>
        <a:ext cx="692980" cy="346490"/>
      </dsp:txXfrm>
    </dsp:sp>
    <dsp:sp modelId="{4C77C16B-1B64-1C4E-A25C-E6BDBD3D05CE}">
      <dsp:nvSpPr>
        <dsp:cNvPr id="0" name=""/>
        <dsp:cNvSpPr/>
      </dsp:nvSpPr>
      <dsp:spPr>
        <a:xfrm>
          <a:off x="1853223" y="4485795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some</a:t>
          </a:r>
        </a:p>
      </dsp:txBody>
      <dsp:txXfrm>
        <a:off x="1853223" y="4485795"/>
        <a:ext cx="692980" cy="346490"/>
      </dsp:txXfrm>
    </dsp:sp>
    <dsp:sp modelId="{2EE8A144-DBF7-4C4B-BBE7-750D9BAA48FD}">
      <dsp:nvSpPr>
        <dsp:cNvPr id="0" name=""/>
        <dsp:cNvSpPr/>
      </dsp:nvSpPr>
      <dsp:spPr>
        <a:xfrm>
          <a:off x="1853223" y="497781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later</a:t>
          </a:r>
        </a:p>
      </dsp:txBody>
      <dsp:txXfrm>
        <a:off x="1853223" y="4977812"/>
        <a:ext cx="692980" cy="346490"/>
      </dsp:txXfrm>
    </dsp:sp>
    <dsp:sp modelId="{FCA98C52-E7FC-554B-86A0-775C7B259B0B}">
      <dsp:nvSpPr>
        <dsp:cNvPr id="0" name=""/>
        <dsp:cNvSpPr/>
      </dsp:nvSpPr>
      <dsp:spPr>
        <a:xfrm>
          <a:off x="1853223" y="5469828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life</a:t>
          </a:r>
        </a:p>
      </dsp:txBody>
      <dsp:txXfrm>
        <a:off x="1853223" y="5469828"/>
        <a:ext cx="692980" cy="346490"/>
      </dsp:txXfrm>
    </dsp:sp>
    <dsp:sp modelId="{4A8F44A8-E31B-084F-A207-442A50B3AA79}">
      <dsp:nvSpPr>
        <dsp:cNvPr id="0" name=""/>
        <dsp:cNvSpPr/>
      </dsp:nvSpPr>
      <dsp:spPr>
        <a:xfrm>
          <a:off x="2937739" y="2025713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securing</a:t>
          </a:r>
        </a:p>
      </dsp:txBody>
      <dsp:txXfrm>
        <a:off x="2937739" y="2025713"/>
        <a:ext cx="692980" cy="346490"/>
      </dsp:txXfrm>
    </dsp:sp>
    <dsp:sp modelId="{F0C58B92-36CA-314C-BF79-D5C4C7A117D5}">
      <dsp:nvSpPr>
        <dsp:cNvPr id="0" name=""/>
        <dsp:cNvSpPr/>
      </dsp:nvSpPr>
      <dsp:spPr>
        <a:xfrm>
          <a:off x="2937739" y="2517730"/>
          <a:ext cx="692980" cy="34649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sufficiency</a:t>
          </a:r>
        </a:p>
      </dsp:txBody>
      <dsp:txXfrm>
        <a:off x="2937739" y="2517730"/>
        <a:ext cx="692980" cy="346490"/>
      </dsp:txXfrm>
    </dsp:sp>
    <dsp:sp modelId="{BCE9E475-B8C7-6343-A03E-2F2C879C51D6}">
      <dsp:nvSpPr>
        <dsp:cNvPr id="0" name=""/>
        <dsp:cNvSpPr/>
      </dsp:nvSpPr>
      <dsp:spPr>
        <a:xfrm>
          <a:off x="2099232" y="3009746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vitamin</a:t>
          </a:r>
        </a:p>
      </dsp:txBody>
      <dsp:txXfrm>
        <a:off x="2099232" y="3009746"/>
        <a:ext cx="692980" cy="346490"/>
      </dsp:txXfrm>
    </dsp:sp>
    <dsp:sp modelId="{826CA05F-5F9A-5F46-B702-F5001DCF8EDB}">
      <dsp:nvSpPr>
        <dsp:cNvPr id="0" name=""/>
        <dsp:cNvSpPr/>
      </dsp:nvSpPr>
      <dsp:spPr>
        <a:xfrm>
          <a:off x="2937739" y="3009746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</a:t>
          </a:r>
        </a:p>
      </dsp:txBody>
      <dsp:txXfrm>
        <a:off x="2937739" y="3009746"/>
        <a:ext cx="692980" cy="346490"/>
      </dsp:txXfrm>
    </dsp:sp>
    <dsp:sp modelId="{84EB4ABE-A1F0-FA4D-8BB0-DD77B5490162}">
      <dsp:nvSpPr>
        <dsp:cNvPr id="0" name=""/>
        <dsp:cNvSpPr/>
      </dsp:nvSpPr>
      <dsp:spPr>
        <a:xfrm>
          <a:off x="3776245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</a:t>
          </a:r>
        </a:p>
      </dsp:txBody>
      <dsp:txXfrm>
        <a:off x="3776245" y="3009746"/>
        <a:ext cx="692980" cy="346490"/>
      </dsp:txXfrm>
    </dsp:sp>
    <dsp:sp modelId="{58B6D141-D675-4E42-BB89-E515C147CCFE}">
      <dsp:nvSpPr>
        <dsp:cNvPr id="0" name=""/>
        <dsp:cNvSpPr/>
      </dsp:nvSpPr>
      <dsp:spPr>
        <a:xfrm>
          <a:off x="3949491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pregnancy</a:t>
          </a:r>
        </a:p>
      </dsp:txBody>
      <dsp:txXfrm>
        <a:off x="3949491" y="3501762"/>
        <a:ext cx="692980" cy="346490"/>
      </dsp:txXfrm>
    </dsp:sp>
    <dsp:sp modelId="{B06B8C0D-F24E-A14B-9AF5-FE500273AB95}">
      <dsp:nvSpPr>
        <dsp:cNvPr id="0" name=""/>
        <dsp:cNvSpPr/>
      </dsp:nvSpPr>
      <dsp:spPr>
        <a:xfrm>
          <a:off x="5977326" y="1533697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</a:t>
          </a:r>
        </a:p>
      </dsp:txBody>
      <dsp:txXfrm>
        <a:off x="5977326" y="1533697"/>
        <a:ext cx="692980" cy="346490"/>
      </dsp:txXfrm>
    </dsp:sp>
    <dsp:sp modelId="{A2FBEB97-3220-CE4C-8A6E-B42B8E5754CE}">
      <dsp:nvSpPr>
        <dsp:cNvPr id="0" name=""/>
        <dsp:cNvSpPr/>
      </dsp:nvSpPr>
      <dsp:spPr>
        <a:xfrm>
          <a:off x="5558073" y="2025713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to</a:t>
          </a:r>
        </a:p>
      </dsp:txBody>
      <dsp:txXfrm>
        <a:off x="5558073" y="2025713"/>
        <a:ext cx="692980" cy="346490"/>
      </dsp:txXfrm>
    </dsp:sp>
    <dsp:sp modelId="{73B90EAE-C3AF-A440-B340-E71359368F4E}">
      <dsp:nvSpPr>
        <dsp:cNvPr id="0" name=""/>
        <dsp:cNvSpPr/>
      </dsp:nvSpPr>
      <dsp:spPr>
        <a:xfrm>
          <a:off x="6396579" y="2025713"/>
          <a:ext cx="692980" cy="34649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measure</a:t>
          </a:r>
        </a:p>
      </dsp:txBody>
      <dsp:txXfrm>
        <a:off x="6396579" y="2025713"/>
        <a:ext cx="692980" cy="346490"/>
      </dsp:txXfrm>
    </dsp:sp>
    <dsp:sp modelId="{6CFA9CBD-E886-F944-B2CA-857DA665CC68}">
      <dsp:nvSpPr>
        <dsp:cNvPr id="0" name=""/>
        <dsp:cNvSpPr/>
      </dsp:nvSpPr>
      <dsp:spPr>
        <a:xfrm>
          <a:off x="4195499" y="2517730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</a:t>
          </a:r>
        </a:p>
      </dsp:txBody>
      <dsp:txXfrm>
        <a:off x="4195499" y="2517730"/>
        <a:ext cx="692980" cy="346490"/>
      </dsp:txXfrm>
    </dsp:sp>
    <dsp:sp modelId="{538F5E29-A47A-0540-ABA4-228910A7A915}">
      <dsp:nvSpPr>
        <dsp:cNvPr id="0" name=""/>
        <dsp:cNvSpPr/>
      </dsp:nvSpPr>
      <dsp:spPr>
        <a:xfrm>
          <a:off x="5034006" y="2517730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simple</a:t>
          </a:r>
        </a:p>
      </dsp:txBody>
      <dsp:txXfrm>
        <a:off x="5034006" y="2517730"/>
        <a:ext cx="692980" cy="346490"/>
      </dsp:txXfrm>
    </dsp:sp>
    <dsp:sp modelId="{0B19116A-B375-354D-8375-67790D648827}">
      <dsp:nvSpPr>
        <dsp:cNvPr id="0" name=""/>
        <dsp:cNvSpPr/>
      </dsp:nvSpPr>
      <dsp:spPr>
        <a:xfrm>
          <a:off x="4614752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,</a:t>
          </a:r>
        </a:p>
      </dsp:txBody>
      <dsp:txXfrm>
        <a:off x="4614752" y="3009746"/>
        <a:ext cx="692980" cy="346490"/>
      </dsp:txXfrm>
    </dsp:sp>
    <dsp:sp modelId="{5A621B4A-0361-D74B-953F-D5CA17A58A6A}">
      <dsp:nvSpPr>
        <dsp:cNvPr id="0" name=""/>
        <dsp:cNvSpPr/>
      </dsp:nvSpPr>
      <dsp:spPr>
        <a:xfrm>
          <a:off x="5453259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safe</a:t>
          </a:r>
        </a:p>
      </dsp:txBody>
      <dsp:txXfrm>
        <a:off x="5453259" y="3009746"/>
        <a:ext cx="692980" cy="346490"/>
      </dsp:txXfrm>
    </dsp:sp>
    <dsp:sp modelId="{4837C3A7-E421-624C-8EF0-B212C9E3C524}">
      <dsp:nvSpPr>
        <dsp:cNvPr id="0" name=""/>
        <dsp:cNvSpPr/>
      </dsp:nvSpPr>
      <dsp:spPr>
        <a:xfrm>
          <a:off x="5626504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,</a:t>
          </a:r>
        </a:p>
      </dsp:txBody>
      <dsp:txXfrm>
        <a:off x="5626504" y="3501762"/>
        <a:ext cx="692980" cy="346490"/>
      </dsp:txXfrm>
    </dsp:sp>
    <dsp:sp modelId="{668CA19D-9E29-0A4C-8AC2-D7A05612F399}">
      <dsp:nvSpPr>
        <dsp:cNvPr id="0" name=""/>
        <dsp:cNvSpPr/>
      </dsp:nvSpPr>
      <dsp:spPr>
        <a:xfrm>
          <a:off x="5626504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and</a:t>
          </a:r>
        </a:p>
      </dsp:txBody>
      <dsp:txXfrm>
        <a:off x="5626504" y="3993779"/>
        <a:ext cx="692980" cy="346490"/>
      </dsp:txXfrm>
    </dsp:sp>
    <dsp:sp modelId="{EB025F54-6793-324D-8A4E-F7EFA17536A1}">
      <dsp:nvSpPr>
        <dsp:cNvPr id="0" name=""/>
        <dsp:cNvSpPr/>
      </dsp:nvSpPr>
      <dsp:spPr>
        <a:xfrm>
          <a:off x="5626504" y="4485795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cost-effective</a:t>
          </a:r>
        </a:p>
      </dsp:txBody>
      <dsp:txXfrm>
        <a:off x="5626504" y="4485795"/>
        <a:ext cx="692980" cy="346490"/>
      </dsp:txXfrm>
    </dsp:sp>
    <dsp:sp modelId="{B99AED1B-98CB-2841-97BF-8D18E118895C}">
      <dsp:nvSpPr>
        <dsp:cNvPr id="0" name=""/>
        <dsp:cNvSpPr/>
      </dsp:nvSpPr>
      <dsp:spPr>
        <a:xfrm>
          <a:off x="8597660" y="2517730"/>
          <a:ext cx="692980" cy="34649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incorporated</a:t>
          </a:r>
        </a:p>
      </dsp:txBody>
      <dsp:txXfrm>
        <a:off x="8597660" y="2517730"/>
        <a:ext cx="692980" cy="346490"/>
      </dsp:txXfrm>
    </dsp:sp>
    <dsp:sp modelId="{2AD0DEF9-1446-924D-9FEB-BE731072785B}">
      <dsp:nvSpPr>
        <dsp:cNvPr id="0" name=""/>
        <dsp:cNvSpPr/>
      </dsp:nvSpPr>
      <dsp:spPr>
        <a:xfrm>
          <a:off x="6291766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that</a:t>
          </a:r>
        </a:p>
      </dsp:txBody>
      <dsp:txXfrm>
        <a:off x="6291766" y="3009746"/>
        <a:ext cx="692980" cy="346490"/>
      </dsp:txXfrm>
    </dsp:sp>
    <dsp:sp modelId="{1EFB1E9E-5F0C-D649-BCBA-F1A48065D359}">
      <dsp:nvSpPr>
        <dsp:cNvPr id="0" name=""/>
        <dsp:cNvSpPr/>
      </dsp:nvSpPr>
      <dsp:spPr>
        <a:xfrm>
          <a:off x="7130273" y="3009746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can</a:t>
          </a:r>
        </a:p>
      </dsp:txBody>
      <dsp:txXfrm>
        <a:off x="7130273" y="3009746"/>
        <a:ext cx="692980" cy="346490"/>
      </dsp:txXfrm>
    </dsp:sp>
    <dsp:sp modelId="{5C2688BF-593C-8D4F-8FB6-D0C993E949E5}">
      <dsp:nvSpPr>
        <dsp:cNvPr id="0" name=""/>
        <dsp:cNvSpPr/>
      </dsp:nvSpPr>
      <dsp:spPr>
        <a:xfrm>
          <a:off x="7968780" y="3009746"/>
          <a:ext cx="692980" cy="346490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</a:t>
          </a:r>
        </a:p>
      </dsp:txBody>
      <dsp:txXfrm>
        <a:off x="7968780" y="3009746"/>
        <a:ext cx="692980" cy="346490"/>
      </dsp:txXfrm>
    </dsp:sp>
    <dsp:sp modelId="{28207892-3712-CC46-AD6A-A027D95235F5}">
      <dsp:nvSpPr>
        <dsp:cNvPr id="0" name=""/>
        <dsp:cNvSpPr/>
      </dsp:nvSpPr>
      <dsp:spPr>
        <a:xfrm>
          <a:off x="8807287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into</a:t>
          </a:r>
        </a:p>
      </dsp:txBody>
      <dsp:txXfrm>
        <a:off x="8807287" y="3009746"/>
        <a:ext cx="692980" cy="346490"/>
      </dsp:txXfrm>
    </dsp:sp>
    <dsp:sp modelId="{97A10A25-A16E-5E49-8F35-87673241B0EF}">
      <dsp:nvSpPr>
        <dsp:cNvPr id="0" name=""/>
        <dsp:cNvSpPr/>
      </dsp:nvSpPr>
      <dsp:spPr>
        <a:xfrm>
          <a:off x="8807287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preconception</a:t>
          </a:r>
        </a:p>
      </dsp:txBody>
      <dsp:txXfrm>
        <a:off x="8807287" y="3501762"/>
        <a:ext cx="692980" cy="346490"/>
      </dsp:txXfrm>
    </dsp:sp>
    <dsp:sp modelId="{60C0A4D3-4916-D54C-8290-851A1D33CE2C}">
      <dsp:nvSpPr>
        <dsp:cNvPr id="0" name=""/>
        <dsp:cNvSpPr/>
      </dsp:nvSpPr>
      <dsp:spPr>
        <a:xfrm>
          <a:off x="7968780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routine</a:t>
          </a:r>
        </a:p>
      </dsp:txBody>
      <dsp:txXfrm>
        <a:off x="7968780" y="3993779"/>
        <a:ext cx="692980" cy="346490"/>
      </dsp:txXfrm>
    </dsp:sp>
    <dsp:sp modelId="{3BF36E31-DF8B-ED4C-ABFA-28446BF57BA1}">
      <dsp:nvSpPr>
        <dsp:cNvPr id="0" name=""/>
        <dsp:cNvSpPr/>
      </dsp:nvSpPr>
      <dsp:spPr>
        <a:xfrm>
          <a:off x="8807287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and</a:t>
          </a:r>
        </a:p>
      </dsp:txBody>
      <dsp:txXfrm>
        <a:off x="8807287" y="3993779"/>
        <a:ext cx="692980" cy="346490"/>
      </dsp:txXfrm>
    </dsp:sp>
    <dsp:sp modelId="{201EC307-B0BF-BD4D-BBB3-9665984D21F9}">
      <dsp:nvSpPr>
        <dsp:cNvPr id="0" name=""/>
        <dsp:cNvSpPr/>
      </dsp:nvSpPr>
      <dsp:spPr>
        <a:xfrm>
          <a:off x="9645794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care</a:t>
          </a:r>
        </a:p>
      </dsp:txBody>
      <dsp:txXfrm>
        <a:off x="9645794" y="3993779"/>
        <a:ext cx="692980" cy="346490"/>
      </dsp:txXfrm>
    </dsp:sp>
    <dsp:sp modelId="{FD6FAA4C-9DC6-584F-9A7B-90D69B384315}">
      <dsp:nvSpPr>
        <dsp:cNvPr id="0" name=""/>
        <dsp:cNvSpPr/>
      </dsp:nvSpPr>
      <dsp:spPr>
        <a:xfrm>
          <a:off x="9819039" y="4485795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prenatal</a:t>
          </a:r>
        </a:p>
      </dsp:txBody>
      <dsp:txXfrm>
        <a:off x="9819039" y="4485795"/>
        <a:ext cx="692980" cy="346490"/>
      </dsp:txXfrm>
    </dsp:sp>
    <dsp:sp modelId="{52885BC3-6C1D-FB41-B009-93E7D709ED13}">
      <dsp:nvSpPr>
        <dsp:cNvPr id="0" name=""/>
        <dsp:cNvSpPr/>
      </dsp:nvSpPr>
      <dsp:spPr>
        <a:xfrm>
          <a:off x="10903554" y="3009746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</a:t>
          </a:r>
        </a:p>
      </dsp:txBody>
      <dsp:txXfrm>
        <a:off x="10903554" y="3009746"/>
        <a:ext cx="692980" cy="346490"/>
      </dsp:txXfrm>
    </dsp:sp>
    <dsp:sp modelId="{50DC89B5-C689-094E-9970-FD1AA9DCECA4}">
      <dsp:nvSpPr>
        <dsp:cNvPr id="0" name=""/>
        <dsp:cNvSpPr/>
      </dsp:nvSpPr>
      <dsp:spPr>
        <a:xfrm>
          <a:off x="10903554" y="3501762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offices</a:t>
          </a:r>
        </a:p>
      </dsp:txBody>
      <dsp:txXfrm>
        <a:off x="10903554" y="3501762"/>
        <a:ext cx="692980" cy="346490"/>
      </dsp:txXfrm>
    </dsp:sp>
    <dsp:sp modelId="{B85A26F7-EE0F-1141-B8BB-1FBB92A73F02}">
      <dsp:nvSpPr>
        <dsp:cNvPr id="0" name=""/>
        <dsp:cNvSpPr/>
      </dsp:nvSpPr>
      <dsp:spPr>
        <a:xfrm>
          <a:off x="10484301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the</a:t>
          </a:r>
        </a:p>
      </dsp:txBody>
      <dsp:txXfrm>
        <a:off x="10484301" y="3993779"/>
        <a:ext cx="692980" cy="346490"/>
      </dsp:txXfrm>
    </dsp:sp>
    <dsp:sp modelId="{3439C419-EF8E-3E41-ADF2-BABD9F2312CF}">
      <dsp:nvSpPr>
        <dsp:cNvPr id="0" name=""/>
        <dsp:cNvSpPr/>
      </dsp:nvSpPr>
      <dsp:spPr>
        <a:xfrm>
          <a:off x="11322807" y="3993779"/>
          <a:ext cx="692980" cy="3464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of</a:t>
          </a:r>
        </a:p>
      </dsp:txBody>
      <dsp:txXfrm>
        <a:off x="11322807" y="3993779"/>
        <a:ext cx="692980" cy="346490"/>
      </dsp:txXfrm>
    </dsp:sp>
    <dsp:sp modelId="{2691E3F5-CA44-EE49-8E08-74B907E59D56}">
      <dsp:nvSpPr>
        <dsp:cNvPr id="0" name=""/>
        <dsp:cNvSpPr/>
      </dsp:nvSpPr>
      <dsp:spPr>
        <a:xfrm>
          <a:off x="11322807" y="4485795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clinicians</a:t>
          </a:r>
        </a:p>
      </dsp:txBody>
      <dsp:txXfrm>
        <a:off x="11322807" y="4485795"/>
        <a:ext cx="692980" cy="346490"/>
      </dsp:txXfrm>
    </dsp:sp>
    <dsp:sp modelId="{213A7013-3399-D843-9E10-3F110374BA6D}">
      <dsp:nvSpPr>
        <dsp:cNvPr id="0" name=""/>
        <dsp:cNvSpPr/>
      </dsp:nvSpPr>
      <dsp:spPr>
        <a:xfrm>
          <a:off x="11496053" y="4977812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primary</a:t>
          </a:r>
        </a:p>
      </dsp:txBody>
      <dsp:txXfrm>
        <a:off x="11496053" y="4977812"/>
        <a:ext cx="692980" cy="346490"/>
      </dsp:txXfrm>
    </dsp:sp>
    <dsp:sp modelId="{D3C6FAF8-2FDA-224B-8D10-752D35B78106}">
      <dsp:nvSpPr>
        <dsp:cNvPr id="0" name=""/>
        <dsp:cNvSpPr/>
      </dsp:nvSpPr>
      <dsp:spPr>
        <a:xfrm>
          <a:off x="11496053" y="5469828"/>
          <a:ext cx="692980" cy="34649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care</a:t>
          </a:r>
        </a:p>
      </dsp:txBody>
      <dsp:txXfrm>
        <a:off x="11496053" y="5469828"/>
        <a:ext cx="692980" cy="346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19CC8-C4B3-5048-9764-530CB86ADA70}">
      <dsp:nvSpPr>
        <dsp:cNvPr id="0" name=""/>
        <dsp:cNvSpPr/>
      </dsp:nvSpPr>
      <dsp:spPr>
        <a:xfrm>
          <a:off x="877415" y="2002060"/>
          <a:ext cx="248011" cy="1934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490"/>
              </a:lnTo>
              <a:lnTo>
                <a:pt x="248011" y="19344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2B47E-F10D-7C48-A02C-FD3977EF301B}">
      <dsp:nvSpPr>
        <dsp:cNvPr id="0" name=""/>
        <dsp:cNvSpPr/>
      </dsp:nvSpPr>
      <dsp:spPr>
        <a:xfrm>
          <a:off x="877415" y="2002060"/>
          <a:ext cx="248011" cy="760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68"/>
              </a:lnTo>
              <a:lnTo>
                <a:pt x="248011" y="76056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81D69-5A0E-5445-BE6E-5EB5697A4065}">
      <dsp:nvSpPr>
        <dsp:cNvPr id="0" name=""/>
        <dsp:cNvSpPr/>
      </dsp:nvSpPr>
      <dsp:spPr>
        <a:xfrm>
          <a:off x="1493059" y="828139"/>
          <a:ext cx="91440" cy="347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2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55E2B-A877-0248-9351-798D4EECCAFD}">
      <dsp:nvSpPr>
        <dsp:cNvPr id="0" name=""/>
        <dsp:cNvSpPr/>
      </dsp:nvSpPr>
      <dsp:spPr>
        <a:xfrm>
          <a:off x="712074" y="1434"/>
          <a:ext cx="1653410" cy="82670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incomplete evidence</a:t>
          </a:r>
        </a:p>
      </dsp:txBody>
      <dsp:txXfrm>
        <a:off x="712074" y="1434"/>
        <a:ext cx="1653410" cy="826705"/>
      </dsp:txXfrm>
    </dsp:sp>
    <dsp:sp modelId="{FDEB866E-FA06-9044-BB90-DC93A28A19F4}">
      <dsp:nvSpPr>
        <dsp:cNvPr id="0" name=""/>
        <dsp:cNvSpPr/>
      </dsp:nvSpPr>
      <dsp:spPr>
        <a:xfrm>
          <a:off x="712074" y="1175355"/>
          <a:ext cx="1653410" cy="826705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establishes</a:t>
          </a:r>
        </a:p>
      </dsp:txBody>
      <dsp:txXfrm>
        <a:off x="712074" y="1175355"/>
        <a:ext cx="1653410" cy="826705"/>
      </dsp:txXfrm>
    </dsp:sp>
    <dsp:sp modelId="{9069AFAE-245C-464F-92A2-78D802B0FEA4}">
      <dsp:nvSpPr>
        <dsp:cNvPr id="0" name=""/>
        <dsp:cNvSpPr/>
      </dsp:nvSpPr>
      <dsp:spPr>
        <a:xfrm>
          <a:off x="1125427" y="2349277"/>
          <a:ext cx="1653410" cy="82670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embryo</a:t>
          </a:r>
        </a:p>
      </dsp:txBody>
      <dsp:txXfrm>
        <a:off x="1125427" y="2349277"/>
        <a:ext cx="1653410" cy="826705"/>
      </dsp:txXfrm>
    </dsp:sp>
    <dsp:sp modelId="{7CB892AB-044F-5D4D-82E2-D0E77BE1BBBB}">
      <dsp:nvSpPr>
        <dsp:cNvPr id="0" name=""/>
        <dsp:cNvSpPr/>
      </dsp:nvSpPr>
      <dsp:spPr>
        <a:xfrm>
          <a:off x="1125427" y="3523198"/>
          <a:ext cx="1653410" cy="82670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disease</a:t>
          </a:r>
        </a:p>
      </dsp:txBody>
      <dsp:txXfrm>
        <a:off x="1125427" y="3523198"/>
        <a:ext cx="1653410" cy="8267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37882-B89B-B04D-B8A7-B27C76EA8750}">
      <dsp:nvSpPr>
        <dsp:cNvPr id="0" name=""/>
        <dsp:cNvSpPr/>
      </dsp:nvSpPr>
      <dsp:spPr>
        <a:xfrm>
          <a:off x="4658593" y="3175883"/>
          <a:ext cx="247987" cy="76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494"/>
              </a:lnTo>
              <a:lnTo>
                <a:pt x="247987" y="7604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A4BA8-3FE0-0140-B4ED-A5D136D03685}">
      <dsp:nvSpPr>
        <dsp:cNvPr id="0" name=""/>
        <dsp:cNvSpPr/>
      </dsp:nvSpPr>
      <dsp:spPr>
        <a:xfrm>
          <a:off x="4319677" y="2002077"/>
          <a:ext cx="1000214" cy="347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91"/>
              </a:lnTo>
              <a:lnTo>
                <a:pt x="1000214" y="173591"/>
              </a:lnTo>
              <a:lnTo>
                <a:pt x="1000214" y="34718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EC009-C73F-5142-B6EE-962DF7B303DA}">
      <dsp:nvSpPr>
        <dsp:cNvPr id="0" name=""/>
        <dsp:cNvSpPr/>
      </dsp:nvSpPr>
      <dsp:spPr>
        <a:xfrm>
          <a:off x="3319462" y="2002077"/>
          <a:ext cx="1000214" cy="347182"/>
        </a:xfrm>
        <a:custGeom>
          <a:avLst/>
          <a:gdLst/>
          <a:ahLst/>
          <a:cxnLst/>
          <a:rect l="0" t="0" r="0" b="0"/>
          <a:pathLst>
            <a:path>
              <a:moveTo>
                <a:pt x="1000214" y="0"/>
              </a:moveTo>
              <a:lnTo>
                <a:pt x="1000214" y="173591"/>
              </a:lnTo>
              <a:lnTo>
                <a:pt x="0" y="173591"/>
              </a:lnTo>
              <a:lnTo>
                <a:pt x="0" y="34718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179F0-25E7-E140-866F-7F811EB51740}">
      <dsp:nvSpPr>
        <dsp:cNvPr id="0" name=""/>
        <dsp:cNvSpPr/>
      </dsp:nvSpPr>
      <dsp:spPr>
        <a:xfrm>
          <a:off x="2612699" y="828271"/>
          <a:ext cx="1706978" cy="347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91"/>
              </a:lnTo>
              <a:lnTo>
                <a:pt x="1706978" y="173591"/>
              </a:lnTo>
              <a:lnTo>
                <a:pt x="1706978" y="3471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2D934-0B9D-694C-AC20-86EC6062A109}">
      <dsp:nvSpPr>
        <dsp:cNvPr id="0" name=""/>
        <dsp:cNvSpPr/>
      </dsp:nvSpPr>
      <dsp:spPr>
        <a:xfrm>
          <a:off x="244421" y="2002077"/>
          <a:ext cx="247987" cy="76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494"/>
              </a:lnTo>
              <a:lnTo>
                <a:pt x="247987" y="7604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9B9F3-F144-864C-B3BF-AC025375C43C}">
      <dsp:nvSpPr>
        <dsp:cNvPr id="0" name=""/>
        <dsp:cNvSpPr/>
      </dsp:nvSpPr>
      <dsp:spPr>
        <a:xfrm>
          <a:off x="905720" y="828271"/>
          <a:ext cx="1706978" cy="347182"/>
        </a:xfrm>
        <a:custGeom>
          <a:avLst/>
          <a:gdLst/>
          <a:ahLst/>
          <a:cxnLst/>
          <a:rect l="0" t="0" r="0" b="0"/>
          <a:pathLst>
            <a:path>
              <a:moveTo>
                <a:pt x="1706978" y="0"/>
              </a:moveTo>
              <a:lnTo>
                <a:pt x="1706978" y="173591"/>
              </a:lnTo>
              <a:lnTo>
                <a:pt x="0" y="173591"/>
              </a:lnTo>
              <a:lnTo>
                <a:pt x="0" y="3471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7A41D-BF96-5E4E-BF45-606D80A3755C}">
      <dsp:nvSpPr>
        <dsp:cNvPr id="0" name=""/>
        <dsp:cNvSpPr/>
      </dsp:nvSpPr>
      <dsp:spPr>
        <a:xfrm>
          <a:off x="1786075" y="1647"/>
          <a:ext cx="1653247" cy="826623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unexpected observation</a:t>
          </a:r>
        </a:p>
      </dsp:txBody>
      <dsp:txXfrm>
        <a:off x="1786075" y="1647"/>
        <a:ext cx="1653247" cy="826623"/>
      </dsp:txXfrm>
    </dsp:sp>
    <dsp:sp modelId="{F2E4D84D-0EBD-DA44-8788-F39C4B7D9394}">
      <dsp:nvSpPr>
        <dsp:cNvPr id="0" name=""/>
        <dsp:cNvSpPr/>
      </dsp:nvSpPr>
      <dsp:spPr>
        <a:xfrm>
          <a:off x="79096" y="1175454"/>
          <a:ext cx="1653247" cy="82662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sustains </a:t>
          </a:r>
        </a:p>
      </dsp:txBody>
      <dsp:txXfrm>
        <a:off x="79096" y="1175454"/>
        <a:ext cx="1653247" cy="826623"/>
      </dsp:txXfrm>
    </dsp:sp>
    <dsp:sp modelId="{437A5CA0-D9FD-CA40-B606-26D4183D414C}">
      <dsp:nvSpPr>
        <dsp:cNvPr id="0" name=""/>
        <dsp:cNvSpPr/>
      </dsp:nvSpPr>
      <dsp:spPr>
        <a:xfrm>
          <a:off x="492408" y="2349260"/>
          <a:ext cx="1653247" cy="82662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vitamin D</a:t>
          </a:r>
        </a:p>
      </dsp:txBody>
      <dsp:txXfrm>
        <a:off x="492408" y="2349260"/>
        <a:ext cx="1653247" cy="826623"/>
      </dsp:txXfrm>
    </dsp:sp>
    <dsp:sp modelId="{7591207B-3E93-B64B-B30E-6020A838A9D6}">
      <dsp:nvSpPr>
        <dsp:cNvPr id="0" name=""/>
        <dsp:cNvSpPr/>
      </dsp:nvSpPr>
      <dsp:spPr>
        <a:xfrm>
          <a:off x="3493053" y="1175454"/>
          <a:ext cx="1653247" cy="82662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3493053" y="1175454"/>
        <a:ext cx="1653247" cy="826623"/>
      </dsp:txXfrm>
    </dsp:sp>
    <dsp:sp modelId="{5098FFF4-FC89-274E-BE1B-31DFCADB8617}">
      <dsp:nvSpPr>
        <dsp:cNvPr id="0" name=""/>
        <dsp:cNvSpPr/>
      </dsp:nvSpPr>
      <dsp:spPr>
        <a:xfrm>
          <a:off x="2492838" y="2349260"/>
          <a:ext cx="1653247" cy="82662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primary care clinicians</a:t>
          </a:r>
        </a:p>
      </dsp:txBody>
      <dsp:txXfrm>
        <a:off x="2492838" y="2349260"/>
        <a:ext cx="1653247" cy="826623"/>
      </dsp:txXfrm>
    </dsp:sp>
    <dsp:sp modelId="{C747DCA9-AE5E-8345-9E41-A0543D72A49A}">
      <dsp:nvSpPr>
        <dsp:cNvPr id="0" name=""/>
        <dsp:cNvSpPr/>
      </dsp:nvSpPr>
      <dsp:spPr>
        <a:xfrm>
          <a:off x="4493268" y="2349260"/>
          <a:ext cx="1653247" cy="826623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possible understanding</a:t>
          </a:r>
        </a:p>
      </dsp:txBody>
      <dsp:txXfrm>
        <a:off x="4493268" y="2349260"/>
        <a:ext cx="1653247" cy="826623"/>
      </dsp:txXfrm>
    </dsp:sp>
    <dsp:sp modelId="{13215684-30E7-2641-8BE3-CBAEE955D789}">
      <dsp:nvSpPr>
        <dsp:cNvPr id="0" name=""/>
        <dsp:cNvSpPr/>
      </dsp:nvSpPr>
      <dsp:spPr>
        <a:xfrm>
          <a:off x="4906580" y="3523066"/>
          <a:ext cx="1653247" cy="82662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environment</a:t>
          </a:r>
        </a:p>
      </dsp:txBody>
      <dsp:txXfrm>
        <a:off x="4906580" y="3523066"/>
        <a:ext cx="1653247" cy="826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DEE60-FC4E-C148-90C8-C1AF0EF90D5F}">
      <dsp:nvSpPr>
        <dsp:cNvPr id="0" name=""/>
        <dsp:cNvSpPr/>
      </dsp:nvSpPr>
      <dsp:spPr>
        <a:xfrm>
          <a:off x="11265620" y="5070723"/>
          <a:ext cx="120550" cy="94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296"/>
              </a:lnTo>
              <a:lnTo>
                <a:pt x="120550" y="9402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E79E1-37D2-6445-8833-7429A8AB145D}">
      <dsp:nvSpPr>
        <dsp:cNvPr id="0" name=""/>
        <dsp:cNvSpPr/>
      </dsp:nvSpPr>
      <dsp:spPr>
        <a:xfrm>
          <a:off x="11265620" y="5070723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15CAE-537C-5F47-8A5A-A13C6546BB8D}">
      <dsp:nvSpPr>
        <dsp:cNvPr id="0" name=""/>
        <dsp:cNvSpPr/>
      </dsp:nvSpPr>
      <dsp:spPr>
        <a:xfrm>
          <a:off x="11541369" y="4500116"/>
          <a:ext cx="91440" cy="168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5EC9-D7B4-8344-BD10-3CB5168E59E0}">
      <dsp:nvSpPr>
        <dsp:cNvPr id="0" name=""/>
        <dsp:cNvSpPr/>
      </dsp:nvSpPr>
      <dsp:spPr>
        <a:xfrm>
          <a:off x="11100867" y="3929509"/>
          <a:ext cx="486221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486221" y="84385"/>
              </a:lnTo>
              <a:lnTo>
                <a:pt x="486221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9A092-0180-0D46-A18E-B5A9B14C8463}">
      <dsp:nvSpPr>
        <dsp:cNvPr id="0" name=""/>
        <dsp:cNvSpPr/>
      </dsp:nvSpPr>
      <dsp:spPr>
        <a:xfrm>
          <a:off x="10614645" y="3929509"/>
          <a:ext cx="486221" cy="168771"/>
        </a:xfrm>
        <a:custGeom>
          <a:avLst/>
          <a:gdLst/>
          <a:ahLst/>
          <a:cxnLst/>
          <a:rect l="0" t="0" r="0" b="0"/>
          <a:pathLst>
            <a:path>
              <a:moveTo>
                <a:pt x="486221" y="0"/>
              </a:moveTo>
              <a:lnTo>
                <a:pt x="486221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758A3-DD4F-DC4A-A890-160D063047A7}">
      <dsp:nvSpPr>
        <dsp:cNvPr id="0" name=""/>
        <dsp:cNvSpPr/>
      </dsp:nvSpPr>
      <dsp:spPr>
        <a:xfrm>
          <a:off x="11055147" y="3358901"/>
          <a:ext cx="91440" cy="168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DB0C9-15F4-2C4E-AC8D-70395B6889BF}">
      <dsp:nvSpPr>
        <dsp:cNvPr id="0" name=""/>
        <dsp:cNvSpPr/>
      </dsp:nvSpPr>
      <dsp:spPr>
        <a:xfrm>
          <a:off x="8426649" y="2788294"/>
          <a:ext cx="2674218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2674218" y="84385"/>
              </a:lnTo>
              <a:lnTo>
                <a:pt x="2674218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A76ED-927F-9848-8739-3CD41BB2FACD}">
      <dsp:nvSpPr>
        <dsp:cNvPr id="0" name=""/>
        <dsp:cNvSpPr/>
      </dsp:nvSpPr>
      <dsp:spPr>
        <a:xfrm>
          <a:off x="9320734" y="4500116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F698C-9505-DF47-BD81-CA7577938117}">
      <dsp:nvSpPr>
        <dsp:cNvPr id="0" name=""/>
        <dsp:cNvSpPr/>
      </dsp:nvSpPr>
      <dsp:spPr>
        <a:xfrm>
          <a:off x="8669759" y="3929509"/>
          <a:ext cx="972443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972443" y="84385"/>
              </a:lnTo>
              <a:lnTo>
                <a:pt x="972443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342CA-F18F-DB47-AB71-564E55CCB1C9}">
      <dsp:nvSpPr>
        <dsp:cNvPr id="0" name=""/>
        <dsp:cNvSpPr/>
      </dsp:nvSpPr>
      <dsp:spPr>
        <a:xfrm>
          <a:off x="8624039" y="3929509"/>
          <a:ext cx="91440" cy="168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714BD-AA79-B449-869C-481915B9E6C7}">
      <dsp:nvSpPr>
        <dsp:cNvPr id="0" name=""/>
        <dsp:cNvSpPr/>
      </dsp:nvSpPr>
      <dsp:spPr>
        <a:xfrm>
          <a:off x="7697316" y="3929509"/>
          <a:ext cx="972443" cy="168771"/>
        </a:xfrm>
        <a:custGeom>
          <a:avLst/>
          <a:gdLst/>
          <a:ahLst/>
          <a:cxnLst/>
          <a:rect l="0" t="0" r="0" b="0"/>
          <a:pathLst>
            <a:path>
              <a:moveTo>
                <a:pt x="972443" y="0"/>
              </a:moveTo>
              <a:lnTo>
                <a:pt x="972443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D2992-AF13-D949-89EE-EC06225D370B}">
      <dsp:nvSpPr>
        <dsp:cNvPr id="0" name=""/>
        <dsp:cNvSpPr/>
      </dsp:nvSpPr>
      <dsp:spPr>
        <a:xfrm>
          <a:off x="8624039" y="3358901"/>
          <a:ext cx="91440" cy="168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5F0D8-F0BF-4A44-B158-4565210367DD}">
      <dsp:nvSpPr>
        <dsp:cNvPr id="0" name=""/>
        <dsp:cNvSpPr/>
      </dsp:nvSpPr>
      <dsp:spPr>
        <a:xfrm>
          <a:off x="8426649" y="2788294"/>
          <a:ext cx="243110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243110" y="84385"/>
              </a:lnTo>
              <a:lnTo>
                <a:pt x="24311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8C179-7A04-274E-AAB5-9FD87E09E635}">
      <dsp:nvSpPr>
        <dsp:cNvPr id="0" name=""/>
        <dsp:cNvSpPr/>
      </dsp:nvSpPr>
      <dsp:spPr>
        <a:xfrm>
          <a:off x="7697316" y="2788294"/>
          <a:ext cx="729332" cy="168771"/>
        </a:xfrm>
        <a:custGeom>
          <a:avLst/>
          <a:gdLst/>
          <a:ahLst/>
          <a:cxnLst/>
          <a:rect l="0" t="0" r="0" b="0"/>
          <a:pathLst>
            <a:path>
              <a:moveTo>
                <a:pt x="729332" y="0"/>
              </a:moveTo>
              <a:lnTo>
                <a:pt x="729332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54AAC-1092-EA46-8954-15E08AC23FF4}">
      <dsp:nvSpPr>
        <dsp:cNvPr id="0" name=""/>
        <dsp:cNvSpPr/>
      </dsp:nvSpPr>
      <dsp:spPr>
        <a:xfrm>
          <a:off x="6724873" y="2788294"/>
          <a:ext cx="1701775" cy="168771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AFD16-7BD0-004E-A4C2-AC30EB117C2A}">
      <dsp:nvSpPr>
        <dsp:cNvPr id="0" name=""/>
        <dsp:cNvSpPr/>
      </dsp:nvSpPr>
      <dsp:spPr>
        <a:xfrm>
          <a:off x="5752430" y="2788294"/>
          <a:ext cx="2674218" cy="168771"/>
        </a:xfrm>
        <a:custGeom>
          <a:avLst/>
          <a:gdLst/>
          <a:ahLst/>
          <a:cxnLst/>
          <a:rect l="0" t="0" r="0" b="0"/>
          <a:pathLst>
            <a:path>
              <a:moveTo>
                <a:pt x="2674218" y="0"/>
              </a:moveTo>
              <a:lnTo>
                <a:pt x="2674218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0819F-4CD0-6447-B7E5-E021C12F36DC}">
      <dsp:nvSpPr>
        <dsp:cNvPr id="0" name=""/>
        <dsp:cNvSpPr/>
      </dsp:nvSpPr>
      <dsp:spPr>
        <a:xfrm>
          <a:off x="5873986" y="2217687"/>
          <a:ext cx="2552663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2552663" y="84385"/>
              </a:lnTo>
              <a:lnTo>
                <a:pt x="2552663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02595-542B-6A4D-A0D6-BE2B5A48AA16}">
      <dsp:nvSpPr>
        <dsp:cNvPr id="0" name=""/>
        <dsp:cNvSpPr/>
      </dsp:nvSpPr>
      <dsp:spPr>
        <a:xfrm>
          <a:off x="4458518" y="3358901"/>
          <a:ext cx="120550" cy="151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903"/>
              </a:lnTo>
              <a:lnTo>
                <a:pt x="120550" y="151090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E7B33-B62F-1C48-B46C-55CF5CE27F87}">
      <dsp:nvSpPr>
        <dsp:cNvPr id="0" name=""/>
        <dsp:cNvSpPr/>
      </dsp:nvSpPr>
      <dsp:spPr>
        <a:xfrm>
          <a:off x="4458518" y="3358901"/>
          <a:ext cx="120550" cy="94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296"/>
              </a:lnTo>
              <a:lnTo>
                <a:pt x="120550" y="94029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FBEF6-3601-404B-BCCB-627F8E490DC1}">
      <dsp:nvSpPr>
        <dsp:cNvPr id="0" name=""/>
        <dsp:cNvSpPr/>
      </dsp:nvSpPr>
      <dsp:spPr>
        <a:xfrm>
          <a:off x="4458518" y="3358901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235A6-EE55-6843-A2B9-CD38211C836F}">
      <dsp:nvSpPr>
        <dsp:cNvPr id="0" name=""/>
        <dsp:cNvSpPr/>
      </dsp:nvSpPr>
      <dsp:spPr>
        <a:xfrm>
          <a:off x="4293766" y="2788294"/>
          <a:ext cx="486221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486221" y="84385"/>
              </a:lnTo>
              <a:lnTo>
                <a:pt x="486221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143F9-D70E-4546-9CB6-AC60FB5F3B48}">
      <dsp:nvSpPr>
        <dsp:cNvPr id="0" name=""/>
        <dsp:cNvSpPr/>
      </dsp:nvSpPr>
      <dsp:spPr>
        <a:xfrm>
          <a:off x="3807544" y="2788294"/>
          <a:ext cx="486221" cy="168771"/>
        </a:xfrm>
        <a:custGeom>
          <a:avLst/>
          <a:gdLst/>
          <a:ahLst/>
          <a:cxnLst/>
          <a:rect l="0" t="0" r="0" b="0"/>
          <a:pathLst>
            <a:path>
              <a:moveTo>
                <a:pt x="486221" y="0"/>
              </a:moveTo>
              <a:lnTo>
                <a:pt x="486221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45CD8-2BDF-2344-B438-31068A5FE54E}">
      <dsp:nvSpPr>
        <dsp:cNvPr id="0" name=""/>
        <dsp:cNvSpPr/>
      </dsp:nvSpPr>
      <dsp:spPr>
        <a:xfrm>
          <a:off x="4293766" y="2217687"/>
          <a:ext cx="1580219" cy="168771"/>
        </a:xfrm>
        <a:custGeom>
          <a:avLst/>
          <a:gdLst/>
          <a:ahLst/>
          <a:cxnLst/>
          <a:rect l="0" t="0" r="0" b="0"/>
          <a:pathLst>
            <a:path>
              <a:moveTo>
                <a:pt x="1580219" y="0"/>
              </a:moveTo>
              <a:lnTo>
                <a:pt x="1580219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FBE73-EC2B-5A47-866A-8F5CB3F682B0}">
      <dsp:nvSpPr>
        <dsp:cNvPr id="0" name=""/>
        <dsp:cNvSpPr/>
      </dsp:nvSpPr>
      <dsp:spPr>
        <a:xfrm>
          <a:off x="3321323" y="2217687"/>
          <a:ext cx="2552663" cy="168771"/>
        </a:xfrm>
        <a:custGeom>
          <a:avLst/>
          <a:gdLst/>
          <a:ahLst/>
          <a:cxnLst/>
          <a:rect l="0" t="0" r="0" b="0"/>
          <a:pathLst>
            <a:path>
              <a:moveTo>
                <a:pt x="2552663" y="0"/>
              </a:moveTo>
              <a:lnTo>
                <a:pt x="2552663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9961E-D18D-1242-8231-74C52BEB1375}">
      <dsp:nvSpPr>
        <dsp:cNvPr id="0" name=""/>
        <dsp:cNvSpPr/>
      </dsp:nvSpPr>
      <dsp:spPr>
        <a:xfrm>
          <a:off x="5387764" y="1647080"/>
          <a:ext cx="486221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486221" y="84385"/>
              </a:lnTo>
              <a:lnTo>
                <a:pt x="486221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73EE3-3E14-EF48-88B2-DD509436268E}">
      <dsp:nvSpPr>
        <dsp:cNvPr id="0" name=""/>
        <dsp:cNvSpPr/>
      </dsp:nvSpPr>
      <dsp:spPr>
        <a:xfrm>
          <a:off x="4901543" y="1647080"/>
          <a:ext cx="486221" cy="168771"/>
        </a:xfrm>
        <a:custGeom>
          <a:avLst/>
          <a:gdLst/>
          <a:ahLst/>
          <a:cxnLst/>
          <a:rect l="0" t="0" r="0" b="0"/>
          <a:pathLst>
            <a:path>
              <a:moveTo>
                <a:pt x="486221" y="0"/>
              </a:moveTo>
              <a:lnTo>
                <a:pt x="486221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95841-7C46-1247-878A-267622D44095}">
      <dsp:nvSpPr>
        <dsp:cNvPr id="0" name=""/>
        <dsp:cNvSpPr/>
      </dsp:nvSpPr>
      <dsp:spPr>
        <a:xfrm>
          <a:off x="3382100" y="1076473"/>
          <a:ext cx="2005663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2005663" y="84385"/>
              </a:lnTo>
              <a:lnTo>
                <a:pt x="2005663" y="1687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37708-39F7-D247-B16B-3EC0BB207F83}">
      <dsp:nvSpPr>
        <dsp:cNvPr id="0" name=""/>
        <dsp:cNvSpPr/>
      </dsp:nvSpPr>
      <dsp:spPr>
        <a:xfrm>
          <a:off x="2027411" y="2788294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49D4-9DBC-5848-84F6-1DD3567C3106}">
      <dsp:nvSpPr>
        <dsp:cNvPr id="0" name=""/>
        <dsp:cNvSpPr/>
      </dsp:nvSpPr>
      <dsp:spPr>
        <a:xfrm>
          <a:off x="1376437" y="2217687"/>
          <a:ext cx="972443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972443" y="84385"/>
              </a:lnTo>
              <a:lnTo>
                <a:pt x="972443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08305-907E-4543-A92B-53CF0BC5562C}">
      <dsp:nvSpPr>
        <dsp:cNvPr id="0" name=""/>
        <dsp:cNvSpPr/>
      </dsp:nvSpPr>
      <dsp:spPr>
        <a:xfrm>
          <a:off x="1330717" y="2217687"/>
          <a:ext cx="91440" cy="168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9516C-7444-C44D-B396-9776F9403C92}">
      <dsp:nvSpPr>
        <dsp:cNvPr id="0" name=""/>
        <dsp:cNvSpPr/>
      </dsp:nvSpPr>
      <dsp:spPr>
        <a:xfrm>
          <a:off x="403993" y="2217687"/>
          <a:ext cx="972443" cy="168771"/>
        </a:xfrm>
        <a:custGeom>
          <a:avLst/>
          <a:gdLst/>
          <a:ahLst/>
          <a:cxnLst/>
          <a:rect l="0" t="0" r="0" b="0"/>
          <a:pathLst>
            <a:path>
              <a:moveTo>
                <a:pt x="972443" y="0"/>
              </a:moveTo>
              <a:lnTo>
                <a:pt x="972443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323B7-A04B-7E45-ADE1-09FC1CB8FEC0}">
      <dsp:nvSpPr>
        <dsp:cNvPr id="0" name=""/>
        <dsp:cNvSpPr/>
      </dsp:nvSpPr>
      <dsp:spPr>
        <a:xfrm>
          <a:off x="1330717" y="1647080"/>
          <a:ext cx="91440" cy="168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262BD-FB10-4242-885A-1EDD83657E64}">
      <dsp:nvSpPr>
        <dsp:cNvPr id="0" name=""/>
        <dsp:cNvSpPr/>
      </dsp:nvSpPr>
      <dsp:spPr>
        <a:xfrm>
          <a:off x="1376437" y="1076473"/>
          <a:ext cx="2005663" cy="168771"/>
        </a:xfrm>
        <a:custGeom>
          <a:avLst/>
          <a:gdLst/>
          <a:ahLst/>
          <a:cxnLst/>
          <a:rect l="0" t="0" r="0" b="0"/>
          <a:pathLst>
            <a:path>
              <a:moveTo>
                <a:pt x="2005663" y="0"/>
              </a:moveTo>
              <a:lnTo>
                <a:pt x="2005663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3560-40AA-CF45-89BE-EA3BD60629E2}">
      <dsp:nvSpPr>
        <dsp:cNvPr id="0" name=""/>
        <dsp:cNvSpPr/>
      </dsp:nvSpPr>
      <dsp:spPr>
        <a:xfrm>
          <a:off x="2980264" y="674637"/>
          <a:ext cx="803671" cy="40183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APPEARS</a:t>
          </a:r>
        </a:p>
      </dsp:txBody>
      <dsp:txXfrm>
        <a:off x="2980264" y="674637"/>
        <a:ext cx="803671" cy="401835"/>
      </dsp:txXfrm>
    </dsp:sp>
    <dsp:sp modelId="{476EE44B-91D9-4047-9C9A-2761FF8BFBE5}">
      <dsp:nvSpPr>
        <dsp:cNvPr id="0" name=""/>
        <dsp:cNvSpPr/>
      </dsp:nvSpPr>
      <dsp:spPr>
        <a:xfrm>
          <a:off x="974601" y="1245244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securing</a:t>
          </a:r>
        </a:p>
      </dsp:txBody>
      <dsp:txXfrm>
        <a:off x="974601" y="1245244"/>
        <a:ext cx="803671" cy="401835"/>
      </dsp:txXfrm>
    </dsp:sp>
    <dsp:sp modelId="{F0C58B92-36CA-314C-BF79-D5C4C7A117D5}">
      <dsp:nvSpPr>
        <dsp:cNvPr id="0" name=""/>
        <dsp:cNvSpPr/>
      </dsp:nvSpPr>
      <dsp:spPr>
        <a:xfrm>
          <a:off x="974601" y="1815851"/>
          <a:ext cx="803671" cy="40183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sufficiency</a:t>
          </a:r>
        </a:p>
      </dsp:txBody>
      <dsp:txXfrm>
        <a:off x="974601" y="1815851"/>
        <a:ext cx="803671" cy="401835"/>
      </dsp:txXfrm>
    </dsp:sp>
    <dsp:sp modelId="{BCE9E475-B8C7-6343-A03E-2F2C879C51D6}">
      <dsp:nvSpPr>
        <dsp:cNvPr id="0" name=""/>
        <dsp:cNvSpPr/>
      </dsp:nvSpPr>
      <dsp:spPr>
        <a:xfrm>
          <a:off x="2158" y="2386458"/>
          <a:ext cx="803671" cy="40183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vitamin</a:t>
          </a:r>
        </a:p>
      </dsp:txBody>
      <dsp:txXfrm>
        <a:off x="2158" y="2386458"/>
        <a:ext cx="803671" cy="401835"/>
      </dsp:txXfrm>
    </dsp:sp>
    <dsp:sp modelId="{826CA05F-5F9A-5F46-B702-F5001DCF8EDB}">
      <dsp:nvSpPr>
        <dsp:cNvPr id="0" name=""/>
        <dsp:cNvSpPr/>
      </dsp:nvSpPr>
      <dsp:spPr>
        <a:xfrm>
          <a:off x="974601" y="2386458"/>
          <a:ext cx="803671" cy="40183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</a:t>
          </a:r>
        </a:p>
      </dsp:txBody>
      <dsp:txXfrm>
        <a:off x="974601" y="2386458"/>
        <a:ext cx="803671" cy="401835"/>
      </dsp:txXfrm>
    </dsp:sp>
    <dsp:sp modelId="{84EB4ABE-A1F0-FA4D-8BB0-DD77B5490162}">
      <dsp:nvSpPr>
        <dsp:cNvPr id="0" name=""/>
        <dsp:cNvSpPr/>
      </dsp:nvSpPr>
      <dsp:spPr>
        <a:xfrm>
          <a:off x="1947044" y="2386458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</a:t>
          </a:r>
        </a:p>
      </dsp:txBody>
      <dsp:txXfrm>
        <a:off x="1947044" y="2386458"/>
        <a:ext cx="803671" cy="401835"/>
      </dsp:txXfrm>
    </dsp:sp>
    <dsp:sp modelId="{58B6D141-D675-4E42-BB89-E515C147CCFE}">
      <dsp:nvSpPr>
        <dsp:cNvPr id="0" name=""/>
        <dsp:cNvSpPr/>
      </dsp:nvSpPr>
      <dsp:spPr>
        <a:xfrm>
          <a:off x="2147962" y="2957065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pregnancy</a:t>
          </a:r>
        </a:p>
      </dsp:txBody>
      <dsp:txXfrm>
        <a:off x="2147962" y="2957065"/>
        <a:ext cx="803671" cy="401835"/>
      </dsp:txXfrm>
    </dsp:sp>
    <dsp:sp modelId="{B06B8C0D-F24E-A14B-9AF5-FE500273AB95}">
      <dsp:nvSpPr>
        <dsp:cNvPr id="0" name=""/>
        <dsp:cNvSpPr/>
      </dsp:nvSpPr>
      <dsp:spPr>
        <a:xfrm>
          <a:off x="4985928" y="1245244"/>
          <a:ext cx="803671" cy="40183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</a:t>
          </a:r>
        </a:p>
      </dsp:txBody>
      <dsp:txXfrm>
        <a:off x="4985928" y="1245244"/>
        <a:ext cx="803671" cy="401835"/>
      </dsp:txXfrm>
    </dsp:sp>
    <dsp:sp modelId="{A2FBEB97-3220-CE4C-8A6E-B42B8E5754CE}">
      <dsp:nvSpPr>
        <dsp:cNvPr id="0" name=""/>
        <dsp:cNvSpPr/>
      </dsp:nvSpPr>
      <dsp:spPr>
        <a:xfrm>
          <a:off x="4499707" y="1815851"/>
          <a:ext cx="803671" cy="40183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</a:t>
          </a:r>
        </a:p>
      </dsp:txBody>
      <dsp:txXfrm>
        <a:off x="4499707" y="1815851"/>
        <a:ext cx="803671" cy="401835"/>
      </dsp:txXfrm>
    </dsp:sp>
    <dsp:sp modelId="{73B90EAE-C3AF-A440-B340-E71359368F4E}">
      <dsp:nvSpPr>
        <dsp:cNvPr id="0" name=""/>
        <dsp:cNvSpPr/>
      </dsp:nvSpPr>
      <dsp:spPr>
        <a:xfrm>
          <a:off x="5472150" y="1815851"/>
          <a:ext cx="803671" cy="40183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measure</a:t>
          </a:r>
        </a:p>
      </dsp:txBody>
      <dsp:txXfrm>
        <a:off x="5472150" y="1815851"/>
        <a:ext cx="803671" cy="401835"/>
      </dsp:txXfrm>
    </dsp:sp>
    <dsp:sp modelId="{6CFA9CBD-E886-F944-B2CA-857DA665CC68}">
      <dsp:nvSpPr>
        <dsp:cNvPr id="0" name=""/>
        <dsp:cNvSpPr/>
      </dsp:nvSpPr>
      <dsp:spPr>
        <a:xfrm>
          <a:off x="2919487" y="2386458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</a:t>
          </a:r>
        </a:p>
      </dsp:txBody>
      <dsp:txXfrm>
        <a:off x="2919487" y="2386458"/>
        <a:ext cx="803671" cy="401835"/>
      </dsp:txXfrm>
    </dsp:sp>
    <dsp:sp modelId="{538F5E29-A47A-0540-ABA4-228910A7A915}">
      <dsp:nvSpPr>
        <dsp:cNvPr id="0" name=""/>
        <dsp:cNvSpPr/>
      </dsp:nvSpPr>
      <dsp:spPr>
        <a:xfrm>
          <a:off x="3891930" y="2386458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simple</a:t>
          </a:r>
        </a:p>
      </dsp:txBody>
      <dsp:txXfrm>
        <a:off x="3891930" y="2386458"/>
        <a:ext cx="803671" cy="401835"/>
      </dsp:txXfrm>
    </dsp:sp>
    <dsp:sp modelId="{0B19116A-B375-354D-8375-67790D648827}">
      <dsp:nvSpPr>
        <dsp:cNvPr id="0" name=""/>
        <dsp:cNvSpPr/>
      </dsp:nvSpPr>
      <dsp:spPr>
        <a:xfrm>
          <a:off x="3405708" y="2957065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,</a:t>
          </a:r>
        </a:p>
      </dsp:txBody>
      <dsp:txXfrm>
        <a:off x="3405708" y="2957065"/>
        <a:ext cx="803671" cy="401835"/>
      </dsp:txXfrm>
    </dsp:sp>
    <dsp:sp modelId="{5A621B4A-0361-D74B-953F-D5CA17A58A6A}">
      <dsp:nvSpPr>
        <dsp:cNvPr id="0" name=""/>
        <dsp:cNvSpPr/>
      </dsp:nvSpPr>
      <dsp:spPr>
        <a:xfrm>
          <a:off x="4378151" y="2957065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safe</a:t>
          </a:r>
        </a:p>
      </dsp:txBody>
      <dsp:txXfrm>
        <a:off x="4378151" y="2957065"/>
        <a:ext cx="803671" cy="401835"/>
      </dsp:txXfrm>
    </dsp:sp>
    <dsp:sp modelId="{4837C3A7-E421-624C-8EF0-B212C9E3C524}">
      <dsp:nvSpPr>
        <dsp:cNvPr id="0" name=""/>
        <dsp:cNvSpPr/>
      </dsp:nvSpPr>
      <dsp:spPr>
        <a:xfrm>
          <a:off x="4579069" y="3527673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,</a:t>
          </a:r>
        </a:p>
      </dsp:txBody>
      <dsp:txXfrm>
        <a:off x="4579069" y="3527673"/>
        <a:ext cx="803671" cy="401835"/>
      </dsp:txXfrm>
    </dsp:sp>
    <dsp:sp modelId="{668CA19D-9E29-0A4C-8AC2-D7A05612F399}">
      <dsp:nvSpPr>
        <dsp:cNvPr id="0" name=""/>
        <dsp:cNvSpPr/>
      </dsp:nvSpPr>
      <dsp:spPr>
        <a:xfrm>
          <a:off x="4579069" y="4098280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and</a:t>
          </a:r>
        </a:p>
      </dsp:txBody>
      <dsp:txXfrm>
        <a:off x="4579069" y="4098280"/>
        <a:ext cx="803671" cy="401835"/>
      </dsp:txXfrm>
    </dsp:sp>
    <dsp:sp modelId="{EB025F54-6793-324D-8A4E-F7EFA17536A1}">
      <dsp:nvSpPr>
        <dsp:cNvPr id="0" name=""/>
        <dsp:cNvSpPr/>
      </dsp:nvSpPr>
      <dsp:spPr>
        <a:xfrm>
          <a:off x="4579069" y="4668887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cost-effective</a:t>
          </a:r>
        </a:p>
      </dsp:txBody>
      <dsp:txXfrm>
        <a:off x="4579069" y="4668887"/>
        <a:ext cx="803671" cy="401835"/>
      </dsp:txXfrm>
    </dsp:sp>
    <dsp:sp modelId="{B99AED1B-98CB-2841-97BF-8D18E118895C}">
      <dsp:nvSpPr>
        <dsp:cNvPr id="0" name=""/>
        <dsp:cNvSpPr/>
      </dsp:nvSpPr>
      <dsp:spPr>
        <a:xfrm>
          <a:off x="8024813" y="2386458"/>
          <a:ext cx="803671" cy="40183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incorporated</a:t>
          </a:r>
        </a:p>
      </dsp:txBody>
      <dsp:txXfrm>
        <a:off x="8024813" y="2386458"/>
        <a:ext cx="803671" cy="401835"/>
      </dsp:txXfrm>
    </dsp:sp>
    <dsp:sp modelId="{2AD0DEF9-1446-924D-9FEB-BE731072785B}">
      <dsp:nvSpPr>
        <dsp:cNvPr id="0" name=""/>
        <dsp:cNvSpPr/>
      </dsp:nvSpPr>
      <dsp:spPr>
        <a:xfrm>
          <a:off x="5350594" y="2957065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that</a:t>
          </a:r>
        </a:p>
      </dsp:txBody>
      <dsp:txXfrm>
        <a:off x="5350594" y="2957065"/>
        <a:ext cx="803671" cy="401835"/>
      </dsp:txXfrm>
    </dsp:sp>
    <dsp:sp modelId="{1EFB1E9E-5F0C-D649-BCBA-F1A48065D359}">
      <dsp:nvSpPr>
        <dsp:cNvPr id="0" name=""/>
        <dsp:cNvSpPr/>
      </dsp:nvSpPr>
      <dsp:spPr>
        <a:xfrm>
          <a:off x="6323037" y="2957065"/>
          <a:ext cx="803671" cy="40183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</a:t>
          </a:r>
        </a:p>
      </dsp:txBody>
      <dsp:txXfrm>
        <a:off x="6323037" y="2957065"/>
        <a:ext cx="803671" cy="401835"/>
      </dsp:txXfrm>
    </dsp:sp>
    <dsp:sp modelId="{5C2688BF-593C-8D4F-8FB6-D0C993E949E5}">
      <dsp:nvSpPr>
        <dsp:cNvPr id="0" name=""/>
        <dsp:cNvSpPr/>
      </dsp:nvSpPr>
      <dsp:spPr>
        <a:xfrm>
          <a:off x="7295480" y="2957065"/>
          <a:ext cx="803671" cy="40183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</a:t>
          </a:r>
        </a:p>
      </dsp:txBody>
      <dsp:txXfrm>
        <a:off x="7295480" y="2957065"/>
        <a:ext cx="803671" cy="401835"/>
      </dsp:txXfrm>
    </dsp:sp>
    <dsp:sp modelId="{28207892-3712-CC46-AD6A-A027D95235F5}">
      <dsp:nvSpPr>
        <dsp:cNvPr id="0" name=""/>
        <dsp:cNvSpPr/>
      </dsp:nvSpPr>
      <dsp:spPr>
        <a:xfrm>
          <a:off x="8267923" y="2957065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into</a:t>
          </a:r>
        </a:p>
      </dsp:txBody>
      <dsp:txXfrm>
        <a:off x="8267923" y="2957065"/>
        <a:ext cx="803671" cy="401835"/>
      </dsp:txXfrm>
    </dsp:sp>
    <dsp:sp modelId="{97A10A25-A16E-5E49-8F35-87673241B0EF}">
      <dsp:nvSpPr>
        <dsp:cNvPr id="0" name=""/>
        <dsp:cNvSpPr/>
      </dsp:nvSpPr>
      <dsp:spPr>
        <a:xfrm>
          <a:off x="8267923" y="3527673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preconception</a:t>
          </a:r>
        </a:p>
      </dsp:txBody>
      <dsp:txXfrm>
        <a:off x="8267923" y="3527673"/>
        <a:ext cx="803671" cy="401835"/>
      </dsp:txXfrm>
    </dsp:sp>
    <dsp:sp modelId="{60C0A4D3-4916-D54C-8290-851A1D33CE2C}">
      <dsp:nvSpPr>
        <dsp:cNvPr id="0" name=""/>
        <dsp:cNvSpPr/>
      </dsp:nvSpPr>
      <dsp:spPr>
        <a:xfrm>
          <a:off x="7295480" y="4098280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routine</a:t>
          </a:r>
        </a:p>
      </dsp:txBody>
      <dsp:txXfrm>
        <a:off x="7295480" y="4098280"/>
        <a:ext cx="803671" cy="401835"/>
      </dsp:txXfrm>
    </dsp:sp>
    <dsp:sp modelId="{3BF36E31-DF8B-ED4C-ABFA-28446BF57BA1}">
      <dsp:nvSpPr>
        <dsp:cNvPr id="0" name=""/>
        <dsp:cNvSpPr/>
      </dsp:nvSpPr>
      <dsp:spPr>
        <a:xfrm>
          <a:off x="8267923" y="4098280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and</a:t>
          </a:r>
        </a:p>
      </dsp:txBody>
      <dsp:txXfrm>
        <a:off x="8267923" y="4098280"/>
        <a:ext cx="803671" cy="401835"/>
      </dsp:txXfrm>
    </dsp:sp>
    <dsp:sp modelId="{201EC307-B0BF-BD4D-BBB3-9665984D21F9}">
      <dsp:nvSpPr>
        <dsp:cNvPr id="0" name=""/>
        <dsp:cNvSpPr/>
      </dsp:nvSpPr>
      <dsp:spPr>
        <a:xfrm>
          <a:off x="9240366" y="4098280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care</a:t>
          </a:r>
        </a:p>
      </dsp:txBody>
      <dsp:txXfrm>
        <a:off x="9240366" y="4098280"/>
        <a:ext cx="803671" cy="401835"/>
      </dsp:txXfrm>
    </dsp:sp>
    <dsp:sp modelId="{FD6FAA4C-9DC6-584F-9A7B-90D69B384315}">
      <dsp:nvSpPr>
        <dsp:cNvPr id="0" name=""/>
        <dsp:cNvSpPr/>
      </dsp:nvSpPr>
      <dsp:spPr>
        <a:xfrm>
          <a:off x="9441284" y="4668887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prenatal</a:t>
          </a:r>
        </a:p>
      </dsp:txBody>
      <dsp:txXfrm>
        <a:off x="9441284" y="4668887"/>
        <a:ext cx="803671" cy="401835"/>
      </dsp:txXfrm>
    </dsp:sp>
    <dsp:sp modelId="{52885BC3-6C1D-FB41-B009-93E7D709ED13}">
      <dsp:nvSpPr>
        <dsp:cNvPr id="0" name=""/>
        <dsp:cNvSpPr/>
      </dsp:nvSpPr>
      <dsp:spPr>
        <a:xfrm>
          <a:off x="10699031" y="2957065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</a:t>
          </a:r>
        </a:p>
      </dsp:txBody>
      <dsp:txXfrm>
        <a:off x="10699031" y="2957065"/>
        <a:ext cx="803671" cy="401835"/>
      </dsp:txXfrm>
    </dsp:sp>
    <dsp:sp modelId="{50DC89B5-C689-094E-9970-FD1AA9DCECA4}">
      <dsp:nvSpPr>
        <dsp:cNvPr id="0" name=""/>
        <dsp:cNvSpPr/>
      </dsp:nvSpPr>
      <dsp:spPr>
        <a:xfrm>
          <a:off x="10699031" y="3527673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offices</a:t>
          </a:r>
        </a:p>
      </dsp:txBody>
      <dsp:txXfrm>
        <a:off x="10699031" y="3527673"/>
        <a:ext cx="803671" cy="401835"/>
      </dsp:txXfrm>
    </dsp:sp>
    <dsp:sp modelId="{B85A26F7-EE0F-1141-B8BB-1FBB92A73F02}">
      <dsp:nvSpPr>
        <dsp:cNvPr id="0" name=""/>
        <dsp:cNvSpPr/>
      </dsp:nvSpPr>
      <dsp:spPr>
        <a:xfrm>
          <a:off x="10212810" y="4098280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</a:t>
          </a:r>
        </a:p>
      </dsp:txBody>
      <dsp:txXfrm>
        <a:off x="10212810" y="4098280"/>
        <a:ext cx="803671" cy="401835"/>
      </dsp:txXfrm>
    </dsp:sp>
    <dsp:sp modelId="{3439C419-EF8E-3E41-ADF2-BABD9F2312CF}">
      <dsp:nvSpPr>
        <dsp:cNvPr id="0" name=""/>
        <dsp:cNvSpPr/>
      </dsp:nvSpPr>
      <dsp:spPr>
        <a:xfrm>
          <a:off x="11185253" y="4098280"/>
          <a:ext cx="803671" cy="401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of</a:t>
          </a:r>
        </a:p>
      </dsp:txBody>
      <dsp:txXfrm>
        <a:off x="11185253" y="4098280"/>
        <a:ext cx="803671" cy="401835"/>
      </dsp:txXfrm>
    </dsp:sp>
    <dsp:sp modelId="{2691E3F5-CA44-EE49-8E08-74B907E59D56}">
      <dsp:nvSpPr>
        <dsp:cNvPr id="0" name=""/>
        <dsp:cNvSpPr/>
      </dsp:nvSpPr>
      <dsp:spPr>
        <a:xfrm>
          <a:off x="11185253" y="4668887"/>
          <a:ext cx="803671" cy="40183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clinicians</a:t>
          </a:r>
        </a:p>
      </dsp:txBody>
      <dsp:txXfrm>
        <a:off x="11185253" y="4668887"/>
        <a:ext cx="803671" cy="401835"/>
      </dsp:txXfrm>
    </dsp:sp>
    <dsp:sp modelId="{213A7013-3399-D843-9E10-3F110374BA6D}">
      <dsp:nvSpPr>
        <dsp:cNvPr id="0" name=""/>
        <dsp:cNvSpPr/>
      </dsp:nvSpPr>
      <dsp:spPr>
        <a:xfrm>
          <a:off x="11386171" y="5239494"/>
          <a:ext cx="803671" cy="40183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primary</a:t>
          </a:r>
        </a:p>
      </dsp:txBody>
      <dsp:txXfrm>
        <a:off x="11386171" y="5239494"/>
        <a:ext cx="803671" cy="401835"/>
      </dsp:txXfrm>
    </dsp:sp>
    <dsp:sp modelId="{D3C6FAF8-2FDA-224B-8D10-752D35B78106}">
      <dsp:nvSpPr>
        <dsp:cNvPr id="0" name=""/>
        <dsp:cNvSpPr/>
      </dsp:nvSpPr>
      <dsp:spPr>
        <a:xfrm>
          <a:off x="11386171" y="5810101"/>
          <a:ext cx="803671" cy="40183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care</a:t>
          </a:r>
        </a:p>
      </dsp:txBody>
      <dsp:txXfrm>
        <a:off x="11386171" y="5810101"/>
        <a:ext cx="803671" cy="4018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DD88A-10BB-BD42-A0ED-C40A2E8E0D15}">
      <dsp:nvSpPr>
        <dsp:cNvPr id="0" name=""/>
        <dsp:cNvSpPr/>
      </dsp:nvSpPr>
      <dsp:spPr>
        <a:xfrm>
          <a:off x="6777771" y="4737803"/>
          <a:ext cx="149293" cy="1871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1"/>
              </a:lnTo>
              <a:lnTo>
                <a:pt x="149293" y="18711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657CF-2163-5940-9F2E-C25FDB8F7893}">
      <dsp:nvSpPr>
        <dsp:cNvPr id="0" name=""/>
        <dsp:cNvSpPr/>
      </dsp:nvSpPr>
      <dsp:spPr>
        <a:xfrm>
          <a:off x="6777771" y="4737803"/>
          <a:ext cx="149293" cy="116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86"/>
              </a:lnTo>
              <a:lnTo>
                <a:pt x="149293" y="116448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7A90-F970-3B4D-B64A-ECA6D469397A}">
      <dsp:nvSpPr>
        <dsp:cNvPr id="0" name=""/>
        <dsp:cNvSpPr/>
      </dsp:nvSpPr>
      <dsp:spPr>
        <a:xfrm>
          <a:off x="6777771" y="4737803"/>
          <a:ext cx="149293" cy="45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832"/>
              </a:lnTo>
              <a:lnTo>
                <a:pt x="149293" y="4578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7DA3A-EED3-E748-BDCD-04AD8E3406A5}">
      <dsp:nvSpPr>
        <dsp:cNvPr id="0" name=""/>
        <dsp:cNvSpPr/>
      </dsp:nvSpPr>
      <dsp:spPr>
        <a:xfrm>
          <a:off x="7130166" y="4031149"/>
          <a:ext cx="91440" cy="209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0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4D30E-F3A9-C242-92F2-38AF6E8D65C3}">
      <dsp:nvSpPr>
        <dsp:cNvPr id="0" name=""/>
        <dsp:cNvSpPr/>
      </dsp:nvSpPr>
      <dsp:spPr>
        <a:xfrm>
          <a:off x="6573737" y="3324494"/>
          <a:ext cx="602149" cy="2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05"/>
              </a:lnTo>
              <a:lnTo>
                <a:pt x="602149" y="104505"/>
              </a:lnTo>
              <a:lnTo>
                <a:pt x="602149" y="2090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6FEBA-A60C-8F41-8B2A-AF8EC09B9A9F}">
      <dsp:nvSpPr>
        <dsp:cNvPr id="0" name=""/>
        <dsp:cNvSpPr/>
      </dsp:nvSpPr>
      <dsp:spPr>
        <a:xfrm>
          <a:off x="5971588" y="3324494"/>
          <a:ext cx="602149" cy="209010"/>
        </a:xfrm>
        <a:custGeom>
          <a:avLst/>
          <a:gdLst/>
          <a:ahLst/>
          <a:cxnLst/>
          <a:rect l="0" t="0" r="0" b="0"/>
          <a:pathLst>
            <a:path>
              <a:moveTo>
                <a:pt x="602149" y="0"/>
              </a:moveTo>
              <a:lnTo>
                <a:pt x="602149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2D722-CFA3-4446-B10B-9C6B5AC7BBF4}">
      <dsp:nvSpPr>
        <dsp:cNvPr id="0" name=""/>
        <dsp:cNvSpPr/>
      </dsp:nvSpPr>
      <dsp:spPr>
        <a:xfrm>
          <a:off x="6528017" y="2617840"/>
          <a:ext cx="91440" cy="209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0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1B8-B9EC-1446-8CB2-39ED5B4EF278}">
      <dsp:nvSpPr>
        <dsp:cNvPr id="0" name=""/>
        <dsp:cNvSpPr/>
      </dsp:nvSpPr>
      <dsp:spPr>
        <a:xfrm>
          <a:off x="6528017" y="1911185"/>
          <a:ext cx="91440" cy="209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0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ADB18-1727-6A4D-9E3E-4C2F7CBF2A54}">
      <dsp:nvSpPr>
        <dsp:cNvPr id="0" name=""/>
        <dsp:cNvSpPr/>
      </dsp:nvSpPr>
      <dsp:spPr>
        <a:xfrm>
          <a:off x="5971588" y="1204531"/>
          <a:ext cx="602149" cy="2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05"/>
              </a:lnTo>
              <a:lnTo>
                <a:pt x="602149" y="104505"/>
              </a:lnTo>
              <a:lnTo>
                <a:pt x="602149" y="2090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7C0E7-F4D9-F349-91B7-E7582E74B1AE}">
      <dsp:nvSpPr>
        <dsp:cNvPr id="0" name=""/>
        <dsp:cNvSpPr/>
      </dsp:nvSpPr>
      <dsp:spPr>
        <a:xfrm>
          <a:off x="5369439" y="1204531"/>
          <a:ext cx="602149" cy="209010"/>
        </a:xfrm>
        <a:custGeom>
          <a:avLst/>
          <a:gdLst/>
          <a:ahLst/>
          <a:cxnLst/>
          <a:rect l="0" t="0" r="0" b="0"/>
          <a:pathLst>
            <a:path>
              <a:moveTo>
                <a:pt x="602149" y="0"/>
              </a:moveTo>
              <a:lnTo>
                <a:pt x="602149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DCF8A-656A-354F-8027-390FCBC6DA8F}">
      <dsp:nvSpPr>
        <dsp:cNvPr id="0" name=""/>
        <dsp:cNvSpPr/>
      </dsp:nvSpPr>
      <dsp:spPr>
        <a:xfrm>
          <a:off x="5369439" y="497876"/>
          <a:ext cx="602149" cy="2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05"/>
              </a:lnTo>
              <a:lnTo>
                <a:pt x="602149" y="104505"/>
              </a:lnTo>
              <a:lnTo>
                <a:pt x="602149" y="20901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ACF9-9E66-854E-92BD-16ED2AE1FF2F}">
      <dsp:nvSpPr>
        <dsp:cNvPr id="0" name=""/>
        <dsp:cNvSpPr/>
      </dsp:nvSpPr>
      <dsp:spPr>
        <a:xfrm>
          <a:off x="4767290" y="497876"/>
          <a:ext cx="602149" cy="209010"/>
        </a:xfrm>
        <a:custGeom>
          <a:avLst/>
          <a:gdLst/>
          <a:ahLst/>
          <a:cxnLst/>
          <a:rect l="0" t="0" r="0" b="0"/>
          <a:pathLst>
            <a:path>
              <a:moveTo>
                <a:pt x="602149" y="0"/>
              </a:moveTo>
              <a:lnTo>
                <a:pt x="602149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4720E-3A9A-854D-B774-641C2B403C58}">
      <dsp:nvSpPr>
        <dsp:cNvPr id="0" name=""/>
        <dsp:cNvSpPr/>
      </dsp:nvSpPr>
      <dsp:spPr>
        <a:xfrm>
          <a:off x="4871795" y="232"/>
          <a:ext cx="995288" cy="497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with</a:t>
          </a:r>
        </a:p>
      </dsp:txBody>
      <dsp:txXfrm>
        <a:off x="4871795" y="232"/>
        <a:ext cx="995288" cy="497644"/>
      </dsp:txXfrm>
    </dsp:sp>
    <dsp:sp modelId="{3A8BE52F-FD9C-B548-965A-E552BA2A4A1A}">
      <dsp:nvSpPr>
        <dsp:cNvPr id="0" name=""/>
        <dsp:cNvSpPr/>
      </dsp:nvSpPr>
      <dsp:spPr>
        <a:xfrm>
          <a:off x="4269646" y="706887"/>
          <a:ext cx="995288" cy="497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.</a:t>
          </a:r>
        </a:p>
      </dsp:txBody>
      <dsp:txXfrm>
        <a:off x="4269646" y="706887"/>
        <a:ext cx="995288" cy="497644"/>
      </dsp:txXfrm>
    </dsp:sp>
    <dsp:sp modelId="{C9054D22-76F1-094C-9181-EA949E8B134A}">
      <dsp:nvSpPr>
        <dsp:cNvPr id="0" name=""/>
        <dsp:cNvSpPr/>
      </dsp:nvSpPr>
      <dsp:spPr>
        <a:xfrm>
          <a:off x="5473944" y="706887"/>
          <a:ext cx="995288" cy="497644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evidence</a:t>
          </a:r>
        </a:p>
      </dsp:txBody>
      <dsp:txXfrm>
        <a:off x="5473944" y="706887"/>
        <a:ext cx="995288" cy="497644"/>
      </dsp:txXfrm>
    </dsp:sp>
    <dsp:sp modelId="{3B0BA7A3-387D-A540-9AD9-949A950CF812}">
      <dsp:nvSpPr>
        <dsp:cNvPr id="0" name=""/>
        <dsp:cNvSpPr/>
      </dsp:nvSpPr>
      <dsp:spPr>
        <a:xfrm>
          <a:off x="4871795" y="1413541"/>
          <a:ext cx="995288" cy="497644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increasing</a:t>
          </a:r>
        </a:p>
      </dsp:txBody>
      <dsp:txXfrm>
        <a:off x="4871795" y="1413541"/>
        <a:ext cx="995288" cy="497644"/>
      </dsp:txXfrm>
    </dsp:sp>
    <dsp:sp modelId="{D1FE6D72-F7D7-EB44-85F5-14F3BFCCC0C3}">
      <dsp:nvSpPr>
        <dsp:cNvPr id="0" name=""/>
        <dsp:cNvSpPr/>
      </dsp:nvSpPr>
      <dsp:spPr>
        <a:xfrm>
          <a:off x="6076093" y="1413541"/>
          <a:ext cx="995288" cy="497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pointing</a:t>
          </a:r>
        </a:p>
      </dsp:txBody>
      <dsp:txXfrm>
        <a:off x="6076093" y="1413541"/>
        <a:ext cx="995288" cy="497644"/>
      </dsp:txXfrm>
    </dsp:sp>
    <dsp:sp modelId="{91DDA391-C49C-A740-87CC-F2279575130D}">
      <dsp:nvSpPr>
        <dsp:cNvPr id="0" name=""/>
        <dsp:cNvSpPr/>
      </dsp:nvSpPr>
      <dsp:spPr>
        <a:xfrm>
          <a:off x="6076093" y="2120196"/>
          <a:ext cx="995288" cy="497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to</a:t>
          </a:r>
        </a:p>
      </dsp:txBody>
      <dsp:txXfrm>
        <a:off x="6076093" y="2120196"/>
        <a:ext cx="995288" cy="497644"/>
      </dsp:txXfrm>
    </dsp:sp>
    <dsp:sp modelId="{E78CE423-9FD9-1447-BB6C-CBE9E5BA8FB6}">
      <dsp:nvSpPr>
        <dsp:cNvPr id="0" name=""/>
        <dsp:cNvSpPr/>
      </dsp:nvSpPr>
      <dsp:spPr>
        <a:xfrm>
          <a:off x="6076093" y="2826850"/>
          <a:ext cx="995288" cy="49764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origins</a:t>
          </a:r>
        </a:p>
      </dsp:txBody>
      <dsp:txXfrm>
        <a:off x="6076093" y="2826850"/>
        <a:ext cx="995288" cy="497644"/>
      </dsp:txXfrm>
    </dsp:sp>
    <dsp:sp modelId="{5002A9C1-3D30-9741-949D-B2B8AEE8CFDD}">
      <dsp:nvSpPr>
        <dsp:cNvPr id="0" name=""/>
        <dsp:cNvSpPr/>
      </dsp:nvSpPr>
      <dsp:spPr>
        <a:xfrm>
          <a:off x="5473944" y="3533505"/>
          <a:ext cx="995288" cy="49764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fetal</a:t>
          </a:r>
        </a:p>
      </dsp:txBody>
      <dsp:txXfrm>
        <a:off x="5473944" y="3533505"/>
        <a:ext cx="995288" cy="497644"/>
      </dsp:txXfrm>
    </dsp:sp>
    <dsp:sp modelId="{56461F06-3A65-954B-BB52-BCFDAF5F1DD3}">
      <dsp:nvSpPr>
        <dsp:cNvPr id="0" name=""/>
        <dsp:cNvSpPr/>
      </dsp:nvSpPr>
      <dsp:spPr>
        <a:xfrm>
          <a:off x="6678242" y="3533505"/>
          <a:ext cx="995288" cy="497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of</a:t>
          </a:r>
        </a:p>
      </dsp:txBody>
      <dsp:txXfrm>
        <a:off x="6678242" y="3533505"/>
        <a:ext cx="995288" cy="497644"/>
      </dsp:txXfrm>
    </dsp:sp>
    <dsp:sp modelId="{277BCE7A-D4AD-D546-AF92-1B62B6C58D58}">
      <dsp:nvSpPr>
        <dsp:cNvPr id="0" name=""/>
        <dsp:cNvSpPr/>
      </dsp:nvSpPr>
      <dsp:spPr>
        <a:xfrm>
          <a:off x="6678242" y="4240159"/>
          <a:ext cx="995288" cy="49764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disease</a:t>
          </a:r>
        </a:p>
      </dsp:txBody>
      <dsp:txXfrm>
        <a:off x="6678242" y="4240159"/>
        <a:ext cx="995288" cy="497644"/>
      </dsp:txXfrm>
    </dsp:sp>
    <dsp:sp modelId="{4C77C16B-1B64-1C4E-A25C-E6BDBD3D05CE}">
      <dsp:nvSpPr>
        <dsp:cNvPr id="0" name=""/>
        <dsp:cNvSpPr/>
      </dsp:nvSpPr>
      <dsp:spPr>
        <a:xfrm>
          <a:off x="6927064" y="4946814"/>
          <a:ext cx="995288" cy="497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some</a:t>
          </a:r>
        </a:p>
      </dsp:txBody>
      <dsp:txXfrm>
        <a:off x="6927064" y="4946814"/>
        <a:ext cx="995288" cy="497644"/>
      </dsp:txXfrm>
    </dsp:sp>
    <dsp:sp modelId="{2EE8A144-DBF7-4C4B-BBE7-750D9BAA48FD}">
      <dsp:nvSpPr>
        <dsp:cNvPr id="0" name=""/>
        <dsp:cNvSpPr/>
      </dsp:nvSpPr>
      <dsp:spPr>
        <a:xfrm>
          <a:off x="6927064" y="5653468"/>
          <a:ext cx="995288" cy="497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later</a:t>
          </a:r>
        </a:p>
      </dsp:txBody>
      <dsp:txXfrm>
        <a:off x="6927064" y="5653468"/>
        <a:ext cx="995288" cy="497644"/>
      </dsp:txXfrm>
    </dsp:sp>
    <dsp:sp modelId="{FCA98C52-E7FC-554B-86A0-775C7B259B0B}">
      <dsp:nvSpPr>
        <dsp:cNvPr id="0" name=""/>
        <dsp:cNvSpPr/>
      </dsp:nvSpPr>
      <dsp:spPr>
        <a:xfrm>
          <a:off x="6927064" y="6360123"/>
          <a:ext cx="995288" cy="497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life</a:t>
          </a:r>
        </a:p>
      </dsp:txBody>
      <dsp:txXfrm>
        <a:off x="6927064" y="6360123"/>
        <a:ext cx="995288" cy="49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15AC38-2F5D-9247-9E97-FF2E511645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CF593-6ADE-DF47-B06E-17B7607514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29662-F430-9C4C-8F17-B5CD8189105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85A81-263B-E442-AF29-D115635578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57765-2046-7347-91E8-764905AC21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90BF-1549-8D48-901F-EBE43871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665-DEFC-4049-B26F-8C3EFD3163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A958B-FBE1-F548-89D5-CBA26D6E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7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10-12 minute talk!!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NLP task – finding new relevant information that we are missing</a:t>
            </a:r>
          </a:p>
          <a:p>
            <a:r>
              <a:rPr lang="en-US" dirty="0"/>
              <a:t>Scientists think about more than facts – they think about questions but all of our NLP to date has been about information retrieval and extraction</a:t>
            </a:r>
          </a:p>
          <a:p>
            <a:r>
              <a:rPr lang="en-US" dirty="0"/>
              <a:t>I want to capture what are the open questions in the literature – previous work related but new task!!!</a:t>
            </a:r>
          </a:p>
          <a:p>
            <a:endParaRPr lang="en-US" dirty="0"/>
          </a:p>
          <a:p>
            <a:r>
              <a:rPr lang="en-US" dirty="0"/>
              <a:t>As we get better we can maybe find answers to the open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3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sentence from the abstract as an example – first we add open biomedical ontologies (classic NLP), second we add epistemics in yellow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sentence from the abstract as an example – first we add open biomedical ontologies (classic NLP), second we add epistemics in yellow, third we add the general subject of the epistemics</a:t>
            </a:r>
          </a:p>
          <a:p>
            <a:endParaRPr lang="en-US" dirty="0"/>
          </a:p>
          <a:p>
            <a:r>
              <a:rPr lang="en-US" dirty="0"/>
              <a:t>I know this is a busy slide but bare with me and pay attention to what is added = the subject</a:t>
            </a:r>
          </a:p>
          <a:p>
            <a:endParaRPr lang="en-US" dirty="0"/>
          </a:p>
          <a:p>
            <a:r>
              <a:rPr lang="en-US" dirty="0"/>
              <a:t>Add a color for subject to stand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50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Origins = establishes/etiology</a:t>
            </a:r>
          </a:p>
          <a:p>
            <a:r>
              <a:rPr lang="en-US" dirty="0"/>
              <a:t>Sufficiency = sustains/ adequate nutrition</a:t>
            </a:r>
          </a:p>
          <a:p>
            <a:r>
              <a:rPr lang="en-US" dirty="0"/>
              <a:t>Measure = methodology</a:t>
            </a:r>
          </a:p>
          <a:p>
            <a:r>
              <a:rPr lang="en-US" dirty="0"/>
              <a:t>Incorporated =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Origins = establishes/etiology</a:t>
            </a:r>
          </a:p>
          <a:p>
            <a:r>
              <a:rPr lang="en-US" dirty="0"/>
              <a:t>Sufficiency = sustains/ adequate nutrition</a:t>
            </a:r>
          </a:p>
          <a:p>
            <a:r>
              <a:rPr lang="en-US" dirty="0"/>
              <a:t>Measure = methodology</a:t>
            </a:r>
          </a:p>
          <a:p>
            <a:r>
              <a:rPr lang="en-US" dirty="0"/>
              <a:t>Incorporated =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focus on the first 2 where we will follow through with the example abstract for everything specifically one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2</a:t>
            </a:r>
            <a:r>
              <a:rPr lang="en-US" baseline="30000" dirty="0"/>
              <a:t>nd</a:t>
            </a:r>
            <a:r>
              <a:rPr lang="en-US" dirty="0"/>
              <a:t> query first because it will show a 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3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searches with query results</a:t>
            </a:r>
          </a:p>
          <a:p>
            <a:endParaRPr lang="en-US" dirty="0"/>
          </a:p>
          <a:p>
            <a:r>
              <a:rPr lang="en-US" dirty="0"/>
              <a:t>Also mention we need to figure out how articles are not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searches with query results</a:t>
            </a:r>
          </a:p>
          <a:p>
            <a:endParaRPr lang="en-US" dirty="0"/>
          </a:p>
          <a:p>
            <a:r>
              <a:rPr lang="en-US" dirty="0"/>
              <a:t>Also mention we need to figure out how articles are not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6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= focus on from the sentence example</a:t>
            </a:r>
          </a:p>
          <a:p>
            <a:endParaRPr lang="en-US" dirty="0"/>
          </a:p>
          <a:p>
            <a:r>
              <a:rPr lang="en-US" dirty="0"/>
              <a:t>We will focus in on the ones highlighted to follow through with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3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= focus on from the sentence example</a:t>
            </a:r>
          </a:p>
          <a:p>
            <a:endParaRPr lang="en-US" dirty="0"/>
          </a:p>
          <a:p>
            <a:r>
              <a:rPr lang="en-US" dirty="0"/>
              <a:t>We will focus in on the ones highlighted to follow through with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epistemic cues – not facts so classical NLP would discard all of these sentences </a:t>
            </a:r>
          </a:p>
          <a:p>
            <a:r>
              <a:rPr lang="en-US" dirty="0"/>
              <a:t>Epistemics – how we know what we know </a:t>
            </a:r>
          </a:p>
          <a:p>
            <a:endParaRPr lang="en-US" dirty="0"/>
          </a:p>
          <a:p>
            <a:r>
              <a:rPr lang="en-US" dirty="0"/>
              <a:t>Given that, there has been previous work in epistemics but:</a:t>
            </a:r>
          </a:p>
          <a:p>
            <a:endParaRPr lang="en-US" dirty="0"/>
          </a:p>
          <a:p>
            <a:r>
              <a:rPr lang="en-US" dirty="0"/>
              <a:t>1. Many different names with no standard definition</a:t>
            </a:r>
          </a:p>
          <a:p>
            <a:r>
              <a:rPr lang="en-US" dirty="0"/>
              <a:t>2. Lexical cues given to help identify epistemics but no formal categorizations </a:t>
            </a:r>
          </a:p>
          <a:p>
            <a:r>
              <a:rPr lang="en-US" dirty="0"/>
              <a:t>3. Serving knowledge mainly to ensure that information extraction is factual not uncertain/unknown/speculated/hedged</a:t>
            </a:r>
          </a:p>
          <a:p>
            <a:endParaRPr lang="en-US" dirty="0"/>
          </a:p>
          <a:p>
            <a:r>
              <a:rPr lang="en-US" dirty="0"/>
              <a:t>Novel: I will serve the epistemics and not the knowledge in order to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0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ones used in our example – too long  = shorten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9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ones used in our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3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Need a better definition of ignorance statement! 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Think about fields in terms of its questions/goals for knowledge over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Helpful for grad students, researchers if find something beyond their field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form of summarization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Relevance metric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Lots of definitions around it – not formally categorized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1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focus on the first 2 where we will follow through with the example abstract for everything specifically one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2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about is the fundamental relationship from the relations ontology – ask mike where </a:t>
            </a:r>
            <a:r>
              <a:rPr lang="en-US" dirty="0" err="1"/>
              <a:t>is_about</a:t>
            </a:r>
            <a:r>
              <a:rPr lang="en-US" dirty="0"/>
              <a:t> came from?</a:t>
            </a:r>
          </a:p>
          <a:p>
            <a:endParaRPr lang="en-US" dirty="0"/>
          </a:p>
          <a:p>
            <a:r>
              <a:rPr lang="en-US" dirty="0"/>
              <a:t>GOOGLE SEARCHES:</a:t>
            </a:r>
          </a:p>
          <a:p>
            <a:pPr marL="228600" indent="-228600">
              <a:buAutoNum type="arabicPeriod"/>
            </a:pPr>
            <a:r>
              <a:rPr lang="en-US" dirty="0"/>
              <a:t>incomplete evidence embryo establishes disease</a:t>
            </a:r>
          </a:p>
          <a:p>
            <a:pPr marL="228600" indent="-228600">
              <a:buAutoNum type="arabicPeriod"/>
            </a:pPr>
            <a:r>
              <a:rPr lang="en-US" dirty="0"/>
              <a:t>sustains vitamin d unexpected observation method primary care clinicians possible understanding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1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about is the fundamental relationship from the relations ontology – ask mike where </a:t>
            </a:r>
            <a:r>
              <a:rPr lang="en-US" dirty="0" err="1"/>
              <a:t>is_about</a:t>
            </a:r>
            <a:r>
              <a:rPr lang="en-US" dirty="0"/>
              <a:t> came from? – Add in the IAO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4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only create a formal taxonomy but also think about next steps or goals for knowledge from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could do if we had these: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the literature – timeline based on questions not just answers and what we did – more true to the scientific endeavor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all the NLP information extraction outputs to see if we can find new knowledge (a new form of literature-based discovery)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Linguistically interesting – formalize and understand epistemics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could do if we had these: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the 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all the NLP information extraction outputs to see if we can find new knowledge (a new form of literature-based discovery)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Linguistically interesting – formalize and understand epistemics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1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could do if we had these: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the 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all the NLP information extraction outputs to see if we can find new knowledge (a new form of literature-based discovery)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Linguistically interesting – formalize and understand epistemics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Effort in NLP is mainly in information extraction – so statements of ignorance have been discarded because not good for information extraction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task – trying to categorize the unknowns – not the same thing as hedging but we can leverage the previous work but we need to come up with the types and content of the statements of ignorance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never worried about the content before we would just </a:t>
            </a:r>
          </a:p>
          <a:p>
            <a:endParaRPr lang="en-US" dirty="0"/>
          </a:p>
          <a:p>
            <a:r>
              <a:rPr lang="en-US" dirty="0"/>
              <a:t>1. Definitions are all different – not standardized</a:t>
            </a:r>
          </a:p>
          <a:p>
            <a:r>
              <a:rPr lang="en-US" dirty="0"/>
              <a:t>2. Lexical cues given to help identify epistemics</a:t>
            </a:r>
          </a:p>
          <a:p>
            <a:r>
              <a:rPr lang="en-US" dirty="0"/>
              <a:t>3. Serving knowledge mainly to ensure that information extraction is factual not uncertain/unknown/speculated/hedged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about caveating things</a:t>
            </a:r>
          </a:p>
          <a:p>
            <a:endParaRPr lang="en-US" dirty="0"/>
          </a:p>
          <a:p>
            <a:r>
              <a:rPr lang="en-US" dirty="0"/>
              <a:t>Novel: I will serve the epistemics and not knowledge and the scientific method!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Weasel words from Wikipedia: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Wikipedia:Manual_of_Style</a:t>
            </a:r>
            <a:r>
              <a:rPr lang="en-US" dirty="0"/>
              <a:t>/</a:t>
            </a:r>
            <a:r>
              <a:rPr lang="en-US" dirty="0" err="1"/>
              <a:t>Words_to_watch#Unsupported_attributions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0AC8A-89D7-154D-BB94-1865D9880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sentence from the abstract as an example – first we add open biomedical ontologies (classic NLP) </a:t>
            </a:r>
          </a:p>
          <a:p>
            <a:r>
              <a:rPr lang="en-US" dirty="0"/>
              <a:t>- From CRAFT: </a:t>
            </a:r>
            <a:r>
              <a:rPr lang="en-US" dirty="0" err="1"/>
              <a:t>chebi</a:t>
            </a:r>
            <a:r>
              <a:rPr lang="en-US" dirty="0"/>
              <a:t>, go, so, </a:t>
            </a:r>
            <a:r>
              <a:rPr lang="en-US" dirty="0" err="1"/>
              <a:t>pato</a:t>
            </a:r>
            <a:r>
              <a:rPr lang="en-US" dirty="0"/>
              <a:t>, </a:t>
            </a:r>
            <a:r>
              <a:rPr lang="en-US" dirty="0" err="1"/>
              <a:t>uberon</a:t>
            </a:r>
            <a:r>
              <a:rPr lang="en-US" dirty="0"/>
              <a:t>, cl, pro, </a:t>
            </a:r>
          </a:p>
          <a:p>
            <a:endParaRPr lang="en-US" dirty="0"/>
          </a:p>
          <a:p>
            <a:r>
              <a:rPr lang="en-US" dirty="0"/>
              <a:t>These slides get busy so just bare with 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colors!!!!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= focus on from the sentence example</a:t>
            </a:r>
          </a:p>
          <a:p>
            <a:endParaRPr lang="en-US" dirty="0"/>
          </a:p>
          <a:p>
            <a:r>
              <a:rPr lang="en-US" dirty="0"/>
              <a:t>We will focus in on the ones highlighted to follow through with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A958B-FBE1-F548-89D5-CBA26D6EAE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D175-E601-BF44-B4BF-7F6B1259D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04AF4-7464-8242-92BF-F9D8007B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2B40-611B-2B47-9D08-FEF66681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66EF-3881-FD43-B58E-3ADE6B7D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68C6-7542-7348-9AD8-8927BEE1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D643-73CB-B04E-A2B4-B32B7855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E2BDF-F211-4140-932C-D2BB7697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0A7E-7ACC-9740-81B8-72E4B3A5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0D92-857A-B940-96ED-F2C2F1AB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4022-FB62-0043-89B8-A1048A8D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5EA21-C874-DA47-850E-2E5355D21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1C7FE-C4EC-AF45-B4FD-B98E97FAE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7476B-B7F9-B54F-A7B6-D1714702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F478-21C2-BB4F-9083-59F78B3F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ABA9-DB20-7F41-9823-6D92C331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A0DC-7F7E-6740-A644-12BC1991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9E96-FDFF-0440-893A-76DC7D60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38AFB-7E74-6A42-880D-1C961690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19BB2-3F28-6C49-B71C-61775B2D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4000-DB11-F54A-9F52-64BF409C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8E2B-3172-C14B-9809-74973B46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26D40-8760-0F41-AE0D-27492DEE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3191-74D1-6149-8BF8-8B1427EF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F1B1-303D-8745-B3E8-F46670FE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39DD-508B-D54F-9CB9-B1BBC8FC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4337-C79C-D04D-BA37-DEC833D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65A4-4EE5-FB41-91A3-C5D8DD982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07DC1-DEB7-8C42-87F9-D9FFEE5C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DDD96-8EC0-BE45-906E-AF7C9164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FEBE-84D2-2343-99F3-8E9FDB1B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CF0E-8CFF-2A4B-BBD1-4852370C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880-B438-E54A-9816-C8479BB3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6025-4F4E-714C-9953-B51130A8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2A423-6AAA-B84B-9D91-D6D24E57E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C0157-AA0A-A347-9346-BC59CF28B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72972-FEF3-9842-9EEB-182268C0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4C743-A5DE-0A45-AD5E-F4FD2816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0A12D-2223-D241-8D22-97015B2F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CCCB5-02C4-F44A-93D4-BCF122BE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8680-41CB-FD44-A2B0-6600FD65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09244-CC5C-CA41-ADF5-840E32ED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F5B42-D42F-A847-AF2B-56062934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4FCEE-69F2-954F-964F-105079AB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05E97-5B9F-C949-B6FA-F921C2FF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E696-5435-A542-B3EC-143E59BD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EAA7A-38CC-5D46-B399-BABAB6D4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0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B0CD-4E48-5B49-83A1-89CE051C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BEA6-7575-564B-AF51-D30692A5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E76D5-481E-EC47-B110-9FE9089D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9F991-7366-174F-86D7-790AD64A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C5B0-E691-F142-8E7E-2CC255F5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C939-790B-C743-A7EF-66C774D1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4DDD-9C37-284E-8D1A-348917DD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4E365-A645-5340-AE5F-144E4E37F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EFBD-F0CE-7645-9D41-A9AC4CC9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579A1-3B2A-4648-A43B-00F7681F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3E9D3-9A97-1C4E-A6E5-8BEBCEFF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0BCCC-3DD9-8B43-8807-AE3FA188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2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FF66-1CBC-9940-93AE-3C0215F7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F0D9-764B-9F4F-9C99-D4D47CD2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5908-1F93-1F4C-B98F-C3EC00EB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C9E9-2CEE-0D44-A7BE-54DE4A6DFA6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200F-392C-A344-A2B2-55FA0FC8A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324A-5034-C348-A2AA-58DA7F32B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B606-2675-CE48-9AF7-42D75D7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4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3C72-41C8-8D4C-941E-319223F27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412" y="1140293"/>
            <a:ext cx="9861176" cy="1986597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Representations of Ignorance Statements: Known Unknowns in Prenatal Nutrition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084DC-A272-EA46-BD2D-AA2A67F31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0182"/>
          </a:xfrm>
        </p:spPr>
        <p:txBody>
          <a:bodyPr>
            <a:normAutofit/>
          </a:bodyPr>
          <a:lstStyle/>
          <a:p>
            <a:r>
              <a:rPr lang="en-US" dirty="0"/>
              <a:t>Mayla Rachel Boguslav</a:t>
            </a:r>
          </a:p>
          <a:p>
            <a:r>
              <a:rPr lang="en-US" dirty="0"/>
              <a:t>University of Colorado Anschutz Medical Campus</a:t>
            </a:r>
          </a:p>
          <a:p>
            <a:r>
              <a:rPr lang="en-US" dirty="0"/>
              <a:t>Advisors: Larry Hunter and Sonia Leach</a:t>
            </a:r>
          </a:p>
          <a:p>
            <a:r>
              <a:rPr lang="en-US" dirty="0"/>
              <a:t>AMIA NLP Working Group</a:t>
            </a:r>
          </a:p>
          <a:p>
            <a:r>
              <a:rPr lang="en-US" dirty="0"/>
              <a:t>Emerging NLP Opportunities</a:t>
            </a:r>
          </a:p>
          <a:p>
            <a:r>
              <a:rPr lang="en-US" dirty="0"/>
              <a:t>11/3/18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42FEC-8391-AE44-84BE-BE4E5782A667}"/>
              </a:ext>
            </a:extLst>
          </p:cNvPr>
          <p:cNvSpPr txBox="1"/>
          <p:nvPr/>
        </p:nvSpPr>
        <p:spPr>
          <a:xfrm>
            <a:off x="9722541" y="11424"/>
            <a:ext cx="246945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Acknowledgements: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Mike Bada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Tiffany Callahan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Kevin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William Baumgartner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E3FA2-67AD-DB42-9708-BD018448E0E1}"/>
              </a:ext>
            </a:extLst>
          </p:cNvPr>
          <p:cNvSpPr txBox="1"/>
          <p:nvPr/>
        </p:nvSpPr>
        <p:spPr>
          <a:xfrm>
            <a:off x="9316148" y="6200245"/>
            <a:ext cx="28758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Funding</a:t>
            </a:r>
            <a:r>
              <a:rPr lang="en-US" dirty="0"/>
              <a:t>: NLM Training Grant</a:t>
            </a:r>
            <a:br>
              <a:rPr lang="en-US" dirty="0"/>
            </a:br>
            <a:r>
              <a:rPr lang="en-US" dirty="0"/>
              <a:t>(3T15LM009451-12S1)</a:t>
            </a:r>
          </a:p>
        </p:txBody>
      </p:sp>
    </p:spTree>
    <p:extLst>
      <p:ext uri="{BB962C8B-B14F-4D97-AF65-F5344CB8AC3E}">
        <p14:creationId xmlns:p14="http://schemas.microsoft.com/office/powerpoint/2010/main" val="306029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9249-671C-0D49-A550-6E7118F8222A}"/>
              </a:ext>
            </a:extLst>
          </p:cNvPr>
          <p:cNvSpPr txBox="1"/>
          <p:nvPr/>
        </p:nvSpPr>
        <p:spPr>
          <a:xfrm>
            <a:off x="1069589" y="6011665"/>
            <a:ext cx="1028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routine preconception and prenatal care in the offices of </a:t>
            </a:r>
            <a:r>
              <a:rPr lang="en-US" sz="2400" dirty="0">
                <a:highlight>
                  <a:srgbClr val="00FF00"/>
                </a:highlight>
              </a:rPr>
              <a:t>primary care clinicians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A8A2A-5AA6-2D40-92A2-71F8E8815560}"/>
              </a:ext>
            </a:extLst>
          </p:cNvPr>
          <p:cNvSpPr txBox="1"/>
          <p:nvPr/>
        </p:nvSpPr>
        <p:spPr>
          <a:xfrm>
            <a:off x="1069589" y="1408742"/>
            <a:ext cx="99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With </a:t>
            </a:r>
            <a:r>
              <a:rPr lang="en-US" sz="2400" dirty="0">
                <a:highlight>
                  <a:srgbClr val="FFFF00"/>
                </a:highlight>
              </a:rPr>
              <a:t>increasing evidence</a:t>
            </a:r>
            <a:r>
              <a:rPr lang="en-US" sz="2400" dirty="0"/>
              <a:t> pointing to </a:t>
            </a:r>
            <a:r>
              <a:rPr lang="en-US" sz="2400" dirty="0">
                <a:highlight>
                  <a:srgbClr val="00FF00"/>
                </a:highlight>
              </a:rPr>
              <a:t>fetal origins</a:t>
            </a:r>
            <a:r>
              <a:rPr lang="en-US" sz="2400" dirty="0"/>
              <a:t> of some later life </a:t>
            </a:r>
            <a:r>
              <a:rPr lang="en-US" sz="2400" dirty="0">
                <a:highlight>
                  <a:srgbClr val="00FF00"/>
                </a:highlight>
              </a:rPr>
              <a:t>disease</a:t>
            </a:r>
            <a:r>
              <a:rPr lang="en-US" sz="2400" dirty="0"/>
              <a:t>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16030-AC65-0D40-AF83-C917B31E0A00}"/>
              </a:ext>
            </a:extLst>
          </p:cNvPr>
          <p:cNvSpPr txBox="1"/>
          <p:nvPr/>
        </p:nvSpPr>
        <p:spPr>
          <a:xfrm>
            <a:off x="1069592" y="3011356"/>
            <a:ext cx="993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securing </a:t>
            </a:r>
            <a:r>
              <a:rPr lang="en-US" sz="2400" dirty="0">
                <a:highlight>
                  <a:srgbClr val="00FF00"/>
                </a:highlight>
              </a:rPr>
              <a:t>vitamin D</a:t>
            </a:r>
            <a:r>
              <a:rPr lang="en-US" sz="2400" dirty="0"/>
              <a:t> sufficiency in pregnancy </a:t>
            </a:r>
            <a:r>
              <a:rPr lang="en-US" sz="2400" dirty="0">
                <a:highlight>
                  <a:srgbClr val="FFFF00"/>
                </a:highlight>
              </a:rPr>
              <a:t>appears to be</a:t>
            </a:r>
            <a:r>
              <a:rPr lang="en-US" sz="2400" dirty="0"/>
              <a:t>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66403-C87C-5F4C-8671-C6134E7D0C49}"/>
              </a:ext>
            </a:extLst>
          </p:cNvPr>
          <p:cNvSpPr txBox="1"/>
          <p:nvPr/>
        </p:nvSpPr>
        <p:spPr>
          <a:xfrm>
            <a:off x="1069592" y="4639884"/>
            <a:ext cx="1005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simple, safe, and cost-effective measure that </a:t>
            </a:r>
            <a:r>
              <a:rPr lang="en-US" sz="2400" dirty="0">
                <a:highlight>
                  <a:srgbClr val="FFFF00"/>
                </a:highlight>
              </a:rPr>
              <a:t>can be</a:t>
            </a:r>
            <a:r>
              <a:rPr lang="en-US" sz="2400" dirty="0"/>
              <a:t> incorporated into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85235-6972-DE4A-9E58-CC680FF0D85B}"/>
              </a:ext>
            </a:extLst>
          </p:cNvPr>
          <p:cNvSpPr txBox="1"/>
          <p:nvPr/>
        </p:nvSpPr>
        <p:spPr>
          <a:xfrm>
            <a:off x="4542020" y="200833"/>
            <a:ext cx="1954182" cy="615553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UBERON:</a:t>
            </a:r>
            <a:r>
              <a:rPr lang="en-US" dirty="0"/>
              <a:t>0000922</a:t>
            </a:r>
            <a:endParaRPr lang="en-US" sz="16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UBERON:“embryo</a:t>
            </a:r>
            <a:r>
              <a:rPr lang="en-US" sz="1600" dirty="0"/>
              <a:t>”)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3977D2-9306-C24D-8C13-05F9E9424AC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519111" y="816386"/>
            <a:ext cx="866699" cy="59235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0A4EDA-3AEB-FA4B-8FBA-0DA5EA1B67D9}"/>
              </a:ext>
            </a:extLst>
          </p:cNvPr>
          <p:cNvSpPr txBox="1"/>
          <p:nvPr/>
        </p:nvSpPr>
        <p:spPr>
          <a:xfrm>
            <a:off x="8500281" y="231828"/>
            <a:ext cx="1858022" cy="584775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DOID:4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DOID:“disease</a:t>
            </a:r>
            <a:r>
              <a:rPr lang="en-US" sz="1600" dirty="0"/>
              <a:t>”)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5928A8-1F71-FA4F-A9BD-1990BF38434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429292" y="816603"/>
            <a:ext cx="362105" cy="60262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EB1B38-11E6-7D4E-8E8D-115035206058}"/>
              </a:ext>
            </a:extLst>
          </p:cNvPr>
          <p:cNvSpPr txBox="1"/>
          <p:nvPr/>
        </p:nvSpPr>
        <p:spPr>
          <a:xfrm>
            <a:off x="1661108" y="1913885"/>
            <a:ext cx="1858022" cy="584775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ChEBI:27300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ChEBI</a:t>
            </a:r>
            <a:r>
              <a:rPr lang="en-US" sz="1600" dirty="0"/>
              <a:t>:“vitamin D”)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7D425-A948-2D4D-8DB4-0EE027BAD742}"/>
              </a:ext>
            </a:extLst>
          </p:cNvPr>
          <p:cNvSpPr txBox="1"/>
          <p:nvPr/>
        </p:nvSpPr>
        <p:spPr>
          <a:xfrm>
            <a:off x="1915547" y="208413"/>
            <a:ext cx="1858022" cy="830997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Epistemic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EC:‘’incomplete</a:t>
            </a:r>
            <a:r>
              <a:rPr lang="en-US" sz="1600" dirty="0"/>
              <a:t> evidence”)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12AEE-FAB2-1E4A-AAB1-CE7CE0FC9EF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844558" y="1039410"/>
            <a:ext cx="362105" cy="356406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D73385-9DD8-E54F-90FB-2F078A556262}"/>
              </a:ext>
            </a:extLst>
          </p:cNvPr>
          <p:cNvSpPr txBox="1"/>
          <p:nvPr/>
        </p:nvSpPr>
        <p:spPr>
          <a:xfrm>
            <a:off x="6151432" y="1857481"/>
            <a:ext cx="1858022" cy="830997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Epistemic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EC:‘’unexpected</a:t>
            </a:r>
            <a:r>
              <a:rPr lang="en-US" sz="1600" dirty="0"/>
              <a:t> observation”)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A04E3E-4B08-004A-8E62-C72B714A230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080443" y="2688478"/>
            <a:ext cx="362105" cy="356406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7F0943-DBA0-834E-B9EC-1207F0385AAF}"/>
              </a:ext>
            </a:extLst>
          </p:cNvPr>
          <p:cNvSpPr txBox="1"/>
          <p:nvPr/>
        </p:nvSpPr>
        <p:spPr>
          <a:xfrm>
            <a:off x="5865415" y="3555681"/>
            <a:ext cx="1858022" cy="830997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Epistemic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EC:‘’possible</a:t>
            </a:r>
            <a:r>
              <a:rPr lang="en-US" sz="1600" dirty="0"/>
              <a:t> understanding”)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DF47C4-5E37-0C4C-AE50-4694829FB61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94426" y="4386678"/>
            <a:ext cx="433091" cy="261178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C359A-D9C5-9D4F-8D80-6D84C9051ADD}"/>
              </a:ext>
            </a:extLst>
          </p:cNvPr>
          <p:cNvCxnSpPr>
            <a:cxnSpLocks/>
          </p:cNvCxnSpPr>
          <p:nvPr/>
        </p:nvCxnSpPr>
        <p:spPr>
          <a:xfrm>
            <a:off x="2590119" y="2498660"/>
            <a:ext cx="332963" cy="51269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A3E47F-07FB-514E-BE31-B66078907ECA}"/>
              </a:ext>
            </a:extLst>
          </p:cNvPr>
          <p:cNvSpPr txBox="1"/>
          <p:nvPr/>
        </p:nvSpPr>
        <p:spPr>
          <a:xfrm>
            <a:off x="0" y="0"/>
            <a:ext cx="143564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ADDING EPISTEMICS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5AA39-A75B-E345-8F94-E85EA100E539}"/>
              </a:ext>
            </a:extLst>
          </p:cNvPr>
          <p:cNvSpPr txBox="1"/>
          <p:nvPr/>
        </p:nvSpPr>
        <p:spPr>
          <a:xfrm>
            <a:off x="8198342" y="5101549"/>
            <a:ext cx="3161123" cy="615553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HL7:</a:t>
            </a:r>
            <a:r>
              <a:rPr lang="en-US" dirty="0"/>
              <a:t>C0033131</a:t>
            </a:r>
            <a:endParaRPr lang="en-US" sz="1600" dirty="0"/>
          </a:p>
          <a:p>
            <a:pPr algn="ctr"/>
            <a:r>
              <a:rPr lang="en-US" sz="1600" dirty="0"/>
              <a:t>(HL7:“primary care physician”)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F18889-E953-174D-A596-470BB6B3A23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778904" y="5717102"/>
            <a:ext cx="170405" cy="2945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9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7F0943-DBA0-834E-B9EC-1207F0385AAF}"/>
              </a:ext>
            </a:extLst>
          </p:cNvPr>
          <p:cNvSpPr txBox="1"/>
          <p:nvPr/>
        </p:nvSpPr>
        <p:spPr>
          <a:xfrm>
            <a:off x="5865415" y="3555681"/>
            <a:ext cx="1858022" cy="830997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Epistemic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EC:‘’possible</a:t>
            </a:r>
            <a:r>
              <a:rPr lang="en-US" sz="1600" dirty="0"/>
              <a:t> understanding”)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46AC65-6DA3-D24B-BF3F-E8225E92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69589" y="5566000"/>
            <a:ext cx="9934271" cy="4329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AAFCD1C-C856-1648-8614-BF684614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77962" y="1233090"/>
            <a:ext cx="1620274" cy="1701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DD0FA0-E4FC-E843-94DC-6457A1AD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55578" y="2750543"/>
            <a:ext cx="3675517" cy="385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159249-671C-0D49-A550-6E7118F8222A}"/>
              </a:ext>
            </a:extLst>
          </p:cNvPr>
          <p:cNvSpPr txBox="1"/>
          <p:nvPr/>
        </p:nvSpPr>
        <p:spPr>
          <a:xfrm>
            <a:off x="1069589" y="6011665"/>
            <a:ext cx="1028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routine preconception and prenatal care in the offices of </a:t>
            </a:r>
            <a:r>
              <a:rPr lang="en-US" sz="2400" dirty="0">
                <a:highlight>
                  <a:srgbClr val="00FF00"/>
                </a:highlight>
              </a:rPr>
              <a:t>primary care clinicians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A8A2A-5AA6-2D40-92A2-71F8E8815560}"/>
              </a:ext>
            </a:extLst>
          </p:cNvPr>
          <p:cNvSpPr txBox="1"/>
          <p:nvPr/>
        </p:nvSpPr>
        <p:spPr>
          <a:xfrm>
            <a:off x="1069589" y="1408742"/>
            <a:ext cx="99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With </a:t>
            </a:r>
            <a:r>
              <a:rPr lang="en-US" sz="2400" dirty="0">
                <a:highlight>
                  <a:srgbClr val="FFFF00"/>
                </a:highlight>
              </a:rPr>
              <a:t>increasing evidence</a:t>
            </a:r>
            <a:r>
              <a:rPr lang="en-US" sz="2400" dirty="0"/>
              <a:t> pointing to </a:t>
            </a:r>
            <a:r>
              <a:rPr lang="en-US" sz="2400" dirty="0">
                <a:highlight>
                  <a:srgbClr val="00FF00"/>
                </a:highlight>
              </a:rPr>
              <a:t>fetal origins</a:t>
            </a:r>
            <a:r>
              <a:rPr lang="en-US" sz="2400" dirty="0"/>
              <a:t> of some later life </a:t>
            </a:r>
            <a:r>
              <a:rPr lang="en-US" sz="2400" dirty="0">
                <a:highlight>
                  <a:srgbClr val="00FF00"/>
                </a:highlight>
              </a:rPr>
              <a:t>disease</a:t>
            </a:r>
            <a:r>
              <a:rPr lang="en-US" sz="2400" dirty="0"/>
              <a:t>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16030-AC65-0D40-AF83-C917B31E0A00}"/>
              </a:ext>
            </a:extLst>
          </p:cNvPr>
          <p:cNvSpPr txBox="1"/>
          <p:nvPr/>
        </p:nvSpPr>
        <p:spPr>
          <a:xfrm>
            <a:off x="1069592" y="3011356"/>
            <a:ext cx="993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securing </a:t>
            </a:r>
            <a:r>
              <a:rPr lang="en-US" sz="2400" dirty="0">
                <a:highlight>
                  <a:srgbClr val="00FF00"/>
                </a:highlight>
              </a:rPr>
              <a:t>vitamin D</a:t>
            </a:r>
            <a:r>
              <a:rPr lang="en-US" sz="2400" dirty="0"/>
              <a:t> sufficiency in pregnancy </a:t>
            </a:r>
            <a:r>
              <a:rPr lang="en-US" sz="2400" dirty="0">
                <a:highlight>
                  <a:srgbClr val="FFFF00"/>
                </a:highlight>
              </a:rPr>
              <a:t>appears to be</a:t>
            </a:r>
            <a:r>
              <a:rPr lang="en-US" sz="2400" dirty="0"/>
              <a:t>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66403-C87C-5F4C-8671-C6134E7D0C49}"/>
              </a:ext>
            </a:extLst>
          </p:cNvPr>
          <p:cNvSpPr txBox="1"/>
          <p:nvPr/>
        </p:nvSpPr>
        <p:spPr>
          <a:xfrm>
            <a:off x="1069592" y="4639884"/>
            <a:ext cx="1005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simple, safe, and cost-effective measure that </a:t>
            </a:r>
            <a:r>
              <a:rPr lang="en-US" sz="2400" dirty="0">
                <a:highlight>
                  <a:srgbClr val="FFFF00"/>
                </a:highlight>
              </a:rPr>
              <a:t>can be</a:t>
            </a:r>
            <a:r>
              <a:rPr lang="en-US" sz="2400" dirty="0"/>
              <a:t> incorporated into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A4EDA-3AEB-FA4B-8FBA-0DA5EA1B67D9}"/>
              </a:ext>
            </a:extLst>
          </p:cNvPr>
          <p:cNvSpPr txBox="1"/>
          <p:nvPr/>
        </p:nvSpPr>
        <p:spPr>
          <a:xfrm>
            <a:off x="8500281" y="231828"/>
            <a:ext cx="1858022" cy="584775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DOID:4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DOID:“disease</a:t>
            </a:r>
            <a:r>
              <a:rPr lang="en-US" sz="1600" dirty="0"/>
              <a:t>”)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5928A8-1F71-FA4F-A9BD-1990BF38434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429292" y="816603"/>
            <a:ext cx="362105" cy="60262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EB1B38-11E6-7D4E-8E8D-115035206058}"/>
              </a:ext>
            </a:extLst>
          </p:cNvPr>
          <p:cNvSpPr txBox="1"/>
          <p:nvPr/>
        </p:nvSpPr>
        <p:spPr>
          <a:xfrm>
            <a:off x="1661108" y="1913885"/>
            <a:ext cx="1858022" cy="584775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ChEBI:27300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ChEBI</a:t>
            </a:r>
            <a:r>
              <a:rPr lang="en-US" sz="1600" dirty="0"/>
              <a:t>:“vitamin D”)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7D425-A948-2D4D-8DB4-0EE027BAD742}"/>
              </a:ext>
            </a:extLst>
          </p:cNvPr>
          <p:cNvSpPr txBox="1"/>
          <p:nvPr/>
        </p:nvSpPr>
        <p:spPr>
          <a:xfrm>
            <a:off x="1915547" y="208413"/>
            <a:ext cx="1858022" cy="830997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Epistemic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EC:‘’incomplete</a:t>
            </a:r>
            <a:r>
              <a:rPr lang="en-US" sz="1600" dirty="0"/>
              <a:t> evidence”)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12AEE-FAB2-1E4A-AAB1-CE7CE0FC9EF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844558" y="1039410"/>
            <a:ext cx="362105" cy="356406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D73385-9DD8-E54F-90FB-2F078A556262}"/>
              </a:ext>
            </a:extLst>
          </p:cNvPr>
          <p:cNvSpPr txBox="1"/>
          <p:nvPr/>
        </p:nvSpPr>
        <p:spPr>
          <a:xfrm>
            <a:off x="6151432" y="1857481"/>
            <a:ext cx="1858022" cy="830997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Epistemic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EC:‘’unexpected</a:t>
            </a:r>
            <a:r>
              <a:rPr lang="en-US" sz="1600" dirty="0"/>
              <a:t> observation”)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A04E3E-4B08-004A-8E62-C72B714A230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080443" y="2688478"/>
            <a:ext cx="362105" cy="356406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DF47C4-5E37-0C4C-AE50-4694829FB61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94426" y="4386678"/>
            <a:ext cx="433091" cy="261178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FE03D-D337-9444-9060-6C23C51ED26A}"/>
              </a:ext>
            </a:extLst>
          </p:cNvPr>
          <p:cNvSpPr txBox="1"/>
          <p:nvPr/>
        </p:nvSpPr>
        <p:spPr>
          <a:xfrm>
            <a:off x="6521150" y="200833"/>
            <a:ext cx="1954182" cy="584775"/>
          </a:xfrm>
          <a:prstGeom prst="rect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Subject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S:“establishes</a:t>
            </a:r>
            <a:r>
              <a:rPr lang="en-US" sz="1600" dirty="0"/>
              <a:t>”)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124121-36DA-8E40-A04A-30D5A0D60F94}"/>
              </a:ext>
            </a:extLst>
          </p:cNvPr>
          <p:cNvCxnSpPr>
            <a:cxnSpLocks/>
            <a:stCxn id="28" idx="2"/>
            <a:endCxn id="31" idx="2"/>
          </p:cNvCxnSpPr>
          <p:nvPr/>
        </p:nvCxnSpPr>
        <p:spPr>
          <a:xfrm flipH="1">
            <a:off x="6488099" y="785608"/>
            <a:ext cx="1010142" cy="44748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8CBFD9-4CAB-9A48-8EDE-689A18FA1ABD}"/>
              </a:ext>
            </a:extLst>
          </p:cNvPr>
          <p:cNvCxnSpPr>
            <a:cxnSpLocks/>
          </p:cNvCxnSpPr>
          <p:nvPr/>
        </p:nvCxnSpPr>
        <p:spPr>
          <a:xfrm>
            <a:off x="2590119" y="2498660"/>
            <a:ext cx="332963" cy="51269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6E7007-D430-B740-BA0A-C80D8EE593B8}"/>
              </a:ext>
            </a:extLst>
          </p:cNvPr>
          <p:cNvSpPr txBox="1"/>
          <p:nvPr/>
        </p:nvSpPr>
        <p:spPr>
          <a:xfrm>
            <a:off x="3707508" y="1913885"/>
            <a:ext cx="1954182" cy="584775"/>
          </a:xfrm>
          <a:prstGeom prst="rect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Subject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S:“sustains</a:t>
            </a:r>
            <a:r>
              <a:rPr lang="en-US" sz="1600" dirty="0"/>
              <a:t>”)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6BD1C1-061F-3C46-8911-D885DDA92FAE}"/>
              </a:ext>
            </a:extLst>
          </p:cNvPr>
          <p:cNvCxnSpPr>
            <a:cxnSpLocks/>
            <a:stCxn id="33" idx="2"/>
            <a:endCxn id="32" idx="2"/>
          </p:cNvCxnSpPr>
          <p:nvPr/>
        </p:nvCxnSpPr>
        <p:spPr>
          <a:xfrm flipH="1">
            <a:off x="2993336" y="2498660"/>
            <a:ext cx="1691263" cy="25188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DB2ED9D-5C7D-494B-80EA-04AF820A6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85322" y="4386191"/>
            <a:ext cx="5066109" cy="3859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B523D62-2C47-574A-8A92-79692A101D51}"/>
              </a:ext>
            </a:extLst>
          </p:cNvPr>
          <p:cNvSpPr txBox="1"/>
          <p:nvPr/>
        </p:nvSpPr>
        <p:spPr>
          <a:xfrm>
            <a:off x="1307592" y="3608009"/>
            <a:ext cx="1954182" cy="584775"/>
          </a:xfrm>
          <a:prstGeom prst="rect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Subject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S:“methodology</a:t>
            </a:r>
            <a:r>
              <a:rPr lang="en-US" sz="1600" dirty="0"/>
              <a:t>”)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32B86E-7D6E-BC4C-868E-8987E78C4ECF}"/>
              </a:ext>
            </a:extLst>
          </p:cNvPr>
          <p:cNvCxnSpPr>
            <a:cxnSpLocks/>
            <a:stCxn id="36" idx="2"/>
            <a:endCxn id="35" idx="2"/>
          </p:cNvCxnSpPr>
          <p:nvPr/>
        </p:nvCxnSpPr>
        <p:spPr>
          <a:xfrm>
            <a:off x="2284683" y="4192784"/>
            <a:ext cx="1333693" cy="1934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EFC16B-7366-7A4E-800A-E4A827ED6DE4}"/>
              </a:ext>
            </a:extLst>
          </p:cNvPr>
          <p:cNvSpPr txBox="1"/>
          <p:nvPr/>
        </p:nvSpPr>
        <p:spPr>
          <a:xfrm>
            <a:off x="2969147" y="5025849"/>
            <a:ext cx="1954182" cy="584775"/>
          </a:xfrm>
          <a:prstGeom prst="rect">
            <a:avLst/>
          </a:prstGeom>
          <a:solidFill>
            <a:schemeClr val="accent2">
              <a:lumMod val="60000"/>
              <a:lumOff val="40000"/>
              <a:alpha val="71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Subject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S:“environment</a:t>
            </a:r>
            <a:r>
              <a:rPr lang="en-US" sz="1600" dirty="0"/>
              <a:t>”)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BEC66E-DE5D-9C4F-8383-053E2AC96FB2}"/>
              </a:ext>
            </a:extLst>
          </p:cNvPr>
          <p:cNvCxnSpPr>
            <a:cxnSpLocks/>
            <a:stCxn id="39" idx="2"/>
            <a:endCxn id="38" idx="2"/>
          </p:cNvCxnSpPr>
          <p:nvPr/>
        </p:nvCxnSpPr>
        <p:spPr>
          <a:xfrm flipV="1">
            <a:off x="3946238" y="5566000"/>
            <a:ext cx="2090486" cy="4462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D7BC13-1D99-A948-8D16-CF6611AE8AF2}"/>
              </a:ext>
            </a:extLst>
          </p:cNvPr>
          <p:cNvSpPr txBox="1"/>
          <p:nvPr/>
        </p:nvSpPr>
        <p:spPr>
          <a:xfrm>
            <a:off x="0" y="0"/>
            <a:ext cx="143564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ADDING GENERAL SUBJECT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481927-C8E9-704A-B5AF-609722EB6544}"/>
              </a:ext>
            </a:extLst>
          </p:cNvPr>
          <p:cNvSpPr txBox="1"/>
          <p:nvPr/>
        </p:nvSpPr>
        <p:spPr>
          <a:xfrm>
            <a:off x="4542020" y="200833"/>
            <a:ext cx="1954182" cy="615553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UBERON:</a:t>
            </a:r>
            <a:r>
              <a:rPr lang="en-US" dirty="0"/>
              <a:t>0000922</a:t>
            </a:r>
            <a:endParaRPr lang="en-US" sz="16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UBERON:“embryo</a:t>
            </a:r>
            <a:r>
              <a:rPr lang="en-US" sz="1600" dirty="0"/>
              <a:t>”)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00FFA1-48A0-414C-9B78-316FB7CE54FE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519111" y="816386"/>
            <a:ext cx="866699" cy="59235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49EF64-613A-5242-A7D2-2857C91662C9}"/>
              </a:ext>
            </a:extLst>
          </p:cNvPr>
          <p:cNvSpPr txBox="1"/>
          <p:nvPr/>
        </p:nvSpPr>
        <p:spPr>
          <a:xfrm>
            <a:off x="8198342" y="5101549"/>
            <a:ext cx="3161123" cy="615553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HL7:</a:t>
            </a:r>
            <a:r>
              <a:rPr lang="en-US" dirty="0"/>
              <a:t>C0033131</a:t>
            </a:r>
            <a:endParaRPr lang="en-US" sz="1600" dirty="0"/>
          </a:p>
          <a:p>
            <a:pPr algn="ctr"/>
            <a:r>
              <a:rPr lang="en-US" sz="1600" dirty="0"/>
              <a:t>(HL7:“primary care physician”)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B2A417-7F1E-6245-B203-BDF2623AA30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778904" y="5717102"/>
            <a:ext cx="170405" cy="2945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8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AE8F96-3E2F-8648-BC2F-6F24A445F8F2}"/>
              </a:ext>
            </a:extLst>
          </p:cNvPr>
          <p:cNvGraphicFramePr/>
          <p:nvPr/>
        </p:nvGraphicFramePr>
        <p:xfrm>
          <a:off x="0" y="28575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08691C-0328-574B-AAC9-408A02B6EFFA}"/>
              </a:ext>
            </a:extLst>
          </p:cNvPr>
          <p:cNvSpPr txBox="1"/>
          <p:nvPr/>
        </p:nvSpPr>
        <p:spPr>
          <a:xfrm>
            <a:off x="5244970" y="6488668"/>
            <a:ext cx="694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/models/tree/master/research/</a:t>
            </a:r>
            <a:r>
              <a:rPr lang="en-US" dirty="0" err="1"/>
              <a:t>syntaxnet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27755-9941-3E4B-8A0E-7272E70F0A50}"/>
              </a:ext>
            </a:extLst>
          </p:cNvPr>
          <p:cNvSpPr txBox="1"/>
          <p:nvPr/>
        </p:nvSpPr>
        <p:spPr>
          <a:xfrm>
            <a:off x="0" y="0"/>
            <a:ext cx="118109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Dependency parse of example sentence – knowledge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D548D-3768-0E4D-ABA2-FF40D6CAEACC}"/>
              </a:ext>
            </a:extLst>
          </p:cNvPr>
          <p:cNvSpPr txBox="1"/>
          <p:nvPr/>
        </p:nvSpPr>
        <p:spPr>
          <a:xfrm>
            <a:off x="9115426" y="928688"/>
            <a:ext cx="146200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Epistemics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OBOs</a:t>
            </a:r>
          </a:p>
        </p:txBody>
      </p:sp>
    </p:spTree>
    <p:extLst>
      <p:ext uri="{BB962C8B-B14F-4D97-AF65-F5344CB8AC3E}">
        <p14:creationId xmlns:p14="http://schemas.microsoft.com/office/powerpoint/2010/main" val="248094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1C784A96-8058-FC4D-A7DA-7B002C565679}"/>
              </a:ext>
            </a:extLst>
          </p:cNvPr>
          <p:cNvSpPr/>
          <p:nvPr/>
        </p:nvSpPr>
        <p:spPr>
          <a:xfrm>
            <a:off x="2043113" y="942975"/>
            <a:ext cx="10258425" cy="5214938"/>
          </a:xfrm>
          <a:custGeom>
            <a:avLst/>
            <a:gdLst>
              <a:gd name="connsiteX0" fmla="*/ 785812 w 10258425"/>
              <a:gd name="connsiteY0" fmla="*/ 100013 h 5214938"/>
              <a:gd name="connsiteX1" fmla="*/ 785812 w 10258425"/>
              <a:gd name="connsiteY1" fmla="*/ 100013 h 5214938"/>
              <a:gd name="connsiteX2" fmla="*/ 914400 w 10258425"/>
              <a:gd name="connsiteY2" fmla="*/ 71438 h 5214938"/>
              <a:gd name="connsiteX3" fmla="*/ 971550 w 10258425"/>
              <a:gd name="connsiteY3" fmla="*/ 57150 h 5214938"/>
              <a:gd name="connsiteX4" fmla="*/ 1042987 w 10258425"/>
              <a:gd name="connsiteY4" fmla="*/ 42863 h 5214938"/>
              <a:gd name="connsiteX5" fmla="*/ 1171575 w 10258425"/>
              <a:gd name="connsiteY5" fmla="*/ 14288 h 5214938"/>
              <a:gd name="connsiteX6" fmla="*/ 1414462 w 10258425"/>
              <a:gd name="connsiteY6" fmla="*/ 0 h 5214938"/>
              <a:gd name="connsiteX7" fmla="*/ 2200275 w 10258425"/>
              <a:gd name="connsiteY7" fmla="*/ 42863 h 5214938"/>
              <a:gd name="connsiteX8" fmla="*/ 2400300 w 10258425"/>
              <a:gd name="connsiteY8" fmla="*/ 71438 h 5214938"/>
              <a:gd name="connsiteX9" fmla="*/ 2600325 w 10258425"/>
              <a:gd name="connsiteY9" fmla="*/ 85725 h 5214938"/>
              <a:gd name="connsiteX10" fmla="*/ 2843212 w 10258425"/>
              <a:gd name="connsiteY10" fmla="*/ 142875 h 5214938"/>
              <a:gd name="connsiteX11" fmla="*/ 3028950 w 10258425"/>
              <a:gd name="connsiteY11" fmla="*/ 185738 h 5214938"/>
              <a:gd name="connsiteX12" fmla="*/ 3771900 w 10258425"/>
              <a:gd name="connsiteY12" fmla="*/ 214313 h 5214938"/>
              <a:gd name="connsiteX13" fmla="*/ 3943350 w 10258425"/>
              <a:gd name="connsiteY13" fmla="*/ 228600 h 5214938"/>
              <a:gd name="connsiteX14" fmla="*/ 4086225 w 10258425"/>
              <a:gd name="connsiteY14" fmla="*/ 257175 h 5214938"/>
              <a:gd name="connsiteX15" fmla="*/ 4157662 w 10258425"/>
              <a:gd name="connsiteY15" fmla="*/ 271463 h 5214938"/>
              <a:gd name="connsiteX16" fmla="*/ 4271962 w 10258425"/>
              <a:gd name="connsiteY16" fmla="*/ 285750 h 5214938"/>
              <a:gd name="connsiteX17" fmla="*/ 4357687 w 10258425"/>
              <a:gd name="connsiteY17" fmla="*/ 300038 h 5214938"/>
              <a:gd name="connsiteX18" fmla="*/ 4600575 w 10258425"/>
              <a:gd name="connsiteY18" fmla="*/ 314325 h 5214938"/>
              <a:gd name="connsiteX19" fmla="*/ 4657725 w 10258425"/>
              <a:gd name="connsiteY19" fmla="*/ 328613 h 5214938"/>
              <a:gd name="connsiteX20" fmla="*/ 4972050 w 10258425"/>
              <a:gd name="connsiteY20" fmla="*/ 357188 h 5214938"/>
              <a:gd name="connsiteX21" fmla="*/ 5114925 w 10258425"/>
              <a:gd name="connsiteY21" fmla="*/ 385763 h 5214938"/>
              <a:gd name="connsiteX22" fmla="*/ 5386387 w 10258425"/>
              <a:gd name="connsiteY22" fmla="*/ 400050 h 5214938"/>
              <a:gd name="connsiteX23" fmla="*/ 5514975 w 10258425"/>
              <a:gd name="connsiteY23" fmla="*/ 528638 h 5214938"/>
              <a:gd name="connsiteX24" fmla="*/ 5729287 w 10258425"/>
              <a:gd name="connsiteY24" fmla="*/ 685800 h 5214938"/>
              <a:gd name="connsiteX25" fmla="*/ 5872162 w 10258425"/>
              <a:gd name="connsiteY25" fmla="*/ 757238 h 5214938"/>
              <a:gd name="connsiteX26" fmla="*/ 6000750 w 10258425"/>
              <a:gd name="connsiteY26" fmla="*/ 814388 h 5214938"/>
              <a:gd name="connsiteX27" fmla="*/ 6043612 w 10258425"/>
              <a:gd name="connsiteY27" fmla="*/ 842963 h 5214938"/>
              <a:gd name="connsiteX28" fmla="*/ 6429375 w 10258425"/>
              <a:gd name="connsiteY28" fmla="*/ 1042988 h 5214938"/>
              <a:gd name="connsiteX29" fmla="*/ 6600825 w 10258425"/>
              <a:gd name="connsiteY29" fmla="*/ 1114425 h 5214938"/>
              <a:gd name="connsiteX30" fmla="*/ 6672262 w 10258425"/>
              <a:gd name="connsiteY30" fmla="*/ 1128713 h 5214938"/>
              <a:gd name="connsiteX31" fmla="*/ 6786562 w 10258425"/>
              <a:gd name="connsiteY31" fmla="*/ 1157288 h 5214938"/>
              <a:gd name="connsiteX32" fmla="*/ 6843712 w 10258425"/>
              <a:gd name="connsiteY32" fmla="*/ 1185863 h 5214938"/>
              <a:gd name="connsiteX33" fmla="*/ 6886575 w 10258425"/>
              <a:gd name="connsiteY33" fmla="*/ 1200150 h 5214938"/>
              <a:gd name="connsiteX34" fmla="*/ 6943725 w 10258425"/>
              <a:gd name="connsiteY34" fmla="*/ 1243013 h 5214938"/>
              <a:gd name="connsiteX35" fmla="*/ 6986587 w 10258425"/>
              <a:gd name="connsiteY35" fmla="*/ 1257300 h 5214938"/>
              <a:gd name="connsiteX36" fmla="*/ 7043737 w 10258425"/>
              <a:gd name="connsiteY36" fmla="*/ 1285875 h 5214938"/>
              <a:gd name="connsiteX37" fmla="*/ 7158037 w 10258425"/>
              <a:gd name="connsiteY37" fmla="*/ 1343025 h 5214938"/>
              <a:gd name="connsiteX38" fmla="*/ 7343775 w 10258425"/>
              <a:gd name="connsiteY38" fmla="*/ 1400175 h 5214938"/>
              <a:gd name="connsiteX39" fmla="*/ 7400925 w 10258425"/>
              <a:gd name="connsiteY39" fmla="*/ 1443038 h 5214938"/>
              <a:gd name="connsiteX40" fmla="*/ 7529512 w 10258425"/>
              <a:gd name="connsiteY40" fmla="*/ 1500188 h 5214938"/>
              <a:gd name="connsiteX41" fmla="*/ 7643812 w 10258425"/>
              <a:gd name="connsiteY41" fmla="*/ 1571625 h 5214938"/>
              <a:gd name="connsiteX42" fmla="*/ 7900987 w 10258425"/>
              <a:gd name="connsiteY42" fmla="*/ 1671638 h 5214938"/>
              <a:gd name="connsiteX43" fmla="*/ 8029575 w 10258425"/>
              <a:gd name="connsiteY43" fmla="*/ 1743075 h 5214938"/>
              <a:gd name="connsiteX44" fmla="*/ 8201025 w 10258425"/>
              <a:gd name="connsiteY44" fmla="*/ 1800225 h 5214938"/>
              <a:gd name="connsiteX45" fmla="*/ 8372475 w 10258425"/>
              <a:gd name="connsiteY45" fmla="*/ 1843088 h 5214938"/>
              <a:gd name="connsiteX46" fmla="*/ 8429625 w 10258425"/>
              <a:gd name="connsiteY46" fmla="*/ 1871663 h 5214938"/>
              <a:gd name="connsiteX47" fmla="*/ 9043987 w 10258425"/>
              <a:gd name="connsiteY47" fmla="*/ 1857375 h 5214938"/>
              <a:gd name="connsiteX48" fmla="*/ 9615487 w 10258425"/>
              <a:gd name="connsiteY48" fmla="*/ 1885950 h 5214938"/>
              <a:gd name="connsiteX49" fmla="*/ 9658350 w 10258425"/>
              <a:gd name="connsiteY49" fmla="*/ 1900238 h 5214938"/>
              <a:gd name="connsiteX50" fmla="*/ 9744075 w 10258425"/>
              <a:gd name="connsiteY50" fmla="*/ 1985963 h 5214938"/>
              <a:gd name="connsiteX51" fmla="*/ 9786937 w 10258425"/>
              <a:gd name="connsiteY51" fmla="*/ 2014538 h 5214938"/>
              <a:gd name="connsiteX52" fmla="*/ 9844087 w 10258425"/>
              <a:gd name="connsiteY52" fmla="*/ 2100263 h 5214938"/>
              <a:gd name="connsiteX53" fmla="*/ 9872662 w 10258425"/>
              <a:gd name="connsiteY53" fmla="*/ 2143125 h 5214938"/>
              <a:gd name="connsiteX54" fmla="*/ 9915525 w 10258425"/>
              <a:gd name="connsiteY54" fmla="*/ 2185988 h 5214938"/>
              <a:gd name="connsiteX55" fmla="*/ 9944100 w 10258425"/>
              <a:gd name="connsiteY55" fmla="*/ 2271713 h 5214938"/>
              <a:gd name="connsiteX56" fmla="*/ 9972675 w 10258425"/>
              <a:gd name="connsiteY56" fmla="*/ 2328863 h 5214938"/>
              <a:gd name="connsiteX57" fmla="*/ 10172700 w 10258425"/>
              <a:gd name="connsiteY57" fmla="*/ 3829050 h 5214938"/>
              <a:gd name="connsiteX58" fmla="*/ 10258425 w 10258425"/>
              <a:gd name="connsiteY58" fmla="*/ 5214938 h 5214938"/>
              <a:gd name="connsiteX59" fmla="*/ 6172200 w 10258425"/>
              <a:gd name="connsiteY59" fmla="*/ 3986213 h 5214938"/>
              <a:gd name="connsiteX60" fmla="*/ 2928937 w 10258425"/>
              <a:gd name="connsiteY60" fmla="*/ 4186238 h 5214938"/>
              <a:gd name="connsiteX61" fmla="*/ 314325 w 10258425"/>
              <a:gd name="connsiteY61" fmla="*/ 2528888 h 5214938"/>
              <a:gd name="connsiteX62" fmla="*/ 0 w 10258425"/>
              <a:gd name="connsiteY62" fmla="*/ 2471738 h 5214938"/>
              <a:gd name="connsiteX63" fmla="*/ 28575 w 10258425"/>
              <a:gd name="connsiteY63" fmla="*/ 1700213 h 5214938"/>
              <a:gd name="connsiteX64" fmla="*/ 785812 w 10258425"/>
              <a:gd name="connsiteY64" fmla="*/ 100013 h 52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258425" h="5214938">
                <a:moveTo>
                  <a:pt x="785812" y="100013"/>
                </a:moveTo>
                <a:lnTo>
                  <a:pt x="785812" y="100013"/>
                </a:lnTo>
                <a:lnTo>
                  <a:pt x="914400" y="71438"/>
                </a:lnTo>
                <a:cubicBezTo>
                  <a:pt x="933533" y="67023"/>
                  <a:pt x="952381" y="61410"/>
                  <a:pt x="971550" y="57150"/>
                </a:cubicBezTo>
                <a:cubicBezTo>
                  <a:pt x="995256" y="51882"/>
                  <a:pt x="1019281" y="48131"/>
                  <a:pt x="1042987" y="42863"/>
                </a:cubicBezTo>
                <a:cubicBezTo>
                  <a:pt x="1079855" y="34670"/>
                  <a:pt x="1135101" y="17604"/>
                  <a:pt x="1171575" y="14288"/>
                </a:cubicBezTo>
                <a:cubicBezTo>
                  <a:pt x="1252344" y="6945"/>
                  <a:pt x="1333500" y="4763"/>
                  <a:pt x="1414462" y="0"/>
                </a:cubicBezTo>
                <a:lnTo>
                  <a:pt x="2200275" y="42863"/>
                </a:lnTo>
                <a:cubicBezTo>
                  <a:pt x="2267451" y="47731"/>
                  <a:pt x="2333331" y="64263"/>
                  <a:pt x="2400300" y="71438"/>
                </a:cubicBezTo>
                <a:cubicBezTo>
                  <a:pt x="2466764" y="78559"/>
                  <a:pt x="2533650" y="80963"/>
                  <a:pt x="2600325" y="85725"/>
                </a:cubicBezTo>
                <a:cubicBezTo>
                  <a:pt x="2889936" y="158128"/>
                  <a:pt x="2527910" y="68686"/>
                  <a:pt x="2843212" y="142875"/>
                </a:cubicBezTo>
                <a:cubicBezTo>
                  <a:pt x="2848713" y="144169"/>
                  <a:pt x="3000846" y="184259"/>
                  <a:pt x="3028950" y="185738"/>
                </a:cubicBezTo>
                <a:cubicBezTo>
                  <a:pt x="3276441" y="198764"/>
                  <a:pt x="3524250" y="204788"/>
                  <a:pt x="3771900" y="214313"/>
                </a:cubicBezTo>
                <a:cubicBezTo>
                  <a:pt x="3829050" y="219075"/>
                  <a:pt x="3886528" y="220852"/>
                  <a:pt x="3943350" y="228600"/>
                </a:cubicBezTo>
                <a:cubicBezTo>
                  <a:pt x="3991473" y="235162"/>
                  <a:pt x="4038600" y="247650"/>
                  <a:pt x="4086225" y="257175"/>
                </a:cubicBezTo>
                <a:cubicBezTo>
                  <a:pt x="4110037" y="261938"/>
                  <a:pt x="4133566" y="268451"/>
                  <a:pt x="4157662" y="271463"/>
                </a:cubicBezTo>
                <a:lnTo>
                  <a:pt x="4271962" y="285750"/>
                </a:lnTo>
                <a:cubicBezTo>
                  <a:pt x="4300640" y="289847"/>
                  <a:pt x="4328827" y="297528"/>
                  <a:pt x="4357687" y="300038"/>
                </a:cubicBezTo>
                <a:cubicBezTo>
                  <a:pt x="4438485" y="307064"/>
                  <a:pt x="4519612" y="309563"/>
                  <a:pt x="4600575" y="314325"/>
                </a:cubicBezTo>
                <a:cubicBezTo>
                  <a:pt x="4619625" y="319088"/>
                  <a:pt x="4638218" y="326362"/>
                  <a:pt x="4657725" y="328613"/>
                </a:cubicBezTo>
                <a:cubicBezTo>
                  <a:pt x="4762239" y="340672"/>
                  <a:pt x="4972050" y="357188"/>
                  <a:pt x="4972050" y="357188"/>
                </a:cubicBezTo>
                <a:cubicBezTo>
                  <a:pt x="5019675" y="366713"/>
                  <a:pt x="5066615" y="380765"/>
                  <a:pt x="5114925" y="385763"/>
                </a:cubicBezTo>
                <a:cubicBezTo>
                  <a:pt x="5205057" y="395087"/>
                  <a:pt x="5301053" y="369574"/>
                  <a:pt x="5386387" y="400050"/>
                </a:cubicBezTo>
                <a:cubicBezTo>
                  <a:pt x="5443473" y="420438"/>
                  <a:pt x="5462996" y="497451"/>
                  <a:pt x="5514975" y="528638"/>
                </a:cubicBezTo>
                <a:cubicBezTo>
                  <a:pt x="5705312" y="642840"/>
                  <a:pt x="5418452" y="466388"/>
                  <a:pt x="5729287" y="685800"/>
                </a:cubicBezTo>
                <a:cubicBezTo>
                  <a:pt x="5932150" y="828997"/>
                  <a:pt x="5757662" y="699988"/>
                  <a:pt x="5872162" y="757238"/>
                </a:cubicBezTo>
                <a:cubicBezTo>
                  <a:pt x="5995746" y="819030"/>
                  <a:pt x="5891693" y="787123"/>
                  <a:pt x="6000750" y="814388"/>
                </a:cubicBezTo>
                <a:cubicBezTo>
                  <a:pt x="6015037" y="823913"/>
                  <a:pt x="6029051" y="833862"/>
                  <a:pt x="6043612" y="842963"/>
                </a:cubicBezTo>
                <a:cubicBezTo>
                  <a:pt x="6162704" y="917395"/>
                  <a:pt x="6312918" y="994465"/>
                  <a:pt x="6429375" y="1042988"/>
                </a:cubicBezTo>
                <a:cubicBezTo>
                  <a:pt x="6486525" y="1066800"/>
                  <a:pt x="6542442" y="1093819"/>
                  <a:pt x="6600825" y="1114425"/>
                </a:cubicBezTo>
                <a:cubicBezTo>
                  <a:pt x="6623725" y="1122507"/>
                  <a:pt x="6648703" y="1122823"/>
                  <a:pt x="6672262" y="1128713"/>
                </a:cubicBezTo>
                <a:cubicBezTo>
                  <a:pt x="6847996" y="1172646"/>
                  <a:pt x="6523259" y="1104625"/>
                  <a:pt x="6786562" y="1157288"/>
                </a:cubicBezTo>
                <a:cubicBezTo>
                  <a:pt x="6805612" y="1166813"/>
                  <a:pt x="6824135" y="1177473"/>
                  <a:pt x="6843712" y="1185863"/>
                </a:cubicBezTo>
                <a:cubicBezTo>
                  <a:pt x="6857555" y="1191796"/>
                  <a:pt x="6873499" y="1192678"/>
                  <a:pt x="6886575" y="1200150"/>
                </a:cubicBezTo>
                <a:cubicBezTo>
                  <a:pt x="6907250" y="1211964"/>
                  <a:pt x="6923050" y="1231199"/>
                  <a:pt x="6943725" y="1243013"/>
                </a:cubicBezTo>
                <a:cubicBezTo>
                  <a:pt x="6956801" y="1250485"/>
                  <a:pt x="6972745" y="1251368"/>
                  <a:pt x="6986587" y="1257300"/>
                </a:cubicBezTo>
                <a:cubicBezTo>
                  <a:pt x="7006163" y="1265690"/>
                  <a:pt x="7025676" y="1274587"/>
                  <a:pt x="7043737" y="1285875"/>
                </a:cubicBezTo>
                <a:cubicBezTo>
                  <a:pt x="7140882" y="1346591"/>
                  <a:pt x="7057758" y="1317956"/>
                  <a:pt x="7158037" y="1343025"/>
                </a:cubicBezTo>
                <a:cubicBezTo>
                  <a:pt x="7269981" y="1417653"/>
                  <a:pt x="7102973" y="1314174"/>
                  <a:pt x="7343775" y="1400175"/>
                </a:cubicBezTo>
                <a:cubicBezTo>
                  <a:pt x="7366200" y="1408184"/>
                  <a:pt x="7380732" y="1430417"/>
                  <a:pt x="7400925" y="1443038"/>
                </a:cubicBezTo>
                <a:cubicBezTo>
                  <a:pt x="7486519" y="1496534"/>
                  <a:pt x="7431671" y="1447505"/>
                  <a:pt x="7529512" y="1500188"/>
                </a:cubicBezTo>
                <a:cubicBezTo>
                  <a:pt x="7569071" y="1521489"/>
                  <a:pt x="7604104" y="1550603"/>
                  <a:pt x="7643812" y="1571625"/>
                </a:cubicBezTo>
                <a:cubicBezTo>
                  <a:pt x="7878787" y="1696023"/>
                  <a:pt x="7665195" y="1566841"/>
                  <a:pt x="7900987" y="1671638"/>
                </a:cubicBezTo>
                <a:cubicBezTo>
                  <a:pt x="7945794" y="1691552"/>
                  <a:pt x="7984507" y="1723760"/>
                  <a:pt x="8029575" y="1743075"/>
                </a:cubicBezTo>
                <a:cubicBezTo>
                  <a:pt x="8084946" y="1766805"/>
                  <a:pt x="8143101" y="1783675"/>
                  <a:pt x="8201025" y="1800225"/>
                </a:cubicBezTo>
                <a:cubicBezTo>
                  <a:pt x="8324387" y="1835471"/>
                  <a:pt x="8267039" y="1822000"/>
                  <a:pt x="8372475" y="1843088"/>
                </a:cubicBezTo>
                <a:cubicBezTo>
                  <a:pt x="8391525" y="1852613"/>
                  <a:pt x="8408331" y="1871210"/>
                  <a:pt x="8429625" y="1871663"/>
                </a:cubicBezTo>
                <a:cubicBezTo>
                  <a:pt x="8634421" y="1876020"/>
                  <a:pt x="8839159" y="1854907"/>
                  <a:pt x="9043987" y="1857375"/>
                </a:cubicBezTo>
                <a:cubicBezTo>
                  <a:pt x="9234711" y="1859673"/>
                  <a:pt x="9424987" y="1876425"/>
                  <a:pt x="9615487" y="1885950"/>
                </a:cubicBezTo>
                <a:cubicBezTo>
                  <a:pt x="9629775" y="1890713"/>
                  <a:pt x="9646462" y="1890992"/>
                  <a:pt x="9658350" y="1900238"/>
                </a:cubicBezTo>
                <a:cubicBezTo>
                  <a:pt x="9690249" y="1925048"/>
                  <a:pt x="9710451" y="1963547"/>
                  <a:pt x="9744075" y="1985963"/>
                </a:cubicBezTo>
                <a:lnTo>
                  <a:pt x="9786937" y="2014538"/>
                </a:lnTo>
                <a:lnTo>
                  <a:pt x="9844087" y="2100263"/>
                </a:lnTo>
                <a:cubicBezTo>
                  <a:pt x="9853612" y="2114550"/>
                  <a:pt x="9860520" y="2130983"/>
                  <a:pt x="9872662" y="2143125"/>
                </a:cubicBezTo>
                <a:lnTo>
                  <a:pt x="9915525" y="2185988"/>
                </a:lnTo>
                <a:lnTo>
                  <a:pt x="9944100" y="2271713"/>
                </a:lnTo>
                <a:cubicBezTo>
                  <a:pt x="9960517" y="2320965"/>
                  <a:pt x="9947738" y="2303926"/>
                  <a:pt x="9972675" y="2328863"/>
                </a:cubicBezTo>
                <a:lnTo>
                  <a:pt x="10172700" y="3829050"/>
                </a:lnTo>
                <a:lnTo>
                  <a:pt x="10258425" y="5214938"/>
                </a:lnTo>
                <a:lnTo>
                  <a:pt x="6172200" y="3986213"/>
                </a:lnTo>
                <a:lnTo>
                  <a:pt x="2928937" y="4186238"/>
                </a:lnTo>
                <a:lnTo>
                  <a:pt x="314325" y="2528888"/>
                </a:lnTo>
                <a:lnTo>
                  <a:pt x="0" y="2471738"/>
                </a:lnTo>
                <a:lnTo>
                  <a:pt x="28575" y="1700213"/>
                </a:lnTo>
                <a:lnTo>
                  <a:pt x="785812" y="10001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5B41BFC-9833-8D4E-B772-24C1FFF41A6C}"/>
              </a:ext>
            </a:extLst>
          </p:cNvPr>
          <p:cNvSpPr/>
          <p:nvPr/>
        </p:nvSpPr>
        <p:spPr>
          <a:xfrm>
            <a:off x="-42863" y="1285875"/>
            <a:ext cx="3171826" cy="5129213"/>
          </a:xfrm>
          <a:custGeom>
            <a:avLst/>
            <a:gdLst>
              <a:gd name="connsiteX0" fmla="*/ 200026 w 3171826"/>
              <a:gd name="connsiteY0" fmla="*/ 14288 h 5129213"/>
              <a:gd name="connsiteX1" fmla="*/ 200026 w 3171826"/>
              <a:gd name="connsiteY1" fmla="*/ 14288 h 5129213"/>
              <a:gd name="connsiteX2" fmla="*/ 371476 w 3171826"/>
              <a:gd name="connsiteY2" fmla="*/ 28575 h 5129213"/>
              <a:gd name="connsiteX3" fmla="*/ 814388 w 3171826"/>
              <a:gd name="connsiteY3" fmla="*/ 0 h 5129213"/>
              <a:gd name="connsiteX4" fmla="*/ 1771651 w 3171826"/>
              <a:gd name="connsiteY4" fmla="*/ 14288 h 5129213"/>
              <a:gd name="connsiteX5" fmla="*/ 1814513 w 3171826"/>
              <a:gd name="connsiteY5" fmla="*/ 28575 h 5129213"/>
              <a:gd name="connsiteX6" fmla="*/ 2743201 w 3171826"/>
              <a:gd name="connsiteY6" fmla="*/ 42863 h 5129213"/>
              <a:gd name="connsiteX7" fmla="*/ 2771776 w 3171826"/>
              <a:gd name="connsiteY7" fmla="*/ 357188 h 5129213"/>
              <a:gd name="connsiteX8" fmla="*/ 2743201 w 3171826"/>
              <a:gd name="connsiteY8" fmla="*/ 442913 h 5129213"/>
              <a:gd name="connsiteX9" fmla="*/ 2700338 w 3171826"/>
              <a:gd name="connsiteY9" fmla="*/ 571500 h 5129213"/>
              <a:gd name="connsiteX10" fmla="*/ 2686051 w 3171826"/>
              <a:gd name="connsiteY10" fmla="*/ 614363 h 5129213"/>
              <a:gd name="connsiteX11" fmla="*/ 2657476 w 3171826"/>
              <a:gd name="connsiteY11" fmla="*/ 657225 h 5129213"/>
              <a:gd name="connsiteX12" fmla="*/ 2628901 w 3171826"/>
              <a:gd name="connsiteY12" fmla="*/ 742950 h 5129213"/>
              <a:gd name="connsiteX13" fmla="*/ 2614613 w 3171826"/>
              <a:gd name="connsiteY13" fmla="*/ 785813 h 5129213"/>
              <a:gd name="connsiteX14" fmla="*/ 2571751 w 3171826"/>
              <a:gd name="connsiteY14" fmla="*/ 814388 h 5129213"/>
              <a:gd name="connsiteX15" fmla="*/ 2543176 w 3171826"/>
              <a:gd name="connsiteY15" fmla="*/ 857250 h 5129213"/>
              <a:gd name="connsiteX16" fmla="*/ 2514601 w 3171826"/>
              <a:gd name="connsiteY16" fmla="*/ 942975 h 5129213"/>
              <a:gd name="connsiteX17" fmla="*/ 2486026 w 3171826"/>
              <a:gd name="connsiteY17" fmla="*/ 985838 h 5129213"/>
              <a:gd name="connsiteX18" fmla="*/ 2471738 w 3171826"/>
              <a:gd name="connsiteY18" fmla="*/ 1028700 h 5129213"/>
              <a:gd name="connsiteX19" fmla="*/ 2443163 w 3171826"/>
              <a:gd name="connsiteY19" fmla="*/ 1085850 h 5129213"/>
              <a:gd name="connsiteX20" fmla="*/ 2400301 w 3171826"/>
              <a:gd name="connsiteY20" fmla="*/ 1228725 h 5129213"/>
              <a:gd name="connsiteX21" fmla="*/ 2386013 w 3171826"/>
              <a:gd name="connsiteY21" fmla="*/ 1271588 h 5129213"/>
              <a:gd name="connsiteX22" fmla="*/ 2357438 w 3171826"/>
              <a:gd name="connsiteY22" fmla="*/ 1314450 h 5129213"/>
              <a:gd name="connsiteX23" fmla="*/ 2286001 w 3171826"/>
              <a:gd name="connsiteY23" fmla="*/ 1443038 h 5129213"/>
              <a:gd name="connsiteX24" fmla="*/ 2257426 w 3171826"/>
              <a:gd name="connsiteY24" fmla="*/ 1485900 h 5129213"/>
              <a:gd name="connsiteX25" fmla="*/ 2243138 w 3171826"/>
              <a:gd name="connsiteY25" fmla="*/ 1528763 h 5129213"/>
              <a:gd name="connsiteX26" fmla="*/ 2185988 w 3171826"/>
              <a:gd name="connsiteY26" fmla="*/ 1614488 h 5129213"/>
              <a:gd name="connsiteX27" fmla="*/ 2157413 w 3171826"/>
              <a:gd name="connsiteY27" fmla="*/ 1657350 h 5129213"/>
              <a:gd name="connsiteX28" fmla="*/ 2143126 w 3171826"/>
              <a:gd name="connsiteY28" fmla="*/ 1700213 h 5129213"/>
              <a:gd name="connsiteX29" fmla="*/ 2114551 w 3171826"/>
              <a:gd name="connsiteY29" fmla="*/ 1743075 h 5129213"/>
              <a:gd name="connsiteX30" fmla="*/ 2085976 w 3171826"/>
              <a:gd name="connsiteY30" fmla="*/ 1828800 h 5129213"/>
              <a:gd name="connsiteX31" fmla="*/ 2071688 w 3171826"/>
              <a:gd name="connsiteY31" fmla="*/ 1871663 h 5129213"/>
              <a:gd name="connsiteX32" fmla="*/ 2085976 w 3171826"/>
              <a:gd name="connsiteY32" fmla="*/ 2071688 h 5129213"/>
              <a:gd name="connsiteX33" fmla="*/ 2100263 w 3171826"/>
              <a:gd name="connsiteY33" fmla="*/ 2171700 h 5129213"/>
              <a:gd name="connsiteX34" fmla="*/ 2185988 w 3171826"/>
              <a:gd name="connsiteY34" fmla="*/ 2214563 h 5129213"/>
              <a:gd name="connsiteX35" fmla="*/ 2271713 w 3171826"/>
              <a:gd name="connsiteY35" fmla="*/ 2228850 h 5129213"/>
              <a:gd name="connsiteX36" fmla="*/ 2414588 w 3171826"/>
              <a:gd name="connsiteY36" fmla="*/ 2271713 h 5129213"/>
              <a:gd name="connsiteX37" fmla="*/ 2500313 w 3171826"/>
              <a:gd name="connsiteY37" fmla="*/ 2300288 h 5129213"/>
              <a:gd name="connsiteX38" fmla="*/ 2543176 w 3171826"/>
              <a:gd name="connsiteY38" fmla="*/ 2314575 h 5129213"/>
              <a:gd name="connsiteX39" fmla="*/ 2686051 w 3171826"/>
              <a:gd name="connsiteY39" fmla="*/ 2428875 h 5129213"/>
              <a:gd name="connsiteX40" fmla="*/ 2743201 w 3171826"/>
              <a:gd name="connsiteY40" fmla="*/ 2528888 h 5129213"/>
              <a:gd name="connsiteX41" fmla="*/ 2771776 w 3171826"/>
              <a:gd name="connsiteY41" fmla="*/ 2614613 h 5129213"/>
              <a:gd name="connsiteX42" fmla="*/ 2800351 w 3171826"/>
              <a:gd name="connsiteY42" fmla="*/ 2671763 h 5129213"/>
              <a:gd name="connsiteX43" fmla="*/ 2871788 w 3171826"/>
              <a:gd name="connsiteY43" fmla="*/ 2843213 h 5129213"/>
              <a:gd name="connsiteX44" fmla="*/ 2871788 w 3171826"/>
              <a:gd name="connsiteY44" fmla="*/ 2843213 h 5129213"/>
              <a:gd name="connsiteX45" fmla="*/ 2928938 w 3171826"/>
              <a:gd name="connsiteY45" fmla="*/ 2971800 h 5129213"/>
              <a:gd name="connsiteX46" fmla="*/ 2971801 w 3171826"/>
              <a:gd name="connsiteY46" fmla="*/ 3086100 h 5129213"/>
              <a:gd name="connsiteX47" fmla="*/ 3000376 w 3171826"/>
              <a:gd name="connsiteY47" fmla="*/ 3186113 h 5129213"/>
              <a:gd name="connsiteX48" fmla="*/ 3028951 w 3171826"/>
              <a:gd name="connsiteY48" fmla="*/ 3243263 h 5129213"/>
              <a:gd name="connsiteX49" fmla="*/ 3071813 w 3171826"/>
              <a:gd name="connsiteY49" fmla="*/ 3386138 h 5129213"/>
              <a:gd name="connsiteX50" fmla="*/ 3086101 w 3171826"/>
              <a:gd name="connsiteY50" fmla="*/ 3457575 h 5129213"/>
              <a:gd name="connsiteX51" fmla="*/ 3100388 w 3171826"/>
              <a:gd name="connsiteY51" fmla="*/ 3500438 h 5129213"/>
              <a:gd name="connsiteX52" fmla="*/ 3128963 w 3171826"/>
              <a:gd name="connsiteY52" fmla="*/ 3614738 h 5129213"/>
              <a:gd name="connsiteX53" fmla="*/ 3143251 w 3171826"/>
              <a:gd name="connsiteY53" fmla="*/ 3671888 h 5129213"/>
              <a:gd name="connsiteX54" fmla="*/ 3157538 w 3171826"/>
              <a:gd name="connsiteY54" fmla="*/ 3786188 h 5129213"/>
              <a:gd name="connsiteX55" fmla="*/ 3171826 w 3171826"/>
              <a:gd name="connsiteY55" fmla="*/ 3871913 h 5129213"/>
              <a:gd name="connsiteX56" fmla="*/ 3143251 w 3171826"/>
              <a:gd name="connsiteY56" fmla="*/ 4214813 h 5129213"/>
              <a:gd name="connsiteX57" fmla="*/ 3128963 w 3171826"/>
              <a:gd name="connsiteY57" fmla="*/ 4300538 h 5129213"/>
              <a:gd name="connsiteX58" fmla="*/ 3086101 w 3171826"/>
              <a:gd name="connsiteY58" fmla="*/ 4429125 h 5129213"/>
              <a:gd name="connsiteX59" fmla="*/ 3071813 w 3171826"/>
              <a:gd name="connsiteY59" fmla="*/ 4486275 h 5129213"/>
              <a:gd name="connsiteX60" fmla="*/ 3043238 w 3171826"/>
              <a:gd name="connsiteY60" fmla="*/ 4543425 h 5129213"/>
              <a:gd name="connsiteX61" fmla="*/ 3028951 w 3171826"/>
              <a:gd name="connsiteY61" fmla="*/ 4586288 h 5129213"/>
              <a:gd name="connsiteX62" fmla="*/ 3014663 w 3171826"/>
              <a:gd name="connsiteY62" fmla="*/ 4643438 h 5129213"/>
              <a:gd name="connsiteX63" fmla="*/ 2986088 w 3171826"/>
              <a:gd name="connsiteY63" fmla="*/ 4686300 h 5129213"/>
              <a:gd name="connsiteX64" fmla="*/ 2914651 w 3171826"/>
              <a:gd name="connsiteY64" fmla="*/ 4843463 h 5129213"/>
              <a:gd name="connsiteX65" fmla="*/ 2814638 w 3171826"/>
              <a:gd name="connsiteY65" fmla="*/ 4943475 h 5129213"/>
              <a:gd name="connsiteX66" fmla="*/ 2728913 w 3171826"/>
              <a:gd name="connsiteY66" fmla="*/ 5014913 h 5129213"/>
              <a:gd name="connsiteX67" fmla="*/ 2614613 w 3171826"/>
              <a:gd name="connsiteY67" fmla="*/ 5072063 h 5129213"/>
              <a:gd name="connsiteX68" fmla="*/ 2543176 w 3171826"/>
              <a:gd name="connsiteY68" fmla="*/ 5086350 h 5129213"/>
              <a:gd name="connsiteX69" fmla="*/ 2428876 w 3171826"/>
              <a:gd name="connsiteY69" fmla="*/ 5114925 h 5129213"/>
              <a:gd name="connsiteX70" fmla="*/ 2228851 w 3171826"/>
              <a:gd name="connsiteY70" fmla="*/ 5129213 h 5129213"/>
              <a:gd name="connsiteX71" fmla="*/ 1528763 w 3171826"/>
              <a:gd name="connsiteY71" fmla="*/ 5114925 h 5129213"/>
              <a:gd name="connsiteX72" fmla="*/ 1257301 w 3171826"/>
              <a:gd name="connsiteY72" fmla="*/ 5029200 h 5129213"/>
              <a:gd name="connsiteX73" fmla="*/ 1200151 w 3171826"/>
              <a:gd name="connsiteY73" fmla="*/ 5014913 h 5129213"/>
              <a:gd name="connsiteX74" fmla="*/ 1028701 w 3171826"/>
              <a:gd name="connsiteY74" fmla="*/ 4914900 h 5129213"/>
              <a:gd name="connsiteX75" fmla="*/ 971551 w 3171826"/>
              <a:gd name="connsiteY75" fmla="*/ 4886325 h 5129213"/>
              <a:gd name="connsiteX76" fmla="*/ 857251 w 3171826"/>
              <a:gd name="connsiteY76" fmla="*/ 4786313 h 5129213"/>
              <a:gd name="connsiteX77" fmla="*/ 814388 w 3171826"/>
              <a:gd name="connsiteY77" fmla="*/ 4757738 h 5129213"/>
              <a:gd name="connsiteX78" fmla="*/ 757238 w 3171826"/>
              <a:gd name="connsiteY78" fmla="*/ 4686300 h 5129213"/>
              <a:gd name="connsiteX79" fmla="*/ 671513 w 3171826"/>
              <a:gd name="connsiteY79" fmla="*/ 4586288 h 5129213"/>
              <a:gd name="connsiteX80" fmla="*/ 614363 w 3171826"/>
              <a:gd name="connsiteY80" fmla="*/ 4471988 h 5129213"/>
              <a:gd name="connsiteX81" fmla="*/ 571501 w 3171826"/>
              <a:gd name="connsiteY81" fmla="*/ 4400550 h 5129213"/>
              <a:gd name="connsiteX82" fmla="*/ 514351 w 3171826"/>
              <a:gd name="connsiteY82" fmla="*/ 4214813 h 5129213"/>
              <a:gd name="connsiteX83" fmla="*/ 485776 w 3171826"/>
              <a:gd name="connsiteY83" fmla="*/ 4143375 h 5129213"/>
              <a:gd name="connsiteX84" fmla="*/ 457201 w 3171826"/>
              <a:gd name="connsiteY84" fmla="*/ 4029075 h 5129213"/>
              <a:gd name="connsiteX85" fmla="*/ 414338 w 3171826"/>
              <a:gd name="connsiteY85" fmla="*/ 3900488 h 5129213"/>
              <a:gd name="connsiteX86" fmla="*/ 385763 w 3171826"/>
              <a:gd name="connsiteY86" fmla="*/ 3757613 h 5129213"/>
              <a:gd name="connsiteX87" fmla="*/ 357188 w 3171826"/>
              <a:gd name="connsiteY87" fmla="*/ 3671888 h 5129213"/>
              <a:gd name="connsiteX88" fmla="*/ 342901 w 3171826"/>
              <a:gd name="connsiteY88" fmla="*/ 3629025 h 5129213"/>
              <a:gd name="connsiteX89" fmla="*/ 314326 w 3171826"/>
              <a:gd name="connsiteY89" fmla="*/ 3471863 h 5129213"/>
              <a:gd name="connsiteX90" fmla="*/ 285751 w 3171826"/>
              <a:gd name="connsiteY90" fmla="*/ 2628900 h 5129213"/>
              <a:gd name="connsiteX91" fmla="*/ 242888 w 3171826"/>
              <a:gd name="connsiteY91" fmla="*/ 2357438 h 5129213"/>
              <a:gd name="connsiteX92" fmla="*/ 214313 w 3171826"/>
              <a:gd name="connsiteY92" fmla="*/ 2157413 h 5129213"/>
              <a:gd name="connsiteX93" fmla="*/ 185738 w 3171826"/>
              <a:gd name="connsiteY93" fmla="*/ 2043113 h 5129213"/>
              <a:gd name="connsiteX94" fmla="*/ 171451 w 3171826"/>
              <a:gd name="connsiteY94" fmla="*/ 1957388 h 5129213"/>
              <a:gd name="connsiteX95" fmla="*/ 142876 w 3171826"/>
              <a:gd name="connsiteY95" fmla="*/ 1871663 h 5129213"/>
              <a:gd name="connsiteX96" fmla="*/ 128588 w 3171826"/>
              <a:gd name="connsiteY96" fmla="*/ 1600200 h 5129213"/>
              <a:gd name="connsiteX97" fmla="*/ 100013 w 3171826"/>
              <a:gd name="connsiteY97" fmla="*/ 1443038 h 5129213"/>
              <a:gd name="connsiteX98" fmla="*/ 85726 w 3171826"/>
              <a:gd name="connsiteY98" fmla="*/ 1343025 h 5129213"/>
              <a:gd name="connsiteX99" fmla="*/ 57151 w 3171826"/>
              <a:gd name="connsiteY99" fmla="*/ 1185863 h 5129213"/>
              <a:gd name="connsiteX100" fmla="*/ 28575 w 3171826"/>
              <a:gd name="connsiteY100" fmla="*/ 1071563 h 5129213"/>
              <a:gd name="connsiteX101" fmla="*/ 14288 w 3171826"/>
              <a:gd name="connsiteY101" fmla="*/ 728663 h 5129213"/>
              <a:gd name="connsiteX102" fmla="*/ 0 w 3171826"/>
              <a:gd name="connsiteY102" fmla="*/ 571500 h 5129213"/>
              <a:gd name="connsiteX103" fmla="*/ 14288 w 3171826"/>
              <a:gd name="connsiteY103" fmla="*/ 271463 h 5129213"/>
              <a:gd name="connsiteX104" fmla="*/ 28575 w 3171826"/>
              <a:gd name="connsiteY104" fmla="*/ 228600 h 5129213"/>
              <a:gd name="connsiteX105" fmla="*/ 57151 w 3171826"/>
              <a:gd name="connsiteY105" fmla="*/ 200025 h 5129213"/>
              <a:gd name="connsiteX106" fmla="*/ 114301 w 3171826"/>
              <a:gd name="connsiteY106" fmla="*/ 114300 h 5129213"/>
              <a:gd name="connsiteX107" fmla="*/ 157163 w 3171826"/>
              <a:gd name="connsiteY107" fmla="*/ 85725 h 5129213"/>
              <a:gd name="connsiteX108" fmla="*/ 200026 w 3171826"/>
              <a:gd name="connsiteY108" fmla="*/ 14288 h 512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171826" h="5129213">
                <a:moveTo>
                  <a:pt x="200026" y="14288"/>
                </a:moveTo>
                <a:lnTo>
                  <a:pt x="200026" y="14288"/>
                </a:lnTo>
                <a:cubicBezTo>
                  <a:pt x="257176" y="19050"/>
                  <a:pt x="314128" y="28575"/>
                  <a:pt x="371476" y="28575"/>
                </a:cubicBezTo>
                <a:cubicBezTo>
                  <a:pt x="582682" y="28575"/>
                  <a:pt x="641675" y="19191"/>
                  <a:pt x="814388" y="0"/>
                </a:cubicBezTo>
                <a:lnTo>
                  <a:pt x="1771651" y="14288"/>
                </a:lnTo>
                <a:cubicBezTo>
                  <a:pt x="1786705" y="14718"/>
                  <a:pt x="1799459" y="28132"/>
                  <a:pt x="1814513" y="28575"/>
                </a:cubicBezTo>
                <a:cubicBezTo>
                  <a:pt x="2123978" y="37677"/>
                  <a:pt x="2433638" y="38100"/>
                  <a:pt x="2743201" y="42863"/>
                </a:cubicBezTo>
                <a:cubicBezTo>
                  <a:pt x="2878150" y="87845"/>
                  <a:pt x="2806070" y="48537"/>
                  <a:pt x="2771776" y="357188"/>
                </a:cubicBezTo>
                <a:cubicBezTo>
                  <a:pt x="2768450" y="387124"/>
                  <a:pt x="2752726" y="414338"/>
                  <a:pt x="2743201" y="442913"/>
                </a:cubicBezTo>
                <a:lnTo>
                  <a:pt x="2700338" y="571500"/>
                </a:lnTo>
                <a:cubicBezTo>
                  <a:pt x="2695575" y="585788"/>
                  <a:pt x="2694405" y="601832"/>
                  <a:pt x="2686051" y="614363"/>
                </a:cubicBezTo>
                <a:cubicBezTo>
                  <a:pt x="2676526" y="628650"/>
                  <a:pt x="2664450" y="641534"/>
                  <a:pt x="2657476" y="657225"/>
                </a:cubicBezTo>
                <a:cubicBezTo>
                  <a:pt x="2645243" y="684750"/>
                  <a:pt x="2638426" y="714375"/>
                  <a:pt x="2628901" y="742950"/>
                </a:cubicBezTo>
                <a:cubicBezTo>
                  <a:pt x="2624138" y="757238"/>
                  <a:pt x="2627144" y="777459"/>
                  <a:pt x="2614613" y="785813"/>
                </a:cubicBezTo>
                <a:lnTo>
                  <a:pt x="2571751" y="814388"/>
                </a:lnTo>
                <a:cubicBezTo>
                  <a:pt x="2562226" y="828675"/>
                  <a:pt x="2550150" y="841559"/>
                  <a:pt x="2543176" y="857250"/>
                </a:cubicBezTo>
                <a:cubicBezTo>
                  <a:pt x="2530943" y="884775"/>
                  <a:pt x="2531309" y="917913"/>
                  <a:pt x="2514601" y="942975"/>
                </a:cubicBezTo>
                <a:cubicBezTo>
                  <a:pt x="2505076" y="957263"/>
                  <a:pt x="2493705" y="970479"/>
                  <a:pt x="2486026" y="985838"/>
                </a:cubicBezTo>
                <a:cubicBezTo>
                  <a:pt x="2479291" y="999308"/>
                  <a:pt x="2477671" y="1014857"/>
                  <a:pt x="2471738" y="1028700"/>
                </a:cubicBezTo>
                <a:cubicBezTo>
                  <a:pt x="2463348" y="1048276"/>
                  <a:pt x="2452688" y="1066800"/>
                  <a:pt x="2443163" y="1085850"/>
                </a:cubicBezTo>
                <a:cubicBezTo>
                  <a:pt x="2421571" y="1172219"/>
                  <a:pt x="2435085" y="1124375"/>
                  <a:pt x="2400301" y="1228725"/>
                </a:cubicBezTo>
                <a:cubicBezTo>
                  <a:pt x="2395538" y="1243013"/>
                  <a:pt x="2394367" y="1259057"/>
                  <a:pt x="2386013" y="1271588"/>
                </a:cubicBezTo>
                <a:lnTo>
                  <a:pt x="2357438" y="1314450"/>
                </a:lnTo>
                <a:cubicBezTo>
                  <a:pt x="2332291" y="1389893"/>
                  <a:pt x="2351505" y="1344783"/>
                  <a:pt x="2286001" y="1443038"/>
                </a:cubicBezTo>
                <a:cubicBezTo>
                  <a:pt x="2276476" y="1457325"/>
                  <a:pt x="2262856" y="1469610"/>
                  <a:pt x="2257426" y="1485900"/>
                </a:cubicBezTo>
                <a:cubicBezTo>
                  <a:pt x="2252663" y="1500188"/>
                  <a:pt x="2250452" y="1515598"/>
                  <a:pt x="2243138" y="1528763"/>
                </a:cubicBezTo>
                <a:cubicBezTo>
                  <a:pt x="2226460" y="1558784"/>
                  <a:pt x="2205038" y="1585913"/>
                  <a:pt x="2185988" y="1614488"/>
                </a:cubicBezTo>
                <a:lnTo>
                  <a:pt x="2157413" y="1657350"/>
                </a:lnTo>
                <a:cubicBezTo>
                  <a:pt x="2152651" y="1671638"/>
                  <a:pt x="2149861" y="1686742"/>
                  <a:pt x="2143126" y="1700213"/>
                </a:cubicBezTo>
                <a:cubicBezTo>
                  <a:pt x="2135447" y="1715572"/>
                  <a:pt x="2121525" y="1727384"/>
                  <a:pt x="2114551" y="1743075"/>
                </a:cubicBezTo>
                <a:cubicBezTo>
                  <a:pt x="2102318" y="1770600"/>
                  <a:pt x="2095501" y="1800225"/>
                  <a:pt x="2085976" y="1828800"/>
                </a:cubicBezTo>
                <a:lnTo>
                  <a:pt x="2071688" y="1871663"/>
                </a:lnTo>
                <a:cubicBezTo>
                  <a:pt x="2076451" y="1938338"/>
                  <a:pt x="2079638" y="2005144"/>
                  <a:pt x="2085976" y="2071688"/>
                </a:cubicBezTo>
                <a:cubicBezTo>
                  <a:pt x="2089169" y="2105212"/>
                  <a:pt x="2086586" y="2140927"/>
                  <a:pt x="2100263" y="2171700"/>
                </a:cubicBezTo>
                <a:cubicBezTo>
                  <a:pt x="2108708" y="2190701"/>
                  <a:pt x="2168012" y="2210568"/>
                  <a:pt x="2185988" y="2214563"/>
                </a:cubicBezTo>
                <a:cubicBezTo>
                  <a:pt x="2214267" y="2220847"/>
                  <a:pt x="2243306" y="2223169"/>
                  <a:pt x="2271713" y="2228850"/>
                </a:cubicBezTo>
                <a:cubicBezTo>
                  <a:pt x="2325691" y="2239646"/>
                  <a:pt x="2359924" y="2253492"/>
                  <a:pt x="2414588" y="2271713"/>
                </a:cubicBezTo>
                <a:lnTo>
                  <a:pt x="2500313" y="2300288"/>
                </a:lnTo>
                <a:lnTo>
                  <a:pt x="2543176" y="2314575"/>
                </a:lnTo>
                <a:cubicBezTo>
                  <a:pt x="2593955" y="2348428"/>
                  <a:pt x="2646487" y="2381399"/>
                  <a:pt x="2686051" y="2428875"/>
                </a:cubicBezTo>
                <a:cubicBezTo>
                  <a:pt x="2705877" y="2452666"/>
                  <a:pt x="2732452" y="2502016"/>
                  <a:pt x="2743201" y="2528888"/>
                </a:cubicBezTo>
                <a:cubicBezTo>
                  <a:pt x="2754388" y="2556854"/>
                  <a:pt x="2758306" y="2587672"/>
                  <a:pt x="2771776" y="2614613"/>
                </a:cubicBezTo>
                <a:lnTo>
                  <a:pt x="2800351" y="2671763"/>
                </a:lnTo>
                <a:cubicBezTo>
                  <a:pt x="2824969" y="2770238"/>
                  <a:pt x="2805856" y="2711350"/>
                  <a:pt x="2871788" y="2843213"/>
                </a:cubicBezTo>
                <a:lnTo>
                  <a:pt x="2871788" y="2843213"/>
                </a:lnTo>
                <a:cubicBezTo>
                  <a:pt x="2905793" y="2945228"/>
                  <a:pt x="2883655" y="2903876"/>
                  <a:pt x="2928938" y="2971800"/>
                </a:cubicBezTo>
                <a:cubicBezTo>
                  <a:pt x="2955282" y="3077171"/>
                  <a:pt x="2926971" y="2981496"/>
                  <a:pt x="2971801" y="3086100"/>
                </a:cubicBezTo>
                <a:cubicBezTo>
                  <a:pt x="3006337" y="3166686"/>
                  <a:pt x="2964130" y="3089457"/>
                  <a:pt x="3000376" y="3186113"/>
                </a:cubicBezTo>
                <a:cubicBezTo>
                  <a:pt x="3007854" y="3206055"/>
                  <a:pt x="3019426" y="3224213"/>
                  <a:pt x="3028951" y="3243263"/>
                </a:cubicBezTo>
                <a:cubicBezTo>
                  <a:pt x="3066062" y="3428825"/>
                  <a:pt x="3015426" y="3198182"/>
                  <a:pt x="3071813" y="3386138"/>
                </a:cubicBezTo>
                <a:cubicBezTo>
                  <a:pt x="3078791" y="3409398"/>
                  <a:pt x="3080211" y="3434016"/>
                  <a:pt x="3086101" y="3457575"/>
                </a:cubicBezTo>
                <a:cubicBezTo>
                  <a:pt x="3089754" y="3472186"/>
                  <a:pt x="3096425" y="3485908"/>
                  <a:pt x="3100388" y="3500438"/>
                </a:cubicBezTo>
                <a:cubicBezTo>
                  <a:pt x="3110721" y="3538327"/>
                  <a:pt x="3119438" y="3576638"/>
                  <a:pt x="3128963" y="3614738"/>
                </a:cubicBezTo>
                <a:lnTo>
                  <a:pt x="3143251" y="3671888"/>
                </a:lnTo>
                <a:cubicBezTo>
                  <a:pt x="3148013" y="3709988"/>
                  <a:pt x="3152108" y="3748177"/>
                  <a:pt x="3157538" y="3786188"/>
                </a:cubicBezTo>
                <a:cubicBezTo>
                  <a:pt x="3161635" y="3814866"/>
                  <a:pt x="3171826" y="3842944"/>
                  <a:pt x="3171826" y="3871913"/>
                </a:cubicBezTo>
                <a:cubicBezTo>
                  <a:pt x="3171826" y="3974801"/>
                  <a:pt x="3158617" y="4107248"/>
                  <a:pt x="3143251" y="4214813"/>
                </a:cubicBezTo>
                <a:cubicBezTo>
                  <a:pt x="3139154" y="4243491"/>
                  <a:pt x="3136427" y="4272547"/>
                  <a:pt x="3128963" y="4300538"/>
                </a:cubicBezTo>
                <a:cubicBezTo>
                  <a:pt x="3117322" y="4344193"/>
                  <a:pt x="3097059" y="4385293"/>
                  <a:pt x="3086101" y="4429125"/>
                </a:cubicBezTo>
                <a:cubicBezTo>
                  <a:pt x="3081338" y="4448175"/>
                  <a:pt x="3078708" y="4467889"/>
                  <a:pt x="3071813" y="4486275"/>
                </a:cubicBezTo>
                <a:cubicBezTo>
                  <a:pt x="3064335" y="4506217"/>
                  <a:pt x="3051628" y="4523848"/>
                  <a:pt x="3043238" y="4543425"/>
                </a:cubicBezTo>
                <a:cubicBezTo>
                  <a:pt x="3037305" y="4557268"/>
                  <a:pt x="3033088" y="4571807"/>
                  <a:pt x="3028951" y="4586288"/>
                </a:cubicBezTo>
                <a:cubicBezTo>
                  <a:pt x="3023557" y="4605169"/>
                  <a:pt x="3022398" y="4625389"/>
                  <a:pt x="3014663" y="4643438"/>
                </a:cubicBezTo>
                <a:cubicBezTo>
                  <a:pt x="3007899" y="4659221"/>
                  <a:pt x="2995613" y="4672013"/>
                  <a:pt x="2986088" y="4686300"/>
                </a:cubicBezTo>
                <a:cubicBezTo>
                  <a:pt x="2965143" y="4749134"/>
                  <a:pt x="2957879" y="4791590"/>
                  <a:pt x="2914651" y="4843463"/>
                </a:cubicBezTo>
                <a:cubicBezTo>
                  <a:pt x="2884469" y="4879682"/>
                  <a:pt x="2847976" y="4910137"/>
                  <a:pt x="2814638" y="4943475"/>
                </a:cubicBezTo>
                <a:cubicBezTo>
                  <a:pt x="2778355" y="4979758"/>
                  <a:pt x="2772678" y="4991041"/>
                  <a:pt x="2728913" y="5014913"/>
                </a:cubicBezTo>
                <a:cubicBezTo>
                  <a:pt x="2691517" y="5035311"/>
                  <a:pt x="2656383" y="5063709"/>
                  <a:pt x="2614613" y="5072063"/>
                </a:cubicBezTo>
                <a:cubicBezTo>
                  <a:pt x="2590801" y="5076825"/>
                  <a:pt x="2566838" y="5080890"/>
                  <a:pt x="2543176" y="5086350"/>
                </a:cubicBezTo>
                <a:cubicBezTo>
                  <a:pt x="2504909" y="5095181"/>
                  <a:pt x="2468049" y="5112127"/>
                  <a:pt x="2428876" y="5114925"/>
                </a:cubicBezTo>
                <a:lnTo>
                  <a:pt x="2228851" y="5129213"/>
                </a:lnTo>
                <a:cubicBezTo>
                  <a:pt x="1995488" y="5124450"/>
                  <a:pt x="1761465" y="5133105"/>
                  <a:pt x="1528763" y="5114925"/>
                </a:cubicBezTo>
                <a:cubicBezTo>
                  <a:pt x="1262858" y="5094151"/>
                  <a:pt x="1389514" y="5078779"/>
                  <a:pt x="1257301" y="5029200"/>
                </a:cubicBezTo>
                <a:cubicBezTo>
                  <a:pt x="1238915" y="5022305"/>
                  <a:pt x="1219201" y="5019675"/>
                  <a:pt x="1200151" y="5014913"/>
                </a:cubicBezTo>
                <a:cubicBezTo>
                  <a:pt x="901360" y="4865518"/>
                  <a:pt x="1211156" y="5028935"/>
                  <a:pt x="1028701" y="4914900"/>
                </a:cubicBezTo>
                <a:cubicBezTo>
                  <a:pt x="1010640" y="4903612"/>
                  <a:pt x="989272" y="4898139"/>
                  <a:pt x="971551" y="4886325"/>
                </a:cubicBezTo>
                <a:cubicBezTo>
                  <a:pt x="856868" y="4809870"/>
                  <a:pt x="939875" y="4855166"/>
                  <a:pt x="857251" y="4786313"/>
                </a:cubicBezTo>
                <a:cubicBezTo>
                  <a:pt x="844059" y="4775320"/>
                  <a:pt x="826530" y="4769880"/>
                  <a:pt x="814388" y="4757738"/>
                </a:cubicBezTo>
                <a:cubicBezTo>
                  <a:pt x="792825" y="4736175"/>
                  <a:pt x="777319" y="4709250"/>
                  <a:pt x="757238" y="4686300"/>
                </a:cubicBezTo>
                <a:cubicBezTo>
                  <a:pt x="713718" y="4636562"/>
                  <a:pt x="707431" y="4647861"/>
                  <a:pt x="671513" y="4586288"/>
                </a:cubicBezTo>
                <a:cubicBezTo>
                  <a:pt x="650049" y="4549494"/>
                  <a:pt x="636279" y="4508515"/>
                  <a:pt x="614363" y="4471988"/>
                </a:cubicBezTo>
                <a:cubicBezTo>
                  <a:pt x="600076" y="4448175"/>
                  <a:pt x="582992" y="4425831"/>
                  <a:pt x="571501" y="4400550"/>
                </a:cubicBezTo>
                <a:cubicBezTo>
                  <a:pt x="551493" y="4356532"/>
                  <a:pt x="528719" y="4257917"/>
                  <a:pt x="514351" y="4214813"/>
                </a:cubicBezTo>
                <a:cubicBezTo>
                  <a:pt x="506241" y="4190482"/>
                  <a:pt x="493318" y="4167888"/>
                  <a:pt x="485776" y="4143375"/>
                </a:cubicBezTo>
                <a:cubicBezTo>
                  <a:pt x="474227" y="4105839"/>
                  <a:pt x="468282" y="4066752"/>
                  <a:pt x="457201" y="4029075"/>
                </a:cubicBezTo>
                <a:cubicBezTo>
                  <a:pt x="444452" y="3985730"/>
                  <a:pt x="428626" y="3943350"/>
                  <a:pt x="414338" y="3900488"/>
                </a:cubicBezTo>
                <a:cubicBezTo>
                  <a:pt x="404682" y="3842551"/>
                  <a:pt x="401750" y="3810902"/>
                  <a:pt x="385763" y="3757613"/>
                </a:cubicBezTo>
                <a:cubicBezTo>
                  <a:pt x="377108" y="3728763"/>
                  <a:pt x="366713" y="3700463"/>
                  <a:pt x="357188" y="3671888"/>
                </a:cubicBezTo>
                <a:cubicBezTo>
                  <a:pt x="352426" y="3657600"/>
                  <a:pt x="345855" y="3643793"/>
                  <a:pt x="342901" y="3629025"/>
                </a:cubicBezTo>
                <a:cubicBezTo>
                  <a:pt x="322931" y="3529181"/>
                  <a:pt x="332605" y="3581542"/>
                  <a:pt x="314326" y="3471863"/>
                </a:cubicBezTo>
                <a:cubicBezTo>
                  <a:pt x="312719" y="3396339"/>
                  <a:pt x="315070" y="2856119"/>
                  <a:pt x="285751" y="2628900"/>
                </a:cubicBezTo>
                <a:cubicBezTo>
                  <a:pt x="274028" y="2538045"/>
                  <a:pt x="254250" y="2448339"/>
                  <a:pt x="242888" y="2357438"/>
                </a:cubicBezTo>
                <a:cubicBezTo>
                  <a:pt x="235927" y="2301751"/>
                  <a:pt x="226675" y="2215102"/>
                  <a:pt x="214313" y="2157413"/>
                </a:cubicBezTo>
                <a:cubicBezTo>
                  <a:pt x="206084" y="2119012"/>
                  <a:pt x="193967" y="2081514"/>
                  <a:pt x="185738" y="2043113"/>
                </a:cubicBezTo>
                <a:cubicBezTo>
                  <a:pt x="179668" y="2014787"/>
                  <a:pt x="178477" y="1985492"/>
                  <a:pt x="171451" y="1957388"/>
                </a:cubicBezTo>
                <a:cubicBezTo>
                  <a:pt x="164146" y="1928167"/>
                  <a:pt x="142876" y="1871663"/>
                  <a:pt x="142876" y="1871663"/>
                </a:cubicBezTo>
                <a:cubicBezTo>
                  <a:pt x="138113" y="1781175"/>
                  <a:pt x="135538" y="1690546"/>
                  <a:pt x="128588" y="1600200"/>
                </a:cubicBezTo>
                <a:cubicBezTo>
                  <a:pt x="117472" y="1455688"/>
                  <a:pt x="119001" y="1547471"/>
                  <a:pt x="100013" y="1443038"/>
                </a:cubicBezTo>
                <a:cubicBezTo>
                  <a:pt x="93989" y="1409905"/>
                  <a:pt x="90177" y="1376406"/>
                  <a:pt x="85726" y="1343025"/>
                </a:cubicBezTo>
                <a:cubicBezTo>
                  <a:pt x="55748" y="1118188"/>
                  <a:pt x="89001" y="1302645"/>
                  <a:pt x="57151" y="1185863"/>
                </a:cubicBezTo>
                <a:cubicBezTo>
                  <a:pt x="46818" y="1147974"/>
                  <a:pt x="28575" y="1071563"/>
                  <a:pt x="28575" y="1071563"/>
                </a:cubicBezTo>
                <a:cubicBezTo>
                  <a:pt x="23813" y="957263"/>
                  <a:pt x="20814" y="842876"/>
                  <a:pt x="14288" y="728663"/>
                </a:cubicBezTo>
                <a:cubicBezTo>
                  <a:pt x="11287" y="676145"/>
                  <a:pt x="0" y="624104"/>
                  <a:pt x="0" y="571500"/>
                </a:cubicBezTo>
                <a:cubicBezTo>
                  <a:pt x="0" y="471374"/>
                  <a:pt x="5973" y="371243"/>
                  <a:pt x="14288" y="271463"/>
                </a:cubicBezTo>
                <a:cubicBezTo>
                  <a:pt x="15539" y="256455"/>
                  <a:pt x="20826" y="241514"/>
                  <a:pt x="28575" y="228600"/>
                </a:cubicBezTo>
                <a:cubicBezTo>
                  <a:pt x="35506" y="217049"/>
                  <a:pt x="49069" y="210801"/>
                  <a:pt x="57151" y="200025"/>
                </a:cubicBezTo>
                <a:cubicBezTo>
                  <a:pt x="77757" y="172551"/>
                  <a:pt x="85726" y="133350"/>
                  <a:pt x="114301" y="114300"/>
                </a:cubicBezTo>
                <a:cubicBezTo>
                  <a:pt x="128588" y="104775"/>
                  <a:pt x="141804" y="93404"/>
                  <a:pt x="157163" y="85725"/>
                </a:cubicBezTo>
                <a:cubicBezTo>
                  <a:pt x="222832" y="52891"/>
                  <a:pt x="192882" y="26194"/>
                  <a:pt x="200026" y="14288"/>
                </a:cubicBezTo>
                <a:close/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AE8F96-3E2F-8648-BC2F-6F24A445F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808814"/>
              </p:ext>
            </p:extLst>
          </p:nvPr>
        </p:nvGraphicFramePr>
        <p:xfrm>
          <a:off x="0" y="28575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08691C-0328-574B-AAC9-408A02B6EFFA}"/>
              </a:ext>
            </a:extLst>
          </p:cNvPr>
          <p:cNvSpPr txBox="1"/>
          <p:nvPr/>
        </p:nvSpPr>
        <p:spPr>
          <a:xfrm>
            <a:off x="5244970" y="6488668"/>
            <a:ext cx="694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/models/tree/master/research/</a:t>
            </a:r>
            <a:r>
              <a:rPr lang="en-US" dirty="0" err="1"/>
              <a:t>syntaxnet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27755-9941-3E4B-8A0E-7272E70F0A50}"/>
              </a:ext>
            </a:extLst>
          </p:cNvPr>
          <p:cNvSpPr txBox="1"/>
          <p:nvPr/>
        </p:nvSpPr>
        <p:spPr>
          <a:xfrm>
            <a:off x="0" y="0"/>
            <a:ext cx="118109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Dependency parse of example sentence – knowledge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D548D-3768-0E4D-ABA2-FF40D6CAEACC}"/>
              </a:ext>
            </a:extLst>
          </p:cNvPr>
          <p:cNvSpPr txBox="1"/>
          <p:nvPr/>
        </p:nvSpPr>
        <p:spPr>
          <a:xfrm>
            <a:off x="9115426" y="928688"/>
            <a:ext cx="146200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Epistemics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OBOs</a:t>
            </a:r>
          </a:p>
        </p:txBody>
      </p:sp>
    </p:spTree>
    <p:extLst>
      <p:ext uri="{BB962C8B-B14F-4D97-AF65-F5344CB8AC3E}">
        <p14:creationId xmlns:p14="http://schemas.microsoft.com/office/powerpoint/2010/main" val="107910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2CE7-5BC4-1A4D-AE59-357E5E1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95BC-ACA4-AE46-8F86-1B497367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bg2"/>
                </a:solidFill>
              </a:rPr>
              <a:t>1a: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Create a taxonomy of ignorance to identify and classify ignorance statements in the scientific literature.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bg2"/>
                </a:solidFill>
              </a:rPr>
              <a:t>1b: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Create a formal representation of knowledge goals by combining elements of the taxonomy with characterizations of the specifics taken from Open Biomedical Ontologies.</a:t>
            </a:r>
          </a:p>
          <a:p>
            <a:pPr marL="0" indent="0">
              <a:buNone/>
            </a:pPr>
            <a:r>
              <a:rPr lang="en-US" b="1" u="sng" dirty="0"/>
              <a:t>2:</a:t>
            </a:r>
            <a:r>
              <a:rPr lang="en-US" b="1" dirty="0"/>
              <a:t> </a:t>
            </a:r>
            <a:r>
              <a:rPr lang="en-US" dirty="0"/>
              <a:t>Create a relevance metric between an ignorance representation and text span to define an information retrieval system that returns the most relevant text passages from a large collection of biomedical journal articles.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9BB03-3A0F-6A47-828D-49171697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72" y="0"/>
            <a:ext cx="243832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2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EBE2-2598-0349-88B0-75CC397D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8" y="365125"/>
            <a:ext cx="10515600" cy="1325563"/>
          </a:xfrm>
        </p:spPr>
        <p:txBody>
          <a:bodyPr/>
          <a:lstStyle/>
          <a:p>
            <a:r>
              <a:rPr lang="en-US" dirty="0"/>
              <a:t>Proof of concept to fish across disciplines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8DAD28-D071-C345-936C-DEA208F15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02F2-C5C7-2449-9300-470D116FA5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Bag of words from knowledge goal concepts</a:t>
            </a:r>
          </a:p>
          <a:p>
            <a:r>
              <a:rPr lang="en-US" dirty="0"/>
              <a:t>Search Google Scholar for relevant articles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9F5E9-7EE1-104E-98F0-479363497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0A1E1F-3826-C544-969D-A56F2412A3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Cited articles near the knowledge goal within an article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Not-cited articles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Not relevant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Redundant information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New relevant knowledge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6C064-A42D-8C4C-9283-ABF7C7B5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72" y="0"/>
            <a:ext cx="243832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301-2630-6241-93C6-99FE4E39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concept: Cited article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6526EE-4F32-3D4B-89C0-CB66B0AC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97" y="2061016"/>
            <a:ext cx="8006603" cy="4796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F46AF1C6-783E-ED4F-9C16-FEF2BFF0EDD4}"/>
              </a:ext>
            </a:extLst>
          </p:cNvPr>
          <p:cNvSpPr/>
          <p:nvPr/>
        </p:nvSpPr>
        <p:spPr>
          <a:xfrm>
            <a:off x="11210795" y="4459508"/>
            <a:ext cx="889347" cy="71025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E06A3-20B3-E44B-9A22-E0E81A484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72" y="0"/>
            <a:ext cx="2438328" cy="1690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A5C2F-F50A-3A4B-861A-8B46386F3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6" y="3040922"/>
            <a:ext cx="3780676" cy="212883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4378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301-2630-6241-93C6-99FE4E39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concept: Not-cited article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4ECC-74CD-1D47-B814-856C23B1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08" y="2366729"/>
            <a:ext cx="8256292" cy="4488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5-Point Star 6">
            <a:extLst>
              <a:ext uri="{FF2B5EF4-FFF2-40B4-BE49-F238E27FC236}">
                <a16:creationId xmlns:a16="http://schemas.microsoft.com/office/drawing/2014/main" id="{204C9E24-B371-7C45-9D5C-2EFDA28A2125}"/>
              </a:ext>
            </a:extLst>
          </p:cNvPr>
          <p:cNvSpPr/>
          <p:nvPr/>
        </p:nvSpPr>
        <p:spPr>
          <a:xfrm>
            <a:off x="11280068" y="5781900"/>
            <a:ext cx="889347" cy="71025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39A81B-51C0-0B46-9E88-5D9EA770E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72" y="0"/>
            <a:ext cx="2438328" cy="169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D0EFDF-0CB9-0847-8EF0-18024407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343712"/>
            <a:ext cx="2219325" cy="37933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624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096DD-B8EE-7D47-B063-701FD6F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Ignorance Taxonomy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8F366A-7843-344E-85F5-42B8EBA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Claims/Questions/Evidence</a:t>
            </a:r>
          </a:p>
          <a:p>
            <a:pPr lvl="1"/>
            <a:r>
              <a:rPr lang="en-US" dirty="0"/>
              <a:t>Full unknown, Explicit questions, Alternative options, </a:t>
            </a:r>
            <a:r>
              <a:rPr lang="en-US" dirty="0">
                <a:highlight>
                  <a:srgbClr val="FFFF00"/>
                </a:highlight>
              </a:rPr>
              <a:t>Incomplete evidence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Links/Understanding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Possible understanding</a:t>
            </a:r>
            <a:r>
              <a:rPr lang="en-US" dirty="0"/>
              <a:t>, Probable Understanding, Superficial Relationship, Etiology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opportunities</a:t>
            </a:r>
          </a:p>
          <a:p>
            <a:pPr lvl="1"/>
            <a:r>
              <a:rPr lang="en-US" dirty="0"/>
              <a:t>Future work, Non-urgent recommendation, Future prediction, Urgent call to 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Surprises/Interesting </a:t>
            </a:r>
          </a:p>
          <a:p>
            <a:pPr lvl="1"/>
            <a:r>
              <a:rPr lang="en-US" dirty="0"/>
              <a:t>Curious finding, </a:t>
            </a:r>
            <a:r>
              <a:rPr lang="en-US" dirty="0">
                <a:highlight>
                  <a:srgbClr val="FFFF00"/>
                </a:highlight>
              </a:rPr>
              <a:t>Unexpected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Issues/Concerns</a:t>
            </a:r>
          </a:p>
          <a:p>
            <a:pPr lvl="1"/>
            <a:r>
              <a:rPr lang="en-US" dirty="0"/>
              <a:t>Difficult task, Problems or complications, Controversy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 answered by this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7056C-3E31-8748-9B3F-7DBCBB9F2F73}"/>
              </a:ext>
            </a:extLst>
          </p:cNvPr>
          <p:cNvSpPr txBox="1"/>
          <p:nvPr/>
        </p:nvSpPr>
        <p:spPr>
          <a:xfrm>
            <a:off x="8986838" y="10081"/>
            <a:ext cx="320516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7237A-DFF1-CC45-8121-FB8B822351B9}"/>
              </a:ext>
            </a:extLst>
          </p:cNvPr>
          <p:cNvSpPr txBox="1"/>
          <p:nvPr/>
        </p:nvSpPr>
        <p:spPr>
          <a:xfrm>
            <a:off x="7805735" y="6472692"/>
            <a:ext cx="438626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Contact</a:t>
            </a:r>
            <a:r>
              <a:rPr lang="en-US" sz="2000" dirty="0"/>
              <a:t>: </a:t>
            </a:r>
            <a:r>
              <a:rPr lang="en-US" sz="2000" dirty="0" err="1"/>
              <a:t>Mayla.Boguslav@ucdenver.edu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82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26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F160-BA09-2142-B9E3-81A29636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7547"/>
            <a:ext cx="647595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Classical NLP ignores hedged sentences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2701D8-549A-F445-85A5-EE6D6CAD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18" y="116410"/>
            <a:ext cx="5526907" cy="1878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57E53-28E6-7E46-A950-40F2BAFA0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206075"/>
            <a:ext cx="9436383" cy="4651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60EFF4-9EE1-5941-9118-8072420F2DC8}"/>
              </a:ext>
            </a:extLst>
          </p:cNvPr>
          <p:cNvSpPr txBox="1"/>
          <p:nvPr/>
        </p:nvSpPr>
        <p:spPr>
          <a:xfrm>
            <a:off x="9829800" y="2396575"/>
            <a:ext cx="232371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Lexical Cues: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Recent emergence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to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</a:t>
            </a:r>
          </a:p>
        </p:txBody>
      </p:sp>
    </p:spTree>
    <p:extLst>
      <p:ext uri="{BB962C8B-B14F-4D97-AF65-F5344CB8AC3E}">
        <p14:creationId xmlns:p14="http://schemas.microsoft.com/office/powerpoint/2010/main" val="376642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096DD-B8EE-7D47-B063-701FD6F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Epistemics Subject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8F366A-7843-344E-85F5-42B8EBA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Function</a:t>
            </a:r>
          </a:p>
          <a:p>
            <a:pPr lvl="1"/>
            <a:r>
              <a:rPr lang="en-US" dirty="0"/>
              <a:t>Abilities, Activities, 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Global Organization</a:t>
            </a:r>
          </a:p>
          <a:p>
            <a:pPr lvl="1"/>
            <a:r>
              <a:rPr lang="en-US" dirty="0"/>
              <a:t>Communication, Comparison, Disruption, Independent, Pathway, Regulation, Reproducibility, Risk, Safety, Model, </a:t>
            </a:r>
            <a:r>
              <a:rPr lang="en-US" dirty="0">
                <a:highlight>
                  <a:srgbClr val="FFFF00"/>
                </a:highlight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Location/Context</a:t>
            </a:r>
          </a:p>
          <a:p>
            <a:pPr lvl="1"/>
            <a:r>
              <a:rPr lang="en-US" dirty="0"/>
              <a:t>Body location, </a:t>
            </a:r>
            <a:r>
              <a:rPr lang="en-US" dirty="0">
                <a:highlight>
                  <a:srgbClr val="FFFF00"/>
                </a:highlight>
              </a:rPr>
              <a:t>Environment</a:t>
            </a:r>
            <a:r>
              <a:rPr lang="en-US" dirty="0"/>
              <a:t>, Model/Animal system,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Production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Establishes</a:t>
            </a:r>
            <a:r>
              <a:rPr lang="en-US" dirty="0"/>
              <a:t>, Mobilization, </a:t>
            </a:r>
            <a:r>
              <a:rPr lang="en-US" dirty="0">
                <a:highlight>
                  <a:srgbClr val="FFFF00"/>
                </a:highlight>
              </a:rPr>
              <a:t>Sustains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Structures/Entities</a:t>
            </a:r>
          </a:p>
          <a:p>
            <a:pPr lvl="1"/>
            <a:r>
              <a:rPr lang="en-US" dirty="0"/>
              <a:t>Characteristics, Magnitude/Amount/Size, Molecular nature, Morphology, Structure/Consistency/Uniformity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Timing</a:t>
            </a:r>
          </a:p>
          <a:p>
            <a:pPr lvl="1"/>
            <a:r>
              <a:rPr lang="en-US" dirty="0"/>
              <a:t>Age, Duration, End time, Start time, Time points</a:t>
            </a:r>
          </a:p>
        </p:txBody>
      </p:sp>
    </p:spTree>
    <p:extLst>
      <p:ext uri="{BB962C8B-B14F-4D97-AF65-F5344CB8AC3E}">
        <p14:creationId xmlns:p14="http://schemas.microsoft.com/office/powerpoint/2010/main" val="363508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C60EF5-E0FB-4948-8FD0-48F9D798EC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06439" y="167640"/>
          <a:ext cx="10515600" cy="640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64307">
                  <a:extLst>
                    <a:ext uri="{9D8B030D-6E8A-4147-A177-3AD203B41FA5}">
                      <a16:colId xmlns:a16="http://schemas.microsoft.com/office/drawing/2014/main" val="558009301"/>
                    </a:ext>
                  </a:extLst>
                </a:gridCol>
                <a:gridCol w="4846093">
                  <a:extLst>
                    <a:ext uri="{9D8B030D-6E8A-4147-A177-3AD203B41FA5}">
                      <a16:colId xmlns:a16="http://schemas.microsoft.com/office/drawing/2014/main" val="25372900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2660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Epistemic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Knowledge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Incomplete 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statement of one proposed explanation for a phenomenon (SIO_000284) on the basis of limited evidence as a starting point for further investigation;; OR; a statement that information is needed to support an assertion or claim (ECO_0000000) including both positive and negative statements. Either some evidence already exists, explaining how current findings support previous work, adding confidence to the claim OR a statement that information is limited, more research is needed or is ongoing, including limitations - biases or short comings related to the study design and execution (IAO_0000631)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gather more evidence to support the claim or conduct more research to determine the validity of the claim; complete the partial picture; Consider the short comings and biases for the next experiment and how it can be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Possible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statement of a feasible explanation, relationship, or phenomenon; ; no claim to the correct explanation, relationship, or phenomenon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the most feasible or correct explanation, relationship or phenomenon either mentioned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Unexpected 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statement of a judgement or inference from an observable phenomenon that the researchers did not expect; an element of 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 the experiment or simulation to make sure observation is repeatable; ; think about next steps with the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49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2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C60EF5-E0FB-4948-8FD0-48F9D798EC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11471" y="875561"/>
          <a:ext cx="10515600" cy="52597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64307">
                  <a:extLst>
                    <a:ext uri="{9D8B030D-6E8A-4147-A177-3AD203B41FA5}">
                      <a16:colId xmlns:a16="http://schemas.microsoft.com/office/drawing/2014/main" val="558009301"/>
                    </a:ext>
                  </a:extLst>
                </a:gridCol>
                <a:gridCol w="4846093">
                  <a:extLst>
                    <a:ext uri="{9D8B030D-6E8A-4147-A177-3AD203B41FA5}">
                      <a16:colId xmlns:a16="http://schemas.microsoft.com/office/drawing/2014/main" val="25372900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2660215"/>
                    </a:ext>
                  </a:extLst>
                </a:gridCol>
              </a:tblGrid>
              <a:tr h="664296">
                <a:tc>
                  <a:txBody>
                    <a:bodyPr/>
                    <a:lstStyle/>
                    <a:p>
                      <a:r>
                        <a:rPr lang="en-US" dirty="0"/>
                        <a:t>Epistemic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Knowledge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55997"/>
                  </a:ext>
                </a:extLst>
              </a:tr>
              <a:tr h="1637990">
                <a:tc>
                  <a:txBody>
                    <a:bodyPr/>
                    <a:lstStyle/>
                    <a:p>
                      <a:r>
                        <a:rPr lang="en-US" b="1" dirty="0"/>
                        <a:t>Establishes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about establishment including formation and signaling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establishes it? How is it established? What forms it? What signals it?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7480"/>
                  </a:ext>
                </a:extLst>
              </a:tr>
              <a:tr h="1146593">
                <a:tc>
                  <a:txBody>
                    <a:bodyPr/>
                    <a:lstStyle/>
                    <a:p>
                      <a:r>
                        <a:rPr lang="en-US" b="1" dirty="0"/>
                        <a:t>Sustains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about its maintenance including reduction, loss, and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sustains it? Is it sustained?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14338"/>
                  </a:ext>
                </a:extLst>
              </a:tr>
              <a:tr h="1146593">
                <a:tc>
                  <a:txBody>
                    <a:bodyPr/>
                    <a:lstStyle/>
                    <a:p>
                      <a:r>
                        <a:rPr lang="en-US" b="1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instrumentation or methodologic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 instrumentation appropriate? Does it fulfill all its needs?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492192"/>
                  </a:ext>
                </a:extLst>
              </a:tr>
              <a:tr h="664296">
                <a:tc>
                  <a:txBody>
                    <a:bodyPr/>
                    <a:lstStyle/>
                    <a:p>
                      <a:r>
                        <a:rPr lang="en-US" b="1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outside surroundings of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are the surroundings? What role do the surroundings play?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1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1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CC37-DA0D-274B-813A-5E15BC3A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Ignorance Statements Create Knowledge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5DFD-B7EA-B748-BE28-2AF83B47B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Ignorance statement = a statement of alternative options, questions answered by this work, problems complications, controversy, curious finding, difficult task, etiology, explicit question, future work, incomplete evidence, possible understanding, future prediction, probable understanding, non-urgent recommendation, superficial relationship, unexpected observation, full unknown, urgent call to action</a:t>
            </a:r>
          </a:p>
          <a:p>
            <a:r>
              <a:rPr lang="en-US" sz="2400" dirty="0"/>
              <a:t>Knowledge goal = next steps or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583F-1AD3-F642-A49D-1DC3673106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we could do if we had these: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the 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all the NLP information extraction outputs to see if we can find new knowledge (a new form of literature-based discovery)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Linguistically interesting – formalize and understand epistemics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59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2CE7-5BC4-1A4D-AE59-357E5E1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95BC-ACA4-AE46-8F86-1B497367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1a:</a:t>
            </a:r>
            <a:r>
              <a:rPr lang="en-US" b="1" dirty="0"/>
              <a:t> </a:t>
            </a:r>
            <a:r>
              <a:rPr lang="en-US" dirty="0"/>
              <a:t>Create a taxonomy of ignorance to identify and classify ignorance statements in the scientific literature.</a:t>
            </a:r>
          </a:p>
          <a:p>
            <a:pPr marL="0" indent="0">
              <a:buNone/>
            </a:pPr>
            <a:r>
              <a:rPr lang="en-US" b="1" u="sng" dirty="0"/>
              <a:t>1b:</a:t>
            </a:r>
            <a:r>
              <a:rPr lang="en-US" b="1" dirty="0"/>
              <a:t> </a:t>
            </a:r>
            <a:r>
              <a:rPr lang="en-US" dirty="0"/>
              <a:t>Create a formal representation of knowledge goals by combining elements of the taxonomy with characterizations of the specifics taken from Open Biomedical Ontologies.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bg2"/>
                </a:solidFill>
              </a:rPr>
              <a:t>2: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Create a relevance metric between an ignorance representation and text span to define an information retrieval system that returns the most relevant articles from a large collection of biomedical journal articles.</a:t>
            </a:r>
          </a:p>
        </p:txBody>
      </p:sp>
    </p:spTree>
    <p:extLst>
      <p:ext uri="{BB962C8B-B14F-4D97-AF65-F5344CB8AC3E}">
        <p14:creationId xmlns:p14="http://schemas.microsoft.com/office/powerpoint/2010/main" val="158045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52E-D1AB-954A-8048-7D3F726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concepts linked – knowledge goals?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0DB03-0322-064A-A586-669FCCBAA7BD}"/>
              </a:ext>
            </a:extLst>
          </p:cNvPr>
          <p:cNvSpPr txBox="1"/>
          <p:nvPr/>
        </p:nvSpPr>
        <p:spPr>
          <a:xfrm>
            <a:off x="340627" y="2107737"/>
            <a:ext cx="2409186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INCOMPLETE EVIDENCE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04F5A-7E1B-C04D-AF3A-3CA32D5A4883}"/>
              </a:ext>
            </a:extLst>
          </p:cNvPr>
          <p:cNvSpPr txBox="1"/>
          <p:nvPr/>
        </p:nvSpPr>
        <p:spPr>
          <a:xfrm>
            <a:off x="5163385" y="2111157"/>
            <a:ext cx="997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19840-266E-394F-949B-23DF56C64271}"/>
              </a:ext>
            </a:extLst>
          </p:cNvPr>
          <p:cNvSpPr txBox="1"/>
          <p:nvPr/>
        </p:nvSpPr>
        <p:spPr>
          <a:xfrm>
            <a:off x="340627" y="3514321"/>
            <a:ext cx="10819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SUSTAINS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DC656-8B53-9E4C-9FAF-DA4DD0D7884A}"/>
              </a:ext>
            </a:extLst>
          </p:cNvPr>
          <p:cNvSpPr txBox="1"/>
          <p:nvPr/>
        </p:nvSpPr>
        <p:spPr>
          <a:xfrm>
            <a:off x="9192745" y="3514321"/>
            <a:ext cx="2810513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UNEXPECTED OBSERVATION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D87D4-34D0-0B45-BB91-289E7F1292F1}"/>
              </a:ext>
            </a:extLst>
          </p:cNvPr>
          <p:cNvSpPr txBox="1"/>
          <p:nvPr/>
        </p:nvSpPr>
        <p:spPr>
          <a:xfrm>
            <a:off x="9259925" y="4703504"/>
            <a:ext cx="2762103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POSSIBLE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E16B-C7F0-6940-90AB-0FFDF02EEA10}"/>
              </a:ext>
            </a:extLst>
          </p:cNvPr>
          <p:cNvSpPr txBox="1"/>
          <p:nvPr/>
        </p:nvSpPr>
        <p:spPr>
          <a:xfrm>
            <a:off x="9826009" y="6342393"/>
            <a:ext cx="16299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51CAB-1593-2646-A264-17DEF2B3483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49813" y="2292403"/>
            <a:ext cx="2413572" cy="3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9D8C03-BCCD-F24E-A02C-E6DFB040046B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1422590" y="3698987"/>
            <a:ext cx="34728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EA3220-6CA2-A544-B7C9-13E84E49DC7A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1180441" y="3883653"/>
            <a:ext cx="9417561" cy="819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D2145A-BF11-BC46-BFDC-B3157A074AA4}"/>
              </a:ext>
            </a:extLst>
          </p:cNvPr>
          <p:cNvSpPr txBox="1"/>
          <p:nvPr/>
        </p:nvSpPr>
        <p:spPr>
          <a:xfrm>
            <a:off x="331715" y="4703505"/>
            <a:ext cx="16974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METHODOLOGY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FC4206-B6F5-5845-8196-076AD241FB9C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>
            <a:off x="2029167" y="4888171"/>
            <a:ext cx="23160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B3D8BC-61B1-8D44-9DB3-9D83ECF5A67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6161159" y="2292403"/>
            <a:ext cx="1659159" cy="3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3FA738-E642-9D4D-A2C2-445255E8137D}"/>
              </a:ext>
            </a:extLst>
          </p:cNvPr>
          <p:cNvSpPr txBox="1"/>
          <p:nvPr/>
        </p:nvSpPr>
        <p:spPr>
          <a:xfrm>
            <a:off x="7820318" y="2107737"/>
            <a:ext cx="1372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ESTABLISHES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AB30F-F283-8741-B8A9-35258C0D57D3}"/>
              </a:ext>
            </a:extLst>
          </p:cNvPr>
          <p:cNvSpPr txBox="1"/>
          <p:nvPr/>
        </p:nvSpPr>
        <p:spPr>
          <a:xfrm>
            <a:off x="10518933" y="2109857"/>
            <a:ext cx="951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63799F-2360-3E49-9EAA-E2DF1F0F676B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9192745" y="2292403"/>
            <a:ext cx="1326188" cy="2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F7457F-ABB8-384F-9D77-02EA773D7557}"/>
              </a:ext>
            </a:extLst>
          </p:cNvPr>
          <p:cNvSpPr txBox="1"/>
          <p:nvPr/>
        </p:nvSpPr>
        <p:spPr>
          <a:xfrm>
            <a:off x="4895415" y="3514321"/>
            <a:ext cx="12005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VITAMIN 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059982-7163-AE43-AE3D-D48A4FEDF8EE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6096000" y="3698987"/>
            <a:ext cx="3096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A86C45-AF0A-EF44-9BD8-72B794386C57}"/>
              </a:ext>
            </a:extLst>
          </p:cNvPr>
          <p:cNvSpPr txBox="1"/>
          <p:nvPr/>
        </p:nvSpPr>
        <p:spPr>
          <a:xfrm>
            <a:off x="4345248" y="4703505"/>
            <a:ext cx="25985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CARE CLINICIAN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8846A6-726F-6C48-B337-F2F72D56E900}"/>
              </a:ext>
            </a:extLst>
          </p:cNvPr>
          <p:cNvCxnSpPr>
            <a:cxnSpLocks/>
            <a:stCxn id="48" idx="3"/>
            <a:endCxn id="8" idx="1"/>
          </p:cNvCxnSpPr>
          <p:nvPr/>
        </p:nvCxnSpPr>
        <p:spPr>
          <a:xfrm flipV="1">
            <a:off x="6943844" y="4888170"/>
            <a:ext cx="23160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FB8CB8-33A7-EA49-AD39-CE9A088DE3E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0640976" y="5072836"/>
            <a:ext cx="1" cy="1269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F546671-7431-D743-809D-1AB7BF294FC9}"/>
              </a:ext>
            </a:extLst>
          </p:cNvPr>
          <p:cNvSpPr txBox="1"/>
          <p:nvPr/>
        </p:nvSpPr>
        <p:spPr>
          <a:xfrm>
            <a:off x="195413" y="1405424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AC90B8-454B-6142-9D6C-AD66786F2B8F}"/>
              </a:ext>
            </a:extLst>
          </p:cNvPr>
          <p:cNvSpPr txBox="1"/>
          <p:nvPr/>
        </p:nvSpPr>
        <p:spPr>
          <a:xfrm>
            <a:off x="195413" y="2961911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2 .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82588B-2699-5642-859A-241D5FC390DD}"/>
              </a:ext>
            </a:extLst>
          </p:cNvPr>
          <p:cNvCxnSpPr>
            <a:cxnSpLocks/>
          </p:cNvCxnSpPr>
          <p:nvPr/>
        </p:nvCxnSpPr>
        <p:spPr>
          <a:xfrm>
            <a:off x="9908499" y="549790"/>
            <a:ext cx="1751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650D80-6947-4449-AB41-4D16C380C3D7}"/>
              </a:ext>
            </a:extLst>
          </p:cNvPr>
          <p:cNvSpPr txBox="1"/>
          <p:nvPr/>
        </p:nvSpPr>
        <p:spPr>
          <a:xfrm>
            <a:off x="7258743" y="365124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about (IAO:0000136 ) = </a:t>
            </a:r>
          </a:p>
        </p:txBody>
      </p:sp>
    </p:spTree>
    <p:extLst>
      <p:ext uri="{BB962C8B-B14F-4D97-AF65-F5344CB8AC3E}">
        <p14:creationId xmlns:p14="http://schemas.microsoft.com/office/powerpoint/2010/main" val="159552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52E-D1AB-954A-8048-7D3F726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concepts linked – knowledge goals?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0DB03-0322-064A-A586-669FCCBAA7BD}"/>
              </a:ext>
            </a:extLst>
          </p:cNvPr>
          <p:cNvSpPr txBox="1"/>
          <p:nvPr/>
        </p:nvSpPr>
        <p:spPr>
          <a:xfrm>
            <a:off x="340627" y="2107737"/>
            <a:ext cx="2334998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INCREASING EVIDENCE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04F5A-7E1B-C04D-AF3A-3CA32D5A4883}"/>
              </a:ext>
            </a:extLst>
          </p:cNvPr>
          <p:cNvSpPr txBox="1"/>
          <p:nvPr/>
        </p:nvSpPr>
        <p:spPr>
          <a:xfrm>
            <a:off x="5308957" y="2107737"/>
            <a:ext cx="15740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FETAL ORIGINS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19840-266E-394F-949B-23DF56C64271}"/>
              </a:ext>
            </a:extLst>
          </p:cNvPr>
          <p:cNvSpPr txBox="1"/>
          <p:nvPr/>
        </p:nvSpPr>
        <p:spPr>
          <a:xfrm>
            <a:off x="340627" y="3664224"/>
            <a:ext cx="34709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SECURING VITAMIN D SUFFICIENCY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DC656-8B53-9E4C-9FAF-DA4DD0D7884A}"/>
              </a:ext>
            </a:extLst>
          </p:cNvPr>
          <p:cNvSpPr txBox="1"/>
          <p:nvPr/>
        </p:nvSpPr>
        <p:spPr>
          <a:xfrm>
            <a:off x="10240831" y="3664224"/>
            <a:ext cx="1626536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APPEARS TO 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D87D4-34D0-0B45-BB91-289E7F1292F1}"/>
              </a:ext>
            </a:extLst>
          </p:cNvPr>
          <p:cNvSpPr txBox="1"/>
          <p:nvPr/>
        </p:nvSpPr>
        <p:spPr>
          <a:xfrm>
            <a:off x="10986998" y="4853408"/>
            <a:ext cx="880369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CAN 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E16B-C7F0-6940-90AB-0FFDF02EEA10}"/>
              </a:ext>
            </a:extLst>
          </p:cNvPr>
          <p:cNvSpPr txBox="1"/>
          <p:nvPr/>
        </p:nvSpPr>
        <p:spPr>
          <a:xfrm>
            <a:off x="340627" y="6099000"/>
            <a:ext cx="90925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ROUTINE PRECONCEPTION AND PRENATAL CARE IN THE OFFICES OF PRIMARY CARE CLINICIANS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51CAB-1593-2646-A264-17DEF2B3483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75625" y="2292403"/>
            <a:ext cx="2633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9D8C03-BCCD-F24E-A02C-E6DFB040046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11577" y="3848890"/>
            <a:ext cx="6429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E03AD6-5DEA-814C-A091-A2104AE87D48}"/>
              </a:ext>
            </a:extLst>
          </p:cNvPr>
          <p:cNvSpPr txBox="1"/>
          <p:nvPr/>
        </p:nvSpPr>
        <p:spPr>
          <a:xfrm>
            <a:off x="7258743" y="365124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about (IAO:0000136 ) 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2145A-BF11-BC46-BFDC-B3157A074AA4}"/>
              </a:ext>
            </a:extLst>
          </p:cNvPr>
          <p:cNvSpPr txBox="1"/>
          <p:nvPr/>
        </p:nvSpPr>
        <p:spPr>
          <a:xfrm>
            <a:off x="331715" y="4853408"/>
            <a:ext cx="45254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SIMPLE, SAFE, AND COST-EFFECTIVE MEASURE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FC4206-B6F5-5845-8196-076AD241FB9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4857185" y="5038074"/>
            <a:ext cx="6129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3484C4-A6E3-A843-9278-7D7E36021964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4886904" y="5038074"/>
            <a:ext cx="6100094" cy="1060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F38C6C-0748-074A-86C6-A8E5251F5179}"/>
              </a:ext>
            </a:extLst>
          </p:cNvPr>
          <p:cNvCxnSpPr>
            <a:cxnSpLocks/>
          </p:cNvCxnSpPr>
          <p:nvPr/>
        </p:nvCxnSpPr>
        <p:spPr>
          <a:xfrm>
            <a:off x="9908499" y="549790"/>
            <a:ext cx="1751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A9B111-5E5B-DE41-B3F6-ED759022CC27}"/>
              </a:ext>
            </a:extLst>
          </p:cNvPr>
          <p:cNvSpPr txBox="1"/>
          <p:nvPr/>
        </p:nvSpPr>
        <p:spPr>
          <a:xfrm>
            <a:off x="195413" y="1405424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6EA514-25B7-E342-A8CD-0FC5A95DE7DC}"/>
              </a:ext>
            </a:extLst>
          </p:cNvPr>
          <p:cNvSpPr txBox="1"/>
          <p:nvPr/>
        </p:nvSpPr>
        <p:spPr>
          <a:xfrm>
            <a:off x="195413" y="2961911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1DFA3-1763-D041-85EA-CA860DBEBE87}"/>
              </a:ext>
            </a:extLst>
          </p:cNvPr>
          <p:cNvSpPr txBox="1"/>
          <p:nvPr/>
        </p:nvSpPr>
        <p:spPr>
          <a:xfrm>
            <a:off x="9997179" y="2106277"/>
            <a:ext cx="951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373975-2984-474A-880A-6203EEFE252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883042" y="2290943"/>
            <a:ext cx="31141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EA3220-6CA2-A544-B7C9-13E84E49DC7A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2594450" y="4033556"/>
            <a:ext cx="8459649" cy="819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75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7916FA-5997-E643-85E5-DD9DCA24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Goals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B785B2-36D4-8D4D-B9B3-CAA776857AF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1" y="1825625"/>
          <a:ext cx="34909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4BE95EC-8B46-E646-9BDE-C4645B084B7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14875" y="1825625"/>
          <a:ext cx="66389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74066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A653BA-E5EA-FB45-883F-AB9ADF2D4968}"/>
              </a:ext>
            </a:extLst>
          </p:cNvPr>
          <p:cNvGraphicFramePr/>
          <p:nvPr/>
        </p:nvGraphicFramePr>
        <p:xfrm>
          <a:off x="-1" y="0"/>
          <a:ext cx="12192001" cy="688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412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B42C70-DA05-B84D-80B5-05B52D38A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079297"/>
              </p:ext>
            </p:extLst>
          </p:nvPr>
        </p:nvGraphicFramePr>
        <p:xfrm>
          <a:off x="0" y="28575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01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2CE7-5BC4-1A4D-AE59-357E5E1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95BC-ACA4-AE46-8F86-1B497367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1a:</a:t>
            </a:r>
            <a:r>
              <a:rPr lang="en-US" b="1" dirty="0"/>
              <a:t> </a:t>
            </a:r>
            <a:r>
              <a:rPr lang="en-US" dirty="0"/>
              <a:t>Create a taxonomy of ignorance statements to identify and classify ignorance statements (known unknowns) in the scientific literature.</a:t>
            </a:r>
          </a:p>
          <a:p>
            <a:pPr marL="0" indent="0">
              <a:buNone/>
            </a:pPr>
            <a:r>
              <a:rPr lang="en-US" b="1" u="sng" dirty="0"/>
              <a:t>1b:</a:t>
            </a:r>
            <a:r>
              <a:rPr lang="en-US" b="1" dirty="0"/>
              <a:t> </a:t>
            </a:r>
            <a:r>
              <a:rPr lang="en-US" dirty="0"/>
              <a:t>Create a formal representation of knowledge goals (next steps or future work) by combining elements of the taxonomy with characterizations of the specifics taken from Open Biomedical Ontologies.</a:t>
            </a:r>
          </a:p>
        </p:txBody>
      </p:sp>
    </p:spTree>
    <p:extLst>
      <p:ext uri="{BB962C8B-B14F-4D97-AF65-F5344CB8AC3E}">
        <p14:creationId xmlns:p14="http://schemas.microsoft.com/office/powerpoint/2010/main" val="332706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4FC0-DA56-7A43-B038-A42392B3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3" y="2278466"/>
            <a:ext cx="5667431" cy="23010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Characterize the important open questions in the literature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761014-9835-CB4B-9BC3-7E5F515EA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1014" y="0"/>
            <a:ext cx="6270986" cy="6858000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6B7CF3-4E71-3F40-8752-F741CA781896}"/>
              </a:ext>
            </a:extLst>
          </p:cNvPr>
          <p:cNvCxnSpPr>
            <a:cxnSpLocks/>
          </p:cNvCxnSpPr>
          <p:nvPr/>
        </p:nvCxnSpPr>
        <p:spPr>
          <a:xfrm>
            <a:off x="2971800" y="4579533"/>
            <a:ext cx="3124200" cy="691714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0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231623-C38C-FA43-860B-0517F3DE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68" y="1472020"/>
            <a:ext cx="6912661" cy="4793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7017B-6BCE-9D4E-9D64-8001585A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form of Literature-Based 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E0F3A-512D-3744-BB6B-DD45592D85D5}"/>
              </a:ext>
            </a:extLst>
          </p:cNvPr>
          <p:cNvSpPr txBox="1"/>
          <p:nvPr/>
        </p:nvSpPr>
        <p:spPr>
          <a:xfrm>
            <a:off x="992294" y="6488668"/>
            <a:ext cx="1020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playmotionmusic.com</a:t>
            </a:r>
            <a:r>
              <a:rPr lang="en-US" dirty="0"/>
              <a:t>/pmm-basic-module-3/pmm-song-card-fishing-at-the-pond-front-mod3-trk6/</a:t>
            </a:r>
          </a:p>
        </p:txBody>
      </p:sp>
    </p:spTree>
    <p:extLst>
      <p:ext uri="{BB962C8B-B14F-4D97-AF65-F5344CB8AC3E}">
        <p14:creationId xmlns:p14="http://schemas.microsoft.com/office/powerpoint/2010/main" val="421460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FDB56-9F49-D54C-ABAD-14AA2C2A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68" y="1472021"/>
            <a:ext cx="6912661" cy="4793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7017B-6BCE-9D4E-9D64-8001585A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form of Literature-Based 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E0F3A-512D-3744-BB6B-DD45592D85D5}"/>
              </a:ext>
            </a:extLst>
          </p:cNvPr>
          <p:cNvSpPr txBox="1"/>
          <p:nvPr/>
        </p:nvSpPr>
        <p:spPr>
          <a:xfrm>
            <a:off x="992294" y="6488668"/>
            <a:ext cx="1020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playmotionmusic.com</a:t>
            </a:r>
            <a:r>
              <a:rPr lang="en-US" dirty="0"/>
              <a:t>/pmm-basic-module-3/pmm-song-card-fishing-at-the-pond-front-mod3-trk6/</a:t>
            </a:r>
          </a:p>
        </p:txBody>
      </p:sp>
    </p:spTree>
    <p:extLst>
      <p:ext uri="{BB962C8B-B14F-4D97-AF65-F5344CB8AC3E}">
        <p14:creationId xmlns:p14="http://schemas.microsoft.com/office/powerpoint/2010/main" val="7504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2AAC48-C199-9A48-AB41-42E8C86B7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064323"/>
              </p:ext>
            </p:extLst>
          </p:nvPr>
        </p:nvGraphicFramePr>
        <p:xfrm>
          <a:off x="0" y="7201"/>
          <a:ext cx="12192000" cy="6877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6307">
                  <a:extLst>
                    <a:ext uri="{9D8B030D-6E8A-4147-A177-3AD203B41FA5}">
                      <a16:colId xmlns:a16="http://schemas.microsoft.com/office/drawing/2014/main" val="1483244158"/>
                    </a:ext>
                  </a:extLst>
                </a:gridCol>
                <a:gridCol w="5281692">
                  <a:extLst>
                    <a:ext uri="{9D8B030D-6E8A-4147-A177-3AD203B41FA5}">
                      <a16:colId xmlns:a16="http://schemas.microsoft.com/office/drawing/2014/main" val="2764105967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3968722689"/>
                    </a:ext>
                  </a:extLst>
                </a:gridCol>
              </a:tblGrid>
              <a:tr h="360381">
                <a:tc>
                  <a:txBody>
                    <a:bodyPr/>
                    <a:lstStyle/>
                    <a:p>
                      <a:r>
                        <a:rPr lang="en-US" sz="1700" b="1" dirty="0"/>
                        <a:t>Researchers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98338"/>
                  </a:ext>
                </a:extLst>
              </a:tr>
              <a:tr h="605649">
                <a:tc>
                  <a:txBody>
                    <a:bodyPr/>
                    <a:lstStyle/>
                    <a:p>
                      <a:r>
                        <a:rPr lang="en-US" sz="1700" dirty="0"/>
                        <a:t>Ken Hyland 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Hedging</a:t>
                      </a:r>
                      <a:r>
                        <a:rPr lang="en-US" sz="1700" dirty="0"/>
                        <a:t> = an unwillingness to make an explicit and complete commitment to the truth of propositions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Linguistic analysis in scientific discourse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59085"/>
                  </a:ext>
                </a:extLst>
              </a:tr>
              <a:tr h="1120450">
                <a:tc>
                  <a:txBody>
                    <a:bodyPr/>
                    <a:lstStyle/>
                    <a:p>
                      <a:r>
                        <a:rPr lang="en-US" sz="1700" dirty="0"/>
                        <a:t>Marc Light et al.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Hedge</a:t>
                      </a:r>
                      <a:r>
                        <a:rPr lang="en-US" sz="1700" dirty="0"/>
                        <a:t> = an assertion relating to a result that does not necessarily follow from work presented, but could be extrapolated from it</a:t>
                      </a:r>
                    </a:p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Affect</a:t>
                      </a:r>
                      <a:r>
                        <a:rPr lang="en-US" sz="1700" dirty="0"/>
                        <a:t> = expressions of levels of belief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First annotation experiment in bioscience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42839"/>
                  </a:ext>
                </a:extLst>
              </a:tr>
              <a:tr h="863050">
                <a:tc>
                  <a:txBody>
                    <a:bodyPr/>
                    <a:lstStyle/>
                    <a:p>
                      <a:r>
                        <a:rPr lang="en-US" sz="1700" dirty="0"/>
                        <a:t>Ben Medlock and Ted Briscoe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Hedge</a:t>
                      </a:r>
                      <a:r>
                        <a:rPr lang="en-US" sz="1700" dirty="0"/>
                        <a:t> = hedge made in previous work, statement of knowledge paucity, speculative question or hypothesis, anaphoric hedge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Weakly supervised machine learning to aid curators to populate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50797"/>
                  </a:ext>
                </a:extLst>
              </a:tr>
              <a:tr h="605649">
                <a:tc>
                  <a:txBody>
                    <a:bodyPr/>
                    <a:lstStyle/>
                    <a:p>
                      <a:r>
                        <a:rPr lang="en-US" sz="1700" dirty="0" err="1"/>
                        <a:t>Halil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Kilicoglu</a:t>
                      </a:r>
                      <a:r>
                        <a:rPr lang="en-US" sz="1700" dirty="0"/>
                        <a:t> and Sabine </a:t>
                      </a:r>
                      <a:r>
                        <a:rPr lang="en-US" sz="1700" dirty="0" err="1"/>
                        <a:t>Bergler</a:t>
                      </a:r>
                      <a:r>
                        <a:rPr lang="en-US" sz="1700" dirty="0"/>
                        <a:t> 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Hedges</a:t>
                      </a:r>
                      <a:r>
                        <a:rPr lang="en-US" sz="1700" dirty="0"/>
                        <a:t> = sentences can be true or false to some extent</a:t>
                      </a:r>
                    </a:p>
                    <a:p>
                      <a:r>
                        <a:rPr lang="en-US" sz="1700" dirty="0"/>
                        <a:t>Levels of </a:t>
                      </a:r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speculation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Linguistically oriented approach following Hyland 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33237"/>
                  </a:ext>
                </a:extLst>
              </a:tr>
              <a:tr h="863050">
                <a:tc>
                  <a:txBody>
                    <a:bodyPr/>
                    <a:lstStyle/>
                    <a:p>
                      <a:r>
                        <a:rPr lang="en-US" sz="1700" dirty="0"/>
                        <a:t>Viola </a:t>
                      </a:r>
                      <a:r>
                        <a:rPr lang="en-US" sz="1700" dirty="0" err="1"/>
                        <a:t>Ganter</a:t>
                      </a:r>
                      <a:r>
                        <a:rPr lang="en-US" sz="1700" dirty="0"/>
                        <a:t> and Michael </a:t>
                      </a:r>
                      <a:r>
                        <a:rPr lang="en-US" sz="1700" dirty="0" err="1"/>
                        <a:t>Strube</a:t>
                      </a:r>
                      <a:r>
                        <a:rPr lang="en-US" sz="1700" dirty="0"/>
                        <a:t>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Weasel words </a:t>
                      </a:r>
                      <a:r>
                        <a:rPr lang="en-US" sz="1700" dirty="0"/>
                        <a:t>= offer an opinion without really backing it up, and… are really used to express a non-neutral point of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Hedge detection system based on Wikipedia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96444"/>
                  </a:ext>
                </a:extLst>
              </a:tr>
              <a:tr h="630667">
                <a:tc>
                  <a:txBody>
                    <a:bodyPr/>
                    <a:lstStyle/>
                    <a:p>
                      <a:r>
                        <a:rPr lang="en-US" sz="1700" dirty="0"/>
                        <a:t>Veronika </a:t>
                      </a:r>
                      <a:r>
                        <a:rPr lang="en-US" sz="1700" dirty="0" err="1"/>
                        <a:t>Vincze</a:t>
                      </a:r>
                      <a:r>
                        <a:rPr lang="en-US" sz="1700" dirty="0"/>
                        <a:t> et al. 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Speculation</a:t>
                      </a:r>
                      <a:r>
                        <a:rPr lang="en-US" sz="1700" dirty="0"/>
                        <a:t> = the possible existence of a thing </a:t>
                      </a:r>
                    </a:p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Negation</a:t>
                      </a:r>
                      <a:r>
                        <a:rPr lang="en-US" sz="1700" dirty="0"/>
                        <a:t> = non-existence of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BioScope</a:t>
                      </a:r>
                      <a:r>
                        <a:rPr lang="en-US" sz="1700" dirty="0"/>
                        <a:t> Corpus = keywords and their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63567"/>
                  </a:ext>
                </a:extLst>
              </a:tr>
              <a:tr h="900952">
                <a:tc>
                  <a:txBody>
                    <a:bodyPr/>
                    <a:lstStyle/>
                    <a:p>
                      <a:r>
                        <a:rPr lang="en-US" sz="1700" dirty="0" err="1"/>
                        <a:t>Richárd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Farkas</a:t>
                      </a:r>
                      <a:r>
                        <a:rPr lang="en-US" sz="1700" dirty="0"/>
                        <a:t> et al.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Hedges</a:t>
                      </a:r>
                      <a:r>
                        <a:rPr lang="en-US" sz="1700" dirty="0"/>
                        <a:t> = indicating authors do not or cannot back up their opinions/statements with 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CoNLL-2010 Shared Task = Uncertainty cues and their linguistic scope in Bioscope and Wikipedia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01330"/>
                  </a:ext>
                </a:extLst>
              </a:tr>
              <a:tr h="900952">
                <a:tc>
                  <a:txBody>
                    <a:bodyPr/>
                    <a:lstStyle/>
                    <a:p>
                      <a:r>
                        <a:rPr lang="en-US" sz="1700" dirty="0" err="1"/>
                        <a:t>Chrysoula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Zerva</a:t>
                      </a:r>
                      <a:r>
                        <a:rPr lang="en-US" sz="1700" dirty="0"/>
                        <a:t> et al.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Uncertainty</a:t>
                      </a:r>
                      <a:r>
                        <a:rPr lang="en-US" sz="1700" dirty="0"/>
                        <a:t> = Hypotheses, speculated outcome of an experiment, a case under investigation, a result attributed to an unclear external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Contextualize evidence for models and assess 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21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9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9249-671C-0D49-A550-6E7118F8222A}"/>
              </a:ext>
            </a:extLst>
          </p:cNvPr>
          <p:cNvSpPr txBox="1"/>
          <p:nvPr/>
        </p:nvSpPr>
        <p:spPr>
          <a:xfrm>
            <a:off x="1069589" y="6011665"/>
            <a:ext cx="1028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routine preconception and prenatal care in the offices of </a:t>
            </a:r>
            <a:r>
              <a:rPr lang="en-US" sz="2400" dirty="0">
                <a:highlight>
                  <a:srgbClr val="00FF00"/>
                </a:highlight>
              </a:rPr>
              <a:t>primary care clinicians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A8A2A-5AA6-2D40-92A2-71F8E8815560}"/>
              </a:ext>
            </a:extLst>
          </p:cNvPr>
          <p:cNvSpPr txBox="1"/>
          <p:nvPr/>
        </p:nvSpPr>
        <p:spPr>
          <a:xfrm>
            <a:off x="1069589" y="1408742"/>
            <a:ext cx="99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With increasing evidence pointing to </a:t>
            </a:r>
            <a:r>
              <a:rPr lang="en-US" sz="2400" dirty="0">
                <a:highlight>
                  <a:srgbClr val="00FF00"/>
                </a:highlight>
              </a:rPr>
              <a:t>fetal origins</a:t>
            </a:r>
            <a:r>
              <a:rPr lang="en-US" sz="2400" dirty="0"/>
              <a:t> of some later life </a:t>
            </a:r>
            <a:r>
              <a:rPr lang="en-US" sz="2400" dirty="0">
                <a:highlight>
                  <a:srgbClr val="00FF00"/>
                </a:highlight>
              </a:rPr>
              <a:t>disease</a:t>
            </a:r>
            <a:r>
              <a:rPr lang="en-US" sz="2400" dirty="0"/>
              <a:t>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16030-AC65-0D40-AF83-C917B31E0A00}"/>
              </a:ext>
            </a:extLst>
          </p:cNvPr>
          <p:cNvSpPr txBox="1"/>
          <p:nvPr/>
        </p:nvSpPr>
        <p:spPr>
          <a:xfrm>
            <a:off x="1069592" y="3011356"/>
            <a:ext cx="993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securing </a:t>
            </a:r>
            <a:r>
              <a:rPr lang="en-US" sz="2400" dirty="0">
                <a:highlight>
                  <a:srgbClr val="00FF00"/>
                </a:highlight>
              </a:rPr>
              <a:t>vitamin D</a:t>
            </a:r>
            <a:r>
              <a:rPr lang="en-US" sz="2400" dirty="0"/>
              <a:t> sufficiency in pregnancy appears to be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66403-C87C-5F4C-8671-C6134E7D0C49}"/>
              </a:ext>
            </a:extLst>
          </p:cNvPr>
          <p:cNvSpPr txBox="1"/>
          <p:nvPr/>
        </p:nvSpPr>
        <p:spPr>
          <a:xfrm>
            <a:off x="1069592" y="4639884"/>
            <a:ext cx="1005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simple, safe, and cost-effective measure that can be incorporated into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85235-6972-DE4A-9E58-CC680FF0D85B}"/>
              </a:ext>
            </a:extLst>
          </p:cNvPr>
          <p:cNvSpPr txBox="1"/>
          <p:nvPr/>
        </p:nvSpPr>
        <p:spPr>
          <a:xfrm>
            <a:off x="4542020" y="200833"/>
            <a:ext cx="1954182" cy="615553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UBERON:</a:t>
            </a:r>
            <a:r>
              <a:rPr lang="en-US" dirty="0"/>
              <a:t>0000922</a:t>
            </a:r>
            <a:endParaRPr lang="en-US" sz="16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UBERON:“embryo</a:t>
            </a:r>
            <a:r>
              <a:rPr lang="en-US" sz="1600" dirty="0"/>
              <a:t>”)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3977D2-9306-C24D-8C13-05F9E9424AC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519111" y="816386"/>
            <a:ext cx="866699" cy="59235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0A4EDA-3AEB-FA4B-8FBA-0DA5EA1B67D9}"/>
              </a:ext>
            </a:extLst>
          </p:cNvPr>
          <p:cNvSpPr txBox="1"/>
          <p:nvPr/>
        </p:nvSpPr>
        <p:spPr>
          <a:xfrm>
            <a:off x="8500281" y="231828"/>
            <a:ext cx="1858022" cy="584775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DOID:4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DOID:“disease</a:t>
            </a:r>
            <a:r>
              <a:rPr lang="en-US" sz="1600" dirty="0"/>
              <a:t>”)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5928A8-1F71-FA4F-A9BD-1990BF38434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429292" y="816603"/>
            <a:ext cx="362105" cy="60262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EB1B38-11E6-7D4E-8E8D-115035206058}"/>
              </a:ext>
            </a:extLst>
          </p:cNvPr>
          <p:cNvSpPr txBox="1"/>
          <p:nvPr/>
        </p:nvSpPr>
        <p:spPr>
          <a:xfrm>
            <a:off x="1661108" y="1913885"/>
            <a:ext cx="1858022" cy="584775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ChEBI:27300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ChEBI</a:t>
            </a:r>
            <a:r>
              <a:rPr lang="en-US" sz="1600" dirty="0"/>
              <a:t>:“vitamin D”)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4F5A71-FE00-8E43-ADB9-6DB3EF45D5F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590119" y="2498660"/>
            <a:ext cx="332963" cy="51269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2B00BF-6340-6E49-B6CC-F94435564258}"/>
              </a:ext>
            </a:extLst>
          </p:cNvPr>
          <p:cNvSpPr txBox="1"/>
          <p:nvPr/>
        </p:nvSpPr>
        <p:spPr>
          <a:xfrm>
            <a:off x="8198342" y="5101549"/>
            <a:ext cx="3161123" cy="615553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HL7:</a:t>
            </a:r>
            <a:r>
              <a:rPr lang="en-US" dirty="0"/>
              <a:t>C0033131</a:t>
            </a:r>
            <a:endParaRPr lang="en-US" sz="1600" dirty="0"/>
          </a:p>
          <a:p>
            <a:pPr algn="ctr"/>
            <a:r>
              <a:rPr lang="en-US" sz="1600" dirty="0"/>
              <a:t>(HL7:“primary care physician”)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7CF45B-52E0-124F-ACF7-3A5A2840DAE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778904" y="5717102"/>
            <a:ext cx="170405" cy="2945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5EEECE-BB2B-D24D-B3B0-37C61235B0C4}"/>
              </a:ext>
            </a:extLst>
          </p:cNvPr>
          <p:cNvSpPr txBox="1"/>
          <p:nvPr/>
        </p:nvSpPr>
        <p:spPr>
          <a:xfrm>
            <a:off x="0" y="0"/>
            <a:ext cx="143564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CLASSICAL NLP: OPEN BIOMEDICAL ONTOLOGIES</a:t>
            </a:r>
          </a:p>
        </p:txBody>
      </p:sp>
    </p:spTree>
    <p:extLst>
      <p:ext uri="{BB962C8B-B14F-4D97-AF65-F5344CB8AC3E}">
        <p14:creationId xmlns:p14="http://schemas.microsoft.com/office/powerpoint/2010/main" val="131210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096DD-B8EE-7D47-B063-701FD6F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Ignorance Taxonomy (My work)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8F366A-7843-344E-85F5-42B8EBA96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Claims/Questions/Evidence</a:t>
            </a:r>
          </a:p>
          <a:p>
            <a:pPr lvl="1"/>
            <a:r>
              <a:rPr lang="en-US" dirty="0"/>
              <a:t>Full unknown, Explicit questions, Alternative options, Incomplete evidence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Links/Understanding</a:t>
            </a:r>
          </a:p>
          <a:p>
            <a:pPr lvl="1"/>
            <a:r>
              <a:rPr lang="en-US" dirty="0"/>
              <a:t>Possible understanding, Probable Understanding, Superficial Relationship, Etiology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opportunities</a:t>
            </a:r>
          </a:p>
          <a:p>
            <a:pPr lvl="1"/>
            <a:r>
              <a:rPr lang="en-US" dirty="0"/>
              <a:t>Future work, Non-urgent recommendation, Future prediction, Urgent call to 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Surprises/Interesting </a:t>
            </a:r>
          </a:p>
          <a:p>
            <a:pPr lvl="1"/>
            <a:r>
              <a:rPr lang="en-US" dirty="0"/>
              <a:t>Curious finding, Unexpected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Issues/Concerns</a:t>
            </a:r>
          </a:p>
          <a:p>
            <a:pPr lvl="1"/>
            <a:r>
              <a:rPr lang="en-US" dirty="0"/>
              <a:t>Difficult task, Problems or complications, Controversy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 answered by this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DFE10-B3B2-1046-A96D-499905C834F5}"/>
              </a:ext>
            </a:extLst>
          </p:cNvPr>
          <p:cNvSpPr txBox="1"/>
          <p:nvPr/>
        </p:nvSpPr>
        <p:spPr>
          <a:xfrm>
            <a:off x="5790376" y="6504543"/>
            <a:ext cx="640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Smithson, Carl Craver and Lindley Darden, Stuart Firestein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E1B3-CA83-6846-9220-62363EECCF14}"/>
              </a:ext>
            </a:extLst>
          </p:cNvPr>
          <p:cNvSpPr txBox="1"/>
          <p:nvPr/>
        </p:nvSpPr>
        <p:spPr>
          <a:xfrm>
            <a:off x="9448800" y="112991"/>
            <a:ext cx="2565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Methodology</a:t>
            </a:r>
            <a:r>
              <a:rPr lang="en-US" dirty="0"/>
              <a:t>: Manually annotated 736 prenatal nutrition abstracts</a:t>
            </a:r>
          </a:p>
        </p:txBody>
      </p:sp>
    </p:spTree>
    <p:extLst>
      <p:ext uri="{BB962C8B-B14F-4D97-AF65-F5344CB8AC3E}">
        <p14:creationId xmlns:p14="http://schemas.microsoft.com/office/powerpoint/2010/main" val="125535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29363</TotalTime>
  <Words>2960</Words>
  <Application>Microsoft Macintosh PowerPoint</Application>
  <PresentationFormat>Widescreen</PresentationFormat>
  <Paragraphs>536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Representations of Ignorance Statements: Known Unknowns in Prenatal Nutrition</vt:lpstr>
      <vt:lpstr>Classical NLP ignores hedged sentences</vt:lpstr>
      <vt:lpstr>Goals</vt:lpstr>
      <vt:lpstr>Characterize the important open questions in the literature</vt:lpstr>
      <vt:lpstr>A new form of Literature-Based Discovery</vt:lpstr>
      <vt:lpstr>A new form of Literature-Based Discovery</vt:lpstr>
      <vt:lpstr>PowerPoint Presentation</vt:lpstr>
      <vt:lpstr>PowerPoint Presentation</vt:lpstr>
      <vt:lpstr>Ignorance Taxonomy (My work)</vt:lpstr>
      <vt:lpstr>PowerPoint Presentation</vt:lpstr>
      <vt:lpstr>PowerPoint Presentation</vt:lpstr>
      <vt:lpstr>PowerPoint Presentation</vt:lpstr>
      <vt:lpstr>PowerPoint Presentation</vt:lpstr>
      <vt:lpstr>Goals</vt:lpstr>
      <vt:lpstr>Proof of concept to fish across disciplines</vt:lpstr>
      <vt:lpstr>Proof of concept: Cited article</vt:lpstr>
      <vt:lpstr>Proof of concept: Not-cited article  </vt:lpstr>
      <vt:lpstr>Ignorance Taxonomy</vt:lpstr>
      <vt:lpstr>PowerPoint Presentation</vt:lpstr>
      <vt:lpstr>Epistemics Subject</vt:lpstr>
      <vt:lpstr>PowerPoint Presentation</vt:lpstr>
      <vt:lpstr>PowerPoint Presentation</vt:lpstr>
      <vt:lpstr>Ignorance Statements Create Knowledge Goals</vt:lpstr>
      <vt:lpstr>Goals</vt:lpstr>
      <vt:lpstr>How are concepts linked – knowledge goals?</vt:lpstr>
      <vt:lpstr>How are concepts linked – knowledge goals?</vt:lpstr>
      <vt:lpstr>Knowledge Goals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Representations of Ignorance: Known Unknowns in Prenatal Nutrition</dc:title>
  <dc:creator>Mayla Boguslav</dc:creator>
  <cp:lastModifiedBy>Mayla Boguslav</cp:lastModifiedBy>
  <cp:revision>269</cp:revision>
  <cp:lastPrinted>2018-11-01T22:34:18Z</cp:lastPrinted>
  <dcterms:created xsi:type="dcterms:W3CDTF">2018-10-16T02:43:40Z</dcterms:created>
  <dcterms:modified xsi:type="dcterms:W3CDTF">2018-11-21T18:35:16Z</dcterms:modified>
</cp:coreProperties>
</file>