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vml" ContentType="application/vnd.openxmlformats-officedocument.vmlDrawi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notesSlides/notesSlide6.xml" ContentType="application/vnd.openxmlformats-officedocument.presentationml.notesSlide+xml"/>
  <Override PartName="/ppt/charts/chart2.xml" ContentType="application/vnd.openxmlformats-officedocument.drawingml.chart+xml"/>
  <Override PartName="/ppt/notesSlides/notesSlide7.xml" ContentType="application/vnd.openxmlformats-officedocument.presentationml.notesSlide+xml"/>
  <Override PartName="/ppt/notesSlides/notesSlide8.xml" ContentType="application/vnd.openxmlformats-officedocument.presentationml.notesSlide+xml"/>
  <Override PartName="/ppt/embeddings/oleObject1.bin" ContentType="application/vnd.openxmlformats-officedocument.oleObject"/>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56" r:id="rId2"/>
    <p:sldId id="266" r:id="rId3"/>
    <p:sldId id="260" r:id="rId4"/>
    <p:sldId id="267" r:id="rId5"/>
    <p:sldId id="261" r:id="rId6"/>
    <p:sldId id="258" r:id="rId7"/>
    <p:sldId id="274" r:id="rId8"/>
    <p:sldId id="276" r:id="rId9"/>
    <p:sldId id="268" r:id="rId10"/>
    <p:sldId id="277" r:id="rId11"/>
    <p:sldId id="262" r:id="rId12"/>
    <p:sldId id="257"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11" d="100"/>
          <a:sy n="111" d="100"/>
        </p:scale>
        <p:origin x="-832"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notesMaster" Target="notesMasters/notesMaster1.xml"/><Relationship Id="rId15" Type="http://schemas.openxmlformats.org/officeDocument/2006/relationships/printerSettings" Target="printerSettings/printerSettings1.bin"/><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charts/_rels/chart1.xml.rels><?xml version="1.0" encoding="UTF-8" standalone="yes"?>
<Relationships xmlns="http://schemas.openxmlformats.org/package/2006/relationships"><Relationship Id="rId1" Type="http://schemas.openxmlformats.org/officeDocument/2006/relationships/oleObject" Target="Macintosh%20HD:Users:negacy:selectional-prefernece:result.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Macintosh%20HD:Users:negacy:selectional-prefernece:result.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result.txt!$B$1</c:f>
              <c:strCache>
                <c:ptCount val="1"/>
                <c:pt idx="0">
                  <c:v>SPS</c:v>
                </c:pt>
              </c:strCache>
            </c:strRef>
          </c:tx>
          <c:invertIfNegative val="0"/>
          <c:cat>
            <c:strRef>
              <c:f>result.txt!$A$2:$A$2407</c:f>
              <c:strCache>
                <c:ptCount val="2406"/>
                <c:pt idx="0">
                  <c:v>disrupt </c:v>
                </c:pt>
                <c:pt idx="1">
                  <c:v>serve </c:v>
                </c:pt>
                <c:pt idx="2">
                  <c:v>result </c:v>
                </c:pt>
                <c:pt idx="3">
                  <c:v>consider </c:v>
                </c:pt>
                <c:pt idx="4">
                  <c:v>include </c:v>
                </c:pt>
                <c:pt idx="5">
                  <c:v>remain </c:v>
                </c:pt>
                <c:pt idx="6">
                  <c:v>confirm </c:v>
                </c:pt>
                <c:pt idx="7">
                  <c:v>replace </c:v>
                </c:pt>
                <c:pt idx="8">
                  <c:v>indicate </c:v>
                </c:pt>
                <c:pt idx="9">
                  <c:v>know </c:v>
                </c:pt>
                <c:pt idx="10">
                  <c:v>correlate </c:v>
                </c:pt>
                <c:pt idx="11">
                  <c:v>assess </c:v>
                </c:pt>
                <c:pt idx="12">
                  <c:v>regard </c:v>
                </c:pt>
                <c:pt idx="13">
                  <c:v>affect </c:v>
                </c:pt>
                <c:pt idx="14">
                  <c:v>upregulated </c:v>
                </c:pt>
                <c:pt idx="15">
                  <c:v>account </c:v>
                </c:pt>
                <c:pt idx="16">
                  <c:v>provide </c:v>
                </c:pt>
                <c:pt idx="17">
                  <c:v>depend </c:v>
                </c:pt>
                <c:pt idx="18">
                  <c:v>persist </c:v>
                </c:pt>
                <c:pt idx="19">
                  <c:v>facilitate </c:v>
                </c:pt>
                <c:pt idx="20">
                  <c:v>be </c:v>
                </c:pt>
                <c:pt idx="21">
                  <c:v>null </c:v>
                </c:pt>
                <c:pt idx="22">
                  <c:v>use </c:v>
                </c:pt>
                <c:pt idx="23">
                  <c:v>integrate </c:v>
                </c:pt>
                <c:pt idx="24">
                  <c:v>find </c:v>
                </c:pt>
                <c:pt idx="25">
                  <c:v>prevent </c:v>
                </c:pt>
                <c:pt idx="26">
                  <c:v>combine </c:v>
                </c:pt>
                <c:pt idx="27">
                  <c:v>create </c:v>
                </c:pt>
                <c:pt idx="28">
                  <c:v>associate </c:v>
                </c:pt>
                <c:pt idx="29">
                  <c:v>ask </c:v>
                </c:pt>
                <c:pt idx="30">
                  <c:v>cause </c:v>
                </c:pt>
                <c:pt idx="31">
                  <c:v>refer </c:v>
                </c:pt>
                <c:pt idx="32">
                  <c:v>introduce </c:v>
                </c:pt>
                <c:pt idx="33">
                  <c:v>allow </c:v>
                </c:pt>
                <c:pt idx="34">
                  <c:v>show </c:v>
                </c:pt>
                <c:pt idx="35">
                  <c:v>fail </c:v>
                </c:pt>
                <c:pt idx="36">
                  <c:v>correspond </c:v>
                </c:pt>
                <c:pt idx="37">
                  <c:v>carry </c:v>
                </c:pt>
                <c:pt idx="38">
                  <c:v>blot </c:v>
                </c:pt>
                <c:pt idx="39">
                  <c:v>give </c:v>
                </c:pt>
                <c:pt idx="40">
                  <c:v>construct </c:v>
                </c:pt>
                <c:pt idx="41">
                  <c:v>take </c:v>
                </c:pt>
                <c:pt idx="42">
                  <c:v>leave </c:v>
                </c:pt>
                <c:pt idx="43">
                  <c:v>underlie </c:v>
                </c:pt>
                <c:pt idx="44">
                  <c:v>perform </c:v>
                </c:pt>
                <c:pt idx="45">
                  <c:v>examine </c:v>
                </c:pt>
                <c:pt idx="46">
                  <c:v>insert </c:v>
                </c:pt>
                <c:pt idx="47">
                  <c:v>remove </c:v>
                </c:pt>
                <c:pt idx="48">
                  <c:v>depict </c:v>
                </c:pt>
                <c:pt idx="49">
                  <c:v>sustain </c:v>
                </c:pt>
                <c:pt idx="50">
                  <c:v>continue </c:v>
                </c:pt>
                <c:pt idx="51">
                  <c:v>define </c:v>
                </c:pt>
                <c:pt idx="52">
                  <c:v>control </c:v>
                </c:pt>
                <c:pt idx="53">
                  <c:v>make </c:v>
                </c:pt>
                <c:pt idx="54">
                  <c:v>have </c:v>
                </c:pt>
                <c:pt idx="55">
                  <c:v>bring </c:v>
                </c:pt>
                <c:pt idx="56">
                  <c:v>expect </c:v>
                </c:pt>
                <c:pt idx="57">
                  <c:v>lead </c:v>
                </c:pt>
                <c:pt idx="58">
                  <c:v>contain </c:v>
                </c:pt>
                <c:pt idx="59">
                  <c:v>locate </c:v>
                </c:pt>
                <c:pt idx="60">
                  <c:v>prove </c:v>
                </c:pt>
                <c:pt idx="61">
                  <c:v>achieve </c:v>
                </c:pt>
                <c:pt idx="62">
                  <c:v>do </c:v>
                </c:pt>
                <c:pt idx="63">
                  <c:v>expand </c:v>
                </c:pt>
                <c:pt idx="64">
                  <c:v>reveal </c:v>
                </c:pt>
                <c:pt idx="65">
                  <c:v>circumvent </c:v>
                </c:pt>
                <c:pt idx="66">
                  <c:v>identify </c:v>
                </c:pt>
                <c:pt idx="67">
                  <c:v>miss </c:v>
                </c:pt>
                <c:pt idx="68">
                  <c:v>sit </c:v>
                </c:pt>
                <c:pt idx="69">
                  <c:v>aim </c:v>
                </c:pt>
                <c:pt idx="70">
                  <c:v>reach </c:v>
                </c:pt>
                <c:pt idx="71">
                  <c:v>mark </c:v>
                </c:pt>
                <c:pt idx="72">
                  <c:v>clarify </c:v>
                </c:pt>
                <c:pt idx="73">
                  <c:v>preserve </c:v>
                </c:pt>
                <c:pt idx="74">
                  <c:v>unpublished </c:v>
                </c:pt>
                <c:pt idx="75">
                  <c:v>relate </c:v>
                </c:pt>
                <c:pt idx="76">
                  <c:v>describe </c:v>
                </c:pt>
                <c:pt idx="77">
                  <c:v>employ </c:v>
                </c:pt>
                <c:pt idx="78">
                  <c:v>represent </c:v>
                </c:pt>
                <c:pt idx="79">
                  <c:v>base </c:v>
                </c:pt>
                <c:pt idx="80">
                  <c:v>profile </c:v>
                </c:pt>
                <c:pt idx="81">
                  <c:v>stress </c:v>
                </c:pt>
                <c:pt idx="82">
                  <c:v>suggest </c:v>
                </c:pt>
                <c:pt idx="83">
                  <c:v>differ </c:v>
                </c:pt>
                <c:pt idx="84">
                  <c:v>) </c:v>
                </c:pt>
                <c:pt idx="85">
                  <c:v>concern </c:v>
                </c:pt>
                <c:pt idx="86">
                  <c:v>vary </c:v>
                </c:pt>
                <c:pt idx="87">
                  <c:v>evaluate </c:v>
                </c:pt>
                <c:pt idx="88">
                  <c:v>delete </c:v>
                </c:pt>
                <c:pt idx="89">
                  <c:v>determine </c:v>
                </c:pt>
                <c:pt idx="90">
                  <c:v>reflect </c:v>
                </c:pt>
                <c:pt idx="91">
                  <c:v>( </c:v>
                </c:pt>
                <c:pt idx="92">
                  <c:v>play </c:v>
                </c:pt>
                <c:pt idx="93">
                  <c:v>analyze </c:v>
                </c:pt>
                <c:pt idx="94">
                  <c:v>whereas </c:v>
                </c:pt>
                <c:pt idx="95">
                  <c:v>restore </c:v>
                </c:pt>
                <c:pt idx="96">
                  <c:v>activate </c:v>
                </c:pt>
                <c:pt idx="97">
                  <c:v>unknown </c:v>
                </c:pt>
                <c:pt idx="98">
                  <c:v>discuss </c:v>
                </c:pt>
                <c:pt idx="99">
                  <c:v>follow </c:v>
                </c:pt>
                <c:pt idx="100">
                  <c:v>summarize </c:v>
                </c:pt>
                <c:pt idx="101">
                  <c:v>target </c:v>
                </c:pt>
                <c:pt idx="102">
                  <c:v>dissect </c:v>
                </c:pt>
                <c:pt idx="103">
                  <c:v>prompt </c:v>
                </c:pt>
                <c:pt idx="104">
                  <c:v>focus </c:v>
                </c:pt>
                <c:pt idx="105">
                  <c:v>involve </c:v>
                </c:pt>
                <c:pt idx="106">
                  <c:v>call </c:v>
                </c:pt>
                <c:pt idx="107">
                  <c:v>generate </c:v>
                </c:pt>
                <c:pt idx="108">
                  <c:v>[ </c:v>
                </c:pt>
                <c:pt idx="109">
                  <c:v>reduce </c:v>
                </c:pt>
                <c:pt idx="110">
                  <c:v>detect </c:v>
                </c:pt>
                <c:pt idx="111">
                  <c:v>exclude </c:v>
                </c:pt>
                <c:pt idx="112">
                  <c:v>elucidate </c:v>
                </c:pt>
                <c:pt idx="113">
                  <c:v>raise </c:v>
                </c:pt>
                <c:pt idx="114">
                  <c:v>bind </c:v>
                </c:pt>
                <c:pt idx="115">
                  <c:v>regulate </c:v>
                </c:pt>
                <c:pt idx="116">
                  <c:v>estimate </c:v>
                </c:pt>
                <c:pt idx="117">
                  <c:v>conclude </c:v>
                </c:pt>
                <c:pt idx="118">
                  <c:v>develop </c:v>
                </c:pt>
                <c:pt idx="119">
                  <c:v>characterize </c:v>
                </c:pt>
                <c:pt idx="120">
                  <c:v>verify </c:v>
                </c:pt>
                <c:pt idx="121">
                  <c:v>unaffected </c:v>
                </c:pt>
                <c:pt idx="122">
                  <c:v>distinguish </c:v>
                </c:pt>
                <c:pt idx="123">
                  <c:v>increase </c:v>
                </c:pt>
                <c:pt idx="124">
                  <c:v>induce </c:v>
                </c:pt>
                <c:pt idx="125">
                  <c:v>appear </c:v>
                </c:pt>
                <c:pt idx="126">
                  <c:v>normalize </c:v>
                </c:pt>
                <c:pt idx="127">
                  <c:v>purify </c:v>
                </c:pt>
                <c:pt idx="128">
                  <c:v>produce </c:v>
                </c:pt>
                <c:pt idx="129">
                  <c:v>test </c:v>
                </c:pt>
                <c:pt idx="130">
                  <c:v>intrigue </c:v>
                </c:pt>
                <c:pt idx="131">
                  <c:v>help </c:v>
                </c:pt>
                <c:pt idx="132">
                  <c:v>investigate </c:v>
                </c:pt>
                <c:pt idx="133">
                  <c:v>express </c:v>
                </c:pt>
                <c:pt idx="134">
                  <c:v>next </c:v>
                </c:pt>
                <c:pt idx="135">
                  <c:v>therefore </c:v>
                </c:pt>
                <c:pt idx="136">
                  <c:v>explain </c:v>
                </c:pt>
                <c:pt idx="137">
                  <c:v>assay </c:v>
                </c:pt>
                <c:pt idx="138">
                  <c:v>repress </c:v>
                </c:pt>
                <c:pt idx="139">
                  <c:v>see </c:v>
                </c:pt>
                <c:pt idx="140">
                  <c:v>characterise </c:v>
                </c:pt>
                <c:pt idx="141">
                  <c:v>track </c:v>
                </c:pt>
                <c:pt idx="142">
                  <c:v>point </c:v>
                </c:pt>
                <c:pt idx="143">
                  <c:v>obtain </c:v>
                </c:pt>
                <c:pt idx="144">
                  <c:v>rescue </c:v>
                </c:pt>
                <c:pt idx="145">
                  <c:v>retain </c:v>
                </c:pt>
                <c:pt idx="146">
                  <c:v>comprise </c:v>
                </c:pt>
                <c:pt idx="147">
                  <c:v>propose </c:v>
                </c:pt>
                <c:pt idx="148">
                  <c:v>downregulated </c:v>
                </c:pt>
                <c:pt idx="149">
                  <c:v>address </c:v>
                </c:pt>
                <c:pt idx="150">
                  <c:v>retinas </c:v>
                </c:pt>
                <c:pt idx="151">
                  <c:v>require </c:v>
                </c:pt>
                <c:pt idx="152">
                  <c:v>capture </c:v>
                </c:pt>
                <c:pt idx="153">
                  <c:v>become </c:v>
                </c:pt>
                <c:pt idx="154">
                  <c:v>begin </c:v>
                </c:pt>
                <c:pt idx="155">
                  <c:v>force </c:v>
                </c:pt>
                <c:pt idx="156">
                  <c:v>encode </c:v>
                </c:pt>
                <c:pt idx="157">
                  <c:v>contribute </c:v>
                </c:pt>
                <c:pt idx="158">
                  <c:v>interfere </c:v>
                </c:pt>
                <c:pt idx="159">
                  <c:v>repair </c:v>
                </c:pt>
                <c:pt idx="160">
                  <c:v>collagen </c:v>
                </c:pt>
                <c:pt idx="161">
                  <c:v>probe </c:v>
                </c:pt>
                <c:pt idx="162">
                  <c:v>lack </c:v>
                </c:pt>
                <c:pt idx="163">
                  <c:v>render </c:v>
                </c:pt>
                <c:pt idx="164">
                  <c:v>alter </c:v>
                </c:pt>
                <c:pt idx="165">
                  <c:v>suppress </c:v>
                </c:pt>
                <c:pt idx="166">
                  <c:v>shift </c:v>
                </c:pt>
                <c:pt idx="167">
                  <c:v>seem </c:v>
                </c:pt>
                <c:pt idx="168">
                  <c:v>lose </c:v>
                </c:pt>
                <c:pt idx="169">
                  <c:v>establish </c:v>
                </c:pt>
                <c:pt idx="170">
                  <c:v>fuse </c:v>
                </c:pt>
                <c:pt idx="171">
                  <c:v>enhance </c:v>
                </c:pt>
                <c:pt idx="172">
                  <c:v>harvest </c:v>
                </c:pt>
                <c:pt idx="173">
                  <c:v>limit </c:v>
                </c:pt>
                <c:pt idx="174">
                  <c:v>avoid </c:v>
                </c:pt>
                <c:pt idx="175">
                  <c:v>evidence </c:v>
                </c:pt>
                <c:pt idx="176">
                  <c:v>d </c:v>
                </c:pt>
                <c:pt idx="177">
                  <c:v>interrupt </c:v>
                </c:pt>
                <c:pt idx="178">
                  <c:v>end </c:v>
                </c:pt>
                <c:pt idx="179">
                  <c:v>immunoblotting </c:v>
                </c:pt>
                <c:pt idx="180">
                  <c:v>repeat </c:v>
                </c:pt>
                <c:pt idx="181">
                  <c:v>impact </c:v>
                </c:pt>
                <c:pt idx="182">
                  <c:v>function </c:v>
                </c:pt>
                <c:pt idx="183">
                  <c:v>want </c:v>
                </c:pt>
                <c:pt idx="184">
                  <c:v>decrease </c:v>
                </c:pt>
                <c:pt idx="185">
                  <c:v>present </c:v>
                </c:pt>
                <c:pt idx="186">
                  <c:v>reverse </c:v>
                </c:pt>
                <c:pt idx="187">
                  <c:v>demonstrate </c:v>
                </c:pt>
                <c:pt idx="188">
                  <c:v>compensate </c:v>
                </c:pt>
                <c:pt idx="189">
                  <c:v>isolate </c:v>
                </c:pt>
                <c:pt idx="190">
                  <c:v>exert </c:v>
                </c:pt>
                <c:pt idx="191">
                  <c:v>inherit </c:v>
                </c:pt>
                <c:pt idx="192">
                  <c:v>incorporate </c:v>
                </c:pt>
                <c:pt idx="193">
                  <c:v>link </c:v>
                </c:pt>
                <c:pt idx="194">
                  <c:v>hippocampus </c:v>
                </c:pt>
                <c:pt idx="195">
                  <c:v>truncate </c:v>
                </c:pt>
                <c:pt idx="196">
                  <c:v>diffuse </c:v>
                </c:pt>
                <c:pt idx="197">
                  <c:v>manifest </c:v>
                </c:pt>
                <c:pt idx="198">
                  <c:v>mutate </c:v>
                </c:pt>
                <c:pt idx="199">
                  <c:v>deposit </c:v>
                </c:pt>
                <c:pt idx="200">
                  <c:v>assume </c:v>
                </c:pt>
                <c:pt idx="201">
                  <c:v>plot </c:v>
                </c:pt>
                <c:pt idx="202">
                  <c:v>turn </c:v>
                </c:pt>
                <c:pt idx="203">
                  <c:v>understand </c:v>
                </c:pt>
                <c:pt idx="204">
                  <c:v>ameliorate </c:v>
                </c:pt>
                <c:pt idx="205">
                  <c:v>maintain </c:v>
                </c:pt>
                <c:pt idx="206">
                  <c:v>start </c:v>
                </c:pt>
                <c:pt idx="207">
                  <c:v>direct </c:v>
                </c:pt>
                <c:pt idx="208">
                  <c:v>undisturbed </c:v>
                </c:pt>
                <c:pt idx="209">
                  <c:v>unaltered </c:v>
                </c:pt>
                <c:pt idx="210">
                  <c:v>enable </c:v>
                </c:pt>
                <c:pt idx="211">
                  <c:v>discover </c:v>
                </c:pt>
                <c:pt idx="212">
                  <c:v>report </c:v>
                </c:pt>
                <c:pt idx="213">
                  <c:v>abrogate </c:v>
                </c:pt>
                <c:pt idx="214">
                  <c:v>exist </c:v>
                </c:pt>
                <c:pt idx="215">
                  <c:v>reason </c:v>
                </c:pt>
                <c:pt idx="216">
                  <c:v>heterozygous </c:v>
                </c:pt>
                <c:pt idx="217">
                  <c:v>display </c:v>
                </c:pt>
                <c:pt idx="218">
                  <c:v>correct </c:v>
                </c:pt>
                <c:pt idx="219">
                  <c:v>designate </c:v>
                </c:pt>
                <c:pt idx="220">
                  <c:v>defective </c:v>
                </c:pt>
                <c:pt idx="221">
                  <c:v>gain </c:v>
                </c:pt>
                <c:pt idx="222">
                  <c:v>share </c:v>
                </c:pt>
                <c:pt idx="223">
                  <c:v>improve </c:v>
                </c:pt>
                <c:pt idx="224">
                  <c:v>recombine </c:v>
                </c:pt>
                <c:pt idx="225">
                  <c:v>act </c:v>
                </c:pt>
                <c:pt idx="226">
                  <c:v>tissue </c:v>
                </c:pt>
                <c:pt idx="227">
                  <c:v>emerge </c:v>
                </c:pt>
                <c:pt idx="228">
                  <c:v>observe </c:v>
                </c:pt>
                <c:pt idx="229">
                  <c:v>optimize </c:v>
                </c:pt>
                <c:pt idx="230">
                  <c:v>presume </c:v>
                </c:pt>
                <c:pt idx="231">
                  <c:v>respond </c:v>
                </c:pt>
                <c:pt idx="232">
                  <c:v>illustrate </c:v>
                </c:pt>
                <c:pt idx="233">
                  <c:v>rule </c:v>
                </c:pt>
                <c:pt idx="234">
                  <c:v>predict </c:v>
                </c:pt>
                <c:pt idx="235">
                  <c:v>rise </c:v>
                </c:pt>
                <c:pt idx="236">
                  <c:v>assemble </c:v>
                </c:pt>
                <c:pt idx="237">
                  <c:v>amyloid </c:v>
                </c:pt>
                <c:pt idx="238">
                  <c:v>subject </c:v>
                </c:pt>
                <c:pt idx="239">
                  <c:v>localise </c:v>
                </c:pt>
                <c:pt idx="240">
                  <c:v>position </c:v>
                </c:pt>
                <c:pt idx="241">
                  <c:v>inactivate </c:v>
                </c:pt>
                <c:pt idx="242">
                  <c:v>mention </c:v>
                </c:pt>
                <c:pt idx="243">
                  <c:v>derive </c:v>
                </c:pt>
                <c:pt idx="244">
                  <c:v>compose </c:v>
                </c:pt>
                <c:pt idx="245">
                  <c:v>modify </c:v>
                </c:pt>
                <c:pt idx="246">
                  <c:v>hypothesize </c:v>
                </c:pt>
                <c:pt idx="247">
                  <c:v>attribute </c:v>
                </c:pt>
                <c:pt idx="248">
                  <c:v>silence </c:v>
                </c:pt>
                <c:pt idx="249">
                  <c:v>divide </c:v>
                </c:pt>
                <c:pt idx="250">
                  <c:v>flank </c:v>
                </c:pt>
                <c:pt idx="251">
                  <c:v>displace </c:v>
                </c:pt>
                <c:pt idx="252">
                  <c:v>implicate </c:v>
                </c:pt>
                <c:pt idx="253">
                  <c:v>design </c:v>
                </c:pt>
                <c:pt idx="254">
                  <c:v>unrelated </c:v>
                </c:pt>
                <c:pt idx="255">
                  <c:v>enter </c:v>
                </c:pt>
                <c:pt idx="256">
                  <c:v>inhibit </c:v>
                </c:pt>
                <c:pt idx="257">
                  <c:v>restrict </c:v>
                </c:pt>
                <c:pt idx="258">
                  <c:v>work </c:v>
                </c:pt>
                <c:pt idx="259">
                  <c:v>prepare </c:v>
                </c:pt>
                <c:pt idx="260">
                  <c:v>note </c:v>
                </c:pt>
                <c:pt idx="261">
                  <c:v>stabilize </c:v>
                </c:pt>
                <c:pt idx="262">
                  <c:v>shorten </c:v>
                </c:pt>
                <c:pt idx="263">
                  <c:v>reside </c:v>
                </c:pt>
                <c:pt idx="264">
                  <c:v>support </c:v>
                </c:pt>
                <c:pt idx="265">
                  <c:v>occur </c:v>
                </c:pt>
                <c:pt idx="266">
                  <c:v>delay </c:v>
                </c:pt>
                <c:pt idx="267">
                  <c:v>ablate </c:v>
                </c:pt>
                <c:pt idx="268">
                  <c:v>coincide </c:v>
                </c:pt>
                <c:pt idx="269">
                  <c:v>perturb </c:v>
                </c:pt>
                <c:pt idx="270">
                  <c:v>survive </c:v>
                </c:pt>
                <c:pt idx="271">
                  <c:v>disease </c:v>
                </c:pt>
                <c:pt idx="272">
                  <c:v>interact </c:v>
                </c:pt>
                <c:pt idx="273">
                  <c:v>complete </c:v>
                </c:pt>
                <c:pt idx="274">
                  <c:v>exhibit </c:v>
                </c:pt>
                <c:pt idx="275">
                  <c:v>terminate </c:v>
                </c:pt>
                <c:pt idx="276">
                  <c:v>change </c:v>
                </c:pt>
                <c:pt idx="277">
                  <c:v>recover </c:v>
                </c:pt>
                <c:pt idx="278">
                  <c:v>ascertain </c:v>
                </c:pt>
                <c:pt idx="279">
                  <c:v>unwind </c:v>
                </c:pt>
                <c:pt idx="280">
                  <c:v>recapitulate </c:v>
                </c:pt>
                <c:pt idx="281">
                  <c:v>need </c:v>
                </c:pt>
                <c:pt idx="282">
                  <c:v>initiate </c:v>
                </c:pt>
                <c:pt idx="283">
                  <c:v>ducts </c:v>
                </c:pt>
                <c:pt idx="284">
                  <c:v>conduct </c:v>
                </c:pt>
                <c:pt idx="285">
                  <c:v>distribute </c:v>
                </c:pt>
                <c:pt idx="286">
                  <c:v>catalyze </c:v>
                </c:pt>
                <c:pt idx="287">
                  <c:v>argue </c:v>
                </c:pt>
                <c:pt idx="288">
                  <c:v>impair </c:v>
                </c:pt>
                <c:pt idx="289">
                  <c:v>recognize </c:v>
                </c:pt>
                <c:pt idx="290">
                  <c:v>explore </c:v>
                </c:pt>
                <c:pt idx="291">
                  <c:v>hybridize </c:v>
                </c:pt>
                <c:pt idx="292">
                  <c:v>postulate </c:v>
                </c:pt>
                <c:pt idx="293">
                  <c:v>study </c:v>
                </c:pt>
                <c:pt idx="294">
                  <c:v>cleave </c:v>
                </c:pt>
                <c:pt idx="295">
                  <c:v>promise </c:v>
                </c:pt>
                <c:pt idx="296">
                  <c:v>favor </c:v>
                </c:pt>
                <c:pt idx="297">
                  <c:v>analyse </c:v>
                </c:pt>
                <c:pt idx="298">
                  <c:v>review </c:v>
                </c:pt>
                <c:pt idx="299">
                  <c:v>diverge </c:v>
                </c:pt>
                <c:pt idx="300">
                  <c:v>measure </c:v>
                </c:pt>
                <c:pt idx="301">
                  <c:v>drive </c:v>
                </c:pt>
                <c:pt idx="302">
                  <c:v>digest </c:v>
                </c:pt>
                <c:pt idx="303">
                  <c:v>compare </c:v>
                </c:pt>
                <c:pt idx="304">
                  <c:v>select </c:v>
                </c:pt>
                <c:pt idx="305">
                  <c:v>undergo </c:v>
                </c:pt>
                <c:pt idx="306">
                  <c:v>publish </c:v>
                </c:pt>
                <c:pt idx="307">
                  <c:v>extend </c:v>
                </c:pt>
                <c:pt idx="308">
                  <c:v>eliminate </c:v>
                </c:pt>
                <c:pt idx="309">
                  <c:v>overexpressed </c:v>
                </c:pt>
                <c:pt idx="310">
                  <c:v>concentrate </c:v>
                </c:pt>
                <c:pt idx="311">
                  <c:v>look </c:v>
                </c:pt>
                <c:pt idx="312">
                  <c:v>influence </c:v>
                </c:pt>
                <c:pt idx="313">
                  <c:v>deplete </c:v>
                </c:pt>
                <c:pt idx="314">
                  <c:v>elevate </c:v>
                </c:pt>
                <c:pt idx="315">
                  <c:v>amount </c:v>
                </c:pt>
                <c:pt idx="316">
                  <c:v>clone </c:v>
                </c:pt>
                <c:pt idx="317">
                  <c:v>fat </c:v>
                </c:pt>
                <c:pt idx="318">
                  <c:v>strike </c:v>
                </c:pt>
                <c:pt idx="319">
                  <c:v>clear </c:v>
                </c:pt>
                <c:pt idx="320">
                  <c:v>run </c:v>
                </c:pt>
                <c:pt idx="321">
                  <c:v>form </c:v>
                </c:pt>
                <c:pt idx="322">
                  <c:v>resemble </c:v>
                </c:pt>
                <c:pt idx="323">
                  <c:v>build </c:v>
                </c:pt>
                <c:pt idx="324">
                  <c:v>unpaired </c:v>
                </c:pt>
                <c:pt idx="325">
                  <c:v>quantify </c:v>
                </c:pt>
                <c:pt idx="326">
                  <c:v>think </c:v>
                </c:pt>
                <c:pt idx="327">
                  <c:v>kill </c:v>
                </c:pt>
                <c:pt idx="328">
                  <c:v>diminish </c:v>
                </c:pt>
                <c:pt idx="329">
                  <c:v>fill </c:v>
                </c:pt>
                <c:pt idx="330">
                  <c:v>mine </c:v>
                </c:pt>
                <c:pt idx="331">
                  <c:v>range </c:v>
                </c:pt>
                <c:pt idx="332">
                  <c:v>shed </c:v>
                </c:pt>
                <c:pt idx="333">
                  <c:v>distinct </c:v>
                </c:pt>
                <c:pt idx="334">
                  <c:v>stimulate </c:v>
                </c:pt>
                <c:pt idx="335">
                  <c:v>arise </c:v>
                </c:pt>
                <c:pt idx="336">
                  <c:v>saturate </c:v>
                </c:pt>
                <c:pt idx="337">
                  <c:v>acquire </c:v>
                </c:pt>
                <c:pt idx="338">
                  <c:v>oppose </c:v>
                </c:pt>
                <c:pt idx="339">
                  <c:v>permit </c:v>
                </c:pt>
                <c:pt idx="340">
                  <c:v>accord </c:v>
                </c:pt>
                <c:pt idx="341">
                  <c:v>escape </c:v>
                </c:pt>
                <c:pt idx="342">
                  <c:v>unprocessed </c:v>
                </c:pt>
                <c:pt idx="343">
                  <c:v>encompass </c:v>
                </c:pt>
                <c:pt idx="344">
                  <c:v>imprint </c:v>
                </c:pt>
                <c:pt idx="345">
                  <c:v>pronounce </c:v>
                </c:pt>
                <c:pt idx="346">
                  <c:v>dot </c:v>
                </c:pt>
                <c:pt idx="347">
                  <c:v>mediate </c:v>
                </c:pt>
                <c:pt idx="348">
                  <c:v>pattern </c:v>
                </c:pt>
                <c:pt idx="349">
                  <c:v>confer </c:v>
                </c:pt>
                <c:pt idx="350">
                  <c:v>embryos </c:v>
                </c:pt>
                <c:pt idx="351">
                  <c:v>couple </c:v>
                </c:pt>
                <c:pt idx="352">
                  <c:v>tag </c:v>
                </c:pt>
                <c:pt idx="353">
                  <c:v>screen </c:v>
                </c:pt>
                <c:pt idx="354">
                  <c:v>dermis </c:v>
                </c:pt>
                <c:pt idx="355">
                  <c:v>overlap </c:v>
                </c:pt>
                <c:pt idx="356">
                  <c:v>die </c:v>
                </c:pt>
                <c:pt idx="357">
                  <c:v>space </c:v>
                </c:pt>
                <c:pt idx="358">
                  <c:v>modulate </c:v>
                </c:pt>
                <c:pt idx="359">
                  <c:v>glycosylated </c:v>
                </c:pt>
                <c:pt idx="360">
                  <c:v>indeed </c:v>
                </c:pt>
                <c:pt idx="361">
                  <c:v>surround </c:v>
                </c:pt>
                <c:pt idx="362">
                  <c:v>thin </c:v>
                </c:pt>
                <c:pt idx="363">
                  <c:v>degrade </c:v>
                </c:pt>
                <c:pt idx="364">
                  <c:v>yield </c:v>
                </c:pt>
                <c:pt idx="365">
                  <c:v>contaminate </c:v>
                </c:pt>
                <c:pt idx="366">
                  <c:v>belong </c:v>
                </c:pt>
                <c:pt idx="367">
                  <c:v>add </c:v>
                </c:pt>
                <c:pt idx="368">
                  <c:v>hybridise </c:v>
                </c:pt>
                <c:pt idx="369">
                  <c:v>sample </c:v>
                </c:pt>
                <c:pt idx="370">
                  <c:v>break </c:v>
                </c:pt>
                <c:pt idx="371">
                  <c:v>anticipate </c:v>
                </c:pt>
                <c:pt idx="372">
                  <c:v>drop </c:v>
                </c:pt>
                <c:pt idx="373">
                  <c:v>resolve </c:v>
                </c:pt>
                <c:pt idx="374">
                  <c:v>block </c:v>
                </c:pt>
                <c:pt idx="375">
                  <c:v>reconstitute </c:v>
                </c:pt>
                <c:pt idx="376">
                  <c:v>rely </c:v>
                </c:pt>
                <c:pt idx="377">
                  <c:v>abolish </c:v>
                </c:pt>
                <c:pt idx="378">
                  <c:v>transmit </c:v>
                </c:pt>
                <c:pt idx="379">
                  <c:v>compound </c:v>
                </c:pt>
                <c:pt idx="380">
                  <c:v>dependent </c:v>
                </c:pt>
                <c:pt idx="381">
                  <c:v>skip </c:v>
                </c:pt>
                <c:pt idx="382">
                  <c:v>exercise </c:v>
                </c:pt>
                <c:pt idx="383">
                  <c:v>parallel </c:v>
                </c:pt>
                <c:pt idx="384">
                  <c:v>speculate </c:v>
                </c:pt>
                <c:pt idx="385">
                  <c:v>erythroid </c:v>
                </c:pt>
                <c:pt idx="386">
                  <c:v>coordinate </c:v>
                </c:pt>
                <c:pt idx="387">
                  <c:v>littermates </c:v>
                </c:pt>
                <c:pt idx="388">
                  <c:v>treat </c:v>
                </c:pt>
                <c:pt idx="389">
                  <c:v>splice </c:v>
                </c:pt>
                <c:pt idx="390">
                  <c:v>trigger </c:v>
                </c:pt>
                <c:pt idx="391">
                  <c:v>assign </c:v>
                </c:pt>
                <c:pt idx="392">
                  <c:v>transcribe </c:v>
                </c:pt>
                <c:pt idx="393">
                  <c:v>unperturbed </c:v>
                </c:pt>
                <c:pt idx="394">
                  <c:v>compromise </c:v>
                </c:pt>
                <c:pt idx="395">
                  <c:v>commit </c:v>
                </c:pt>
                <c:pt idx="396">
                  <c:v>extract </c:v>
                </c:pt>
                <c:pt idx="397">
                  <c:v>specify </c:v>
                </c:pt>
                <c:pt idx="398">
                  <c:v>hepatocytes </c:v>
                </c:pt>
                <c:pt idx="399">
                  <c:v>preclude </c:v>
                </c:pt>
                <c:pt idx="400">
                  <c:v>process </c:v>
                </c:pt>
                <c:pt idx="401">
                  <c:v>testes </c:v>
                </c:pt>
                <c:pt idx="402">
                  <c:v>consist </c:v>
                </c:pt>
                <c:pt idx="403">
                  <c:v>'arthritis </c:v>
                </c:pt>
                <c:pt idx="404">
                  <c:v>'export </c:v>
                </c:pt>
                <c:pt idx="405">
                  <c:v>'s </c:v>
                </c:pt>
                <c:pt idx="406">
                  <c:v>6‚Äì8-mo-old </c:v>
                </c:pt>
                <c:pt idx="407">
                  <c:v>= </c:v>
                </c:pt>
                <c:pt idx="408">
                  <c:v>access </c:v>
                </c:pt>
                <c:pt idx="409">
                  <c:v>adulthood </c:v>
                </c:pt>
                <c:pt idx="410">
                  <c:v>aidentified </c:v>
                </c:pt>
                <c:pt idx="411">
                  <c:v>amplitudes </c:v>
                </c:pt>
                <c:pt idx="412">
                  <c:v>amputate </c:v>
                </c:pt>
                <c:pt idx="413">
                  <c:v>anti-hp1Œ± </c:v>
                </c:pt>
                <c:pt idx="414">
                  <c:v>antibody </c:v>
                </c:pt>
                <c:pt idx="415">
                  <c:v>arborize </c:v>
                </c:pt>
                <c:pt idx="416">
                  <c:v>articulate </c:v>
                </c:pt>
                <c:pt idx="417">
                  <c:v>autoradiographed </c:v>
                </c:pt>
                <c:pt idx="418">
                  <c:v>autosomes </c:v>
                </c:pt>
                <c:pt idx="419">
                  <c:v>b6 </c:v>
                </c:pt>
                <c:pt idx="420">
                  <c:v>bend </c:v>
                </c:pt>
                <c:pt idx="421">
                  <c:v>biopsy </c:v>
                </c:pt>
                <c:pt idx="422">
                  <c:v>brainstem </c:v>
                </c:pt>
                <c:pt idx="423">
                  <c:v>brush </c:v>
                </c:pt>
                <c:pt idx="424">
                  <c:v>calcaneus </c:v>
                </c:pt>
                <c:pt idx="425">
                  <c:v>calcify </c:v>
                </c:pt>
                <c:pt idx="426">
                  <c:v>cannulate </c:v>
                </c:pt>
                <c:pt idx="427">
                  <c:v>carcass </c:v>
                </c:pt>
                <c:pt idx="428">
                  <c:v>care </c:v>
                </c:pt>
                <c:pt idx="429">
                  <c:v>circuit </c:v>
                </c:pt>
                <c:pt idx="430">
                  <c:v>cite </c:v>
                </c:pt>
                <c:pt idx="431">
                  <c:v>co-conceived </c:v>
                </c:pt>
                <c:pt idx="432">
                  <c:v>collapse </c:v>
                </c:pt>
                <c:pt idx="433">
                  <c:v>combat </c:v>
                </c:pt>
                <c:pt idx="434">
                  <c:v>consent </c:v>
                </c:pt>
                <c:pt idx="435">
                  <c:v>conus </c:v>
                </c:pt>
                <c:pt idx="436">
                  <c:v>cryosectioned </c:v>
                </c:pt>
                <c:pt idx="437">
                  <c:v>c‚Äìe </c:v>
                </c:pt>
                <c:pt idx="438">
                  <c:v>declare </c:v>
                </c:pt>
                <c:pt idx="439">
                  <c:v>deconvoluted </c:v>
                </c:pt>
                <c:pt idx="440">
                  <c:v>deliver </c:v>
                </c:pt>
                <c:pt idx="441">
                  <c:v>diagnose </c:v>
                </c:pt>
                <c:pt idx="442">
                  <c:v>digitize </c:v>
                </c:pt>
                <c:pt idx="443">
                  <c:v>dip </c:v>
                </c:pt>
                <c:pt idx="444">
                  <c:v>disjoin </c:v>
                </c:pt>
                <c:pt idx="445">
                  <c:v>disorganise </c:v>
                </c:pt>
                <c:pt idx="446">
                  <c:v>eexpressed </c:v>
                </c:pt>
                <c:pt idx="447">
                  <c:v>endpoint </c:v>
                </c:pt>
                <c:pt idx="448">
                  <c:v>eqtls </c:v>
                </c:pt>
                <c:pt idx="449">
                  <c:v>error </c:v>
                </c:pt>
                <c:pt idx="450">
                  <c:v>esophagus </c:v>
                </c:pt>
                <c:pt idx="451">
                  <c:v>ewing </c:v>
                </c:pt>
                <c:pt idx="452">
                  <c:v>explant </c:v>
                </c:pt>
                <c:pt idx="453">
                  <c:v>festoon </c:v>
                </c:pt>
                <c:pt idx="454">
                  <c:v>flow </c:v>
                </c:pt>
                <c:pt idx="455">
                  <c:v>formamide </c:v>
                </c:pt>
                <c:pt idx="456">
                  <c:v>fragment </c:v>
                </c:pt>
                <c:pt idx="457">
                  <c:v>gastrocnemius </c:v>
                </c:pt>
                <c:pt idx="458">
                  <c:v>gauge </c:v>
                </c:pt>
                <c:pt idx="459">
                  <c:v>genome </c:v>
                </c:pt>
                <c:pt idx="460">
                  <c:v>genotypes </c:v>
                </c:pt>
                <c:pt idx="461">
                  <c:v>grant </c:v>
                </c:pt>
                <c:pt idx="462">
                  <c:v>hang </c:v>
                </c:pt>
                <c:pt idx="463">
                  <c:v>height </c:v>
                </c:pt>
                <c:pt idx="464">
                  <c:v>hence </c:v>
                </c:pt>
                <c:pt idx="465">
                  <c:v>hotspots </c:v>
                </c:pt>
                <c:pt idx="466">
                  <c:v>individualise </c:v>
                </c:pt>
                <c:pt idx="467">
                  <c:v>inspect </c:v>
                </c:pt>
                <c:pt idx="468">
                  <c:v>insulin </c:v>
                </c:pt>
                <c:pt idx="469">
                  <c:v>jump </c:v>
                </c:pt>
                <c:pt idx="470">
                  <c:v>kink </c:v>
                </c:pt>
                <c:pt idx="471">
                  <c:v>labelized </c:v>
                </c:pt>
                <c:pt idx="472">
                  <c:v>last </c:v>
                </c:pt>
                <c:pt idx="473">
                  <c:v>latencies </c:v>
                </c:pt>
                <c:pt idx="474">
                  <c:v>lend </c:v>
                </c:pt>
                <c:pt idx="475">
                  <c:v>lift </c:v>
                </c:pt>
                <c:pt idx="476">
                  <c:v>lobe </c:v>
                </c:pt>
                <c:pt idx="477">
                  <c:v>lobulated </c:v>
                </c:pt>
                <c:pt idx="478">
                  <c:v>luciferase </c:v>
                </c:pt>
                <c:pt idx="479">
                  <c:v>manuscript </c:v>
                </c:pt>
                <c:pt idx="480">
                  <c:v>maze </c:v>
                </c:pt>
                <c:pt idx="481">
                  <c:v>micrographs </c:v>
                </c:pt>
                <c:pt idx="482">
                  <c:v>microscopy </c:v>
                </c:pt>
                <c:pt idx="483">
                  <c:v>microtomed </c:v>
                </c:pt>
                <c:pt idx="484">
                  <c:v>mitochondria </c:v>
                </c:pt>
                <c:pt idx="485">
                  <c:v>nd </c:v>
                </c:pt>
                <c:pt idx="486">
                  <c:v>neuron </c:v>
                </c:pt>
                <c:pt idx="487">
                  <c:v>neuronal </c:v>
                </c:pt>
                <c:pt idx="488">
                  <c:v>node </c:v>
                </c:pt>
                <c:pt idx="489">
                  <c:v>opacified </c:v>
                </c:pt>
                <c:pt idx="490">
                  <c:v>oversee </c:v>
                </c:pt>
                <c:pt idx="491">
                  <c:v>overtake </c:v>
                </c:pt>
                <c:pt idx="492">
                  <c:v>oxidative </c:v>
                </c:pt>
                <c:pt idx="493">
                  <c:v>painstaking </c:v>
                </c:pt>
                <c:pt idx="494">
                  <c:v>paint </c:v>
                </c:pt>
                <c:pt idx="495">
                  <c:v>patent </c:v>
                </c:pt>
                <c:pt idx="496">
                  <c:v>penalize </c:v>
                </c:pt>
                <c:pt idx="497">
                  <c:v>peroxide </c:v>
                </c:pt>
                <c:pt idx="498">
                  <c:v>phenylalanine </c:v>
                </c:pt>
                <c:pt idx="499">
                  <c:v>pinnae </c:v>
                </c:pt>
                <c:pt idx="500">
                  <c:v>plantaris </c:v>
                </c:pt>
                <c:pt idx="501">
                  <c:v>please </c:v>
                </c:pt>
                <c:pt idx="502">
                  <c:v>possible </c:v>
                </c:pt>
                <c:pt idx="503">
                  <c:v>posterior </c:v>
                </c:pt>
                <c:pt idx="504">
                  <c:v>postpone </c:v>
                </c:pt>
                <c:pt idx="505">
                  <c:v>pregnant </c:v>
                </c:pt>
                <c:pt idx="506">
                  <c:v>prescribe </c:v>
                </c:pt>
                <c:pt idx="507">
                  <c:v>propria </c:v>
                </c:pt>
                <c:pt idx="508">
                  <c:v>puncture </c:v>
                </c:pt>
                <c:pt idx="509">
                  <c:v>pup </c:v>
                </c:pt>
                <c:pt idx="510">
                  <c:v>rank </c:v>
                </c:pt>
                <c:pt idx="511">
                  <c:v>reconstruct </c:v>
                </c:pt>
                <c:pt idx="512">
                  <c:v>replotted </c:v>
                </c:pt>
                <c:pt idx="513">
                  <c:v>resequenced </c:v>
                </c:pt>
                <c:pt idx="514">
                  <c:v>retina </c:v>
                </c:pt>
                <c:pt idx="515">
                  <c:v>s </c:v>
                </c:pt>
                <c:pt idx="516">
                  <c:v>s1‚Äìs7 </c:v>
                </c:pt>
                <c:pt idx="517">
                  <c:v>satisfy </c:v>
                </c:pt>
                <c:pt idx="518">
                  <c:v>scar </c:v>
                </c:pt>
                <c:pt idx="519">
                  <c:v>schematize </c:v>
                </c:pt>
                <c:pt idx="520">
                  <c:v>scheme </c:v>
                </c:pt>
                <c:pt idx="521">
                  <c:v>sediment </c:v>
                </c:pt>
                <c:pt idx="522">
                  <c:v>shrivel </c:v>
                </c:pt>
                <c:pt idx="523">
                  <c:v>sift </c:v>
                </c:pt>
                <c:pt idx="524">
                  <c:v>slice </c:v>
                </c:pt>
                <c:pt idx="525">
                  <c:v>sniff </c:v>
                </c:pt>
                <c:pt idx="526">
                  <c:v>spermatocyes </c:v>
                </c:pt>
                <c:pt idx="527">
                  <c:v>st </c:v>
                </c:pt>
                <c:pt idx="528">
                  <c:v>standardize </c:v>
                </c:pt>
                <c:pt idx="529">
                  <c:v>stimulus </c:v>
                </c:pt>
                <c:pt idx="530">
                  <c:v>subsidize </c:v>
                </c:pt>
                <c:pt idx="531">
                  <c:v>succeed </c:v>
                </c:pt>
                <c:pt idx="532">
                  <c:v>sulfate </c:v>
                </c:pt>
                <c:pt idx="533">
                  <c:v>talus </c:v>
                </c:pt>
                <c:pt idx="534">
                  <c:v>thermocycling </c:v>
                </c:pt>
                <c:pt idx="535">
                  <c:v>thick </c:v>
                </c:pt>
                <c:pt idx="536">
                  <c:v>touch </c:v>
                </c:pt>
                <c:pt idx="537">
                  <c:v>twist </c:v>
                </c:pt>
                <c:pt idx="538">
                  <c:v>underlay </c:v>
                </c:pt>
                <c:pt idx="539">
                  <c:v>underrepresented </c:v>
                </c:pt>
                <c:pt idx="540">
                  <c:v>up-regulates </c:v>
                </c:pt>
                <c:pt idx="541">
                  <c:v>variant </c:v>
                </c:pt>
                <c:pt idx="542">
                  <c:v>vibrate </c:v>
                </c:pt>
                <c:pt idx="543">
                  <c:v>vibratome </c:v>
                </c:pt>
                <c:pt idx="544">
                  <c:v>weed </c:v>
                </c:pt>
                <c:pt idx="545">
                  <c:v>whilst </c:v>
                </c:pt>
                <c:pt idx="546">
                  <c:v>wide </c:v>
                </c:pt>
                <c:pt idx="547">
                  <c:v>‚àí/‚àí </c:v>
                </c:pt>
                <c:pt idx="548">
                  <c:v>‚Äúp0‚Äù </c:v>
                </c:pt>
                <c:pt idx="549">
                  <c:v>come </c:v>
                </c:pt>
                <c:pt idx="550">
                  <c:v>phosphorylated </c:v>
                </c:pt>
                <c:pt idx="551">
                  <c:v>collect </c:v>
                </c:pt>
                <c:pt idx="552">
                  <c:v>progress </c:v>
                </c:pt>
                <c:pt idx="553">
                  <c:v>abbreviate </c:v>
                </c:pt>
                <c:pt idx="554">
                  <c:v>transform </c:v>
                </c:pt>
                <c:pt idx="555">
                  <c:v>dash </c:v>
                </c:pt>
                <c:pt idx="556">
                  <c:v>estrogen </c:v>
                </c:pt>
                <c:pt idx="557">
                  <c:v>mask </c:v>
                </c:pt>
                <c:pt idx="558">
                  <c:v>cover </c:v>
                </c:pt>
                <c:pt idx="559">
                  <c:v>inbred </c:v>
                </c:pt>
                <c:pt idx="560">
                  <c:v>complement </c:v>
                </c:pt>
                <c:pt idx="561">
                  <c:v>refine </c:v>
                </c:pt>
                <c:pt idx="562">
                  <c:v>apply </c:v>
                </c:pt>
                <c:pt idx="563">
                  <c:v>bud </c:v>
                </c:pt>
                <c:pt idx="564">
                  <c:v>denote </c:v>
                </c:pt>
                <c:pt idx="565">
                  <c:v>intermediate </c:v>
                </c:pt>
                <c:pt idx="566">
                  <c:v>arrest </c:v>
                </c:pt>
                <c:pt idx="567">
                  <c:v>delineate </c:v>
                </c:pt>
                <c:pt idx="568">
                  <c:v>syndrome </c:v>
                </c:pt>
                <c:pt idx="569">
                  <c:v>bear </c:v>
                </c:pt>
                <c:pt idx="570">
                  <c:v>harbor </c:v>
                </c:pt>
                <c:pt idx="571">
                  <c:v>attenuate </c:v>
                </c:pt>
                <c:pt idx="572">
                  <c:v>fold </c:v>
                </c:pt>
                <c:pt idx="573">
                  <c:v>stain </c:v>
                </c:pt>
                <c:pt idx="574">
                  <c:v>specialize </c:v>
                </c:pt>
                <c:pt idx="575">
                  <c:v>conserve </c:v>
                </c:pt>
                <c:pt idx="576">
                  <c:v>substrates </c:v>
                </c:pt>
                <c:pt idx="577">
                  <c:v>adjust </c:v>
                </c:pt>
                <c:pt idx="578">
                  <c:v>severe </c:v>
                </c:pt>
                <c:pt idx="579">
                  <c:v>imply </c:v>
                </c:pt>
                <c:pt idx="580">
                  <c:v>et </c:v>
                </c:pt>
                <c:pt idx="581">
                  <c:v>red </c:v>
                </c:pt>
                <c:pt idx="582">
                  <c:v>seek </c:v>
                </c:pt>
                <c:pt idx="583">
                  <c:v>thymus </c:v>
                </c:pt>
                <c:pt idx="584">
                  <c:v>document </c:v>
                </c:pt>
                <c:pt idx="585">
                  <c:v>possess </c:v>
                </c:pt>
                <c:pt idx="586">
                  <c:v>confine </c:v>
                </c:pt>
                <c:pt idx="587">
                  <c:v>deficient </c:v>
                </c:pt>
                <c:pt idx="588">
                  <c:v>interpret </c:v>
                </c:pt>
                <c:pt idx="589">
                  <c:v>align </c:v>
                </c:pt>
                <c:pt idx="590">
                  <c:v>fit </c:v>
                </c:pt>
                <c:pt idx="591">
                  <c:v>immortalize </c:v>
                </c:pt>
                <c:pt idx="592">
                  <c:v>plasmid </c:v>
                </c:pt>
                <c:pt idx="593">
                  <c:v>attach </c:v>
                </c:pt>
                <c:pt idx="594">
                  <c:v>broaden </c:v>
                </c:pt>
                <c:pt idx="595">
                  <c:v>protect </c:v>
                </c:pt>
                <c:pt idx="596">
                  <c:v>inflame </c:v>
                </c:pt>
                <c:pt idx="597">
                  <c:v>grow </c:v>
                </c:pt>
                <c:pt idx="598">
                  <c:v>unrepaired </c:v>
                </c:pt>
                <c:pt idx="599">
                  <c:v>transfected </c:v>
                </c:pt>
                <c:pt idx="600">
                  <c:v>go </c:v>
                </c:pt>
                <c:pt idx="601">
                  <c:v>flush </c:v>
                </c:pt>
                <c:pt idx="602">
                  <c:v>underline </c:v>
                </c:pt>
                <c:pt idx="603">
                  <c:v>transduce </c:v>
                </c:pt>
                <c:pt idx="604">
                  <c:v>convert </c:v>
                </c:pt>
                <c:pt idx="605">
                  <c:v>cold </c:v>
                </c:pt>
                <c:pt idx="606">
                  <c:v>untranslated </c:v>
                </c:pt>
                <c:pt idx="607">
                  <c:v>trace </c:v>
                </c:pt>
                <c:pt idx="608">
                  <c:v>meet </c:v>
                </c:pt>
                <c:pt idx="609">
                  <c:v>translate </c:v>
                </c:pt>
                <c:pt idx="610">
                  <c:v>promote </c:v>
                </c:pt>
                <c:pt idx="611">
                  <c:v>acetylate </c:v>
                </c:pt>
                <c:pt idx="612">
                  <c:v>supply </c:v>
                </c:pt>
                <c:pt idx="613">
                  <c:v>operate </c:v>
                </c:pt>
                <c:pt idx="614">
                  <c:v>label </c:v>
                </c:pt>
                <c:pt idx="615">
                  <c:v>homogenates </c:v>
                </c:pt>
                <c:pt idx="616">
                  <c:v>elegans </c:v>
                </c:pt>
                <c:pt idx="617">
                  <c:v>synthesize </c:v>
                </c:pt>
                <c:pt idx="618">
                  <c:v>answer </c:v>
                </c:pt>
                <c:pt idx="619">
                  <c:v>balance </c:v>
                </c:pt>
                <c:pt idx="620">
                  <c:v>stand </c:v>
                </c:pt>
                <c:pt idx="621">
                  <c:v>match </c:v>
                </c:pt>
                <c:pt idx="622">
                  <c:v>proteins </c:v>
                </c:pt>
                <c:pt idx="623">
                  <c:v>localize </c:v>
                </c:pt>
                <c:pt idx="624">
                  <c:v>tend </c:v>
                </c:pt>
                <c:pt idx="625">
                  <c:v>hypothesise </c:v>
                </c:pt>
                <c:pt idx="626">
                  <c:v>receive </c:v>
                </c:pt>
                <c:pt idx="627">
                  <c:v>cross </c:v>
                </c:pt>
                <c:pt idx="628">
                  <c:v>thyroid </c:v>
                </c:pt>
                <c:pt idx="629">
                  <c:v>signal </c:v>
                </c:pt>
                <c:pt idx="630">
                  <c:v>spread </c:v>
                </c:pt>
                <c:pt idx="631">
                  <c:v>visualize </c:v>
                </c:pt>
                <c:pt idx="632">
                  <c:v>enrich </c:v>
                </c:pt>
                <c:pt idx="633">
                  <c:v>ally </c:v>
                </c:pt>
                <c:pt idx="634">
                  <c:v>stem </c:v>
                </c:pt>
                <c:pt idx="635">
                  <c:v>versus </c:v>
                </c:pt>
                <c:pt idx="636">
                  <c:v>remodel </c:v>
                </c:pt>
                <c:pt idx="637">
                  <c:v>line </c:v>
                </c:pt>
                <c:pt idx="638">
                  <c:v>derepressed </c:v>
                </c:pt>
                <c:pt idx="639">
                  <c:v>subcloned </c:v>
                </c:pt>
                <c:pt idx="640">
                  <c:v>degenerate </c:v>
                </c:pt>
                <c:pt idx="641">
                  <c:v>floxed </c:v>
                </c:pt>
                <c:pt idx="642">
                  <c:v>disappear </c:v>
                </c:pt>
                <c:pt idx="643">
                  <c:v>aggregate </c:v>
                </c:pt>
                <c:pt idx="644">
                  <c:v>lie </c:v>
                </c:pt>
                <c:pt idx="645">
                  <c:v>amplify </c:v>
                </c:pt>
                <c:pt idx="646">
                  <c:v>span </c:v>
                </c:pt>
                <c:pt idx="647">
                  <c:v>cells </c:v>
                </c:pt>
                <c:pt idx="648">
                  <c:v>branch </c:v>
                </c:pt>
                <c:pt idx="649">
                  <c:v>fiber </c:v>
                </c:pt>
                <c:pt idx="650">
                  <c:v>web </c:v>
                </c:pt>
                <c:pt idx="651">
                  <c:v>immunolabeled </c:v>
                </c:pt>
                <c:pt idx="652">
                  <c:v>envisage </c:v>
                </c:pt>
                <c:pt idx="653">
                  <c:v>invoke </c:v>
                </c:pt>
                <c:pt idx="654">
                  <c:v>ensure </c:v>
                </c:pt>
                <c:pt idx="655">
                  <c:v>diabetes </c:v>
                </c:pt>
                <c:pt idx="656">
                  <c:v>organ </c:v>
                </c:pt>
                <c:pt idx="657">
                  <c:v>internalize </c:v>
                </c:pt>
                <c:pt idx="658">
                  <c:v>release </c:v>
                </c:pt>
                <c:pt idx="659">
                  <c:v>solve </c:v>
                </c:pt>
                <c:pt idx="660">
                  <c:v>cell </c:v>
                </c:pt>
                <c:pt idx="661">
                  <c:v>unrestricted </c:v>
                </c:pt>
                <c:pt idx="662">
                  <c:v>consistent </c:v>
                </c:pt>
                <c:pt idx="663">
                  <c:v>postcoitus </c:v>
                </c:pt>
                <c:pt idx="664">
                  <c:v>choose </c:v>
                </c:pt>
                <c:pt idx="665">
                  <c:v>arrange </c:v>
                </c:pt>
                <c:pt idx="666">
                  <c:v>embark </c:v>
                </c:pt>
                <c:pt idx="667">
                  <c:v>detail </c:v>
                </c:pt>
                <c:pt idx="668">
                  <c:v>number </c:v>
                </c:pt>
                <c:pt idx="669">
                  <c:v>mat </c:v>
                </c:pt>
                <c:pt idx="670">
                  <c:v>protein </c:v>
                </c:pt>
                <c:pt idx="671">
                  <c:v>originate </c:v>
                </c:pt>
                <c:pt idx="672">
                  <c:v>evolve </c:v>
                </c:pt>
                <c:pt idx="673">
                  <c:v>culture </c:v>
                </c:pt>
                <c:pt idx="674">
                  <c:v>prolong </c:v>
                </c:pt>
                <c:pt idx="675">
                  <c:v>thank </c:v>
                </c:pt>
                <c:pt idx="676">
                  <c:v>cluster </c:v>
                </c:pt>
                <c:pt idx="677">
                  <c:v>check </c:v>
                </c:pt>
                <c:pt idx="678">
                  <c:v>oligonucleotides </c:v>
                </c:pt>
                <c:pt idx="679">
                  <c:v>ongoing </c:v>
                </c:pt>
                <c:pt idx="680">
                  <c:v>streak </c:v>
                </c:pt>
                <c:pt idx="681">
                  <c:v>bypass </c:v>
                </c:pt>
                <c:pt idx="682">
                  <c:v>breed </c:v>
                </c:pt>
                <c:pt idx="683">
                  <c:v>overcome </c:v>
                </c:pt>
                <c:pt idx="684">
                  <c:v>immunoblotted </c:v>
                </c:pt>
                <c:pt idx="685">
                  <c:v>substitute </c:v>
                </c:pt>
                <c:pt idx="686">
                  <c:v>downstream </c:v>
                </c:pt>
                <c:pt idx="687">
                  <c:v>term </c:v>
                </c:pt>
                <c:pt idx="688">
                  <c:v>approach </c:v>
                </c:pt>
                <c:pt idx="689">
                  <c:v>curve </c:v>
                </c:pt>
                <c:pt idx="690">
                  <c:v>accumulate </c:v>
                </c:pt>
                <c:pt idx="691">
                  <c:v>colocalize </c:v>
                </c:pt>
                <c:pt idx="692">
                  <c:v>inject </c:v>
                </c:pt>
                <c:pt idx="693">
                  <c:v>fatigue </c:v>
                </c:pt>
                <c:pt idx="694">
                  <c:v>colocalizes </c:v>
                </c:pt>
                <c:pt idx="695">
                  <c:v>therein </c:v>
                </c:pt>
                <c:pt idx="696">
                  <c:v>strain </c:v>
                </c:pt>
                <c:pt idx="697">
                  <c:v>mount </c:v>
                </c:pt>
                <c:pt idx="698">
                  <c:v>lay </c:v>
                </c:pt>
                <c:pt idx="699">
                  <c:v>warrant </c:v>
                </c:pt>
                <c:pt idx="700">
                  <c:v>duplicate </c:v>
                </c:pt>
                <c:pt idx="701">
                  <c:v>tail </c:v>
                </c:pt>
                <c:pt idx="702">
                  <c:v>pair </c:v>
                </c:pt>
                <c:pt idx="703">
                  <c:v>migrate </c:v>
                </c:pt>
                <c:pt idx="704">
                  <c:v>mouse </c:v>
                </c:pt>
                <c:pt idx="705">
                  <c:v>accompany </c:v>
                </c:pt>
                <c:pt idx="706">
                  <c:v>center </c:v>
                </c:pt>
                <c:pt idx="707">
                  <c:v>hypomethylated </c:v>
                </c:pt>
                <c:pt idx="708">
                  <c:v>graph </c:v>
                </c:pt>
                <c:pt idx="709">
                  <c:v>name </c:v>
                </c:pt>
                <c:pt idx="710">
                  <c:v>mix </c:v>
                </c:pt>
                <c:pt idx="711">
                  <c:v>structure </c:v>
                </c:pt>
                <c:pt idx="712">
                  <c:v>frame </c:v>
                </c:pt>
                <c:pt idx="713">
                  <c:v>set </c:v>
                </c:pt>
                <c:pt idx="714">
                  <c:v>pass </c:v>
                </c:pt>
                <c:pt idx="715">
                  <c:v>immunolabeling </c:v>
                </c:pt>
                <c:pt idx="716">
                  <c:v>suffer </c:v>
                </c:pt>
                <c:pt idx="717">
                  <c:v>box </c:v>
                </c:pt>
                <c:pt idx="718">
                  <c:v>desire </c:v>
                </c:pt>
                <c:pt idx="719">
                  <c:v>kidneys </c:v>
                </c:pt>
                <c:pt idx="720">
                  <c:v>biotinylated </c:v>
                </c:pt>
                <c:pt idx="721">
                  <c:v>differentiate </c:v>
                </c:pt>
                <c:pt idx="722">
                  <c:v>unexpected </c:v>
                </c:pt>
                <c:pt idx="723">
                  <c:v>fast </c:v>
                </c:pt>
                <c:pt idx="724">
                  <c:v>precise </c:v>
                </c:pt>
                <c:pt idx="725">
                  <c:v>participate </c:v>
                </c:pt>
                <c:pt idx="726">
                  <c:v>stag </c:v>
                </c:pt>
                <c:pt idx="727">
                  <c:v>polarize </c:v>
                </c:pt>
                <c:pt idx="728">
                  <c:v>bifurcate </c:v>
                </c:pt>
                <c:pt idx="729">
                  <c:v>backcross </c:v>
                </c:pt>
                <c:pt idx="730">
                  <c:v>image </c:v>
                </c:pt>
                <c:pt idx="731">
                  <c:v>preabsorbed </c:v>
                </c:pt>
                <c:pt idx="732">
                  <c:v>transport </c:v>
                </c:pt>
                <c:pt idx="733">
                  <c:v>section </c:v>
                </c:pt>
                <c:pt idx="734">
                  <c:v>melt </c:v>
                </c:pt>
                <c:pt idx="735">
                  <c:v>enlarge </c:v>
                </c:pt>
                <c:pt idx="736">
                  <c:v>pigment </c:v>
                </c:pt>
                <c:pt idx="737">
                  <c:v>homozygotes </c:v>
                </c:pt>
                <c:pt idx="738">
                  <c:v>encounter </c:v>
                </c:pt>
                <c:pt idx="739">
                  <c:v>infer </c:v>
                </c:pt>
                <c:pt idx="740">
                  <c:v>hatch </c:v>
                </c:pt>
                <c:pt idx="741">
                  <c:v>record </c:v>
                </c:pt>
                <c:pt idx="742">
                  <c:v>separate </c:v>
                </c:pt>
                <c:pt idx="743">
                  <c:v>antibodies </c:v>
                </c:pt>
                <c:pt idx="744">
                  <c:v>precipitate </c:v>
                </c:pt>
                <c:pt idx="745">
                  <c:v>faint </c:v>
                </c:pt>
                <c:pt idx="746">
                  <c:v>leukemia </c:v>
                </c:pt>
                <c:pt idx="747">
                  <c:v>mislocalized </c:v>
                </c:pt>
                <c:pt idx="748">
                  <c:v>omit </c:v>
                </c:pt>
                <c:pt idx="749">
                  <c:v>try </c:v>
                </c:pt>
                <c:pt idx="750">
                  <c:v>loci </c:v>
                </c:pt>
                <c:pt idx="751">
                  <c:v>uncharacterized </c:v>
                </c:pt>
                <c:pt idx="752">
                  <c:v>subunits </c:v>
                </c:pt>
                <c:pt idx="753">
                  <c:v>diagram </c:v>
                </c:pt>
                <c:pt idx="754">
                  <c:v>load </c:v>
                </c:pt>
                <c:pt idx="755">
                  <c:v>melanocyte </c:v>
                </c:pt>
                <c:pt idx="756">
                  <c:v>substrate </c:v>
                </c:pt>
                <c:pt idx="757">
                  <c:v>prefer </c:v>
                </c:pt>
                <c:pt idx="758">
                  <c:v>disperse </c:v>
                </c:pt>
                <c:pt idx="759">
                  <c:v>hybrid </c:v>
                </c:pt>
                <c:pt idx="760">
                  <c:v>place </c:v>
                </c:pt>
                <c:pt idx="761">
                  <c:v>sequence </c:v>
                </c:pt>
                <c:pt idx="762">
                  <c:v>hair </c:v>
                </c:pt>
                <c:pt idx="763">
                  <c:v>recessive </c:v>
                </c:pt>
                <c:pt idx="764">
                  <c:v>nerve </c:v>
                </c:pt>
                <c:pt idx="765">
                  <c:v>govern </c:v>
                </c:pt>
                <c:pt idx="766">
                  <c:v>ligate </c:v>
                </c:pt>
                <c:pt idx="767">
                  <c:v>methylated </c:v>
                </c:pt>
                <c:pt idx="768">
                  <c:v>genotyped </c:v>
                </c:pt>
                <c:pt idx="769">
                  <c:v>corroborate </c:v>
                </c:pt>
                <c:pt idx="770">
                  <c:v>judge </c:v>
                </c:pt>
                <c:pt idx="771">
                  <c:v>group </c:v>
                </c:pt>
                <c:pt idx="772">
                  <c:v>surmise </c:v>
                </c:pt>
                <c:pt idx="773">
                  <c:v>anneal </c:v>
                </c:pt>
                <c:pt idx="774">
                  <c:v>muscle </c:v>
                </c:pt>
                <c:pt idx="775">
                  <c:v>genotyping </c:v>
                </c:pt>
                <c:pt idx="776">
                  <c:v>templates </c:v>
                </c:pt>
                <c:pt idx="777">
                  <c:v>learn </c:v>
                </c:pt>
                <c:pt idx="778">
                  <c:v>cease </c:v>
                </c:pt>
                <c:pt idx="779">
                  <c:v>highlight </c:v>
                </c:pt>
                <c:pt idx="780">
                  <c:v>underdevelop </c:v>
                </c:pt>
                <c:pt idx="781">
                  <c:v>draft </c:v>
                </c:pt>
                <c:pt idx="782">
                  <c:v>tip </c:v>
                </c:pt>
                <c:pt idx="783">
                  <c:v>littermate </c:v>
                </c:pt>
                <c:pt idx="784">
                  <c:v>evoke </c:v>
                </c:pt>
                <c:pt idx="785">
                  <c:v>areas </c:v>
                </c:pt>
                <c:pt idx="786">
                  <c:v>arrows </c:v>
                </c:pt>
                <c:pt idx="787">
                  <c:v>offset </c:v>
                </c:pt>
                <c:pt idx="788">
                  <c:v>advance </c:v>
                </c:pt>
                <c:pt idx="789">
                  <c:v>cut </c:v>
                </c:pt>
                <c:pt idx="790">
                  <c:v>get </c:v>
                </c:pt>
                <c:pt idx="791">
                  <c:v>age </c:v>
                </c:pt>
                <c:pt idx="792">
                  <c:v>monitor </c:v>
                </c:pt>
                <c:pt idx="793">
                  <c:v>say </c:v>
                </c:pt>
                <c:pt idx="794">
                  <c:v>wonder </c:v>
                </c:pt>
                <c:pt idx="795">
                  <c:v>complexes </c:v>
                </c:pt>
                <c:pt idx="796">
                  <c:v>live </c:v>
                </c:pt>
                <c:pt idx="797">
                  <c:v>occupy </c:v>
                </c:pt>
                <c:pt idx="798">
                  <c:v>write </c:v>
                </c:pt>
                <c:pt idx="799">
                  <c:v>bridge </c:v>
                </c:pt>
                <c:pt idx="800">
                  <c:v>mean </c:v>
                </c:pt>
                <c:pt idx="801">
                  <c:v>interest </c:v>
                </c:pt>
                <c:pt idx="802">
                  <c:v>profound </c:v>
                </c:pt>
                <c:pt idx="803">
                  <c:v>hyperthickened </c:v>
                </c:pt>
                <c:pt idx="804">
                  <c:v>ingest </c:v>
                </c:pt>
                <c:pt idx="805">
                  <c:v>dilate </c:v>
                </c:pt>
                <c:pt idx="806">
                  <c:v>utilize </c:v>
                </c:pt>
                <c:pt idx="807">
                  <c:v>size </c:v>
                </c:pt>
                <c:pt idx="808">
                  <c:v>testis </c:v>
                </c:pt>
                <c:pt idx="809">
                  <c:v>spermatocytes </c:v>
                </c:pt>
                <c:pt idx="810">
                  <c:v>endocytosed </c:v>
                </c:pt>
                <c:pt idx="811">
                  <c:v>latter </c:v>
                </c:pt>
                <c:pt idx="812">
                  <c:v>package </c:v>
                </c:pt>
                <c:pt idx="813">
                  <c:v>relax </c:v>
                </c:pt>
                <c:pt idx="814">
                  <c:v>channel </c:v>
                </c:pt>
                <c:pt idx="815">
                  <c:v>keratinocytes </c:v>
                </c:pt>
                <c:pt idx="816">
                  <c:v>circulate </c:v>
                </c:pt>
                <c:pt idx="817">
                  <c:v>recruit </c:v>
                </c:pt>
                <c:pt idx="818">
                  <c:v>mobilize </c:v>
                </c:pt>
                <c:pt idx="819">
                  <c:v>predispose </c:v>
                </c:pt>
                <c:pt idx="820">
                  <c:v>intend </c:v>
                </c:pt>
                <c:pt idx="821">
                  <c:v>thicken </c:v>
                </c:pt>
                <c:pt idx="822">
                  <c:v>incubate </c:v>
                </c:pt>
                <c:pt idx="823">
                  <c:v>invade </c:v>
                </c:pt>
                <c:pt idx="824">
                  <c:v>appreciate </c:v>
                </c:pt>
                <c:pt idx="825">
                  <c:v>retrieve </c:v>
                </c:pt>
                <c:pt idx="826">
                  <c:v>decide </c:v>
                </c:pt>
                <c:pt idx="827">
                  <c:v>g </c:v>
                </c:pt>
                <c:pt idx="828">
                  <c:v>soleus </c:v>
                </c:pt>
                <c:pt idx="829">
                  <c:v>dominate </c:v>
                </c:pt>
                <c:pt idx="830">
                  <c:v>coexpressing </c:v>
                </c:pt>
                <c:pt idx="831">
                  <c:v>draw </c:v>
                </c:pt>
                <c:pt idx="832">
                  <c:v>pseudopregnant </c:v>
                </c:pt>
                <c:pt idx="833">
                  <c:v>overlie </c:v>
                </c:pt>
                <c:pt idx="834">
                  <c:v>invert </c:v>
                </c:pt>
                <c:pt idx="835">
                  <c:v>subcloning </c:v>
                </c:pt>
                <c:pt idx="836">
                  <c:v>anesthesia </c:v>
                </c:pt>
                <c:pt idx="837">
                  <c:v>hide </c:v>
                </c:pt>
                <c:pt idx="838">
                  <c:v>metallothionein </c:v>
                </c:pt>
                <c:pt idx="839">
                  <c:v>motivate </c:v>
                </c:pt>
                <c:pt idx="840">
                  <c:v>punctating </c:v>
                </c:pt>
                <c:pt idx="841">
                  <c:v>associative </c:v>
                </c:pt>
                <c:pt idx="842">
                  <c:v>organize </c:v>
                </c:pt>
                <c:pt idx="843">
                  <c:v>sex </c:v>
                </c:pt>
                <c:pt idx="844">
                  <c:v>offspring </c:v>
                </c:pt>
                <c:pt idx="845">
                  <c:v>calculate </c:v>
                </c:pt>
                <c:pt idx="846">
                  <c:v>immunostaining </c:v>
                </c:pt>
                <c:pt idx="847">
                  <c:v>insipidus </c:v>
                </c:pt>
                <c:pt idx="848">
                  <c:v>map </c:v>
                </c:pt>
                <c:pt idx="849">
                  <c:v>fix </c:v>
                </c:pt>
                <c:pt idx="850">
                  <c:v>cap </c:v>
                </c:pt>
                <c:pt idx="851">
                  <c:v>arteriosus </c:v>
                </c:pt>
                <c:pt idx="852">
                  <c:v>color </c:v>
                </c:pt>
                <c:pt idx="853">
                  <c:v>proceed </c:v>
                </c:pt>
                <c:pt idx="854">
                  <c:v>synapsed </c:v>
                </c:pt>
                <c:pt idx="855">
                  <c:v>rheumatoid </c:v>
                </c:pt>
                <c:pt idx="856">
                  <c:v>devoid </c:v>
                </c:pt>
                <c:pt idx="857">
                  <c:v>lower </c:v>
                </c:pt>
                <c:pt idx="858">
                  <c:v>believe </c:v>
                </c:pt>
                <c:pt idx="859">
                  <c:v>microarrays </c:v>
                </c:pt>
                <c:pt idx="860">
                  <c:v>notice </c:v>
                </c:pt>
                <c:pt idx="861">
                  <c:v>subdivide </c:v>
                </c:pt>
                <c:pt idx="862">
                  <c:v>domains </c:v>
                </c:pt>
                <c:pt idx="863">
                  <c:v>open </c:v>
                </c:pt>
                <c:pt idx="864">
                  <c:v>undertake </c:v>
                </c:pt>
                <c:pt idx="865">
                  <c:v>layer </c:v>
                </c:pt>
                <c:pt idx="866">
                  <c:v>dilute </c:v>
                </c:pt>
                <c:pt idx="867">
                  <c:v>replicate </c:v>
                </c:pt>
                <c:pt idx="868">
                  <c:v>thymine </c:v>
                </c:pt>
                <c:pt idx="869">
                  <c:v>type </c:v>
                </c:pt>
                <c:pt idx="870">
                  <c:v>annotate </c:v>
                </c:pt>
                <c:pt idx="871">
                  <c:v>counterstained </c:v>
                </c:pt>
                <c:pt idx="872">
                  <c:v>forebrain </c:v>
                </c:pt>
                <c:pt idx="873">
                  <c:v>nucleus </c:v>
                </c:pt>
                <c:pt idx="874">
                  <c:v>recommend </c:v>
                </c:pt>
                <c:pt idx="875">
                  <c:v>implant </c:v>
                </c:pt>
                <c:pt idx="876">
                  <c:v>condense </c:v>
                </c:pt>
                <c:pt idx="877">
                  <c:v>disorganize </c:v>
                </c:pt>
                <c:pt idx="878">
                  <c:v>impart </c:v>
                </c:pt>
                <c:pt idx="879">
                  <c:v>walk </c:v>
                </c:pt>
                <c:pt idx="880">
                  <c:v>secrete </c:v>
                </c:pt>
                <c:pt idx="881">
                  <c:v>background </c:v>
                </c:pt>
                <c:pt idx="882">
                  <c:v>keep </c:v>
                </c:pt>
                <c:pt idx="883">
                  <c:v>pick </c:v>
                </c:pt>
                <c:pt idx="884">
                  <c:v>accommodate </c:v>
                </c:pt>
                <c:pt idx="885">
                  <c:v>destine </c:v>
                </c:pt>
                <c:pt idx="886">
                  <c:v>immunize </c:v>
                </c:pt>
                <c:pt idx="887">
                  <c:v>innervate </c:v>
                </c:pt>
                <c:pt idx="888">
                  <c:v>es </c:v>
                </c:pt>
                <c:pt idx="889">
                  <c:v>program </c:v>
                </c:pt>
                <c:pt idx="890">
                  <c:v>rebleeding </c:v>
                </c:pt>
                <c:pt idx="891">
                  <c:v>aid </c:v>
                </c:pt>
                <c:pt idx="892">
                  <c:v>nucleate </c:v>
                </c:pt>
                <c:pt idx="893">
                  <c:v>poise </c:v>
                </c:pt>
                <c:pt idx="894">
                  <c:v>excise </c:v>
                </c:pt>
                <c:pt idx="895">
                  <c:v>purchase </c:v>
                </c:pt>
                <c:pt idx="896">
                  <c:v>converge </c:v>
                </c:pt>
                <c:pt idx="897">
                  <c:v>stop </c:v>
                </c:pt>
                <c:pt idx="898">
                  <c:v>inoculate </c:v>
                </c:pt>
                <c:pt idx="899">
                  <c:v>stretch </c:v>
                </c:pt>
                <c:pt idx="900">
                  <c:v>nuclear </c:v>
                </c:pt>
                <c:pt idx="901">
                  <c:v>freeze </c:v>
                </c:pt>
                <c:pt idx="902">
                  <c:v>stunt </c:v>
                </c:pt>
                <c:pt idx="903">
                  <c:v>unstained </c:v>
                </c:pt>
                <c:pt idx="904">
                  <c:v>embryoid </c:v>
                </c:pt>
                <c:pt idx="905">
                  <c:v>translocate </c:v>
                </c:pt>
                <c:pt idx="906">
                  <c:v>rout </c:v>
                </c:pt>
                <c:pt idx="907">
                  <c:v>immunostained </c:v>
                </c:pt>
                <c:pt idx="908">
                  <c:v>submit </c:v>
                </c:pt>
                <c:pt idx="909">
                  <c:v>genotype </c:v>
                </c:pt>
                <c:pt idx="910">
                  <c:v>saw </c:v>
                </c:pt>
                <c:pt idx="911">
                  <c:v>hold </c:v>
                </c:pt>
                <c:pt idx="912">
                  <c:v>axis </c:v>
                </c:pt>
                <c:pt idx="913">
                  <c:v>mirror </c:v>
                </c:pt>
                <c:pt idx="914">
                  <c:v>coexpressed </c:v>
                </c:pt>
                <c:pt idx="915">
                  <c:v>deep </c:v>
                </c:pt>
                <c:pt idx="916">
                  <c:v>code </c:v>
                </c:pt>
                <c:pt idx="917">
                  <c:v>bold </c:v>
                </c:pt>
                <c:pt idx="918">
                  <c:v>assist </c:v>
                </c:pt>
                <c:pt idx="919">
                  <c:v>lag </c:v>
                </c:pt>
                <c:pt idx="920">
                  <c:v>truncus </c:v>
                </c:pt>
                <c:pt idx="921">
                  <c:v>bleed </c:v>
                </c:pt>
                <c:pt idx="922">
                  <c:v>cod </c:v>
                </c:pt>
                <c:pt idx="923">
                  <c:v>unstressed </c:v>
                </c:pt>
                <c:pt idx="924">
                  <c:v>model </c:v>
                </c:pt>
                <c:pt idx="925">
                  <c:v>attempt </c:v>
                </c:pt>
                <c:pt idx="926">
                  <c:v>like </c:v>
                </c:pt>
                <c:pt idx="927">
                  <c:v>pombe </c:v>
                </c:pt>
                <c:pt idx="928">
                  <c:v>value </c:v>
                </c:pt>
                <c:pt idx="929">
                  <c:v>otherwise </c:v>
                </c:pt>
                <c:pt idx="930">
                  <c:v>encircle </c:v>
                </c:pt>
                <c:pt idx="931">
                  <c:v>comment </c:v>
                </c:pt>
                <c:pt idx="932">
                  <c:v>vascularis </c:v>
                </c:pt>
                <c:pt idx="933">
                  <c:v>switch </c:v>
                </c:pt>
                <c:pt idx="934">
                  <c:v>transfer </c:v>
                </c:pt>
                <c:pt idx="935">
                  <c:v>dysregulated </c:v>
                </c:pt>
                <c:pt idx="936">
                  <c:v>sedolisin </c:v>
                </c:pt>
                <c:pt idx="937">
                  <c:v>unedited </c:v>
                </c:pt>
                <c:pt idx="938">
                  <c:v>bacteria </c:v>
                </c:pt>
                <c:pt idx="939">
                  <c:v>attain </c:v>
                </c:pt>
                <c:pt idx="940">
                  <c:v>biotin </c:v>
                </c:pt>
                <c:pt idx="941">
                  <c:v>content </c:v>
                </c:pt>
                <c:pt idx="942">
                  <c:v>disorder </c:v>
                </c:pt>
                <c:pt idx="943">
                  <c:v>nevertheless </c:v>
                </c:pt>
                <c:pt idx="944">
                  <c:v>nontransfected </c:v>
                </c:pt>
                <c:pt idx="945">
                  <c:v>order </c:v>
                </c:pt>
                <c:pt idx="946">
                  <c:v>punctate </c:v>
                </c:pt>
                <c:pt idx="947">
                  <c:v>thymocyte </c:v>
                </c:pt>
                <c:pt idx="948">
                  <c:v>vertebrate </c:v>
                </c:pt>
                <c:pt idx="949">
                  <c:v>inset </c:v>
                </c:pt>
                <c:pt idx="950">
                  <c:v>dissociate </c:v>
                </c:pt>
                <c:pt idx="951">
                  <c:v>lens </c:v>
                </c:pt>
                <c:pt idx="952">
                  <c:v>score </c:v>
                </c:pt>
                <c:pt idx="953">
                  <c:v>deduce </c:v>
                </c:pt>
                <c:pt idx="954">
                  <c:v>arthritis </c:v>
                </c:pt>
                <c:pt idx="955">
                  <c:v>uncouple </c:v>
                </c:pt>
                <c:pt idx="956">
                  <c:v>adult </c:v>
                </c:pt>
                <c:pt idx="957">
                  <c:v>dinucleotides </c:v>
                </c:pt>
                <c:pt idx="958">
                  <c:v>adopt </c:v>
                </c:pt>
                <c:pt idx="959">
                  <c:v>cns </c:v>
                </c:pt>
                <c:pt idx="960">
                  <c:v>coil </c:v>
                </c:pt>
                <c:pt idx="961">
                  <c:v>marrow </c:v>
                </c:pt>
                <c:pt idx="962">
                  <c:v>return </c:v>
                </c:pt>
                <c:pt idx="963">
                  <c:v>react </c:v>
                </c:pt>
                <c:pt idx="964">
                  <c:v>upstream </c:v>
                </c:pt>
                <c:pt idx="965">
                  <c:v>enucleate </c:v>
                </c:pt>
                <c:pt idx="966">
                  <c:v>intestinalis </c:v>
                </c:pt>
                <c:pt idx="967">
                  <c:v>platelet </c:v>
                </c:pt>
                <c:pt idx="968">
                  <c:v>accomplish </c:v>
                </c:pt>
                <c:pt idx="969">
                  <c:v>either </c:v>
                </c:pt>
                <c:pt idx="970">
                  <c:v>lysates </c:v>
                </c:pt>
                <c:pt idx="971">
                  <c:v>untreated </c:v>
                </c:pt>
                <c:pt idx="972">
                  <c:v>blunt </c:v>
                </c:pt>
                <c:pt idx="973">
                  <c:v>endogenous </c:v>
                </c:pt>
                <c:pt idx="974">
                  <c:v>bisect </c:v>
                </c:pt>
                <c:pt idx="975">
                  <c:v>unique </c:v>
                </c:pt>
                <c:pt idx="976">
                  <c:v>consume </c:v>
                </c:pt>
                <c:pt idx="977">
                  <c:v>exploit </c:v>
                </c:pt>
                <c:pt idx="978">
                  <c:v>resorb </c:v>
                </c:pt>
                <c:pt idx="979">
                  <c:v>isoforms </c:v>
                </c:pt>
                <c:pt idx="980">
                  <c:v>pack </c:v>
                </c:pt>
                <c:pt idx="981">
                  <c:v>accelerate </c:v>
                </c:pt>
                <c:pt idx="982">
                  <c:v>collate </c:v>
                </c:pt>
                <c:pt idx="983">
                  <c:v>destabilise </c:v>
                </c:pt>
                <c:pt idx="984">
                  <c:v>endorse </c:v>
                </c:pt>
                <c:pt idx="985">
                  <c:v>enforce </c:v>
                </c:pt>
                <c:pt idx="986">
                  <c:v>immobilize </c:v>
                </c:pt>
                <c:pt idx="987">
                  <c:v>kindreds </c:v>
                </c:pt>
                <c:pt idx="988">
                  <c:v>misfolded </c:v>
                </c:pt>
                <c:pt idx="989">
                  <c:v>synthesise </c:v>
                </c:pt>
                <c:pt idx="990">
                  <c:v>undiscovered </c:v>
                </c:pt>
                <c:pt idx="991">
                  <c:v>unwanted </c:v>
                </c:pt>
                <c:pt idx="992">
                  <c:v>fork </c:v>
                </c:pt>
                <c:pt idx="993">
                  <c:v>thrive </c:v>
                </c:pt>
                <c:pt idx="994">
                  <c:v>metabolize </c:v>
                </c:pt>
                <c:pt idx="995">
                  <c:v>relocate </c:v>
                </c:pt>
                <c:pt idx="996">
                  <c:v>ph </c:v>
                </c:pt>
                <c:pt idx="997">
                  <c:v>recognise </c:v>
                </c:pt>
                <c:pt idx="998">
                  <c:v>narrow </c:v>
                </c:pt>
                <c:pt idx="999">
                  <c:v>unappreciated </c:v>
                </c:pt>
                <c:pt idx="1000">
                  <c:v>homozygous </c:v>
                </c:pt>
                <c:pt idx="1001">
                  <c:v>alleviate </c:v>
                </c:pt>
                <c:pt idx="1002">
                  <c:v>metaphase </c:v>
                </c:pt>
                <c:pt idx="1003">
                  <c:v>propagate </c:v>
                </c:pt>
                <c:pt idx="1004">
                  <c:v>allude </c:v>
                </c:pt>
                <c:pt idx="1005">
                  <c:v>corticosterone </c:v>
                </c:pt>
                <c:pt idx="1006">
                  <c:v>differences </c:v>
                </c:pt>
                <c:pt idx="1007">
                  <c:v>dobutamine </c:v>
                </c:pt>
                <c:pt idx="1008">
                  <c:v>gift </c:v>
                </c:pt>
                <c:pt idx="1009">
                  <c:v>glycogen </c:v>
                </c:pt>
                <c:pt idx="1010">
                  <c:v>hindfeet </c:v>
                </c:pt>
                <c:pt idx="1011">
                  <c:v>knockout </c:v>
                </c:pt>
                <c:pt idx="1012">
                  <c:v>laminate </c:v>
                </c:pt>
                <c:pt idx="1013">
                  <c:v>mass </c:v>
                </c:pt>
                <c:pt idx="1014">
                  <c:v>outperform </c:v>
                </c:pt>
                <c:pt idx="1015">
                  <c:v>underexpressed </c:v>
                </c:pt>
                <c:pt idx="1016">
                  <c:v>unstructured </c:v>
                </c:pt>
                <c:pt idx="1017">
                  <c:v>shade </c:v>
                </c:pt>
                <c:pt idx="1018">
                  <c:v>precocious </c:v>
                </c:pt>
                <c:pt idx="1019">
                  <c:v>dendrites </c:v>
                </c:pt>
                <c:pt idx="1020">
                  <c:v>defect </c:v>
                </c:pt>
                <c:pt idx="1021">
                  <c:v>unscheduled </c:v>
                </c:pt>
                <c:pt idx="1022">
                  <c:v>count </c:v>
                </c:pt>
                <c:pt idx="1023">
                  <c:v>counterbalance </c:v>
                </c:pt>
                <c:pt idx="1024">
                  <c:v>heterozygote </c:v>
                </c:pt>
                <c:pt idx="1025">
                  <c:v>tubulin </c:v>
                </c:pt>
                <c:pt idx="1026">
                  <c:v>rod </c:v>
                </c:pt>
                <c:pt idx="1027">
                  <c:v>segregate </c:v>
                </c:pt>
                <c:pt idx="1028">
                  <c:v>reinforce </c:v>
                </c:pt>
                <c:pt idx="1029">
                  <c:v>scatter </c:v>
                </c:pt>
                <c:pt idx="1030">
                  <c:v>desmoid </c:v>
                </c:pt>
                <c:pt idx="1031">
                  <c:v>scan </c:v>
                </c:pt>
                <c:pt idx="1032">
                  <c:v>impose </c:v>
                </c:pt>
                <c:pt idx="1033">
                  <c:v>genes </c:v>
                </c:pt>
                <c:pt idx="1034">
                  <c:v>females </c:v>
                </c:pt>
                <c:pt idx="1035">
                  <c:v>fractionate </c:v>
                </c:pt>
                <c:pt idx="1036">
                  <c:v>elicit </c:v>
                </c:pt>
                <c:pt idx="1037">
                  <c:v>whose </c:v>
                </c:pt>
                <c:pt idx="1038">
                  <c:v>intercrossed </c:v>
                </c:pt>
                <c:pt idx="1039">
                  <c:v>hepatocyte </c:v>
                </c:pt>
                <c:pt idx="1040">
                  <c:v>random </c:v>
                </c:pt>
                <c:pt idx="1041">
                  <c:v>pull </c:v>
                </c:pt>
                <c:pt idx="1042">
                  <c:v>bed </c:v>
                </c:pt>
                <c:pt idx="1043">
                  <c:v>strip </c:v>
                </c:pt>
                <c:pt idx="1044">
                  <c:v>validate </c:v>
                </c:pt>
                <c:pt idx="1045">
                  <c:v>deviate </c:v>
                </c:pt>
                <c:pt idx="1046">
                  <c:v>mild </c:v>
                </c:pt>
                <c:pt idx="1047">
                  <c:v>enzymes </c:v>
                </c:pt>
                <c:pt idx="1048">
                  <c:v>redistribute </c:v>
                </c:pt>
                <c:pt idx="1049">
                  <c:v>sixfold </c:v>
                </c:pt>
                <c:pt idx="1050">
                  <c:v>discern </c:v>
                </c:pt>
                <c:pt idx="1051">
                  <c:v>gene </c:v>
                </c:pt>
                <c:pt idx="1052">
                  <c:v>reactivate </c:v>
                </c:pt>
                <c:pt idx="1053">
                  <c:v>autoprocessing </c:v>
                </c:pt>
                <c:pt idx="1054">
                  <c:v>swap </c:v>
                </c:pt>
                <c:pt idx="1055">
                  <c:v>view </c:v>
                </c:pt>
                <c:pt idx="1056">
                  <c:v>exit </c:v>
                </c:pt>
                <c:pt idx="1057">
                  <c:v>shape </c:v>
                </c:pt>
                <c:pt idx="1058">
                  <c:v>spermatid </c:v>
                </c:pt>
                <c:pt idx="1059">
                  <c:v>vivo </c:v>
                </c:pt>
                <c:pt idx="1060">
                  <c:v>phospholipid </c:v>
                </c:pt>
                <c:pt idx="1061">
                  <c:v>await </c:v>
                </c:pt>
                <c:pt idx="1062">
                  <c:v>skew </c:v>
                </c:pt>
                <c:pt idx="1063">
                  <c:v>array </c:v>
                </c:pt>
                <c:pt idx="1064">
                  <c:v>wild </c:v>
                </c:pt>
                <c:pt idx="1065">
                  <c:v>engineer </c:v>
                </c:pt>
                <c:pt idx="1066">
                  <c:v>acid </c:v>
                </c:pt>
                <c:pt idx="1067">
                  <c:v>surprise </c:v>
                </c:pt>
                <c:pt idx="1068">
                  <c:v>undesired </c:v>
                </c:pt>
                <c:pt idx="1069">
                  <c:v>wt </c:v>
                </c:pt>
                <c:pt idx="1070">
                  <c:v>mice </c:v>
                </c:pt>
                <c:pt idx="1071">
                  <c:v>quantitated </c:v>
                </c:pt>
                <c:pt idx="1072">
                  <c:v>unstimulated </c:v>
                </c:pt>
                <c:pt idx="1073">
                  <c:v>coinfected </c:v>
                </c:pt>
                <c:pt idx="1074">
                  <c:v>precede </c:v>
                </c:pt>
                <c:pt idx="1075">
                  <c:v>rotate </c:v>
                </c:pt>
                <c:pt idx="1076">
                  <c:v>chromatin </c:v>
                </c:pt>
                <c:pt idx="1077">
                  <c:v>feed </c:v>
                </c:pt>
                <c:pt idx="1078">
                  <c:v>ubiquitinated </c:v>
                </c:pt>
                <c:pt idx="1079">
                  <c:v>yeast </c:v>
                </c:pt>
                <c:pt idx="1080">
                  <c:v>complicate </c:v>
                </c:pt>
                <c:pt idx="1081">
                  <c:v>immunoblot </c:v>
                </c:pt>
                <c:pt idx="1082">
                  <c:v>males </c:v>
                </c:pt>
                <c:pt idx="1083">
                  <c:v>enclose </c:v>
                </c:pt>
                <c:pt idx="1084">
                  <c:v>nonmutant </c:v>
                </c:pt>
                <c:pt idx="1085">
                  <c:v>allele </c:v>
                </c:pt>
                <c:pt idx="1086">
                  <c:v>conjugate </c:v>
                </c:pt>
                <c:pt idx="1087">
                  <c:v>embed </c:v>
                </c:pt>
                <c:pt idx="1088">
                  <c:v>time </c:v>
                </c:pt>
                <c:pt idx="1089">
                  <c:v>smoke </c:v>
                </c:pt>
                <c:pt idx="1090">
                  <c:v>contrast </c:v>
                </c:pt>
                <c:pt idx="1091">
                  <c:v>placodes </c:v>
                </c:pt>
                <c:pt idx="1092">
                  <c:v>analysis </c:v>
                </c:pt>
                <c:pt idx="1093">
                  <c:v>traffic </c:v>
                </c:pt>
                <c:pt idx="1094">
                  <c:v>sequester </c:v>
                </c:pt>
                <c:pt idx="1095">
                  <c:v>locus </c:v>
                </c:pt>
                <c:pt idx="1096">
                  <c:v>expose </c:v>
                </c:pt>
                <c:pt idx="1097">
                  <c:v>soak </c:v>
                </c:pt>
                <c:pt idx="1098">
                  <c:v>bound </c:v>
                </c:pt>
                <c:pt idx="1099">
                  <c:v>aforementioned </c:v>
                </c:pt>
                <c:pt idx="1100">
                  <c:v>chromosomes </c:v>
                </c:pt>
                <c:pt idx="1101">
                  <c:v>trap </c:v>
                </c:pt>
                <c:pt idx="1102">
                  <c:v>membrane </c:v>
                </c:pt>
                <c:pt idx="1103">
                  <c:v>unidentified </c:v>
                </c:pt>
                <c:pt idx="1104">
                  <c:v>halt </c:v>
                </c:pt>
                <c:pt idx="1105">
                  <c:v>e </c:v>
                </c:pt>
                <c:pt idx="1106">
                  <c:v>outflow </c:v>
                </c:pt>
                <c:pt idx="1107">
                  <c:v>parathyroid </c:v>
                </c:pt>
                <c:pt idx="1108">
                  <c:v>thus </c:v>
                </c:pt>
                <c:pt idx="1109">
                  <c:v>owe </c:v>
                </c:pt>
                <c:pt idx="1110">
                  <c:v>black </c:v>
                </c:pt>
                <c:pt idx="1111">
                  <c:v>inside </c:v>
                </c:pt>
                <c:pt idx="1112">
                  <c:v>abort </c:v>
                </c:pt>
                <c:pt idx="1113">
                  <c:v>apolarized </c:v>
                </c:pt>
                <c:pt idx="1114">
                  <c:v>arch </c:v>
                </c:pt>
                <c:pt idx="1115">
                  <c:v>articular </c:v>
                </c:pt>
                <c:pt idx="1116">
                  <c:v>artriosus </c:v>
                </c:pt>
                <c:pt idx="1117">
                  <c:v>autocleaved </c:v>
                </c:pt>
                <c:pt idx="1118">
                  <c:v>c </c:v>
                </c:pt>
                <c:pt idx="1119">
                  <c:v>cooperate </c:v>
                </c:pt>
                <c:pt idx="1120">
                  <c:v>decease </c:v>
                </c:pt>
                <c:pt idx="1121">
                  <c:v>deciduas </c:v>
                </c:pt>
                <c:pt idx="1122">
                  <c:v>distort </c:v>
                </c:pt>
                <c:pt idx="1123">
                  <c:v>diverse </c:v>
                </c:pt>
                <c:pt idx="1124">
                  <c:v>effect </c:v>
                </c:pt>
                <c:pt idx="1125">
                  <c:v>foster </c:v>
                </c:pt>
                <c:pt idx="1126">
                  <c:v>notwithstanding </c:v>
                </c:pt>
                <c:pt idx="1127">
                  <c:v>obliterate </c:v>
                </c:pt>
                <c:pt idx="1128">
                  <c:v>polyacrylamide </c:v>
                </c:pt>
                <c:pt idx="1129">
                  <c:v>proper </c:v>
                </c:pt>
                <c:pt idx="1130">
                  <c:v>suppose </c:v>
                </c:pt>
                <c:pt idx="1131">
                  <c:v>tight </c:v>
                </c:pt>
                <c:pt idx="1132">
                  <c:v>transactivated </c:v>
                </c:pt>
                <c:pt idx="1133">
                  <c:v>unleash </c:v>
                </c:pt>
                <c:pt idx="1134">
                  <c:v>unrecognized </c:v>
                </c:pt>
                <c:pt idx="1135">
                  <c:v>lopsided </c:v>
                </c:pt>
                <c:pt idx="1136">
                  <c:v>organise </c:v>
                </c:pt>
                <c:pt idx="1137">
                  <c:v>underscore </c:v>
                </c:pt>
                <c:pt idx="1138">
                  <c:v>outer </c:v>
                </c:pt>
                <c:pt idx="1139">
                  <c:v>survey </c:v>
                </c:pt>
                <c:pt idx="1140">
                  <c:v>alleles </c:v>
                </c:pt>
                <c:pt idx="1141">
                  <c:v>thereby </c:v>
                </c:pt>
                <c:pt idx="1142">
                  <c:v>smoothen </c:v>
                </c:pt>
                <c:pt idx="1143">
                  <c:v>coimmunoprecipitated </c:v>
                </c:pt>
                <c:pt idx="1144">
                  <c:v>permeabilized </c:v>
                </c:pt>
                <c:pt idx="1145">
                  <c:v>bias </c:v>
                </c:pt>
                <c:pt idx="1146">
                  <c:v>positive </c:v>
                </c:pt>
                <c:pt idx="1147">
                  <c:v>transverse </c:v>
                </c:pt>
                <c:pt idx="1148">
                  <c:v>n </c:v>
                </c:pt>
                <c:pt idx="1149">
                  <c:v>predetermine </c:v>
                </c:pt>
                <c:pt idx="1150">
                  <c:v>linearize </c:v>
                </c:pt>
                <c:pt idx="1151">
                  <c:v>donate </c:v>
                </c:pt>
                <c:pt idx="1152">
                  <c:v>administer </c:v>
                </c:pt>
                <c:pt idx="1153">
                  <c:v>weight </c:v>
                </c:pt>
                <c:pt idx="1154">
                  <c:v>dimethylated </c:v>
                </c:pt>
                <c:pt idx="1155">
                  <c:v>trimethylated </c:v>
                </c:pt>
                <c:pt idx="1156">
                  <c:v>tolerate </c:v>
                </c:pt>
                <c:pt idx="1157">
                  <c:v>core </c:v>
                </c:pt>
                <c:pt idx="1158">
                  <c:v>cochlear </c:v>
                </c:pt>
                <c:pt idx="1159">
                  <c:v>decline </c:v>
                </c:pt>
                <c:pt idx="1160">
                  <c:v>elongate </c:v>
                </c:pt>
                <c:pt idx="1161">
                  <c:v>salt </c:v>
                </c:pt>
                <c:pt idx="1162">
                  <c:v>anophthalmia </c:v>
                </c:pt>
                <c:pt idx="1163">
                  <c:v>neither </c:v>
                </c:pt>
                <c:pt idx="1164">
                  <c:v>suspect </c:v>
                </c:pt>
                <c:pt idx="1165">
                  <c:v>peak </c:v>
                </c:pt>
                <c:pt idx="1166">
                  <c:v>undifferentiated </c:v>
                </c:pt>
                <c:pt idx="1167">
                  <c:v>intact </c:v>
                </c:pt>
                <c:pt idx="1168">
                  <c:v>aberrant </c:v>
                </c:pt>
                <c:pt idx="1169">
                  <c:v>somites </c:v>
                </c:pt>
                <c:pt idx="1170">
                  <c:v>complexed </c:v>
                </c:pt>
                <c:pt idx="1171">
                  <c:v>generalize </c:v>
                </c:pt>
                <c:pt idx="1172">
                  <c:v>unspliced </c:v>
                </c:pt>
                <c:pt idx="1173">
                  <c:v>helicase </c:v>
                </c:pt>
                <c:pt idx="1174">
                  <c:v>fell </c:v>
                </c:pt>
                <c:pt idx="1175">
                  <c:v>wean </c:v>
                </c:pt>
                <c:pt idx="1176">
                  <c:v>outline </c:v>
                </c:pt>
                <c:pt idx="1177">
                  <c:v>self-associate </c:v>
                </c:pt>
                <c:pt idx="1178">
                  <c:v>compel </c:v>
                </c:pt>
                <c:pt idx="1179">
                  <c:v>acknowledge </c:v>
                </c:pt>
                <c:pt idx="1180">
                  <c:v>deregulate </c:v>
                </c:pt>
                <c:pt idx="1181">
                  <c:v>fibers </c:v>
                </c:pt>
                <c:pt idx="1182">
                  <c:v>electrophoresed </c:v>
                </c:pt>
                <c:pt idx="1183">
                  <c:v>engulf </c:v>
                </c:pt>
                <c:pt idx="1184">
                  <c:v>visualise </c:v>
                </c:pt>
                <c:pt idx="1185">
                  <c:v>augment </c:v>
                </c:pt>
                <c:pt idx="1186">
                  <c:v>misexpressed </c:v>
                </c:pt>
                <c:pt idx="1187">
                  <c:v>obscure </c:v>
                </c:pt>
                <c:pt idx="1188">
                  <c:v>field </c:v>
                </c:pt>
                <c:pt idx="1189">
                  <c:v>knockdown </c:v>
                </c:pt>
                <c:pt idx="1190">
                  <c:v>heat </c:v>
                </c:pt>
                <c:pt idx="1191">
                  <c:v>transcript </c:v>
                </c:pt>
                <c:pt idx="1192">
                  <c:v>perfuse </c:v>
                </c:pt>
                <c:pt idx="1193">
                  <c:v>sandwich </c:v>
                </c:pt>
                <c:pt idx="1194">
                  <c:v>excavate </c:v>
                </c:pt>
                <c:pt idx="1195">
                  <c:v>conceive </c:v>
                </c:pt>
                <c:pt idx="1196">
                  <c:v>uptake </c:v>
                </c:pt>
                <c:pt idx="1197">
                  <c:v>merge </c:v>
                </c:pt>
                <c:pt idx="1198">
                  <c:v>orchestrate </c:v>
                </c:pt>
                <c:pt idx="1199">
                  <c:v>populate </c:v>
                </c:pt>
                <c:pt idx="1200">
                  <c:v>join </c:v>
                </c:pt>
                <c:pt idx="1201">
                  <c:v>undefined </c:v>
                </c:pt>
                <c:pt idx="1202">
                  <c:v>gyrus </c:v>
                </c:pt>
                <c:pt idx="1203">
                  <c:v>joint </c:v>
                </c:pt>
                <c:pt idx="1204">
                  <c:v>phagocytosed </c:v>
                </c:pt>
                <c:pt idx="1205">
                  <c:v>fulfil </c:v>
                </c:pt>
                <c:pt idx="1206">
                  <c:v>supplement </c:v>
                </c:pt>
                <c:pt idx="1207">
                  <c:v>deficits </c:v>
                </c:pt>
                <c:pt idx="1208">
                  <c:v>epidermis </c:v>
                </c:pt>
                <c:pt idx="1209">
                  <c:v>pursue </c:v>
                </c:pt>
                <c:pt idx="1210">
                  <c:v>amino </c:v>
                </c:pt>
                <c:pt idx="1211">
                  <c:v>muscularized </c:v>
                </c:pt>
                <c:pt idx="1212">
                  <c:v>blood </c:v>
                </c:pt>
                <c:pt idx="1213">
                  <c:v>radiolabeled </c:v>
                </c:pt>
                <c:pt idx="1214">
                  <c:v>immunoprecipitated </c:v>
                </c:pt>
                <c:pt idx="1215">
                  <c:v>neighbor </c:v>
                </c:pt>
                <c:pt idx="1216">
                  <c:v>wash </c:v>
                </c:pt>
                <c:pt idx="1217">
                  <c:v>fall </c:v>
                </c:pt>
                <c:pt idx="1218">
                  <c:v>mature </c:v>
                </c:pt>
                <c:pt idx="1219">
                  <c:v>sixteen </c:v>
                </c:pt>
                <c:pt idx="1220">
                  <c:v>experience </c:v>
                </c:pt>
                <c:pt idx="1221">
                  <c:v>reconcile </c:v>
                </c:pt>
                <c:pt idx="1222">
                  <c:v>traits </c:v>
                </c:pt>
                <c:pt idx="1223">
                  <c:v>whereby </c:v>
                </c:pt>
                <c:pt idx="1224">
                  <c:v>rat </c:v>
                </c:pt>
                <c:pt idx="1225">
                  <c:v>neurotrophin </c:v>
                </c:pt>
                <c:pt idx="1226">
                  <c:v>knock </c:v>
                </c:pt>
                <c:pt idx="1227">
                  <c:v>compete </c:v>
                </c:pt>
                <c:pt idx="1228">
                  <c:v>anterograde </c:v>
                </c:pt>
                <c:pt idx="1229">
                  <c:v>substantiate </c:v>
                </c:pt>
                <c:pt idx="1230">
                  <c:v>search </c:v>
                </c:pt>
                <c:pt idx="1231">
                  <c:v>myelinated </c:v>
                </c:pt>
                <c:pt idx="1232">
                  <c:v>paraffin </c:v>
                </c:pt>
                <c:pt idx="1233">
                  <c:v>anchor </c:v>
                </c:pt>
                <c:pt idx="1234">
                  <c:v>weigh </c:v>
                </c:pt>
                <c:pt idx="1235">
                  <c:v>impairment </c:v>
                </c:pt>
                <c:pt idx="1236">
                  <c:v>potentiate </c:v>
                </c:pt>
                <c:pt idx="1237">
                  <c:v>dispute </c:v>
                </c:pt>
                <c:pt idx="1238">
                  <c:v>hydrogen </c:v>
                </c:pt>
                <c:pt idx="1239">
                  <c:v>k </c:v>
                </c:pt>
                <c:pt idx="1240">
                  <c:v>postnatal </c:v>
                </c:pt>
                <c:pt idx="1241">
                  <c:v>tempt </c:v>
                </c:pt>
                <c:pt idx="1242">
                  <c:v>fibrillate </c:v>
                </c:pt>
                <c:pt idx="1243">
                  <c:v>immunoblots </c:v>
                </c:pt>
                <c:pt idx="1244">
                  <c:v>neurite </c:v>
                </c:pt>
                <c:pt idx="1245">
                  <c:v>osteocalcin </c:v>
                </c:pt>
                <c:pt idx="1246">
                  <c:v>tailor </c:v>
                </c:pt>
                <c:pt idx="1247">
                  <c:v>co-localizes </c:v>
                </c:pt>
                <c:pt idx="1248">
                  <c:v>phenotypes </c:v>
                </c:pt>
                <c:pt idx="1249">
                  <c:v>peripherin </c:v>
                </c:pt>
                <c:pt idx="1250">
                  <c:v>flatten </c:v>
                </c:pt>
                <c:pt idx="1251">
                  <c:v>metallothioneins </c:v>
                </c:pt>
                <c:pt idx="1252">
                  <c:v>exon </c:v>
                </c:pt>
                <c:pt idx="1253">
                  <c:v>ten </c:v>
                </c:pt>
                <c:pt idx="1254">
                  <c:v>colocalized </c:v>
                </c:pt>
                <c:pt idx="1255">
                  <c:v>unresolved </c:v>
                </c:pt>
                <c:pt idx="1256">
                  <c:v>malformed </c:v>
                </c:pt>
                <c:pt idx="1257">
                  <c:v>proliferate </c:v>
                </c:pt>
                <c:pt idx="1258">
                  <c:v>residues </c:v>
                </c:pt>
                <c:pt idx="1259">
                  <c:v>phenotyping </c:v>
                </c:pt>
                <c:pt idx="1260">
                  <c:v>adjacent </c:v>
                </c:pt>
                <c:pt idx="1261">
                  <c:v>hyperproliferate </c:v>
                </c:pt>
                <c:pt idx="1262">
                  <c:v>misalignment </c:v>
                </c:pt>
                <c:pt idx="1263">
                  <c:v>retinitis </c:v>
                </c:pt>
                <c:pt idx="1264">
                  <c:v>electroporated </c:v>
                </c:pt>
                <c:pt idx="1265">
                  <c:v>homogenise </c:v>
                </c:pt>
                <c:pt idx="1266">
                  <c:v>puzzle </c:v>
                </c:pt>
                <c:pt idx="1267">
                  <c:v>fund </c:v>
                </c:pt>
                <c:pt idx="1268">
                  <c:v>alert </c:v>
                </c:pt>
                <c:pt idx="1269">
                  <c:v>mutant </c:v>
                </c:pt>
                <c:pt idx="1270">
                  <c:v>behave </c:v>
                </c:pt>
                <c:pt idx="1271">
                  <c:v>suspend </c:v>
                </c:pt>
                <c:pt idx="1272">
                  <c:v>horn </c:v>
                </c:pt>
                <c:pt idx="1273">
                  <c:v>http </c:v>
                </c:pt>
                <c:pt idx="1274">
                  <c:v>keratins </c:v>
                </c:pt>
                <c:pt idx="1275">
                  <c:v>reaggregates </c:v>
                </c:pt>
                <c:pt idx="1276">
                  <c:v>reestablish </c:v>
                </c:pt>
                <c:pt idx="1277">
                  <c:v>rerouted </c:v>
                </c:pt>
                <c:pt idx="1278">
                  <c:v>transducins </c:v>
                </c:pt>
                <c:pt idx="1279">
                  <c:v>discriminate </c:v>
                </c:pt>
                <c:pt idx="1280">
                  <c:v>ratios </c:v>
                </c:pt>
                <c:pt idx="1281">
                  <c:v>p </c:v>
                </c:pt>
                <c:pt idx="1282">
                  <c:v>situate </c:v>
                </c:pt>
                <c:pt idx="1283">
                  <c:v>disclose </c:v>
                </c:pt>
                <c:pt idx="1284">
                  <c:v>panel </c:v>
                </c:pt>
                <c:pt idx="1285">
                  <c:v>slide </c:v>
                </c:pt>
                <c:pt idx="1286">
                  <c:v>interbreed </c:v>
                </c:pt>
                <c:pt idx="1287">
                  <c:v>edit </c:v>
                </c:pt>
                <c:pt idx="1288">
                  <c:v>counterstaining </c:v>
                </c:pt>
                <c:pt idx="1289">
                  <c:v>sense </c:v>
                </c:pt>
                <c:pt idx="1290">
                  <c:v>consensus </c:v>
                </c:pt>
                <c:pt idx="1291">
                  <c:v>afferent </c:v>
                </c:pt>
                <c:pt idx="1292">
                  <c:v>communicate </c:v>
                </c:pt>
                <c:pt idx="1293">
                  <c:v>disaggregate </c:v>
                </c:pt>
                <c:pt idx="1294">
                  <c:v>equivalent </c:v>
                </c:pt>
                <c:pt idx="1295">
                  <c:v>nontransgeinc </c:v>
                </c:pt>
                <c:pt idx="1296">
                  <c:v>yellow </c:v>
                </c:pt>
                <c:pt idx="1297">
                  <c:v>descend </c:v>
                </c:pt>
                <c:pt idx="1298">
                  <c:v>newborn </c:v>
                </c:pt>
                <c:pt idx="1299">
                  <c:v>nonsuppressed </c:v>
                </c:pt>
                <c:pt idx="1300">
                  <c:v>antagonize </c:v>
                </c:pt>
                <c:pt idx="1301">
                  <c:v>ring </c:v>
                </c:pt>
                <c:pt idx="1302">
                  <c:v>unreinforced </c:v>
                </c:pt>
                <c:pt idx="1303">
                  <c:v>lymphoid </c:v>
                </c:pt>
                <c:pt idx="1304">
                  <c:v>rest </c:v>
                </c:pt>
                <c:pt idx="1305">
                  <c:v>coat </c:v>
                </c:pt>
                <c:pt idx="1306">
                  <c:v>contact </c:v>
                </c:pt>
                <c:pt idx="1307">
                  <c:v>happen </c:v>
                </c:pt>
                <c:pt idx="1308">
                  <c:v>digits </c:v>
                </c:pt>
                <c:pt idx="1309">
                  <c:v>mineralize </c:v>
                </c:pt>
                <c:pt idx="1310">
                  <c:v>rabbit </c:v>
                </c:pt>
                <c:pt idx="1311">
                  <c:v>airways </c:v>
                </c:pt>
                <c:pt idx="1312">
                  <c:v>wrap </c:v>
                </c:pt>
                <c:pt idx="1313">
                  <c:v>lymphocytes </c:v>
                </c:pt>
                <c:pt idx="1314">
                  <c:v>coinherited </c:v>
                </c:pt>
                <c:pt idx="1315">
                  <c:v>ventilate </c:v>
                </c:pt>
                <c:pt idx="1316">
                  <c:v>gonad </c:v>
                </c:pt>
                <c:pt idx="1317">
                  <c:v>interconnect </c:v>
                </c:pt>
                <c:pt idx="1318">
                  <c:v>relative </c:v>
                </c:pt>
                <c:pt idx="1319">
                  <c:v>scale </c:v>
                </c:pt>
                <c:pt idx="1320">
                  <c:v>uncover </c:v>
                </c:pt>
                <c:pt idx="1321">
                  <c:v>glomerulonephritis </c:v>
                </c:pt>
                <c:pt idx="1322">
                  <c:v>relieve </c:v>
                </c:pt>
                <c:pt idx="1323">
                  <c:v>experiment </c:v>
                </c:pt>
                <c:pt idx="1324">
                  <c:v>accrue </c:v>
                </c:pt>
                <c:pt idx="1325">
                  <c:v>desist </c:v>
                </c:pt>
                <c:pt idx="1326">
                  <c:v>endocochlear </c:v>
                </c:pt>
                <c:pt idx="1327">
                  <c:v>enzyme </c:v>
                </c:pt>
                <c:pt idx="1328">
                  <c:v>hypoxia </c:v>
                </c:pt>
                <c:pt idx="1329">
                  <c:v>in </c:v>
                </c:pt>
                <c:pt idx="1330">
                  <c:v>shut </c:v>
                </c:pt>
                <c:pt idx="1331">
                  <c:v>bottom </c:v>
                </c:pt>
                <c:pt idx="1332">
                  <c:v>lung </c:v>
                </c:pt>
                <c:pt idx="1333">
                  <c:v>spermatocyte </c:v>
                </c:pt>
                <c:pt idx="1334">
                  <c:v>linkages </c:v>
                </c:pt>
                <c:pt idx="1335">
                  <c:v>titres </c:v>
                </c:pt>
                <c:pt idx="1336">
                  <c:v>twelve </c:v>
                </c:pt>
                <c:pt idx="1337">
                  <c:v>engage </c:v>
                </c:pt>
                <c:pt idx="1338">
                  <c:v>glaucoma </c:v>
                </c:pt>
                <c:pt idx="1339">
                  <c:v>furthermore </c:v>
                </c:pt>
                <c:pt idx="1340">
                  <c:v>cardiac </c:v>
                </c:pt>
                <c:pt idx="1341">
                  <c:v>esterify </c:v>
                </c:pt>
                <c:pt idx="1342">
                  <c:v>overlook </c:v>
                </c:pt>
                <c:pt idx="1343">
                  <c:v>precooled </c:v>
                </c:pt>
                <c:pt idx="1344">
                  <c:v>spend </c:v>
                </c:pt>
                <c:pt idx="1345">
                  <c:v>superimpose </c:v>
                </c:pt>
                <c:pt idx="1346">
                  <c:v>scent </c:v>
                </c:pt>
                <c:pt idx="1347">
                  <c:v>project </c:v>
                </c:pt>
                <c:pt idx="1348">
                  <c:v>unlinked </c:v>
                </c:pt>
                <c:pt idx="1349">
                  <c:v>lenses </c:v>
                </c:pt>
                <c:pt idx="1350">
                  <c:v>emphasize </c:v>
                </c:pt>
                <c:pt idx="1351">
                  <c:v>venosus </c:v>
                </c:pt>
                <c:pt idx="1352">
                  <c:v>chromosome </c:v>
                </c:pt>
                <c:pt idx="1353">
                  <c:v>circle </c:v>
                </c:pt>
                <c:pt idx="1354">
                  <c:v>recycle </c:v>
                </c:pt>
                <c:pt idx="1355">
                  <c:v>dedicate </c:v>
                </c:pt>
                <c:pt idx="1356">
                  <c:v>bead </c:v>
                </c:pt>
                <c:pt idx="1357">
                  <c:v>chain </c:v>
                </c:pt>
                <c:pt idx="1358">
                  <c:v>difficult </c:v>
                </c:pt>
                <c:pt idx="1359">
                  <c:v>formulate </c:v>
                </c:pt>
                <c:pt idx="1360">
                  <c:v>fungi </c:v>
                </c:pt>
                <c:pt idx="1361">
                  <c:v>instruct </c:v>
                </c:pt>
                <c:pt idx="1362">
                  <c:v>read </c:v>
                </c:pt>
                <c:pt idx="1363">
                  <c:v>reevaluate </c:v>
                </c:pt>
                <c:pt idx="1364">
                  <c:v>root </c:v>
                </c:pt>
                <c:pt idx="1365">
                  <c:v>tell </c:v>
                </c:pt>
                <c:pt idx="1366">
                  <c:v>terminuses </c:v>
                </c:pt>
                <c:pt idx="1367">
                  <c:v>pathways </c:v>
                </c:pt>
                <c:pt idx="1368">
                  <c:v>huntingtin </c:v>
                </c:pt>
                <c:pt idx="1369">
                  <c:v>condition </c:v>
                </c:pt>
                <c:pt idx="1370">
                  <c:v>connect </c:v>
                </c:pt>
                <c:pt idx="1371">
                  <c:v>b </c:v>
                </c:pt>
                <c:pt idx="1372">
                  <c:v>eye </c:v>
                </c:pt>
                <c:pt idx="1373">
                  <c:v>list </c:v>
                </c:pt>
                <c:pt idx="1374">
                  <c:v>immunoprecipitates </c:v>
                </c:pt>
                <c:pt idx="1375">
                  <c:v>diplonema </c:v>
                </c:pt>
                <c:pt idx="1376">
                  <c:v>perish </c:v>
                </c:pt>
                <c:pt idx="1377">
                  <c:v>magnify </c:v>
                </c:pt>
                <c:pt idx="1378">
                  <c:v>classify </c:v>
                </c:pt>
                <c:pt idx="1379">
                  <c:v>seed </c:v>
                </c:pt>
                <c:pt idx="1380">
                  <c:v>onset </c:v>
                </c:pt>
                <c:pt idx="1381">
                  <c:v>grade </c:v>
                </c:pt>
                <c:pt idx="1382">
                  <c:v>multiple </c:v>
                </c:pt>
                <c:pt idx="1383">
                  <c:v>intron </c:v>
                </c:pt>
                <c:pt idx="1384">
                  <c:v>outcomes </c:v>
                </c:pt>
                <c:pt idx="1385">
                  <c:v>nitrocellulose </c:v>
                </c:pt>
                <c:pt idx="1386">
                  <c:v>vacuolated </c:v>
                </c:pt>
                <c:pt idx="1387">
                  <c:v>histone </c:v>
                </c:pt>
                <c:pt idx="1388">
                  <c:v>allantois </c:v>
                </c:pt>
                <c:pt idx="1389">
                  <c:v>bipolar </c:v>
                </c:pt>
                <c:pt idx="1390">
                  <c:v>cataract </c:v>
                </c:pt>
                <c:pt idx="1391">
                  <c:v>erode </c:v>
                </c:pt>
                <c:pt idx="1392">
                  <c:v>k+ </c:v>
                </c:pt>
                <c:pt idx="1393">
                  <c:v>misdirect </c:v>
                </c:pt>
                <c:pt idx="1394">
                  <c:v>predominate </c:v>
                </c:pt>
                <c:pt idx="1395">
                  <c:v>pretreated </c:v>
                </c:pt>
                <c:pt idx="1396">
                  <c:v>question </c:v>
                </c:pt>
                <c:pt idx="1397">
                  <c:v>ray </c:v>
                </c:pt>
                <c:pt idx="1398">
                  <c:v>reassess </c:v>
                </c:pt>
                <c:pt idx="1399">
                  <c:v>sensitize </c:v>
                </c:pt>
                <c:pt idx="1400">
                  <c:v>untransfected </c:v>
                </c:pt>
                <c:pt idx="1401">
                  <c:v>step </c:v>
                </c:pt>
                <c:pt idx="1402">
                  <c:v>nonglycosylated </c:v>
                </c:pt>
                <c:pt idx="1403">
                  <c:v>homogenize </c:v>
                </c:pt>
                <c:pt idx="1404">
                  <c:v>synaptosomes </c:v>
                </c:pt>
                <c:pt idx="1405">
                  <c:v>pairwise </c:v>
                </c:pt>
                <c:pt idx="1406">
                  <c:v>distil </c:v>
                </c:pt>
                <c:pt idx="1407">
                  <c:v>bp </c:v>
                </c:pt>
                <c:pt idx="1408">
                  <c:v>withhold </c:v>
                </c:pt>
                <c:pt idx="1409">
                  <c:v>euthanized </c:v>
                </c:pt>
                <c:pt idx="1410">
                  <c:v>gastrulated </c:v>
                </c:pt>
                <c:pt idx="1411">
                  <c:v>osteoblast </c:v>
                </c:pt>
                <c:pt idx="1412">
                  <c:v>asterisk </c:v>
                </c:pt>
                <c:pt idx="1413">
                  <c:v>pool </c:v>
                </c:pt>
                <c:pt idx="1414">
                  <c:v>heterochromatin </c:v>
                </c:pt>
                <c:pt idx="1415">
                  <c:v>intersperse </c:v>
                </c:pt>
                <c:pt idx="1416">
                  <c:v>arrive </c:v>
                </c:pt>
                <c:pt idx="1417">
                  <c:v>microvesicles </c:v>
                </c:pt>
                <c:pt idx="1418">
                  <c:v>phagocytosis </c:v>
                </c:pt>
                <c:pt idx="1419">
                  <c:v>roles </c:v>
                </c:pt>
                <c:pt idx="1420">
                  <c:v>synaptotagmin </c:v>
                </c:pt>
                <c:pt idx="1421">
                  <c:v>rubripes </c:v>
                </c:pt>
                <c:pt idx="1422">
                  <c:v>down-regulates </c:v>
                </c:pt>
                <c:pt idx="1423">
                  <c:v>loricrin </c:v>
                </c:pt>
                <c:pt idx="1424">
                  <c:v>meiocytes </c:v>
                </c:pt>
                <c:pt idx="1425">
                  <c:v>myeloid </c:v>
                </c:pt>
                <c:pt idx="1426">
                  <c:v>strengthen </c:v>
                </c:pt>
                <c:pt idx="1427">
                  <c:v>transplant </c:v>
                </c:pt>
                <c:pt idx="1428">
                  <c:v>fingerprint </c:v>
                </c:pt>
                <c:pt idx="1429">
                  <c:v>compartments </c:v>
                </c:pt>
                <c:pt idx="1430">
                  <c:v>incoming </c:v>
                </c:pt>
                <c:pt idx="1431">
                  <c:v>inductive </c:v>
                </c:pt>
                <c:pt idx="1432">
                  <c:v>travel </c:v>
                </c:pt>
                <c:pt idx="1433">
                  <c:v>dissolve </c:v>
                </c:pt>
                <c:pt idx="1434">
                  <c:v>multiply </c:v>
                </c:pt>
                <c:pt idx="1435">
                  <c:v>bitter </c:v>
                </c:pt>
                <c:pt idx="1436">
                  <c:v>manipulate </c:v>
                </c:pt>
                <c:pt idx="1437">
                  <c:v>besides </c:v>
                </c:pt>
                <c:pt idx="1438">
                  <c:v>unbiased </c:v>
                </c:pt>
                <c:pt idx="1439">
                  <c:v>stipple </c:v>
                </c:pt>
                <c:pt idx="1440">
                  <c:v>temporalis </c:v>
                </c:pt>
                <c:pt idx="1441">
                  <c:v>denature </c:v>
                </c:pt>
                <c:pt idx="1442">
                  <c:v>risk </c:v>
                </c:pt>
                <c:pt idx="1443">
                  <c:v>glucose </c:v>
                </c:pt>
                <c:pt idx="1444">
                  <c:v>charge </c:v>
                </c:pt>
                <c:pt idx="1445">
                  <c:v>dehydrogenate </c:v>
                </c:pt>
                <c:pt idx="1446">
                  <c:v>average </c:v>
                </c:pt>
                <c:pt idx="1447">
                  <c:v>constitutive </c:v>
                </c:pt>
                <c:pt idx="1448">
                  <c:v>interweave </c:v>
                </c:pt>
                <c:pt idx="1449">
                  <c:v>misfolding </c:v>
                </c:pt>
                <c:pt idx="1450">
                  <c:v>trophoblast </c:v>
                </c:pt>
                <c:pt idx="1451">
                  <c:v>navigate </c:v>
                </c:pt>
                <c:pt idx="1452">
                  <c:v>wing </c:v>
                </c:pt>
                <c:pt idx="1453">
                  <c:v>accentuate </c:v>
                </c:pt>
                <c:pt idx="1454">
                  <c:v>burn </c:v>
                </c:pt>
                <c:pt idx="1455">
                  <c:v>costaining </c:v>
                </c:pt>
                <c:pt idx="1456">
                  <c:v>dialyse </c:v>
                </c:pt>
                <c:pt idx="1457">
                  <c:v>ply </c:v>
                </c:pt>
                <c:pt idx="1458">
                  <c:v>stria </c:v>
                </c:pt>
                <c:pt idx="1459">
                  <c:v>wave </c:v>
                </c:pt>
                <c:pt idx="1460">
                  <c:v>amacrine </c:v>
                </c:pt>
                <c:pt idx="1461">
                  <c:v>starve </c:v>
                </c:pt>
                <c:pt idx="1462">
                  <c:v>sort </c:v>
                </c:pt>
                <c:pt idx="1463">
                  <c:v>broad </c:v>
                </c:pt>
                <c:pt idx="1464">
                  <c:v>epidermoid </c:v>
                </c:pt>
                <c:pt idx="1465">
                  <c:v>feel </c:v>
                </c:pt>
                <c:pt idx="1466">
                  <c:v>indebted </c:v>
                </c:pt>
                <c:pt idx="1467">
                  <c:v>misexpressing </c:v>
                </c:pt>
                <c:pt idx="1468">
                  <c:v>occlusive </c:v>
                </c:pt>
                <c:pt idx="1469">
                  <c:v>preexist </c:v>
                </c:pt>
                <c:pt idx="1470">
                  <c:v>somite </c:v>
                </c:pt>
                <c:pt idx="1471">
                  <c:v>unreported </c:v>
                </c:pt>
                <c:pt idx="1472">
                  <c:v>intervene </c:v>
                </c:pt>
                <c:pt idx="1473">
                  <c:v>oligosaccharyl </c:v>
                </c:pt>
                <c:pt idx="1474">
                  <c:v>incline </c:v>
                </c:pt>
                <c:pt idx="1475">
                  <c:v>cycle </c:v>
                </c:pt>
                <c:pt idx="1476">
                  <c:v>bright </c:v>
                </c:pt>
                <c:pt idx="1477">
                  <c:v>calcitonin </c:v>
                </c:pt>
                <c:pt idx="1478">
                  <c:v>prehybridized </c:v>
                </c:pt>
                <c:pt idx="1479">
                  <c:v>sufficient </c:v>
                </c:pt>
                <c:pt idx="1480">
                  <c:v>synapsing </c:v>
                </c:pt>
                <c:pt idx="1481">
                  <c:v>illuminate </c:v>
                </c:pt>
                <c:pt idx="1482">
                  <c:v>cop </c:v>
                </c:pt>
                <c:pt idx="1483">
                  <c:v>erythropoiesis </c:v>
                </c:pt>
                <c:pt idx="1484">
                  <c:v>overwhelm </c:v>
                </c:pt>
                <c:pt idx="1485">
                  <c:v>transcriptase </c:v>
                </c:pt>
                <c:pt idx="1486">
                  <c:v>rock </c:v>
                </c:pt>
                <c:pt idx="1487">
                  <c:v>neonate </c:v>
                </c:pt>
                <c:pt idx="1488">
                  <c:v>remodelling </c:v>
                </c:pt>
                <c:pt idx="1489">
                  <c:v>t2rs </c:v>
                </c:pt>
                <c:pt idx="1490">
                  <c:v>heparinized </c:v>
                </c:pt>
                <c:pt idx="1491">
                  <c:v>erase </c:v>
                </c:pt>
                <c:pt idx="1492">
                  <c:v>guanine </c:v>
                </c:pt>
                <c:pt idx="1493">
                  <c:v>kumamolisin </c:v>
                </c:pt>
                <c:pt idx="1494">
                  <c:v>overexpressing </c:v>
                </c:pt>
                <c:pt idx="1495">
                  <c:v>reexamine </c:v>
                </c:pt>
                <c:pt idx="1496">
                  <c:v>rename </c:v>
                </c:pt>
                <c:pt idx="1497">
                  <c:v>responses </c:v>
                </c:pt>
                <c:pt idx="1498">
                  <c:v>unannotated </c:v>
                </c:pt>
                <c:pt idx="1499">
                  <c:v>accept </c:v>
                </c:pt>
                <c:pt idx="1500">
                  <c:v>found </c:v>
                </c:pt>
                <c:pt idx="1501">
                  <c:v>liken </c:v>
                </c:pt>
                <c:pt idx="1502">
                  <c:v>pinpoint </c:v>
                </c:pt>
                <c:pt idx="1503">
                  <c:v>seven </c:v>
                </c:pt>
                <c:pt idx="1504">
                  <c:v>tune </c:v>
                </c:pt>
                <c:pt idx="1505">
                  <c:v>urinate </c:v>
                </c:pt>
                <c:pt idx="1506">
                  <c:v>gate </c:v>
                </c:pt>
                <c:pt idx="1507">
                  <c:v>hexokinase </c:v>
                </c:pt>
                <c:pt idx="1508">
                  <c:v>keratinize </c:v>
                </c:pt>
                <c:pt idx="1509">
                  <c:v>challenge </c:v>
                </c:pt>
                <c:pt idx="1510">
                  <c:v>contradict </c:v>
                </c:pt>
                <c:pt idx="1511">
                  <c:v>detoxify </c:v>
                </c:pt>
                <c:pt idx="1512">
                  <c:v>liposomes </c:v>
                </c:pt>
                <c:pt idx="1513">
                  <c:v>repute </c:v>
                </c:pt>
                <c:pt idx="1514">
                  <c:v>plat </c:v>
                </c:pt>
                <c:pt idx="1515">
                  <c:v>store </c:v>
                </c:pt>
                <c:pt idx="1516">
                  <c:v>train </c:v>
                </c:pt>
                <c:pt idx="1517">
                  <c:v>damage </c:v>
                </c:pt>
                <c:pt idx="1518">
                  <c:v>deactivate </c:v>
                </c:pt>
                <c:pt idx="1519">
                  <c:v>synapse </c:v>
                </c:pt>
                <c:pt idx="1520">
                  <c:v>guide </c:v>
                </c:pt>
                <c:pt idx="1521">
                  <c:v>olfactory </c:v>
                </c:pt>
                <c:pt idx="1522">
                  <c:v>microarray </c:v>
                </c:pt>
                <c:pt idx="1523">
                  <c:v>overnight </c:v>
                </c:pt>
                <c:pt idx="1524">
                  <c:v>integrin </c:v>
                </c:pt>
                <c:pt idx="1525">
                  <c:v>simplify </c:v>
                </c:pt>
                <c:pt idx="1526">
                  <c:v>ambulate </c:v>
                </c:pt>
                <c:pt idx="1527">
                  <c:v>exacerbate </c:v>
                </c:pt>
                <c:pt idx="1528">
                  <c:v>homo-oligomerize </c:v>
                </c:pt>
                <c:pt idx="1529">
                  <c:v>opsin </c:v>
                </c:pt>
                <c:pt idx="1530">
                  <c:v>alveolar </c:v>
                </c:pt>
                <c:pt idx="1531">
                  <c:v>myoid </c:v>
                </c:pt>
                <c:pt idx="1532">
                  <c:v>realize </c:v>
                </c:pt>
                <c:pt idx="1533">
                  <c:v>update </c:v>
                </c:pt>
                <c:pt idx="1534">
                  <c:v>kinases </c:v>
                </c:pt>
                <c:pt idx="1535">
                  <c:v>herein </c:v>
                </c:pt>
                <c:pt idx="1536">
                  <c:v>round </c:v>
                </c:pt>
                <c:pt idx="1537">
                  <c:v>speed </c:v>
                </c:pt>
                <c:pt idx="1538">
                  <c:v>resuspend </c:v>
                </c:pt>
                <c:pt idx="1539">
                  <c:v>nuclei </c:v>
                </c:pt>
                <c:pt idx="1540">
                  <c:v>nurse </c:v>
                </c:pt>
                <c:pt idx="1541">
                  <c:v>rare </c:v>
                </c:pt>
                <c:pt idx="1542">
                  <c:v>annexin </c:v>
                </c:pt>
                <c:pt idx="1543">
                  <c:v>heterozygotes </c:v>
                </c:pt>
                <c:pt idx="1544">
                  <c:v>passaged </c:v>
                </c:pt>
                <c:pt idx="1545">
                  <c:v>exceed </c:v>
                </c:pt>
                <c:pt idx="1546">
                  <c:v>rear </c:v>
                </c:pt>
                <c:pt idx="1547">
                  <c:v>adipocytes </c:v>
                </c:pt>
                <c:pt idx="1548">
                  <c:v>elaborate </c:v>
                </c:pt>
                <c:pt idx="1549">
                  <c:v>dig </c:v>
                </c:pt>
                <c:pt idx="1550">
                  <c:v>mut </c:v>
                </c:pt>
                <c:pt idx="1551">
                  <c:v>pigmentosa </c:v>
                </c:pt>
                <c:pt idx="1552">
                  <c:v>transcripts </c:v>
                </c:pt>
                <c:pt idx="1553">
                  <c:v>emulsify </c:v>
                </c:pt>
                <c:pt idx="1554">
                  <c:v>mid </c:v>
                </c:pt>
                <c:pt idx="1555">
                  <c:v>nest </c:v>
                </c:pt>
                <c:pt idx="1556">
                  <c:v>approximate </c:v>
                </c:pt>
                <c:pt idx="1557">
                  <c:v>dim </c:v>
                </c:pt>
                <c:pt idx="1558">
                  <c:v>inner </c:v>
                </c:pt>
                <c:pt idx="1559">
                  <c:v>thioglycollate </c:v>
                </c:pt>
                <c:pt idx="1560">
                  <c:v>a-fork </c:v>
                </c:pt>
                <c:pt idx="1561">
                  <c:v>receptors </c:v>
                </c:pt>
                <c:pt idx="1562">
                  <c:v>compute </c:v>
                </c:pt>
                <c:pt idx="1563">
                  <c:v>calcineurin </c:v>
                </c:pt>
                <c:pt idx="1564">
                  <c:v>signify </c:v>
                </c:pt>
                <c:pt idx="1565">
                  <c:v>weak </c:v>
                </c:pt>
                <c:pt idx="1566">
                  <c:v>offer </c:v>
                </c:pt>
                <c:pt idx="1567">
                  <c:v>reproduce </c:v>
                </c:pt>
                <c:pt idx="1568">
                  <c:v>emanate </c:v>
                </c:pt>
                <c:pt idx="1569">
                  <c:v>arrowheads </c:v>
                </c:pt>
                <c:pt idx="1570">
                  <c:v>condemn </c:v>
                </c:pt>
                <c:pt idx="1571">
                  <c:v>dictyate </c:v>
                </c:pt>
                <c:pt idx="1572">
                  <c:v>ectoturbinate </c:v>
                </c:pt>
                <c:pt idx="1573">
                  <c:v>extinguish </c:v>
                </c:pt>
                <c:pt idx="1574">
                  <c:v>haploid </c:v>
                </c:pt>
                <c:pt idx="1575">
                  <c:v>hemoglobinized </c:v>
                </c:pt>
                <c:pt idx="1576">
                  <c:v>immunofluorescent </c:v>
                </c:pt>
                <c:pt idx="1577">
                  <c:v>inflate </c:v>
                </c:pt>
                <c:pt idx="1578">
                  <c:v>nontransplanted </c:v>
                </c:pt>
                <c:pt idx="1579">
                  <c:v>relocalized </c:v>
                </c:pt>
                <c:pt idx="1580">
                  <c:v>sibling </c:v>
                </c:pt>
                <c:pt idx="1581">
                  <c:v>trypanosomes </c:v>
                </c:pt>
                <c:pt idx="1582">
                  <c:v>microscopic </c:v>
                </c:pt>
                <c:pt idx="1583">
                  <c:v>oleate </c:v>
                </c:pt>
                <c:pt idx="1584">
                  <c:v>symptoms </c:v>
                </c:pt>
                <c:pt idx="1585">
                  <c:v>threshold </c:v>
                </c:pt>
                <c:pt idx="1586">
                  <c:v>gamma </c:v>
                </c:pt>
                <c:pt idx="1587">
                  <c:v>propel </c:v>
                </c:pt>
                <c:pt idx="1588">
                  <c:v>adapt </c:v>
                </c:pt>
                <c:pt idx="1589">
                  <c:v>mate </c:v>
                </c:pt>
                <c:pt idx="1590">
                  <c:v>depress </c:v>
                </c:pt>
                <c:pt idx="1591">
                  <c:v>canalicular </c:v>
                </c:pt>
                <c:pt idx="1592">
                  <c:v>chondrocyte </c:v>
                </c:pt>
                <c:pt idx="1593">
                  <c:v>digit </c:v>
                </c:pt>
                <c:pt idx="1594">
                  <c:v>hyperproliferating </c:v>
                </c:pt>
                <c:pt idx="1595">
                  <c:v>later </c:v>
                </c:pt>
                <c:pt idx="1596">
                  <c:v>lob </c:v>
                </c:pt>
                <c:pt idx="1597">
                  <c:v>lock </c:v>
                </c:pt>
                <c:pt idx="1598">
                  <c:v>longus </c:v>
                </c:pt>
                <c:pt idx="1599">
                  <c:v>loose </c:v>
                </c:pt>
                <c:pt idx="1600">
                  <c:v>post </c:v>
                </c:pt>
                <c:pt idx="1601">
                  <c:v>prevail </c:v>
                </c:pt>
                <c:pt idx="1602">
                  <c:v>recreate </c:v>
                </c:pt>
                <c:pt idx="1603">
                  <c:v>stellate </c:v>
                </c:pt>
                <c:pt idx="1604">
                  <c:v>catalepsy </c:v>
                </c:pt>
                <c:pt idx="1605">
                  <c:v>lean </c:v>
                </c:pt>
                <c:pt idx="1606">
                  <c:v>norvegus </c:v>
                </c:pt>
                <c:pt idx="1607">
                  <c:v>phase </c:v>
                </c:pt>
                <c:pt idx="1608">
                  <c:v>stutter </c:v>
                </c:pt>
                <c:pt idx="1609">
                  <c:v>regenerate </c:v>
                </c:pt>
                <c:pt idx="1610">
                  <c:v>demarcate </c:v>
                </c:pt>
                <c:pt idx="1611">
                  <c:v>shuffle </c:v>
                </c:pt>
                <c:pt idx="1612">
                  <c:v>bundle </c:v>
                </c:pt>
                <c:pt idx="1613">
                  <c:v>cornified </c:v>
                </c:pt>
                <c:pt idx="1614">
                  <c:v>infiltrate </c:v>
                </c:pt>
                <c:pt idx="1615">
                  <c:v>neurites </c:v>
                </c:pt>
                <c:pt idx="1616">
                  <c:v>birth </c:v>
                </c:pt>
                <c:pt idx="1617">
                  <c:v>myoglobin </c:v>
                </c:pt>
                <c:pt idx="1618">
                  <c:v>normalise </c:v>
                </c:pt>
                <c:pt idx="1619">
                  <c:v>opposite </c:v>
                </c:pt>
                <c:pt idx="1620">
                  <c:v>opsins </c:v>
                </c:pt>
                <c:pt idx="1621">
                  <c:v>script </c:v>
                </c:pt>
                <c:pt idx="1622">
                  <c:v>tie </c:v>
                </c:pt>
                <c:pt idx="1623">
                  <c:v>unsynapsed </c:v>
                </c:pt>
                <c:pt idx="1624">
                  <c:v>oocytes </c:v>
                </c:pt>
                <c:pt idx="1625">
                  <c:v>solid </c:v>
                </c:pt>
                <c:pt idx="1626">
                  <c:v>abandon </c:v>
                </c:pt>
                <c:pt idx="1627">
                  <c:v>bidentified </c:v>
                </c:pt>
                <c:pt idx="1628">
                  <c:v>cidentified </c:v>
                </c:pt>
                <c:pt idx="1629">
                  <c:v>cone </c:v>
                </c:pt>
                <c:pt idx="1630">
                  <c:v>dominant </c:v>
                </c:pt>
                <c:pt idx="1631">
                  <c:v>expression </c:v>
                </c:pt>
                <c:pt idx="1632">
                  <c:v>forelimbs </c:v>
                </c:pt>
                <c:pt idx="1633">
                  <c:v>hypothermia </c:v>
                </c:pt>
                <c:pt idx="1634">
                  <c:v>misshaped </c:v>
                </c:pt>
                <c:pt idx="1635">
                  <c:v>neomycin </c:v>
                </c:pt>
                <c:pt idx="1636">
                  <c:v>nonobese </c:v>
                </c:pt>
                <c:pt idx="1637">
                  <c:v>phenocopying </c:v>
                </c:pt>
                <c:pt idx="1638">
                  <c:v>syndromes </c:v>
                </c:pt>
                <c:pt idx="1639">
                  <c:v>transcriptional </c:v>
                </c:pt>
                <c:pt idx="1640">
                  <c:v>vacate </c:v>
                </c:pt>
                <c:pt idx="1641">
                  <c:v>various </c:v>
                </c:pt>
                <c:pt idx="1642">
                  <c:v># </c:v>
                </c:pt>
                <c:pt idx="1643">
                  <c:v>melanocytes </c:v>
                </c:pt>
                <c:pt idx="1644">
                  <c:v>eightfold </c:v>
                </c:pt>
                <c:pt idx="1645">
                  <c:v>gray </c:v>
                </c:pt>
                <c:pt idx="1646">
                  <c:v>penetrate </c:v>
                </c:pt>
                <c:pt idx="1647">
                  <c:v>trans </c:v>
                </c:pt>
                <c:pt idx="1648">
                  <c:v>electron </c:v>
                </c:pt>
                <c:pt idx="1649">
                  <c:v>resistant </c:v>
                </c:pt>
                <c:pt idx="1650">
                  <c:v>circumscribe </c:v>
                </c:pt>
                <c:pt idx="1651">
                  <c:v>cyclohexamide </c:v>
                </c:pt>
                <c:pt idx="1652">
                  <c:v>cyclophilin </c:v>
                </c:pt>
                <c:pt idx="1653">
                  <c:v>discount </c:v>
                </c:pt>
                <c:pt idx="1654">
                  <c:v>domed </c:v>
                </c:pt>
                <c:pt idx="1655">
                  <c:v>doublesex </c:v>
                </c:pt>
                <c:pt idx="1656">
                  <c:v>extreme </c:v>
                </c:pt>
                <c:pt idx="1657">
                  <c:v>heterogeneous </c:v>
                </c:pt>
                <c:pt idx="1658">
                  <c:v>involucrin </c:v>
                </c:pt>
                <c:pt idx="1659">
                  <c:v>lengthen </c:v>
                </c:pt>
                <c:pt idx="1660">
                  <c:v>method </c:v>
                </c:pt>
                <c:pt idx="1661">
                  <c:v>power </c:v>
                </c:pt>
                <c:pt idx="1662">
                  <c:v>revise </c:v>
                </c:pt>
                <c:pt idx="1663">
                  <c:v>triglycerides </c:v>
                </c:pt>
                <c:pt idx="1664">
                  <c:v>subunit </c:v>
                </c:pt>
                <c:pt idx="1665">
                  <c:v>cast </c:v>
                </c:pt>
                <c:pt idx="1666">
                  <c:v>unphagocytosed </c:v>
                </c:pt>
                <c:pt idx="1667">
                  <c:v>plan </c:v>
                </c:pt>
                <c:pt idx="1668">
                  <c:v>slip </c:v>
                </c:pt>
                <c:pt idx="1669">
                  <c:v>orthologues </c:v>
                </c:pt>
                <c:pt idx="1670">
                  <c:v>adhere </c:v>
                </c:pt>
                <c:pt idx="1671">
                  <c:v>send </c:v>
                </c:pt>
                <c:pt idx="1672">
                  <c:v>embryogenesis </c:v>
                </c:pt>
                <c:pt idx="1673">
                  <c:v>commence </c:v>
                </c:pt>
                <c:pt idx="1674">
                  <c:v>provoke </c:v>
                </c:pt>
                <c:pt idx="1675">
                  <c:v>endosome </c:v>
                </c:pt>
                <c:pt idx="1676">
                  <c:v>calibrate </c:v>
                </c:pt>
                <c:pt idx="1677">
                  <c:v>conform </c:v>
                </c:pt>
                <c:pt idx="1678">
                  <c:v>phagocytose </c:v>
                </c:pt>
                <c:pt idx="1679">
                  <c:v>reprogramming </c:v>
                </c:pt>
                <c:pt idx="1680">
                  <c:v>diploid </c:v>
                </c:pt>
                <c:pt idx="1681">
                  <c:v>house </c:v>
                </c:pt>
                <c:pt idx="1682">
                  <c:v>spot </c:v>
                </c:pt>
                <c:pt idx="1683">
                  <c:v>noggin </c:v>
                </c:pt>
                <c:pt idx="1684">
                  <c:v>gambiae </c:v>
                </c:pt>
                <c:pt idx="1685">
                  <c:v>origins </c:v>
                </c:pt>
                <c:pt idx="1686">
                  <c:v>domain </c:v>
                </c:pt>
                <c:pt idx="1687">
                  <c:v>int </c:v>
                </c:pt>
                <c:pt idx="1688">
                  <c:v>move </c:v>
                </c:pt>
                <c:pt idx="1689">
                  <c:v>multimerise </c:v>
                </c:pt>
                <c:pt idx="1690">
                  <c:v>override </c:v>
                </c:pt>
                <c:pt idx="1691">
                  <c:v>prostaglandin </c:v>
                </c:pt>
                <c:pt idx="1692">
                  <c:v>sphingolipid </c:v>
                </c:pt>
                <c:pt idx="1693">
                  <c:v>tolerance </c:v>
                </c:pt>
                <c:pt idx="1694">
                  <c:v>typify </c:v>
                </c:pt>
                <c:pt idx="1695">
                  <c:v>unexplored </c:v>
                </c:pt>
                <c:pt idx="1696">
                  <c:v>extrude </c:v>
                </c:pt>
                <c:pt idx="1697">
                  <c:v>chicken </c:v>
                </c:pt>
                <c:pt idx="1698">
                  <c:v>lysed </c:v>
                </c:pt>
                <c:pt idx="1699">
                  <c:v>undeveloped </c:v>
                </c:pt>
                <c:pt idx="1700">
                  <c:v>lysosomes </c:v>
                </c:pt>
                <c:pt idx="1701">
                  <c:v>close </c:v>
                </c:pt>
                <c:pt idx="1702">
                  <c:v>all </c:v>
                </c:pt>
                <c:pt idx="1703">
                  <c:v>battenin </c:v>
                </c:pt>
                <c:pt idx="1704">
                  <c:v>bin </c:v>
                </c:pt>
                <c:pt idx="1705">
                  <c:v>border </c:v>
                </c:pt>
                <c:pt idx="1706">
                  <c:v>cytosine </c:v>
                </c:pt>
                <c:pt idx="1707">
                  <c:v>deoxynucleotide </c:v>
                </c:pt>
                <c:pt idx="1708">
                  <c:v>diaphragms </c:v>
                </c:pt>
                <c:pt idx="1709">
                  <c:v>dose </c:v>
                </c:pt>
                <c:pt idx="1710">
                  <c:v>downregultaed </c:v>
                </c:pt>
                <c:pt idx="1711">
                  <c:v>equalize </c:v>
                </c:pt>
                <c:pt idx="1712">
                  <c:v>fly </c:v>
                </c:pt>
                <c:pt idx="1713">
                  <c:v>footprinting </c:v>
                </c:pt>
                <c:pt idx="1714">
                  <c:v>hamper </c:v>
                </c:pt>
                <c:pt idx="1715">
                  <c:v>hash </c:v>
                </c:pt>
                <c:pt idx="1716">
                  <c:v>hygromycin </c:v>
                </c:pt>
                <c:pt idx="1717">
                  <c:v>ikaros </c:v>
                </c:pt>
                <c:pt idx="1718">
                  <c:v>interstrain </c:v>
                </c:pt>
                <c:pt idx="1719">
                  <c:v>justify </c:v>
                </c:pt>
                <c:pt idx="1720">
                  <c:v>m1 </c:v>
                </c:pt>
                <c:pt idx="1721">
                  <c:v>mandate </c:v>
                </c:pt>
                <c:pt idx="1722">
                  <c:v>mislead </c:v>
                </c:pt>
                <c:pt idx="1723">
                  <c:v>nematodes </c:v>
                </c:pt>
                <c:pt idx="1724">
                  <c:v>nonpolarized </c:v>
                </c:pt>
                <c:pt idx="1725">
                  <c:v>phenotype </c:v>
                </c:pt>
                <c:pt idx="1726">
                  <c:v>quinine </c:v>
                </c:pt>
                <c:pt idx="1727">
                  <c:v>rearrange </c:v>
                </c:pt>
                <c:pt idx="1728">
                  <c:v>retard </c:v>
                </c:pt>
                <c:pt idx="1729">
                  <c:v>saccharin </c:v>
                </c:pt>
                <c:pt idx="1730">
                  <c:v>shortcoming </c:v>
                </c:pt>
                <c:pt idx="1731">
                  <c:v>slight </c:v>
                </c:pt>
                <c:pt idx="1732">
                  <c:v>standardise </c:v>
                </c:pt>
                <c:pt idx="1733">
                  <c:v>suckle </c:v>
                </c:pt>
                <c:pt idx="1734">
                  <c:v>toothless </c:v>
                </c:pt>
                <c:pt idx="1735">
                  <c:v>tot </c:v>
                </c:pt>
                <c:pt idx="1736">
                  <c:v>unclustered </c:v>
                </c:pt>
                <c:pt idx="1737">
                  <c:v>uncontaminated </c:v>
                </c:pt>
                <c:pt idx="1738">
                  <c:v>uncoordinated </c:v>
                </c:pt>
                <c:pt idx="1739">
                  <c:v>uncut </c:v>
                </c:pt>
                <c:pt idx="1740">
                  <c:v>undetermined </c:v>
                </c:pt>
                <c:pt idx="1741">
                  <c:v>undigested </c:v>
                </c:pt>
                <c:pt idx="1742">
                  <c:v>vascular </c:v>
                </c:pt>
                <c:pt idx="1743">
                  <c:v>candidate </c:v>
                </c:pt>
                <c:pt idx="1744">
                  <c:v>confound </c:v>
                </c:pt>
                <c:pt idx="1745">
                  <c:v>nylon </c:v>
                </c:pt>
                <c:pt idx="1746">
                  <c:v>recircularized </c:v>
                </c:pt>
                <c:pt idx="1747">
                  <c:v>apoptosis </c:v>
                </c:pt>
                <c:pt idx="1748">
                  <c:v>reprobing </c:v>
                </c:pt>
                <c:pt idx="1749">
                  <c:v>minus </c:v>
                </c:pt>
                <c:pt idx="1750">
                  <c:v>lymphocyte </c:v>
                </c:pt>
                <c:pt idx="1751">
                  <c:v>molecules </c:v>
                </c:pt>
                <c:pt idx="1752">
                  <c:v>antigen </c:v>
                </c:pt>
                <c:pt idx="1753">
                  <c:v>carotid </c:v>
                </c:pt>
                <c:pt idx="1754">
                  <c:v>unmask </c:v>
                </c:pt>
                <c:pt idx="1755">
                  <c:v>elute </c:v>
                </c:pt>
                <c:pt idx="1756">
                  <c:v>displacement </c:v>
                </c:pt>
                <c:pt idx="1757">
                  <c:v>amongst </c:v>
                </c:pt>
                <c:pt idx="1758">
                  <c:v>disturb </c:v>
                </c:pt>
                <c:pt idx="1759">
                  <c:v>lipid </c:v>
                </c:pt>
                <c:pt idx="1760">
                  <c:v>slow </c:v>
                </c:pt>
                <c:pt idx="1761">
                  <c:v>boil </c:v>
                </c:pt>
                <c:pt idx="1762">
                  <c:v>irradiate </c:v>
                </c:pt>
                <c:pt idx="1763">
                  <c:v>abundant </c:v>
                </c:pt>
                <c:pt idx="1764">
                  <c:v>coprecipitates </c:v>
                </c:pt>
                <c:pt idx="1765">
                  <c:v>desynapsed </c:v>
                </c:pt>
                <c:pt idx="1766">
                  <c:v>ligands </c:v>
                </c:pt>
                <c:pt idx="1767">
                  <c:v>filter </c:v>
                </c:pt>
                <c:pt idx="1768">
                  <c:v>zinc </c:v>
                </c:pt>
                <c:pt idx="1769">
                  <c:v>outbred </c:v>
                </c:pt>
                <c:pt idx="1770">
                  <c:v>invaginate </c:v>
                </c:pt>
                <c:pt idx="1771">
                  <c:v>triglyceride </c:v>
                </c:pt>
                <c:pt idx="1772">
                  <c:v>brake </c:v>
                </c:pt>
                <c:pt idx="1773">
                  <c:v>cellular </c:v>
                </c:pt>
                <c:pt idx="1774">
                  <c:v>denaturating </c:v>
                </c:pt>
                <c:pt idx="1775">
                  <c:v>intracellular </c:v>
                </c:pt>
                <c:pt idx="1776">
                  <c:v>isozymes </c:v>
                </c:pt>
                <c:pt idx="1777">
                  <c:v>rectify </c:v>
                </c:pt>
                <c:pt idx="1778">
                  <c:v>unconditioned </c:v>
                </c:pt>
                <c:pt idx="1779">
                  <c:v>immature </c:v>
                </c:pt>
                <c:pt idx="1780">
                  <c:v>decouple </c:v>
                </c:pt>
                <c:pt idx="1781">
                  <c:v>etoposide </c:v>
                </c:pt>
                <c:pt idx="1782">
                  <c:v>synchronize </c:v>
                </c:pt>
                <c:pt idx="1783">
                  <c:v>furred </c:v>
                </c:pt>
                <c:pt idx="1784">
                  <c:v>moribund </c:v>
                </c:pt>
                <c:pt idx="1785">
                  <c:v>cassettes </c:v>
                </c:pt>
                <c:pt idx="1786">
                  <c:v>oligo </c:v>
                </c:pt>
                <c:pt idx="1787">
                  <c:v>unesterified </c:v>
                </c:pt>
                <c:pt idx="1788">
                  <c:v>mimic </c:v>
                </c:pt>
                <c:pt idx="1789">
                  <c:v>co-cultured </c:v>
                </c:pt>
                <c:pt idx="1790">
                  <c:v>lineages </c:v>
                </c:pt>
                <c:pt idx="1791">
                  <c:v>alternate </c:v>
                </c:pt>
                <c:pt idx="1792">
                  <c:v>destroy </c:v>
                </c:pt>
                <c:pt idx="1793">
                  <c:v>ignore </c:v>
                </c:pt>
                <c:pt idx="1794">
                  <c:v>import </c:v>
                </c:pt>
                <c:pt idx="1795">
                  <c:v>maximize </c:v>
                </c:pt>
                <c:pt idx="1796">
                  <c:v>databases </c:v>
                </c:pt>
                <c:pt idx="1797">
                  <c:v>agree </c:v>
                </c:pt>
                <c:pt idx="1798">
                  <c:v>burden </c:v>
                </c:pt>
                <c:pt idx="1799">
                  <c:v>intermated </c:v>
                </c:pt>
                <c:pt idx="1800">
                  <c:v>gst-ldzip </c:v>
                </c:pt>
                <c:pt idx="1801">
                  <c:v>tropomyosins </c:v>
                </c:pt>
                <c:pt idx="1802">
                  <c:v>tropicalis </c:v>
                </c:pt>
                <c:pt idx="1803">
                  <c:v>immunise </c:v>
                </c:pt>
                <c:pt idx="1804">
                  <c:v>unsorted </c:v>
                </c:pt>
                <c:pt idx="1805">
                  <c:v>noncoding </c:v>
                </c:pt>
                <c:pt idx="1806">
                  <c:v>glucokinase </c:v>
                </c:pt>
                <c:pt idx="1807">
                  <c:v>afford </c:v>
                </c:pt>
                <c:pt idx="1808">
                  <c:v>breakdown </c:v>
                </c:pt>
                <c:pt idx="1809">
                  <c:v>near </c:v>
                </c:pt>
                <c:pt idx="1810">
                  <c:v>constitute </c:v>
                </c:pt>
                <c:pt idx="1811">
                  <c:v>physarolisin </c:v>
                </c:pt>
                <c:pt idx="1812">
                  <c:v>remember </c:v>
                </c:pt>
                <c:pt idx="1813">
                  <c:v>photograph </c:v>
                </c:pt>
                <c:pt idx="1814">
                  <c:v>maskin </c:v>
                </c:pt>
                <c:pt idx="1815">
                  <c:v>anesthetize </c:v>
                </c:pt>
                <c:pt idx="1816">
                  <c:v>save </c:v>
                </c:pt>
                <c:pt idx="1817">
                  <c:v>automate </c:v>
                </c:pt>
                <c:pt idx="1818">
                  <c:v>swell </c:v>
                </c:pt>
                <c:pt idx="1819">
                  <c:v>oxidize </c:v>
                </c:pt>
                <c:pt idx="1820">
                  <c:v>temper </c:v>
                </c:pt>
                <c:pt idx="1821">
                  <c:v>centrifuge </c:v>
                </c:pt>
                <c:pt idx="1822">
                  <c:v>nucleosomes </c:v>
                </c:pt>
                <c:pt idx="1823">
                  <c:v>laevis </c:v>
                </c:pt>
                <c:pt idx="1824">
                  <c:v>unrewarded </c:v>
                </c:pt>
                <c:pt idx="1825">
                  <c:v>glutamine </c:v>
                </c:pt>
                <c:pt idx="1826">
                  <c:v>tyrosine </c:v>
                </c:pt>
                <c:pt idx="1827">
                  <c:v>pay </c:v>
                </c:pt>
                <c:pt idx="1828">
                  <c:v>introgressed </c:v>
                </c:pt>
                <c:pt idx="1829">
                  <c:v>collaborate </c:v>
                </c:pt>
                <c:pt idx="1830">
                  <c:v>susceptibility </c:v>
                </c:pt>
                <c:pt idx="1831">
                  <c:v>disorient </c:v>
                </c:pt>
                <c:pt idx="1832">
                  <c:v>immerse </c:v>
                </c:pt>
                <c:pt idx="1833">
                  <c:v>grasp </c:v>
                </c:pt>
                <c:pt idx="1834">
                  <c:v>achiasmate </c:v>
                </c:pt>
                <c:pt idx="1835">
                  <c:v>birthdating </c:v>
                </c:pt>
                <c:pt idx="1836">
                  <c:v>colabeled </c:v>
                </c:pt>
                <c:pt idx="1837">
                  <c:v>indicative </c:v>
                </c:pt>
                <c:pt idx="1838">
                  <c:v>redirect </c:v>
                </c:pt>
                <c:pt idx="1839">
                  <c:v>stay </c:v>
                </c:pt>
                <c:pt idx="1840">
                  <c:v>bromid </c:v>
                </c:pt>
                <c:pt idx="1841">
                  <c:v>exchange </c:v>
                </c:pt>
                <c:pt idx="1842">
                  <c:v>filaggrin </c:v>
                </c:pt>
                <c:pt idx="1843">
                  <c:v>leptin </c:v>
                </c:pt>
                <c:pt idx="1844">
                  <c:v>plus </c:v>
                </c:pt>
                <c:pt idx="1845">
                  <c:v>unpredicted </c:v>
                </c:pt>
                <c:pt idx="1846">
                  <c:v>aspects </c:v>
                </c:pt>
                <c:pt idx="1847">
                  <c:v>traverse </c:v>
                </c:pt>
                <c:pt idx="1848">
                  <c:v>tet </c:v>
                </c:pt>
                <c:pt idx="1849">
                  <c:v>externa </c:v>
                </c:pt>
                <c:pt idx="1850">
                  <c:v>blastocysts </c:v>
                </c:pt>
                <c:pt idx="1851">
                  <c:v>cotransfected </c:v>
                </c:pt>
                <c:pt idx="1852">
                  <c:v>fertilise </c:v>
                </c:pt>
                <c:pt idx="1853">
                  <c:v>variegate </c:v>
                </c:pt>
                <c:pt idx="1854">
                  <c:v>downregulating </c:v>
                </c:pt>
                <c:pt idx="1855">
                  <c:v>relay </c:v>
                </c:pt>
                <c:pt idx="1856">
                  <c:v>apolipoproteins </c:v>
                </c:pt>
                <c:pt idx="1857">
                  <c:v>contest </c:v>
                </c:pt>
                <c:pt idx="1858">
                  <c:v>cytoplasm </c:v>
                </c:pt>
                <c:pt idx="1859">
                  <c:v>deform </c:v>
                </c:pt>
                <c:pt idx="1860">
                  <c:v>entire </c:v>
                </c:pt>
                <c:pt idx="1861">
                  <c:v>formate </c:v>
                </c:pt>
                <c:pt idx="1862">
                  <c:v>glutathione </c:v>
                </c:pt>
                <c:pt idx="1863">
                  <c:v>heal </c:v>
                </c:pt>
                <c:pt idx="1864">
                  <c:v>hypertrophy </c:v>
                </c:pt>
                <c:pt idx="1865">
                  <c:v>integrins </c:v>
                </c:pt>
                <c:pt idx="1866">
                  <c:v>mesenchyme </c:v>
                </c:pt>
                <c:pt idx="1867">
                  <c:v>nearby </c:v>
                </c:pt>
                <c:pt idx="1868">
                  <c:v>paralogous </c:v>
                </c:pt>
                <c:pt idx="1869">
                  <c:v>tilt </c:v>
                </c:pt>
                <c:pt idx="1870">
                  <c:v>unbranched </c:v>
                </c:pt>
                <c:pt idx="1871">
                  <c:v>uterus </c:v>
                </c:pt>
                <c:pt idx="1872">
                  <c:v>actin </c:v>
                </c:pt>
                <c:pt idx="1873">
                  <c:v>explanted </c:v>
                </c:pt>
                <c:pt idx="1874">
                  <c:v>survival </c:v>
                </c:pt>
                <c:pt idx="1875">
                  <c:v>uncleared </c:v>
                </c:pt>
                <c:pt idx="1876">
                  <c:v>pathfinding </c:v>
                </c:pt>
                <c:pt idx="1877">
                  <c:v>bromide </c:v>
                </c:pt>
                <c:pt idx="1878">
                  <c:v>sacrifice </c:v>
                </c:pt>
                <c:pt idx="1879">
                  <c:v>expedite </c:v>
                </c:pt>
                <c:pt idx="1880">
                  <c:v>microtubules </c:v>
                </c:pt>
                <c:pt idx="1881">
                  <c:v>wish </c:v>
                </c:pt>
                <c:pt idx="1882">
                  <c:v>attract </c:v>
                </c:pt>
                <c:pt idx="1883">
                  <c:v>hundred </c:v>
                </c:pt>
                <c:pt idx="1884">
                  <c:v>thrombus </c:v>
                </c:pt>
                <c:pt idx="1885">
                  <c:v>interleave </c:v>
                </c:pt>
                <c:pt idx="1886">
                  <c:v>cobalt </c:v>
                </c:pt>
                <c:pt idx="1887">
                  <c:v>culminate </c:v>
                </c:pt>
                <c:pt idx="1888">
                  <c:v>cytochrome </c:v>
                </c:pt>
                <c:pt idx="1889">
                  <c:v>dementia </c:v>
                </c:pt>
                <c:pt idx="1890">
                  <c:v>hindlimbs </c:v>
                </c:pt>
                <c:pt idx="1891">
                  <c:v>limbs </c:v>
                </c:pt>
                <c:pt idx="1892">
                  <c:v>phosphodiesterase </c:v>
                </c:pt>
                <c:pt idx="1893">
                  <c:v>osteoid </c:v>
                </c:pt>
                <c:pt idx="1894">
                  <c:v>permute </c:v>
                </c:pt>
                <c:pt idx="1895">
                  <c:v>brain </c:v>
                </c:pt>
                <c:pt idx="1896">
                  <c:v>minimize </c:v>
                </c:pt>
                <c:pt idx="1897">
                  <c:v>dry </c:v>
                </c:pt>
                <c:pt idx="1898">
                  <c:v>microinjected </c:v>
                </c:pt>
                <c:pt idx="1899">
                  <c:v>equip </c:v>
                </c:pt>
                <c:pt idx="1900">
                  <c:v>horseradish </c:v>
                </c:pt>
                <c:pt idx="1901">
                  <c:v>absorb </c:v>
                </c:pt>
                <c:pt idx="1902">
                  <c:v>scaffold </c:v>
                </c:pt>
                <c:pt idx="1903">
                  <c:v>interphase </c:v>
                </c:pt>
                <c:pt idx="1904">
                  <c:v>amylacetate </c:v>
                </c:pt>
                <c:pt idx="1905">
                  <c:v>acorresponding </c:v>
                </c:pt>
                <c:pt idx="1906">
                  <c:v>constant </c:v>
                </c:pt>
                <c:pt idx="1907">
                  <c:v>immunosorbent </c:v>
                </c:pt>
                <c:pt idx="1908">
                  <c:v>appositioned </c:v>
                </c:pt>
                <c:pt idx="1909">
                  <c:v>deconstruct </c:v>
                </c:pt>
                <c:pt idx="1910">
                  <c:v>lanes </c:v>
                </c:pt>
                <c:pt idx="1911">
                  <c:v>p-cadherin </c:v>
                </c:pt>
                <c:pt idx="1912">
                  <c:v>synaptophysin </c:v>
                </c:pt>
                <c:pt idx="1913">
                  <c:v>protease </c:v>
                </c:pt>
                <c:pt idx="1914">
                  <c:v>down-regulate </c:v>
                </c:pt>
                <c:pt idx="1915">
                  <c:v>inspire </c:v>
                </c:pt>
                <c:pt idx="1916">
                  <c:v>upregulate </c:v>
                </c:pt>
                <c:pt idx="1917">
                  <c:v>rub </c:v>
                </c:pt>
                <c:pt idx="1918">
                  <c:v>injure </c:v>
                </c:pt>
                <c:pt idx="1919">
                  <c:v>mismatch </c:v>
                </c:pt>
                <c:pt idx="1920">
                  <c:v>virus </c:v>
                </c:pt>
                <c:pt idx="1921">
                  <c:v>checkpoint </c:v>
                </c:pt>
                <c:pt idx="1922">
                  <c:v>chimeras </c:v>
                </c:pt>
                <c:pt idx="1923">
                  <c:v>hydronephrosis </c:v>
                </c:pt>
                <c:pt idx="1924">
                  <c:v>ileus </c:v>
                </c:pt>
                <c:pt idx="1925">
                  <c:v>motifs </c:v>
                </c:pt>
                <c:pt idx="1926">
                  <c:v>neglect </c:v>
                </c:pt>
                <c:pt idx="1927">
                  <c:v>nucleotide </c:v>
                </c:pt>
                <c:pt idx="1928">
                  <c:v>phosphate </c:v>
                </c:pt>
                <c:pt idx="1929">
                  <c:v>prone </c:v>
                </c:pt>
                <c:pt idx="1930">
                  <c:v>recombination </c:v>
                </c:pt>
                <c:pt idx="1931">
                  <c:v>relevant </c:v>
                </c:pt>
                <c:pt idx="1932">
                  <c:v>spite </c:v>
                </c:pt>
                <c:pt idx="1933">
                  <c:v>stroke </c:v>
                </c:pt>
                <c:pt idx="1934">
                  <c:v>unveil </c:v>
                </c:pt>
                <c:pt idx="1935">
                  <c:v>acidify </c:v>
                </c:pt>
                <c:pt idx="1936">
                  <c:v>adulterate </c:v>
                </c:pt>
                <c:pt idx="1937">
                  <c:v>cartoid </c:v>
                </c:pt>
                <c:pt idx="1938">
                  <c:v>encourage </c:v>
                </c:pt>
                <c:pt idx="1939">
                  <c:v>equilibrate </c:v>
                </c:pt>
                <c:pt idx="1940">
                  <c:v>gavaged </c:v>
                </c:pt>
                <c:pt idx="1941">
                  <c:v>green </c:v>
                </c:pt>
                <c:pt idx="1942">
                  <c:v>mutagenized </c:v>
                </c:pt>
                <c:pt idx="1943">
                  <c:v>negate </c:v>
                </c:pt>
                <c:pt idx="1944">
                  <c:v>stereotype </c:v>
                </c:pt>
                <c:pt idx="1945">
                  <c:v>zero </c:v>
                </c:pt>
                <c:pt idx="1946">
                  <c:v>e-cadherin </c:v>
                </c:pt>
                <c:pt idx="1947">
                  <c:v>methylate </c:v>
                </c:pt>
                <c:pt idx="1948">
                  <c:v>misroute </c:v>
                </c:pt>
                <c:pt idx="1949">
                  <c:v>sum </c:v>
                </c:pt>
                <c:pt idx="1950">
                  <c:v>sorcin </c:v>
                </c:pt>
                <c:pt idx="1951">
                  <c:v>reward </c:v>
                </c:pt>
                <c:pt idx="1952">
                  <c:v>chaperone </c:v>
                </c:pt>
                <c:pt idx="1953">
                  <c:v>progeroid </c:v>
                </c:pt>
                <c:pt idx="1954">
                  <c:v>underestimate </c:v>
                </c:pt>
                <c:pt idx="1955">
                  <c:v>second </c:v>
                </c:pt>
                <c:pt idx="1956">
                  <c:v>fluorescent </c:v>
                </c:pt>
                <c:pt idx="1957">
                  <c:v>turbinates </c:v>
                </c:pt>
                <c:pt idx="1958">
                  <c:v>proprioceptive </c:v>
                </c:pt>
                <c:pt idx="1959">
                  <c:v>ascend </c:v>
                </c:pt>
                <c:pt idx="1960">
                  <c:v>asynapsed </c:v>
                </c:pt>
                <c:pt idx="1961">
                  <c:v>rinse </c:v>
                </c:pt>
                <c:pt idx="1962">
                  <c:v>linearise </c:v>
                </c:pt>
                <c:pt idx="1963">
                  <c:v>double </c:v>
                </c:pt>
                <c:pt idx="1964">
                  <c:v>unscented </c:v>
                </c:pt>
                <c:pt idx="1965">
                  <c:v>peptide </c:v>
                </c:pt>
                <c:pt idx="1966">
                  <c:v>appeal </c:v>
                </c:pt>
                <c:pt idx="1967">
                  <c:v>bone </c:v>
                </c:pt>
                <c:pt idx="1968">
                  <c:v>claim </c:v>
                </c:pt>
                <c:pt idx="1969">
                  <c:v>compress </c:v>
                </c:pt>
                <c:pt idx="1970">
                  <c:v>convolute </c:v>
                </c:pt>
                <c:pt idx="1971">
                  <c:v>cord </c:v>
                </c:pt>
                <c:pt idx="1972">
                  <c:v>destruct </c:v>
                </c:pt>
                <c:pt idx="1973">
                  <c:v>detach </c:v>
                </c:pt>
                <c:pt idx="1974">
                  <c:v>discoid </c:v>
                </c:pt>
                <c:pt idx="1975">
                  <c:v>intersect </c:v>
                </c:pt>
                <c:pt idx="1976">
                  <c:v>lysate </c:v>
                </c:pt>
                <c:pt idx="1977">
                  <c:v>multinucleated </c:v>
                </c:pt>
                <c:pt idx="1978">
                  <c:v>palate </c:v>
                </c:pt>
                <c:pt idx="1979">
                  <c:v>photomicrographs </c:v>
                </c:pt>
                <c:pt idx="1980">
                  <c:v>preloaded </c:v>
                </c:pt>
                <c:pt idx="1981">
                  <c:v>row </c:v>
                </c:pt>
                <c:pt idx="1982">
                  <c:v>spin </c:v>
                </c:pt>
                <c:pt idx="1983">
                  <c:v>stomatin </c:v>
                </c:pt>
                <c:pt idx="1984">
                  <c:v>sulcus </c:v>
                </c:pt>
                <c:pt idx="1985">
                  <c:v>surface </c:v>
                </c:pt>
                <c:pt idx="1986">
                  <c:v>wherein </c:v>
                </c:pt>
                <c:pt idx="1987">
                  <c:v>microvacuolated </c:v>
                </c:pt>
                <c:pt idx="1988">
                  <c:v>pyramidalis </c:v>
                </c:pt>
                <c:pt idx="1989">
                  <c:v>myosin </c:v>
                </c:pt>
                <c:pt idx="1990">
                  <c:v>whole </c:v>
                </c:pt>
                <c:pt idx="1991">
                  <c:v>juxtapose </c:v>
                </c:pt>
                <c:pt idx="1992">
                  <c:v>buffer </c:v>
                </c:pt>
                <c:pt idx="1993">
                  <c:v>ortholog </c:v>
                </c:pt>
                <c:pt idx="1994">
                  <c:v>cure </c:v>
                </c:pt>
                <c:pt idx="1995">
                  <c:v>pachynema </c:v>
                </c:pt>
                <c:pt idx="1996">
                  <c:v>puromycin </c:v>
                </c:pt>
                <c:pt idx="1997">
                  <c:v>put </c:v>
                </c:pt>
                <c:pt idx="1998">
                  <c:v>reorganize </c:v>
                </c:pt>
                <c:pt idx="1999">
                  <c:v>rhodopsin </c:v>
                </c:pt>
                <c:pt idx="2000">
                  <c:v>subpathways </c:v>
                </c:pt>
                <c:pt idx="2001">
                  <c:v>outgrow </c:v>
                </c:pt>
                <c:pt idx="2002">
                  <c:v>trypsinized </c:v>
                </c:pt>
                <c:pt idx="2003">
                  <c:v>endoglycosidase </c:v>
                </c:pt>
                <c:pt idx="2004">
                  <c:v>preadsorbed </c:v>
                </c:pt>
                <c:pt idx="2005">
                  <c:v>mon </c:v>
                </c:pt>
                <c:pt idx="2006">
                  <c:v>tree </c:v>
                </c:pt>
                <c:pt idx="2007">
                  <c:v>trim </c:v>
                </c:pt>
                <c:pt idx="2008">
                  <c:v>streptavidin </c:v>
                </c:pt>
                <c:pt idx="2009">
                  <c:v>dark </c:v>
                </c:pt>
                <c:pt idx="2010">
                  <c:v>divert </c:v>
                </c:pt>
                <c:pt idx="2011">
                  <c:v>exsanguinated </c:v>
                </c:pt>
                <c:pt idx="2012">
                  <c:v>minutes </c:v>
                </c:pt>
                <c:pt idx="2013">
                  <c:v>occlude </c:v>
                </c:pt>
                <c:pt idx="2014">
                  <c:v>skin </c:v>
                </c:pt>
                <c:pt idx="2015">
                  <c:v>distend </c:v>
                </c:pt>
                <c:pt idx="2016">
                  <c:v>sheep </c:v>
                </c:pt>
                <c:pt idx="2017">
                  <c:v>abut </c:v>
                </c:pt>
                <c:pt idx="2018">
                  <c:v>acteylated </c:v>
                </c:pt>
                <c:pt idx="2019">
                  <c:v>biflorus </c:v>
                </c:pt>
                <c:pt idx="2020">
                  <c:v>calreticulin </c:v>
                </c:pt>
                <c:pt idx="2021">
                  <c:v>chondrocytes </c:v>
                </c:pt>
                <c:pt idx="2022">
                  <c:v>cloud </c:v>
                </c:pt>
                <c:pt idx="2023">
                  <c:v>colour </c:v>
                </c:pt>
                <c:pt idx="2024">
                  <c:v>en </c:v>
                </c:pt>
                <c:pt idx="2025">
                  <c:v>male </c:v>
                </c:pt>
                <c:pt idx="2026">
                  <c:v>astrocytes </c:v>
                </c:pt>
                <c:pt idx="2027">
                  <c:v>calpain </c:v>
                </c:pt>
                <c:pt idx="2028">
                  <c:v>chondrogenesis </c:v>
                </c:pt>
                <c:pt idx="2029">
                  <c:v>colabeling </c:v>
                </c:pt>
                <c:pt idx="2030">
                  <c:v>cristae </c:v>
                </c:pt>
                <c:pt idx="2031">
                  <c:v>disaggregated </c:v>
                </c:pt>
                <c:pt idx="2032">
                  <c:v>hyperplasia </c:v>
                </c:pt>
                <c:pt idx="2033">
                  <c:v>lumen </c:v>
                </c:pt>
                <c:pt idx="2034">
                  <c:v>morphogenesis </c:v>
                </c:pt>
                <c:pt idx="2035">
                  <c:v>overlay </c:v>
                </c:pt>
                <c:pt idx="2036">
                  <c:v>sensory </c:v>
                </c:pt>
                <c:pt idx="2037">
                  <c:v>spindles </c:v>
                </c:pt>
                <c:pt idx="2038">
                  <c:v>summarise </c:v>
                </c:pt>
                <c:pt idx="2039">
                  <c:v>arginine </c:v>
                </c:pt>
                <c:pt idx="2040">
                  <c:v>text </c:v>
                </c:pt>
                <c:pt idx="2041">
                  <c:v>up-regulate </c:v>
                </c:pt>
                <c:pt idx="2042">
                  <c:v>adipose </c:v>
                </c:pt>
                <c:pt idx="2043">
                  <c:v>anticoagulated </c:v>
                </c:pt>
                <c:pt idx="2044">
                  <c:v>decapitate </c:v>
                </c:pt>
                <c:pt idx="2045">
                  <c:v>emit </c:v>
                </c:pt>
                <c:pt idx="2046">
                  <c:v>fetus </c:v>
                </c:pt>
                <c:pt idx="2047">
                  <c:v>hyperabsorb </c:v>
                </c:pt>
                <c:pt idx="2048">
                  <c:v>melanosome </c:v>
                </c:pt>
                <c:pt idx="2049">
                  <c:v>oven </c:v>
                </c:pt>
                <c:pt idx="2050">
                  <c:v>pump </c:v>
                </c:pt>
                <c:pt idx="2051">
                  <c:v>transferrin </c:v>
                </c:pt>
                <c:pt idx="2052">
                  <c:v>quench </c:v>
                </c:pt>
                <c:pt idx="2053">
                  <c:v>vertebrates </c:v>
                </c:pt>
                <c:pt idx="2054">
                  <c:v>coexpress </c:v>
                </c:pt>
                <c:pt idx="2055">
                  <c:v>antitragus </c:v>
                </c:pt>
                <c:pt idx="2056">
                  <c:v>exhaust </c:v>
                </c:pt>
                <c:pt idx="2057">
                  <c:v>fracture </c:v>
                </c:pt>
                <c:pt idx="2058">
                  <c:v>graft </c:v>
                </c:pt>
                <c:pt idx="2059">
                  <c:v>manage </c:v>
                </c:pt>
                <c:pt idx="2060">
                  <c:v>picture </c:v>
                </c:pt>
                <c:pt idx="2061">
                  <c:v>pin </c:v>
                </c:pt>
                <c:pt idx="2062">
                  <c:v>supervise </c:v>
                </c:pt>
                <c:pt idx="2063">
                  <c:v>unlearn </c:v>
                </c:pt>
                <c:pt idx="2064">
                  <c:v>vestibular </c:v>
                </c:pt>
                <c:pt idx="2065">
                  <c:v>wear </c:v>
                </c:pt>
                <c:pt idx="2066">
                  <c:v>witness </c:v>
                </c:pt>
                <c:pt idx="2067">
                  <c:v>coverslipped </c:v>
                </c:pt>
                <c:pt idx="2068">
                  <c:v>goblet </c:v>
                </c:pt>
                <c:pt idx="2069">
                  <c:v>parse </c:v>
                </c:pt>
                <c:pt idx="2070">
                  <c:v>query </c:v>
                </c:pt>
                <c:pt idx="2071">
                  <c:v>seal </c:v>
                </c:pt>
                <c:pt idx="2072">
                  <c:v>unmapped </c:v>
                </c:pt>
                <c:pt idx="2073">
                  <c:v>unselected </c:v>
                </c:pt>
                <c:pt idx="2074">
                  <c:v>assessment </c:v>
                </c:pt>
                <c:pt idx="2075">
                  <c:v>chelate </c:v>
                </c:pt>
                <c:pt idx="2076">
                  <c:v>dialyze </c:v>
                </c:pt>
                <c:pt idx="2077">
                  <c:v>discard </c:v>
                </c:pt>
                <c:pt idx="2078">
                  <c:v>download </c:v>
                </c:pt>
                <c:pt idx="2079">
                  <c:v>duplex </c:v>
                </c:pt>
                <c:pt idx="2080">
                  <c:v>eviscerate </c:v>
                </c:pt>
                <c:pt idx="2081">
                  <c:v>insure </c:v>
                </c:pt>
                <c:pt idx="2082">
                  <c:v>mr-s </c:v>
                </c:pt>
                <c:pt idx="2083">
                  <c:v>myoglobinuria </c:v>
                </c:pt>
                <c:pt idx="2084">
                  <c:v>negative </c:v>
                </c:pt>
                <c:pt idx="2085">
                  <c:v>outside </c:v>
                </c:pt>
                <c:pt idx="2086">
                  <c:v>partition </c:v>
                </c:pt>
                <c:pt idx="2087">
                  <c:v>purfied </c:v>
                </c:pt>
                <c:pt idx="2088">
                  <c:v>resort </c:v>
                </c:pt>
                <c:pt idx="2089">
                  <c:v>subtract </c:v>
                </c:pt>
                <c:pt idx="2090">
                  <c:v>thaw </c:v>
                </c:pt>
                <c:pt idx="2091">
                  <c:v>unsheared </c:v>
                </c:pt>
                <c:pt idx="2092">
                  <c:v>angle </c:v>
                </c:pt>
                <c:pt idx="2093">
                  <c:v>bloat </c:v>
                </c:pt>
                <c:pt idx="2094">
                  <c:v>clamp </c:v>
                </c:pt>
                <c:pt idx="2095">
                  <c:v>clump </c:v>
                </c:pt>
                <c:pt idx="2096">
                  <c:v>compile </c:v>
                </c:pt>
                <c:pt idx="2097">
                  <c:v>compliment </c:v>
                </c:pt>
                <c:pt idx="2098">
                  <c:v>hematopoiesis </c:v>
                </c:pt>
                <c:pt idx="2099">
                  <c:v>knockouts </c:v>
                </c:pt>
                <c:pt idx="2100">
                  <c:v>manufacture </c:v>
                </c:pt>
                <c:pt idx="2101">
                  <c:v>microdissected </c:v>
                </c:pt>
                <c:pt idx="2102">
                  <c:v>nonstained </c:v>
                </c:pt>
                <c:pt idx="2103">
                  <c:v>orient </c:v>
                </c:pt>
                <c:pt idx="2104">
                  <c:v>pave </c:v>
                </c:pt>
                <c:pt idx="2105">
                  <c:v>percent </c:v>
                </c:pt>
                <c:pt idx="2106">
                  <c:v>subtle </c:v>
                </c:pt>
                <c:pt idx="2107">
                  <c:v>transpose </c:v>
                </c:pt>
                <c:pt idx="2108">
                  <c:v>underdevelopment </c:v>
                </c:pt>
                <c:pt idx="2109">
                  <c:v>eosin </c:v>
                </c:pt>
                <c:pt idx="2110">
                  <c:v>nigroviridis </c:v>
                </c:pt>
                <c:pt idx="2111">
                  <c:v>cerevisiae </c:v>
                </c:pt>
                <c:pt idx="2112">
                  <c:v>acids </c:v>
                </c:pt>
                <c:pt idx="2113">
                  <c:v>cope </c:v>
                </c:pt>
                <c:pt idx="2114">
                  <c:v>anaesthetize </c:v>
                </c:pt>
                <c:pt idx="2115">
                  <c:v>methyltransferases </c:v>
                </c:pt>
                <c:pt idx="2116">
                  <c:v>lick </c:v>
                </c:pt>
                <c:pt idx="2117">
                  <c:v>acute </c:v>
                </c:pt>
                <c:pt idx="2118">
                  <c:v>antibodes </c:v>
                </c:pt>
                <c:pt idx="2119">
                  <c:v>archive </c:v>
                </c:pt>
                <c:pt idx="2120">
                  <c:v>ascribe </c:v>
                </c:pt>
                <c:pt idx="2121">
                  <c:v>ataxia </c:v>
                </c:pt>
                <c:pt idx="2122">
                  <c:v>award </c:v>
                </c:pt>
                <c:pt idx="2123">
                  <c:v>bovine </c:v>
                </c:pt>
                <c:pt idx="2124">
                  <c:v>bracket </c:v>
                </c:pt>
                <c:pt idx="2125">
                  <c:v>brightfield </c:v>
                </c:pt>
                <c:pt idx="2126">
                  <c:v>case </c:v>
                </c:pt>
                <c:pt idx="2127">
                  <c:v>cholesterol </c:v>
                </c:pt>
                <c:pt idx="2128">
                  <c:v>clip </c:v>
                </c:pt>
                <c:pt idx="2129">
                  <c:v>conceptualize </c:v>
                </c:pt>
                <c:pt idx="2130">
                  <c:v>constrain </c:v>
                </c:pt>
                <c:pt idx="2131">
                  <c:v>corticosteroids </c:v>
                </c:pt>
                <c:pt idx="2132">
                  <c:v>deem </c:v>
                </c:pt>
                <c:pt idx="2133">
                  <c:v>disable </c:v>
                </c:pt>
                <c:pt idx="2134">
                  <c:v>embryo </c:v>
                </c:pt>
                <c:pt idx="2135">
                  <c:v>entail </c:v>
                </c:pt>
                <c:pt idx="2136">
                  <c:v>enumerate </c:v>
                </c:pt>
                <c:pt idx="2137">
                  <c:v>equate </c:v>
                </c:pt>
                <c:pt idx="2138">
                  <c:v>execute </c:v>
                </c:pt>
                <c:pt idx="2139">
                  <c:v>expire </c:v>
                </c:pt>
                <c:pt idx="2140">
                  <c:v>f </c:v>
                </c:pt>
                <c:pt idx="2141">
                  <c:v>fish </c:v>
                </c:pt>
                <c:pt idx="2142">
                  <c:v>gasp </c:v>
                </c:pt>
                <c:pt idx="2143">
                  <c:v>grit </c:v>
                </c:pt>
                <c:pt idx="2144">
                  <c:v>guard </c:v>
                </c:pt>
                <c:pt idx="2145">
                  <c:v>h </c:v>
                </c:pt>
                <c:pt idx="2146">
                  <c:v>hplap </c:v>
                </c:pt>
                <c:pt idx="2147">
                  <c:v>hypernatremia </c:v>
                </c:pt>
                <c:pt idx="2148">
                  <c:v>hypovolemia </c:v>
                </c:pt>
                <c:pt idx="2149">
                  <c:v>incur </c:v>
                </c:pt>
                <c:pt idx="2150">
                  <c:v>intestines </c:v>
                </c:pt>
                <c:pt idx="2151">
                  <c:v>level </c:v>
                </c:pt>
                <c:pt idx="2152">
                  <c:v>mispatterning </c:v>
                </c:pt>
                <c:pt idx="2153">
                  <c:v>necessitate </c:v>
                </c:pt>
                <c:pt idx="2154">
                  <c:v>polymerases </c:v>
                </c:pt>
                <c:pt idx="2155">
                  <c:v>primer </c:v>
                </c:pt>
                <c:pt idx="2156">
                  <c:v>print </c:v>
                </c:pt>
                <c:pt idx="2157">
                  <c:v>pseudogenes </c:v>
                </c:pt>
                <c:pt idx="2158">
                  <c:v>quantitative </c:v>
                </c:pt>
                <c:pt idx="2159">
                  <c:v>radioactive </c:v>
                </c:pt>
                <c:pt idx="2160">
                  <c:v>recurrent </c:v>
                </c:pt>
                <c:pt idx="2161">
                  <c:v>relearn </c:v>
                </c:pt>
                <c:pt idx="2162">
                  <c:v>repetitive </c:v>
                </c:pt>
                <c:pt idx="2163">
                  <c:v>ride </c:v>
                </c:pt>
                <c:pt idx="2164">
                  <c:v>seizure </c:v>
                </c:pt>
                <c:pt idx="2165">
                  <c:v>species </c:v>
                </c:pt>
                <c:pt idx="2166">
                  <c:v>stillborns </c:v>
                </c:pt>
                <c:pt idx="2167">
                  <c:v>stride </c:v>
                </c:pt>
                <c:pt idx="2168">
                  <c:v>subserve </c:v>
                </c:pt>
                <c:pt idx="2169">
                  <c:v>synapses </c:v>
                </c:pt>
                <c:pt idx="2170">
                  <c:v>task </c:v>
                </c:pt>
                <c:pt idx="2171">
                  <c:v>transactivates </c:v>
                </c:pt>
                <c:pt idx="2172">
                  <c:v>transgenes </c:v>
                </c:pt>
                <c:pt idx="2173">
                  <c:v>vasopressin </c:v>
                </c:pt>
                <c:pt idx="2174">
                  <c:v>weave </c:v>
                </c:pt>
                <c:pt idx="2175">
                  <c:v>xt </c:v>
                </c:pt>
                <c:pt idx="2176">
                  <c:v>conflict </c:v>
                </c:pt>
                <c:pt idx="2177">
                  <c:v>excessive </c:v>
                </c:pt>
                <c:pt idx="2178">
                  <c:v>fissure </c:v>
                </c:pt>
                <c:pt idx="2179">
                  <c:v>fluid </c:v>
                </c:pt>
                <c:pt idx="2180">
                  <c:v>osteoclast </c:v>
                </c:pt>
                <c:pt idx="2181">
                  <c:v>regress </c:v>
                </c:pt>
                <c:pt idx="2182">
                  <c:v>neutralize </c:v>
                </c:pt>
                <c:pt idx="2183">
                  <c:v>filament </c:v>
                </c:pt>
                <c:pt idx="2184">
                  <c:v>glutamate </c:v>
                </c:pt>
                <c:pt idx="2185">
                  <c:v>oscillate </c:v>
                </c:pt>
                <c:pt idx="2186">
                  <c:v>transgene </c:v>
                </c:pt>
                <c:pt idx="2187">
                  <c:v>float </c:v>
                </c:pt>
                <c:pt idx="2188">
                  <c:v>harden </c:v>
                </c:pt>
                <c:pt idx="2189">
                  <c:v>crystallize </c:v>
                </c:pt>
                <c:pt idx="2190">
                  <c:v>cyclin </c:v>
                </c:pt>
                <c:pt idx="2191">
                  <c:v>habituate </c:v>
                </c:pt>
                <c:pt idx="2192">
                  <c:v>kinesin </c:v>
                </c:pt>
                <c:pt idx="2193">
                  <c:v>methylenetetrahydrofalate </c:v>
                </c:pt>
                <c:pt idx="2194">
                  <c:v>tetraploid </c:v>
                </c:pt>
                <c:pt idx="2195">
                  <c:v>laboratories </c:v>
                </c:pt>
                <c:pt idx="2196">
                  <c:v>ventrum </c:v>
                </c:pt>
                <c:pt idx="2197">
                  <c:v>] </c:v>
                </c:pt>
                <c:pt idx="2198">
                  <c:v>arrowhead </c:v>
                </c:pt>
                <c:pt idx="2199">
                  <c:v>colocalizing </c:v>
                </c:pt>
                <c:pt idx="2200">
                  <c:v>daunt </c:v>
                </c:pt>
                <c:pt idx="2201">
                  <c:v>delimit </c:v>
                </c:pt>
                <c:pt idx="2202">
                  <c:v>distant </c:v>
                </c:pt>
                <c:pt idx="2203">
                  <c:v>dog </c:v>
                </c:pt>
                <c:pt idx="2204">
                  <c:v>drain </c:v>
                </c:pt>
                <c:pt idx="2205">
                  <c:v>engulfment </c:v>
                </c:pt>
                <c:pt idx="2206">
                  <c:v>enlighten </c:v>
                </c:pt>
                <c:pt idx="2207">
                  <c:v>erupt </c:v>
                </c:pt>
                <c:pt idx="2208">
                  <c:v>evident </c:v>
                </c:pt>
                <c:pt idx="2209">
                  <c:v>fine-map </c:v>
                </c:pt>
                <c:pt idx="2210">
                  <c:v>flag </c:v>
                </c:pt>
                <c:pt idx="2211">
                  <c:v>gel </c:v>
                </c:pt>
                <c:pt idx="2212">
                  <c:v>hinder </c:v>
                </c:pt>
                <c:pt idx="2213">
                  <c:v>hormones </c:v>
                </c:pt>
                <c:pt idx="2214">
                  <c:v>impinge </c:v>
                </c:pt>
                <c:pt idx="2215">
                  <c:v>incorrect </c:v>
                </c:pt>
                <c:pt idx="2216">
                  <c:v>kindred </c:v>
                </c:pt>
                <c:pt idx="2217">
                  <c:v>license </c:v>
                </c:pt>
                <c:pt idx="2218">
                  <c:v>m </c:v>
                </c:pt>
                <c:pt idx="2219">
                  <c:v>mixedbred </c:v>
                </c:pt>
                <c:pt idx="2220">
                  <c:v>molecular </c:v>
                </c:pt>
                <c:pt idx="2221">
                  <c:v>myelin </c:v>
                </c:pt>
                <c:pt idx="2222">
                  <c:v>nod </c:v>
                </c:pt>
                <c:pt idx="2223">
                  <c:v>perpetuate </c:v>
                </c:pt>
                <c:pt idx="2224">
                  <c:v>phred </c:v>
                </c:pt>
                <c:pt idx="2225">
                  <c:v>pufferfish </c:v>
                </c:pt>
                <c:pt idx="2226">
                  <c:v>radiate </c:v>
                </c:pt>
                <c:pt idx="2227">
                  <c:v>ranbp2 </c:v>
                </c:pt>
                <c:pt idx="2228">
                  <c:v>randomize </c:v>
                </c:pt>
                <c:pt idx="2229">
                  <c:v>reanalyzed </c:v>
                </c:pt>
                <c:pt idx="2230">
                  <c:v>recombinant </c:v>
                </c:pt>
                <c:pt idx="2231">
                  <c:v>reject </c:v>
                </c:pt>
                <c:pt idx="2232">
                  <c:v>scramble </c:v>
                </c:pt>
                <c:pt idx="2233">
                  <c:v>sitosterolemia </c:v>
                </c:pt>
                <c:pt idx="2234">
                  <c:v>specific </c:v>
                </c:pt>
                <c:pt idx="2235">
                  <c:v>stage </c:v>
                </c:pt>
                <c:pt idx="2236">
                  <c:v>suit </c:v>
                </c:pt>
                <c:pt idx="2237">
                  <c:v>tabulate </c:v>
                </c:pt>
                <c:pt idx="2238">
                  <c:v>undulate </c:v>
                </c:pt>
                <c:pt idx="2239">
                  <c:v>wrinkle </c:v>
                </c:pt>
                <c:pt idx="2240">
                  <c:v>zygotes </c:v>
                </c:pt>
                <c:pt idx="2241">
                  <c:v>curated </c:v>
                </c:pt>
                <c:pt idx="2242">
                  <c:v>kb </c:v>
                </c:pt>
                <c:pt idx="2243">
                  <c:v>positives </c:v>
                </c:pt>
                <c:pt idx="2244">
                  <c:v>prim </c:v>
                </c:pt>
                <c:pt idx="2245">
                  <c:v>rehybridized </c:v>
                </c:pt>
                <c:pt idx="2246">
                  <c:v>vs </c:v>
                </c:pt>
                <c:pt idx="2247">
                  <c:v>homozygote </c:v>
                </c:pt>
                <c:pt idx="2248">
                  <c:v>nucleotides </c:v>
                </c:pt>
                <c:pt idx="2249">
                  <c:v>bury </c:v>
                </c:pt>
                <c:pt idx="2250">
                  <c:v>infuse </c:v>
                </c:pt>
                <c:pt idx="2251">
                  <c:v>inconsistent </c:v>
                </c:pt>
                <c:pt idx="2252">
                  <c:v>transpire </c:v>
                </c:pt>
                <c:pt idx="2253">
                  <c:v>prewarmed </c:v>
                </c:pt>
                <c:pt idx="2254">
                  <c:v>revert </c:v>
                </c:pt>
                <c:pt idx="2255">
                  <c:v>alanine </c:v>
                </c:pt>
                <c:pt idx="2256">
                  <c:v>vortexed </c:v>
                </c:pt>
                <c:pt idx="2257">
                  <c:v>swim </c:v>
                </c:pt>
                <c:pt idx="2258">
                  <c:v>solubilized </c:v>
                </c:pt>
                <c:pt idx="2259">
                  <c:v>immunoassay </c:v>
                </c:pt>
                <c:pt idx="2260">
                  <c:v>approve </c:v>
                </c:pt>
                <c:pt idx="2261">
                  <c:v>deparaffinized </c:v>
                </c:pt>
                <c:pt idx="2262">
                  <c:v>goat </c:v>
                </c:pt>
                <c:pt idx="2263">
                  <c:v>precleared </c:v>
                </c:pt>
                <c:pt idx="2264">
                  <c:v>raft </c:v>
                </c:pt>
                <c:pt idx="2265">
                  <c:v>tau </c:v>
                </c:pt>
                <c:pt idx="2266">
                  <c:v>monocytes </c:v>
                </c:pt>
                <c:pt idx="2267">
                  <c:v>rehydrated </c:v>
                </c:pt>
                <c:pt idx="2268">
                  <c:v>androgen </c:v>
                </c:pt>
                <c:pt idx="2269">
                  <c:v>worsen </c:v>
                </c:pt>
                <c:pt idx="2270">
                  <c:v>autoclave </c:v>
                </c:pt>
                <c:pt idx="2271">
                  <c:v>deprive </c:v>
                </c:pt>
                <c:pt idx="2272">
                  <c:v>orthologs </c:v>
                </c:pt>
                <c:pt idx="2273">
                  <c:v>sexual </c:v>
                </c:pt>
                <c:pt idx="2274">
                  <c:v>sterilize </c:v>
                </c:pt>
                <c:pt idx="2275">
                  <c:v>stimulusx </c:v>
                </c:pt>
                <c:pt idx="2276">
                  <c:v>decalcify </c:v>
                </c:pt>
                <c:pt idx="2277">
                  <c:v>anti-mouse </c:v>
                </c:pt>
                <c:pt idx="2278">
                  <c:v>losses </c:v>
                </c:pt>
                <c:pt idx="2279">
                  <c:v>thrombin </c:v>
                </c:pt>
                <c:pt idx="2280">
                  <c:v>val190 </c:v>
                </c:pt>
                <c:pt idx="2281">
                  <c:v>excrete </c:v>
                </c:pt>
                <c:pt idx="2282">
                  <c:v>climb </c:v>
                </c:pt>
                <c:pt idx="2283">
                  <c:v>postfixed </c:v>
                </c:pt>
                <c:pt idx="2284">
                  <c:v>+/+ </c:v>
                </c:pt>
                <c:pt idx="2285">
                  <c:v>absent </c:v>
                </c:pt>
                <c:pt idx="2286">
                  <c:v>cathepsin </c:v>
                </c:pt>
                <c:pt idx="2287">
                  <c:v>fetal </c:v>
                </c:pt>
                <c:pt idx="2288">
                  <c:v>follicles </c:v>
                </c:pt>
                <c:pt idx="2289">
                  <c:v>furrow </c:v>
                </c:pt>
                <c:pt idx="2290">
                  <c:v>immunostanining </c:v>
                </c:pt>
                <c:pt idx="2291">
                  <c:v>intermingle </c:v>
                </c:pt>
                <c:pt idx="2292">
                  <c:v>objectives </c:v>
                </c:pt>
                <c:pt idx="2293">
                  <c:v>proteinase </c:v>
                </c:pt>
                <c:pt idx="2294">
                  <c:v>quantitate </c:v>
                </c:pt>
                <c:pt idx="2295">
                  <c:v>sonicated </c:v>
                </c:pt>
                <c:pt idx="2296">
                  <c:v>stall </c:v>
                </c:pt>
                <c:pt idx="2297">
                  <c:v>taste </c:v>
                </c:pt>
                <c:pt idx="2298">
                  <c:v>vesiculate </c:v>
                </c:pt>
                <c:pt idx="2299">
                  <c:v>fetuses </c:v>
                </c:pt>
                <c:pt idx="2300">
                  <c:v>cool </c:v>
                </c:pt>
                <c:pt idx="2301">
                  <c:v>extrapolate </c:v>
                </c:pt>
                <c:pt idx="2302">
                  <c:v>dehydrate </c:v>
                </c:pt>
                <c:pt idx="2303">
                  <c:v>acrylamide </c:v>
                </c:pt>
                <c:pt idx="2304">
                  <c:v>apparatus </c:v>
                </c:pt>
                <c:pt idx="2305">
                  <c:v>self-anneal </c:v>
                </c:pt>
                <c:pt idx="2306">
                  <c:v>shuttle </c:v>
                </c:pt>
                <c:pt idx="2307">
                  <c:v>smooth </c:v>
                </c:pt>
                <c:pt idx="2308">
                  <c:v>tether </c:v>
                </c:pt>
                <c:pt idx="2309">
                  <c:v>unmagnified </c:v>
                </c:pt>
                <c:pt idx="2310">
                  <c:v>os </c:v>
                </c:pt>
                <c:pt idx="2311">
                  <c:v>aerate </c:v>
                </c:pt>
                <c:pt idx="2312">
                  <c:v>amplitude </c:v>
                </c:pt>
                <c:pt idx="2313">
                  <c:v>caveoli </c:v>
                </c:pt>
                <c:pt idx="2314">
                  <c:v>cube </c:v>
                </c:pt>
                <c:pt idx="2315">
                  <c:v>deparafinized </c:v>
                </c:pt>
                <c:pt idx="2316">
                  <c:v>derivatized </c:v>
                </c:pt>
                <c:pt idx="2317">
                  <c:v>electroblotting </c:v>
                </c:pt>
                <c:pt idx="2318">
                  <c:v>electrotransferred </c:v>
                </c:pt>
                <c:pt idx="2319">
                  <c:v>evaporate </c:v>
                </c:pt>
                <c:pt idx="2320">
                  <c:v>film </c:v>
                </c:pt>
                <c:pt idx="2321">
                  <c:v>finish </c:v>
                </c:pt>
                <c:pt idx="2322">
                  <c:v>hyperpigmented </c:v>
                </c:pt>
                <c:pt idx="2323">
                  <c:v>invariant </c:v>
                </c:pt>
                <c:pt idx="2324">
                  <c:v>macerate </c:v>
                </c:pt>
                <c:pt idx="2325">
                  <c:v>microwave </c:v>
                </c:pt>
                <c:pt idx="2326">
                  <c:v>motorize </c:v>
                </c:pt>
                <c:pt idx="2327">
                  <c:v>poststained </c:v>
                </c:pt>
                <c:pt idx="2328">
                  <c:v>powder </c:v>
                </c:pt>
                <c:pt idx="2329">
                  <c:v>redissolved </c:v>
                </c:pt>
                <c:pt idx="2330">
                  <c:v>saponify </c:v>
                </c:pt>
                <c:pt idx="2331">
                  <c:v>scrap </c:v>
                </c:pt>
                <c:pt idx="2332">
                  <c:v>secure </c:v>
                </c:pt>
                <c:pt idx="2333">
                  <c:v>side </c:v>
                </c:pt>
                <c:pt idx="2334">
                  <c:v>sonified </c:v>
                </c:pt>
                <c:pt idx="2335">
                  <c:v>specimens </c:v>
                </c:pt>
                <c:pt idx="2336">
                  <c:v>split </c:v>
                </c:pt>
                <c:pt idx="2337">
                  <c:v>sputter </c:v>
                </c:pt>
                <c:pt idx="2338">
                  <c:v>triturated </c:v>
                </c:pt>
                <c:pt idx="2339">
                  <c:v>tube </c:v>
                </c:pt>
                <c:pt idx="2340">
                  <c:v>unalleviated </c:v>
                </c:pt>
                <c:pt idx="2341">
                  <c:v>unlabeled </c:v>
                </c:pt>
                <c:pt idx="2342">
                  <c:v>pulverize </c:v>
                </c:pt>
                <c:pt idx="2343">
                  <c:v>submerge </c:v>
                </c:pt>
                <c:pt idx="2344">
                  <c:v>titrate </c:v>
                </c:pt>
                <c:pt idx="2345">
                  <c:v>acclimate </c:v>
                </c:pt>
                <c:pt idx="2346">
                  <c:v>acclimatize </c:v>
                </c:pt>
                <c:pt idx="2347">
                  <c:v>accustom </c:v>
                </c:pt>
                <c:pt idx="2348">
                  <c:v>adenomatous </c:v>
                </c:pt>
                <c:pt idx="2349">
                  <c:v>afflict </c:v>
                </c:pt>
                <c:pt idx="2350">
                  <c:v>alignment </c:v>
                </c:pt>
                <c:pt idx="2351">
                  <c:v>attractive </c:v>
                </c:pt>
                <c:pt idx="2352">
                  <c:v>bile </c:v>
                </c:pt>
                <c:pt idx="2353">
                  <c:v>blind </c:v>
                </c:pt>
                <c:pt idx="2354">
                  <c:v>buy </c:v>
                </c:pt>
                <c:pt idx="2355">
                  <c:v>categorize </c:v>
                </c:pt>
                <c:pt idx="2356">
                  <c:v>data </c:v>
                </c:pt>
                <c:pt idx="2357">
                  <c:v>deal </c:v>
                </c:pt>
                <c:pt idx="2358">
                  <c:v>deparaffinzed </c:v>
                </c:pt>
                <c:pt idx="2359">
                  <c:v>divergent </c:v>
                </c:pt>
                <c:pt idx="2360">
                  <c:v>dopamine </c:v>
                </c:pt>
                <c:pt idx="2361">
                  <c:v>drift </c:v>
                </c:pt>
                <c:pt idx="2362">
                  <c:v>euthanizing </c:v>
                </c:pt>
                <c:pt idx="2363">
                  <c:v>face </c:v>
                </c:pt>
                <c:pt idx="2364">
                  <c:v>guidelines </c:v>
                </c:pt>
                <c:pt idx="2365">
                  <c:v>hemizygotes </c:v>
                </c:pt>
                <c:pt idx="2366">
                  <c:v>inbreeding </c:v>
                </c:pt>
                <c:pt idx="2367">
                  <c:v>ink </c:v>
                </c:pt>
                <c:pt idx="2368">
                  <c:v>intermix </c:v>
                </c:pt>
                <c:pt idx="2369">
                  <c:v>intubate </c:v>
                </c:pt>
                <c:pt idx="2370">
                  <c:v>j </c:v>
                </c:pt>
                <c:pt idx="2371">
                  <c:v>king </c:v>
                </c:pt>
                <c:pt idx="2372">
                  <c:v>lacerate </c:v>
                </c:pt>
                <c:pt idx="2373">
                  <c:v>measurement </c:v>
                </c:pt>
                <c:pt idx="2374">
                  <c:v>microsomes </c:v>
                </c:pt>
                <c:pt idx="2375">
                  <c:v>moonshine </c:v>
                </c:pt>
                <c:pt idx="2376">
                  <c:v>mucus </c:v>
                </c:pt>
                <c:pt idx="2377">
                  <c:v>nonmedicated </c:v>
                </c:pt>
                <c:pt idx="2378">
                  <c:v>obligate </c:v>
                </c:pt>
                <c:pt idx="2379">
                  <c:v>oldest </c:v>
                </c:pt>
                <c:pt idx="2380">
                  <c:v>osteoclasts </c:v>
                </c:pt>
                <c:pt idx="2381">
                  <c:v>overcoat </c:v>
                </c:pt>
                <c:pt idx="2382">
                  <c:v>oxygen </c:v>
                </c:pt>
                <c:pt idx="2383">
                  <c:v>paw </c:v>
                </c:pt>
                <c:pt idx="2384">
                  <c:v>pluck </c:v>
                </c:pt>
                <c:pt idx="2385">
                  <c:v>prechilled </c:v>
                </c:pt>
                <c:pt idx="2386">
                  <c:v>retrain </c:v>
                </c:pt>
                <c:pt idx="2387">
                  <c:v>revolutionize </c:v>
                </c:pt>
                <c:pt idx="2388">
                  <c:v>room </c:v>
                </c:pt>
                <c:pt idx="2389">
                  <c:v>schedule </c:v>
                </c:pt>
                <c:pt idx="2390">
                  <c:v>soil </c:v>
                </c:pt>
                <c:pt idx="2391">
                  <c:v>state </c:v>
                </c:pt>
                <c:pt idx="2392">
                  <c:v>sucrose </c:v>
                </c:pt>
                <c:pt idx="2393">
                  <c:v>synthesis </c:v>
                </c:pt>
                <c:pt idx="2394">
                  <c:v>wrist </c:v>
                </c:pt>
                <c:pt idx="2395">
                  <c:v>dorsoventral </c:v>
                </c:pt>
                <c:pt idx="2396">
                  <c:v>grid </c:v>
                </c:pt>
                <c:pt idx="2397">
                  <c:v>light </c:v>
                </c:pt>
                <c:pt idx="2398">
                  <c:v>retract </c:v>
                </c:pt>
                <c:pt idx="2399">
                  <c:v>nonrewarded </c:v>
                </c:pt>
                <c:pt idx="2400">
                  <c:v>water </c:v>
                </c:pt>
                <c:pt idx="2401">
                  <c:v>appropriate </c:v>
                </c:pt>
                <c:pt idx="2402">
                  <c:v>body </c:v>
                </c:pt>
                <c:pt idx="2403">
                  <c:v>failure </c:v>
                </c:pt>
                <c:pt idx="2404">
                  <c:v>head </c:v>
                </c:pt>
                <c:pt idx="2405">
                  <c:v>organelle </c:v>
                </c:pt>
              </c:strCache>
            </c:strRef>
          </c:cat>
          <c:val>
            <c:numRef>
              <c:f>result.txt!$B$2:$B$2407</c:f>
              <c:numCache>
                <c:formatCode>General</c:formatCode>
                <c:ptCount val="2406"/>
                <c:pt idx="0">
                  <c:v>0.00775691692687</c:v>
                </c:pt>
                <c:pt idx="1">
                  <c:v>0.0115681398951</c:v>
                </c:pt>
                <c:pt idx="2">
                  <c:v>0.0120352746257</c:v>
                </c:pt>
                <c:pt idx="3">
                  <c:v>0.0123903553943</c:v>
                </c:pt>
                <c:pt idx="4">
                  <c:v>0.0129611505756</c:v>
                </c:pt>
                <c:pt idx="5">
                  <c:v>0.0130690446914</c:v>
                </c:pt>
                <c:pt idx="6">
                  <c:v>0.0145478344308</c:v>
                </c:pt>
                <c:pt idx="7">
                  <c:v>0.0150941846734</c:v>
                </c:pt>
                <c:pt idx="8">
                  <c:v>0.0156481895447</c:v>
                </c:pt>
                <c:pt idx="9">
                  <c:v>0.0162513553605</c:v>
                </c:pt>
                <c:pt idx="10">
                  <c:v>0.0170633666635</c:v>
                </c:pt>
                <c:pt idx="11">
                  <c:v>0.0178452717182</c:v>
                </c:pt>
                <c:pt idx="12">
                  <c:v>0.0198074443796</c:v>
                </c:pt>
                <c:pt idx="13">
                  <c:v>0.0221423382027</c:v>
                </c:pt>
                <c:pt idx="14">
                  <c:v>0.0225303104058</c:v>
                </c:pt>
                <c:pt idx="15">
                  <c:v>0.0228737510529</c:v>
                </c:pt>
                <c:pt idx="16">
                  <c:v>0.023298135988</c:v>
                </c:pt>
                <c:pt idx="17">
                  <c:v>0.0234382090705</c:v>
                </c:pt>
                <c:pt idx="18">
                  <c:v>0.0244176553265</c:v>
                </c:pt>
                <c:pt idx="19">
                  <c:v>0.025368946697</c:v>
                </c:pt>
                <c:pt idx="20">
                  <c:v>0.025413266179</c:v>
                </c:pt>
                <c:pt idx="21">
                  <c:v>0.0265459828001</c:v>
                </c:pt>
                <c:pt idx="22">
                  <c:v>0.0276949984069</c:v>
                </c:pt>
                <c:pt idx="23">
                  <c:v>0.0277104626935</c:v>
                </c:pt>
                <c:pt idx="24">
                  <c:v>0.0278350630541</c:v>
                </c:pt>
                <c:pt idx="25">
                  <c:v>0.0278850351777</c:v>
                </c:pt>
                <c:pt idx="26">
                  <c:v>0.0279539052619</c:v>
                </c:pt>
                <c:pt idx="27">
                  <c:v>0.0280844440646</c:v>
                </c:pt>
                <c:pt idx="28">
                  <c:v>0.0287396137386</c:v>
                </c:pt>
                <c:pt idx="29">
                  <c:v>0.0295642765587</c:v>
                </c:pt>
                <c:pt idx="30">
                  <c:v>0.0297208428813</c:v>
                </c:pt>
                <c:pt idx="31">
                  <c:v>0.0300398888273</c:v>
                </c:pt>
                <c:pt idx="32">
                  <c:v>0.0307087008209</c:v>
                </c:pt>
                <c:pt idx="33">
                  <c:v>0.0307472387122</c:v>
                </c:pt>
                <c:pt idx="34">
                  <c:v>0.0308910724387</c:v>
                </c:pt>
                <c:pt idx="35">
                  <c:v>0.0318918703461</c:v>
                </c:pt>
                <c:pt idx="36">
                  <c:v>0.031965382853</c:v>
                </c:pt>
                <c:pt idx="37">
                  <c:v>0.0320443976359</c:v>
                </c:pt>
                <c:pt idx="38">
                  <c:v>0.0321146875568</c:v>
                </c:pt>
                <c:pt idx="39">
                  <c:v>0.0326668819755</c:v>
                </c:pt>
                <c:pt idx="40">
                  <c:v>0.0335262954443</c:v>
                </c:pt>
                <c:pt idx="41">
                  <c:v>0.0336900083404</c:v>
                </c:pt>
                <c:pt idx="42">
                  <c:v>0.0339086087239</c:v>
                </c:pt>
                <c:pt idx="43">
                  <c:v>0.0341138489075</c:v>
                </c:pt>
                <c:pt idx="44">
                  <c:v>0.0343480006269</c:v>
                </c:pt>
                <c:pt idx="45">
                  <c:v>0.0347210127352</c:v>
                </c:pt>
                <c:pt idx="46">
                  <c:v>0.035126659468</c:v>
                </c:pt>
                <c:pt idx="47">
                  <c:v>0.0356708706243</c:v>
                </c:pt>
                <c:pt idx="48">
                  <c:v>0.0359641500319</c:v>
                </c:pt>
                <c:pt idx="49">
                  <c:v>0.0363573147511</c:v>
                </c:pt>
                <c:pt idx="50">
                  <c:v>0.0365336931665</c:v>
                </c:pt>
                <c:pt idx="51">
                  <c:v>0.0365746175418</c:v>
                </c:pt>
                <c:pt idx="52">
                  <c:v>0.0373653563254</c:v>
                </c:pt>
                <c:pt idx="53">
                  <c:v>0.0373922022031</c:v>
                </c:pt>
                <c:pt idx="54">
                  <c:v>0.0374420342898</c:v>
                </c:pt>
                <c:pt idx="55">
                  <c:v>0.0378851606101</c:v>
                </c:pt>
                <c:pt idx="56">
                  <c:v>0.0380559814065</c:v>
                </c:pt>
                <c:pt idx="57">
                  <c:v>0.0380987590493</c:v>
                </c:pt>
                <c:pt idx="58">
                  <c:v>0.0381088931705</c:v>
                </c:pt>
                <c:pt idx="59">
                  <c:v>0.0381769931012</c:v>
                </c:pt>
                <c:pt idx="60">
                  <c:v>0.0382394893699</c:v>
                </c:pt>
                <c:pt idx="61">
                  <c:v>0.0384259582703</c:v>
                </c:pt>
                <c:pt idx="62">
                  <c:v>0.0386611296321</c:v>
                </c:pt>
                <c:pt idx="63">
                  <c:v>0.0391467973991</c:v>
                </c:pt>
                <c:pt idx="64">
                  <c:v>0.0391592796362</c:v>
                </c:pt>
                <c:pt idx="65">
                  <c:v>0.0394071680909</c:v>
                </c:pt>
                <c:pt idx="66">
                  <c:v>0.0403801014118</c:v>
                </c:pt>
                <c:pt idx="67">
                  <c:v>0.040476073016</c:v>
                </c:pt>
                <c:pt idx="68">
                  <c:v>0.0406970346843</c:v>
                </c:pt>
                <c:pt idx="69">
                  <c:v>0.0407055499698</c:v>
                </c:pt>
                <c:pt idx="70">
                  <c:v>0.0407471074055</c:v>
                </c:pt>
                <c:pt idx="71">
                  <c:v>0.0413727392261</c:v>
                </c:pt>
                <c:pt idx="72">
                  <c:v>0.0418686559971</c:v>
                </c:pt>
                <c:pt idx="73">
                  <c:v>0.0423810827203</c:v>
                </c:pt>
                <c:pt idx="74">
                  <c:v>0.0435014313997</c:v>
                </c:pt>
                <c:pt idx="75">
                  <c:v>0.0435418129754</c:v>
                </c:pt>
                <c:pt idx="76">
                  <c:v>0.0436986689347</c:v>
                </c:pt>
                <c:pt idx="77">
                  <c:v>0.0438659193648</c:v>
                </c:pt>
                <c:pt idx="78">
                  <c:v>0.044097975825</c:v>
                </c:pt>
                <c:pt idx="79">
                  <c:v>0.0442353060282</c:v>
                </c:pt>
                <c:pt idx="80">
                  <c:v>0.0442640242268</c:v>
                </c:pt>
                <c:pt idx="81">
                  <c:v>0.0448869305592</c:v>
                </c:pt>
                <c:pt idx="82">
                  <c:v>0.0452655256697</c:v>
                </c:pt>
                <c:pt idx="83">
                  <c:v>0.0454924316951</c:v>
                </c:pt>
                <c:pt idx="84">
                  <c:v>0.0457884514861</c:v>
                </c:pt>
                <c:pt idx="85">
                  <c:v>0.0460711394342</c:v>
                </c:pt>
                <c:pt idx="86">
                  <c:v>0.0461976250281</c:v>
                </c:pt>
                <c:pt idx="87">
                  <c:v>0.0462964733784</c:v>
                </c:pt>
                <c:pt idx="88">
                  <c:v>0.0465055224001</c:v>
                </c:pt>
                <c:pt idx="89">
                  <c:v>0.0468404817969</c:v>
                </c:pt>
                <c:pt idx="90">
                  <c:v>0.0472028588314</c:v>
                </c:pt>
                <c:pt idx="91">
                  <c:v>0.0477062778627</c:v>
                </c:pt>
                <c:pt idx="92">
                  <c:v>0.0478759232053</c:v>
                </c:pt>
                <c:pt idx="93">
                  <c:v>0.0480597637044</c:v>
                </c:pt>
                <c:pt idx="94">
                  <c:v>0.0483975944687</c:v>
                </c:pt>
                <c:pt idx="95">
                  <c:v>0.0484375631595</c:v>
                </c:pt>
                <c:pt idx="96">
                  <c:v>0.0489710256337</c:v>
                </c:pt>
                <c:pt idx="97">
                  <c:v>0.0490577759913</c:v>
                </c:pt>
                <c:pt idx="98">
                  <c:v>0.0493270309303</c:v>
                </c:pt>
                <c:pt idx="99">
                  <c:v>0.049593337249</c:v>
                </c:pt>
                <c:pt idx="100">
                  <c:v>0.0496411300892</c:v>
                </c:pt>
                <c:pt idx="101">
                  <c:v>0.0496796858334</c:v>
                </c:pt>
                <c:pt idx="102">
                  <c:v>0.0501864140929</c:v>
                </c:pt>
                <c:pt idx="103">
                  <c:v>0.0511958055057</c:v>
                </c:pt>
                <c:pt idx="104">
                  <c:v>0.0517077773378</c:v>
                </c:pt>
                <c:pt idx="105">
                  <c:v>0.0517379907221</c:v>
                </c:pt>
                <c:pt idx="106">
                  <c:v>0.0518830180743</c:v>
                </c:pt>
                <c:pt idx="107">
                  <c:v>0.0520442713177</c:v>
                </c:pt>
                <c:pt idx="108">
                  <c:v>0.0523903540545</c:v>
                </c:pt>
                <c:pt idx="109">
                  <c:v>0.0525393068617</c:v>
                </c:pt>
                <c:pt idx="110">
                  <c:v>0.0526200581021</c:v>
                </c:pt>
                <c:pt idx="111">
                  <c:v>0.052874630265</c:v>
                </c:pt>
                <c:pt idx="112">
                  <c:v>0.0531333357999</c:v>
                </c:pt>
                <c:pt idx="113">
                  <c:v>0.0531871899349</c:v>
                </c:pt>
                <c:pt idx="114">
                  <c:v>0.0533312693413</c:v>
                </c:pt>
                <c:pt idx="115">
                  <c:v>0.0534678743784</c:v>
                </c:pt>
                <c:pt idx="116">
                  <c:v>0.053479558459</c:v>
                </c:pt>
                <c:pt idx="117">
                  <c:v>0.0538851499738</c:v>
                </c:pt>
                <c:pt idx="118">
                  <c:v>0.0541245523743</c:v>
                </c:pt>
                <c:pt idx="119">
                  <c:v>0.0542221857717</c:v>
                </c:pt>
                <c:pt idx="120">
                  <c:v>0.0545606158756</c:v>
                </c:pt>
                <c:pt idx="121">
                  <c:v>0.0545799213656</c:v>
                </c:pt>
                <c:pt idx="122">
                  <c:v>0.0551919634282</c:v>
                </c:pt>
                <c:pt idx="123">
                  <c:v>0.0556431685005</c:v>
                </c:pt>
                <c:pt idx="124">
                  <c:v>0.0566271163777</c:v>
                </c:pt>
                <c:pt idx="125">
                  <c:v>0.0571017707958</c:v>
                </c:pt>
                <c:pt idx="126">
                  <c:v>0.0571383600416</c:v>
                </c:pt>
                <c:pt idx="127">
                  <c:v>0.0572053140035</c:v>
                </c:pt>
                <c:pt idx="128">
                  <c:v>0.0572991537306</c:v>
                </c:pt>
                <c:pt idx="129">
                  <c:v>0.0574361349391</c:v>
                </c:pt>
                <c:pt idx="130">
                  <c:v>0.057969113936</c:v>
                </c:pt>
                <c:pt idx="131">
                  <c:v>0.0581199820806</c:v>
                </c:pt>
                <c:pt idx="132">
                  <c:v>0.0586749826361</c:v>
                </c:pt>
                <c:pt idx="133">
                  <c:v>0.05876803119</c:v>
                </c:pt>
                <c:pt idx="134">
                  <c:v>0.0590790872907</c:v>
                </c:pt>
                <c:pt idx="135">
                  <c:v>0.0591716117352</c:v>
                </c:pt>
                <c:pt idx="136">
                  <c:v>0.059353006344</c:v>
                </c:pt>
                <c:pt idx="137">
                  <c:v>0.0595713250638</c:v>
                </c:pt>
                <c:pt idx="138">
                  <c:v>0.0600339490486</c:v>
                </c:pt>
                <c:pt idx="139">
                  <c:v>0.0603797941007</c:v>
                </c:pt>
                <c:pt idx="140">
                  <c:v>0.0607478303704</c:v>
                </c:pt>
                <c:pt idx="141">
                  <c:v>0.0614112097797</c:v>
                </c:pt>
                <c:pt idx="142">
                  <c:v>0.0618412481071</c:v>
                </c:pt>
                <c:pt idx="143">
                  <c:v>0.0619812443338</c:v>
                </c:pt>
                <c:pt idx="144">
                  <c:v>0.06228111177</c:v>
                </c:pt>
                <c:pt idx="145">
                  <c:v>0.0624091872293</c:v>
                </c:pt>
                <c:pt idx="146">
                  <c:v>0.0632204458744</c:v>
                </c:pt>
                <c:pt idx="147">
                  <c:v>0.0638562208533</c:v>
                </c:pt>
                <c:pt idx="148">
                  <c:v>0.0638742973626</c:v>
                </c:pt>
                <c:pt idx="149">
                  <c:v>0.063911632214</c:v>
                </c:pt>
                <c:pt idx="150">
                  <c:v>0.0644751733784</c:v>
                </c:pt>
                <c:pt idx="151">
                  <c:v>0.0652900527418</c:v>
                </c:pt>
                <c:pt idx="152">
                  <c:v>0.0656958274164</c:v>
                </c:pt>
                <c:pt idx="153">
                  <c:v>0.0657530921609</c:v>
                </c:pt>
                <c:pt idx="154">
                  <c:v>0.0660689283</c:v>
                </c:pt>
                <c:pt idx="155">
                  <c:v>0.0660981134967</c:v>
                </c:pt>
                <c:pt idx="156">
                  <c:v>0.0661836020083</c:v>
                </c:pt>
                <c:pt idx="157">
                  <c:v>0.066371992921</c:v>
                </c:pt>
                <c:pt idx="158">
                  <c:v>0.0665077459309</c:v>
                </c:pt>
                <c:pt idx="159">
                  <c:v>0.0667277119039</c:v>
                </c:pt>
                <c:pt idx="160">
                  <c:v>0.0668363257323</c:v>
                </c:pt>
                <c:pt idx="161">
                  <c:v>0.067291110259</c:v>
                </c:pt>
                <c:pt idx="162">
                  <c:v>0.0675195930922</c:v>
                </c:pt>
                <c:pt idx="163">
                  <c:v>0.0677833692584</c:v>
                </c:pt>
                <c:pt idx="164">
                  <c:v>0.0685877064766</c:v>
                </c:pt>
                <c:pt idx="165">
                  <c:v>0.0686215124865</c:v>
                </c:pt>
                <c:pt idx="166">
                  <c:v>0.0709639636467</c:v>
                </c:pt>
                <c:pt idx="167">
                  <c:v>0.0711265121569</c:v>
                </c:pt>
                <c:pt idx="168">
                  <c:v>0.0711677157992</c:v>
                </c:pt>
                <c:pt idx="169">
                  <c:v>0.0715466831189</c:v>
                </c:pt>
                <c:pt idx="170">
                  <c:v>0.0717611377984</c:v>
                </c:pt>
                <c:pt idx="171">
                  <c:v>0.0718971423386</c:v>
                </c:pt>
                <c:pt idx="172">
                  <c:v>0.072181045747</c:v>
                </c:pt>
                <c:pt idx="173">
                  <c:v>0.0724273112215</c:v>
                </c:pt>
                <c:pt idx="174">
                  <c:v>0.0731858583206</c:v>
                </c:pt>
                <c:pt idx="175">
                  <c:v>0.0733287212217</c:v>
                </c:pt>
                <c:pt idx="176">
                  <c:v>0.0740162003331</c:v>
                </c:pt>
                <c:pt idx="177">
                  <c:v>0.0740802054019</c:v>
                </c:pt>
                <c:pt idx="178">
                  <c:v>0.074312479875</c:v>
                </c:pt>
                <c:pt idx="179">
                  <c:v>0.0765065061093</c:v>
                </c:pt>
                <c:pt idx="180">
                  <c:v>0.076759925287</c:v>
                </c:pt>
                <c:pt idx="181">
                  <c:v>0.0777263471709</c:v>
                </c:pt>
                <c:pt idx="182">
                  <c:v>0.0789177336334</c:v>
                </c:pt>
                <c:pt idx="183">
                  <c:v>0.0790759347956</c:v>
                </c:pt>
                <c:pt idx="184">
                  <c:v>0.0793363993879</c:v>
                </c:pt>
                <c:pt idx="185">
                  <c:v>0.0793657566156</c:v>
                </c:pt>
                <c:pt idx="186">
                  <c:v>0.079718732801</c:v>
                </c:pt>
                <c:pt idx="187">
                  <c:v>0.0801342461831</c:v>
                </c:pt>
                <c:pt idx="188">
                  <c:v>0.0802355950464</c:v>
                </c:pt>
                <c:pt idx="189">
                  <c:v>0.0803726826973</c:v>
                </c:pt>
                <c:pt idx="190">
                  <c:v>0.0805642346195</c:v>
                </c:pt>
                <c:pt idx="191">
                  <c:v>0.0806555504012</c:v>
                </c:pt>
                <c:pt idx="192">
                  <c:v>0.0807802541584</c:v>
                </c:pt>
                <c:pt idx="193">
                  <c:v>0.0813131136336</c:v>
                </c:pt>
                <c:pt idx="194">
                  <c:v>0.0815616948467</c:v>
                </c:pt>
                <c:pt idx="195">
                  <c:v>0.0816265297737</c:v>
                </c:pt>
                <c:pt idx="196">
                  <c:v>0.0816772565199</c:v>
                </c:pt>
                <c:pt idx="197">
                  <c:v>0.0819873122454</c:v>
                </c:pt>
                <c:pt idx="198">
                  <c:v>0.0820050554265</c:v>
                </c:pt>
                <c:pt idx="199">
                  <c:v>0.0831879462923</c:v>
                </c:pt>
                <c:pt idx="200">
                  <c:v>0.0836938002937</c:v>
                </c:pt>
                <c:pt idx="201">
                  <c:v>0.0844865958939</c:v>
                </c:pt>
                <c:pt idx="202">
                  <c:v>0.0847413314654</c:v>
                </c:pt>
                <c:pt idx="203">
                  <c:v>0.0848446568831</c:v>
                </c:pt>
                <c:pt idx="204">
                  <c:v>0.0855799947062</c:v>
                </c:pt>
                <c:pt idx="205">
                  <c:v>0.08558815742</c:v>
                </c:pt>
                <c:pt idx="206">
                  <c:v>0.0856708518947</c:v>
                </c:pt>
                <c:pt idx="207">
                  <c:v>0.0857162805827</c:v>
                </c:pt>
                <c:pt idx="208">
                  <c:v>0.0857292596935</c:v>
                </c:pt>
                <c:pt idx="209">
                  <c:v>0.0857314104034</c:v>
                </c:pt>
                <c:pt idx="210">
                  <c:v>0.0857880155883</c:v>
                </c:pt>
                <c:pt idx="211">
                  <c:v>0.0862342546736</c:v>
                </c:pt>
                <c:pt idx="212">
                  <c:v>0.0868301880108</c:v>
                </c:pt>
                <c:pt idx="213">
                  <c:v>0.0871386150524</c:v>
                </c:pt>
                <c:pt idx="214">
                  <c:v>0.087468199964</c:v>
                </c:pt>
                <c:pt idx="215">
                  <c:v>0.0880955050675</c:v>
                </c:pt>
                <c:pt idx="216">
                  <c:v>0.0880965660582</c:v>
                </c:pt>
                <c:pt idx="217">
                  <c:v>0.0881984938358</c:v>
                </c:pt>
                <c:pt idx="218">
                  <c:v>0.0884205701504</c:v>
                </c:pt>
                <c:pt idx="219">
                  <c:v>0.0887887791228</c:v>
                </c:pt>
                <c:pt idx="220">
                  <c:v>0.0889380043537</c:v>
                </c:pt>
                <c:pt idx="221">
                  <c:v>0.0889864813779</c:v>
                </c:pt>
                <c:pt idx="222">
                  <c:v>0.0890185759907</c:v>
                </c:pt>
                <c:pt idx="223">
                  <c:v>0.0899617105408</c:v>
                </c:pt>
                <c:pt idx="224">
                  <c:v>0.0902776370369</c:v>
                </c:pt>
                <c:pt idx="225">
                  <c:v>0.0908862972558</c:v>
                </c:pt>
                <c:pt idx="226">
                  <c:v>0.0914571641015</c:v>
                </c:pt>
                <c:pt idx="227">
                  <c:v>0.0917189747468</c:v>
                </c:pt>
                <c:pt idx="228">
                  <c:v>0.091880288009</c:v>
                </c:pt>
                <c:pt idx="229">
                  <c:v>0.0921631471687</c:v>
                </c:pt>
                <c:pt idx="230">
                  <c:v>0.0921913385865</c:v>
                </c:pt>
                <c:pt idx="231">
                  <c:v>0.0922505497939</c:v>
                </c:pt>
                <c:pt idx="232">
                  <c:v>0.0923303262378</c:v>
                </c:pt>
                <c:pt idx="233">
                  <c:v>0.0931312562789</c:v>
                </c:pt>
                <c:pt idx="234">
                  <c:v>0.0933031468497</c:v>
                </c:pt>
                <c:pt idx="235">
                  <c:v>0.0933595627091</c:v>
                </c:pt>
                <c:pt idx="236">
                  <c:v>0.0936879475623</c:v>
                </c:pt>
                <c:pt idx="237">
                  <c:v>0.0939333807531</c:v>
                </c:pt>
                <c:pt idx="238">
                  <c:v>0.0940942498297</c:v>
                </c:pt>
                <c:pt idx="239">
                  <c:v>0.0941400151534</c:v>
                </c:pt>
                <c:pt idx="240">
                  <c:v>0.0942868510642</c:v>
                </c:pt>
                <c:pt idx="241">
                  <c:v>0.0947620035838</c:v>
                </c:pt>
                <c:pt idx="242">
                  <c:v>0.0952483223973</c:v>
                </c:pt>
                <c:pt idx="243">
                  <c:v>0.0960140571572</c:v>
                </c:pt>
                <c:pt idx="244">
                  <c:v>0.0963295635259</c:v>
                </c:pt>
                <c:pt idx="245">
                  <c:v>0.0968467538571</c:v>
                </c:pt>
                <c:pt idx="246">
                  <c:v>0.0969359056795</c:v>
                </c:pt>
                <c:pt idx="247">
                  <c:v>0.0970520364082</c:v>
                </c:pt>
                <c:pt idx="248">
                  <c:v>0.0986348087757</c:v>
                </c:pt>
                <c:pt idx="249">
                  <c:v>0.0987590715364</c:v>
                </c:pt>
                <c:pt idx="250">
                  <c:v>0.0988371223017</c:v>
                </c:pt>
                <c:pt idx="251">
                  <c:v>0.0990780886351</c:v>
                </c:pt>
                <c:pt idx="252">
                  <c:v>0.100062537057</c:v>
                </c:pt>
                <c:pt idx="253">
                  <c:v>0.100175728743</c:v>
                </c:pt>
                <c:pt idx="254">
                  <c:v>0.101168059449</c:v>
                </c:pt>
                <c:pt idx="255">
                  <c:v>0.101268333126</c:v>
                </c:pt>
                <c:pt idx="256">
                  <c:v>0.102094176757</c:v>
                </c:pt>
                <c:pt idx="257">
                  <c:v>0.102572667831</c:v>
                </c:pt>
                <c:pt idx="258">
                  <c:v>0.102648446293</c:v>
                </c:pt>
                <c:pt idx="259">
                  <c:v>0.103216966961</c:v>
                </c:pt>
                <c:pt idx="260">
                  <c:v>0.103310829237</c:v>
                </c:pt>
                <c:pt idx="261">
                  <c:v>0.103337850835</c:v>
                </c:pt>
                <c:pt idx="262">
                  <c:v>0.103369740732</c:v>
                </c:pt>
                <c:pt idx="263">
                  <c:v>0.103769729599</c:v>
                </c:pt>
                <c:pt idx="264">
                  <c:v>0.103842433348</c:v>
                </c:pt>
                <c:pt idx="265">
                  <c:v>0.104174646199</c:v>
                </c:pt>
                <c:pt idx="266">
                  <c:v>0.105193564409</c:v>
                </c:pt>
                <c:pt idx="267">
                  <c:v>0.106119053023</c:v>
                </c:pt>
                <c:pt idx="268">
                  <c:v>0.10617722597</c:v>
                </c:pt>
                <c:pt idx="269">
                  <c:v>0.107120338225</c:v>
                </c:pt>
                <c:pt idx="270">
                  <c:v>0.10768518181</c:v>
                </c:pt>
                <c:pt idx="271">
                  <c:v>0.107786599984</c:v>
                </c:pt>
                <c:pt idx="272">
                  <c:v>0.107856880348</c:v>
                </c:pt>
                <c:pt idx="273">
                  <c:v>0.108317211533</c:v>
                </c:pt>
                <c:pt idx="274">
                  <c:v>0.108320151016</c:v>
                </c:pt>
                <c:pt idx="275">
                  <c:v>0.109147149007</c:v>
                </c:pt>
                <c:pt idx="276">
                  <c:v>0.109149675018</c:v>
                </c:pt>
                <c:pt idx="277">
                  <c:v>0.109361433363</c:v>
                </c:pt>
                <c:pt idx="278">
                  <c:v>0.10983936921</c:v>
                </c:pt>
                <c:pt idx="279">
                  <c:v>0.10985212162</c:v>
                </c:pt>
                <c:pt idx="280">
                  <c:v>0.110174491153</c:v>
                </c:pt>
                <c:pt idx="281">
                  <c:v>0.110810774286</c:v>
                </c:pt>
                <c:pt idx="282">
                  <c:v>0.110991474132</c:v>
                </c:pt>
                <c:pt idx="283">
                  <c:v>0.111667524113</c:v>
                </c:pt>
                <c:pt idx="284">
                  <c:v>0.111826779952</c:v>
                </c:pt>
                <c:pt idx="285">
                  <c:v>0.112185916039</c:v>
                </c:pt>
                <c:pt idx="286">
                  <c:v>0.113245647129</c:v>
                </c:pt>
                <c:pt idx="287">
                  <c:v>0.113388781697</c:v>
                </c:pt>
                <c:pt idx="288">
                  <c:v>0.114363695823</c:v>
                </c:pt>
                <c:pt idx="289">
                  <c:v>0.115870329919</c:v>
                </c:pt>
                <c:pt idx="290">
                  <c:v>0.117513760607</c:v>
                </c:pt>
                <c:pt idx="291">
                  <c:v>0.117715495998</c:v>
                </c:pt>
                <c:pt idx="292">
                  <c:v>0.119442247848</c:v>
                </c:pt>
                <c:pt idx="293">
                  <c:v>0.119474009574</c:v>
                </c:pt>
                <c:pt idx="294">
                  <c:v>0.119677956471</c:v>
                </c:pt>
                <c:pt idx="295">
                  <c:v>0.119986029629</c:v>
                </c:pt>
                <c:pt idx="296">
                  <c:v>0.120163897419</c:v>
                </c:pt>
                <c:pt idx="297">
                  <c:v>0.120203074738</c:v>
                </c:pt>
                <c:pt idx="298">
                  <c:v>0.120375238912</c:v>
                </c:pt>
                <c:pt idx="299">
                  <c:v>0.120433145977</c:v>
                </c:pt>
                <c:pt idx="300">
                  <c:v>0.120828558917</c:v>
                </c:pt>
                <c:pt idx="301">
                  <c:v>0.121285086654</c:v>
                </c:pt>
                <c:pt idx="302">
                  <c:v>0.121449617085</c:v>
                </c:pt>
                <c:pt idx="303">
                  <c:v>0.12235932813</c:v>
                </c:pt>
                <c:pt idx="304">
                  <c:v>0.12321985859</c:v>
                </c:pt>
                <c:pt idx="305">
                  <c:v>0.123581165691</c:v>
                </c:pt>
                <c:pt idx="306">
                  <c:v>0.123950016179</c:v>
                </c:pt>
                <c:pt idx="307">
                  <c:v>0.124479331864</c:v>
                </c:pt>
                <c:pt idx="308">
                  <c:v>0.124773569761</c:v>
                </c:pt>
                <c:pt idx="309">
                  <c:v>0.124972290593</c:v>
                </c:pt>
                <c:pt idx="310">
                  <c:v>0.125668516412</c:v>
                </c:pt>
                <c:pt idx="311">
                  <c:v>0.125954463983</c:v>
                </c:pt>
                <c:pt idx="312">
                  <c:v>0.126236825791</c:v>
                </c:pt>
                <c:pt idx="313">
                  <c:v>0.127219867272</c:v>
                </c:pt>
                <c:pt idx="314">
                  <c:v>0.1273502867</c:v>
                </c:pt>
                <c:pt idx="315">
                  <c:v>0.127995924559</c:v>
                </c:pt>
                <c:pt idx="316">
                  <c:v>0.128030334412</c:v>
                </c:pt>
                <c:pt idx="317">
                  <c:v>0.12822388854</c:v>
                </c:pt>
                <c:pt idx="318">
                  <c:v>0.128952833606</c:v>
                </c:pt>
                <c:pt idx="319">
                  <c:v>0.130646160415</c:v>
                </c:pt>
                <c:pt idx="320">
                  <c:v>0.130711776211</c:v>
                </c:pt>
                <c:pt idx="321">
                  <c:v>0.13109412456</c:v>
                </c:pt>
                <c:pt idx="322">
                  <c:v>0.131531543515</c:v>
                </c:pt>
                <c:pt idx="323">
                  <c:v>0.131851851744</c:v>
                </c:pt>
                <c:pt idx="324">
                  <c:v>0.131858824249</c:v>
                </c:pt>
                <c:pt idx="325">
                  <c:v>0.132607812285</c:v>
                </c:pt>
                <c:pt idx="326">
                  <c:v>0.132626146033</c:v>
                </c:pt>
                <c:pt idx="327">
                  <c:v>0.132863088118</c:v>
                </c:pt>
                <c:pt idx="328">
                  <c:v>0.133060537024</c:v>
                </c:pt>
                <c:pt idx="329">
                  <c:v>0.133119838653</c:v>
                </c:pt>
                <c:pt idx="330">
                  <c:v>0.134193051493</c:v>
                </c:pt>
                <c:pt idx="331">
                  <c:v>0.134834519102</c:v>
                </c:pt>
                <c:pt idx="332">
                  <c:v>0.136105026107</c:v>
                </c:pt>
                <c:pt idx="333">
                  <c:v>0.136862251352</c:v>
                </c:pt>
                <c:pt idx="334">
                  <c:v>0.137097877724</c:v>
                </c:pt>
                <c:pt idx="335">
                  <c:v>0.13720193309</c:v>
                </c:pt>
                <c:pt idx="336">
                  <c:v>0.138386786141</c:v>
                </c:pt>
                <c:pt idx="337">
                  <c:v>0.138766566251</c:v>
                </c:pt>
                <c:pt idx="338">
                  <c:v>0.139031300129</c:v>
                </c:pt>
                <c:pt idx="339">
                  <c:v>0.139227694178</c:v>
                </c:pt>
                <c:pt idx="340">
                  <c:v>0.139586187931</c:v>
                </c:pt>
                <c:pt idx="341">
                  <c:v>0.139835974518</c:v>
                </c:pt>
                <c:pt idx="342">
                  <c:v>0.140040538315</c:v>
                </c:pt>
                <c:pt idx="343">
                  <c:v>0.140315719098</c:v>
                </c:pt>
                <c:pt idx="344">
                  <c:v>0.141324024314</c:v>
                </c:pt>
                <c:pt idx="345">
                  <c:v>0.14298239691</c:v>
                </c:pt>
                <c:pt idx="346">
                  <c:v>0.143544930388</c:v>
                </c:pt>
                <c:pt idx="347">
                  <c:v>0.143663484491</c:v>
                </c:pt>
                <c:pt idx="348">
                  <c:v>0.143950287722</c:v>
                </c:pt>
                <c:pt idx="349">
                  <c:v>0.145901026764</c:v>
                </c:pt>
                <c:pt idx="350">
                  <c:v>0.146673006384</c:v>
                </c:pt>
                <c:pt idx="351">
                  <c:v>0.146967705136</c:v>
                </c:pt>
                <c:pt idx="352">
                  <c:v>0.147297137502</c:v>
                </c:pt>
                <c:pt idx="353">
                  <c:v>0.148634420251</c:v>
                </c:pt>
                <c:pt idx="354">
                  <c:v>0.14882185806</c:v>
                </c:pt>
                <c:pt idx="355">
                  <c:v>0.149131891233</c:v>
                </c:pt>
                <c:pt idx="356">
                  <c:v>0.151343626342</c:v>
                </c:pt>
                <c:pt idx="357">
                  <c:v>0.152138842051</c:v>
                </c:pt>
                <c:pt idx="358">
                  <c:v>0.152623487326</c:v>
                </c:pt>
                <c:pt idx="359">
                  <c:v>0.154186137901</c:v>
                </c:pt>
                <c:pt idx="360">
                  <c:v>0.154381741287</c:v>
                </c:pt>
                <c:pt idx="361">
                  <c:v>0.15516707322</c:v>
                </c:pt>
                <c:pt idx="362">
                  <c:v>0.155201707655</c:v>
                </c:pt>
                <c:pt idx="363">
                  <c:v>0.155725919238</c:v>
                </c:pt>
                <c:pt idx="364">
                  <c:v>0.156312624056</c:v>
                </c:pt>
                <c:pt idx="365">
                  <c:v>0.156790835687</c:v>
                </c:pt>
                <c:pt idx="366">
                  <c:v>0.157062205692</c:v>
                </c:pt>
                <c:pt idx="367">
                  <c:v>0.157852743276</c:v>
                </c:pt>
                <c:pt idx="368">
                  <c:v>0.158491327306</c:v>
                </c:pt>
                <c:pt idx="369">
                  <c:v>0.159161722112</c:v>
                </c:pt>
                <c:pt idx="370">
                  <c:v>0.159312154187</c:v>
                </c:pt>
                <c:pt idx="371">
                  <c:v>0.159434922294</c:v>
                </c:pt>
                <c:pt idx="372">
                  <c:v>0.159616781619</c:v>
                </c:pt>
                <c:pt idx="373">
                  <c:v>0.160707480474</c:v>
                </c:pt>
                <c:pt idx="374">
                  <c:v>0.161853350396</c:v>
                </c:pt>
                <c:pt idx="375">
                  <c:v>0.161950084754</c:v>
                </c:pt>
                <c:pt idx="376">
                  <c:v>0.162179529493</c:v>
                </c:pt>
                <c:pt idx="377">
                  <c:v>0.162246456592</c:v>
                </c:pt>
                <c:pt idx="378">
                  <c:v>0.162270114683</c:v>
                </c:pt>
                <c:pt idx="379">
                  <c:v>0.162400821456</c:v>
                </c:pt>
                <c:pt idx="380">
                  <c:v>0.162400821456</c:v>
                </c:pt>
                <c:pt idx="381">
                  <c:v>0.162676714781</c:v>
                </c:pt>
                <c:pt idx="382">
                  <c:v>0.163100889493</c:v>
                </c:pt>
                <c:pt idx="383">
                  <c:v>0.163397971007</c:v>
                </c:pt>
                <c:pt idx="384">
                  <c:v>0.163908741149</c:v>
                </c:pt>
                <c:pt idx="385">
                  <c:v>0.164036194178</c:v>
                </c:pt>
                <c:pt idx="386">
                  <c:v>0.164503340208</c:v>
                </c:pt>
                <c:pt idx="387">
                  <c:v>0.165184898972</c:v>
                </c:pt>
                <c:pt idx="388">
                  <c:v>0.165658472169</c:v>
                </c:pt>
                <c:pt idx="389">
                  <c:v>0.16637657766</c:v>
                </c:pt>
                <c:pt idx="390">
                  <c:v>0.166648034243</c:v>
                </c:pt>
                <c:pt idx="391">
                  <c:v>0.166899553988</c:v>
                </c:pt>
                <c:pt idx="392">
                  <c:v>0.168008324403</c:v>
                </c:pt>
                <c:pt idx="393">
                  <c:v>0.16802218922</c:v>
                </c:pt>
                <c:pt idx="394">
                  <c:v>0.168381668497</c:v>
                </c:pt>
                <c:pt idx="395">
                  <c:v>0.168637508779</c:v>
                </c:pt>
                <c:pt idx="396">
                  <c:v>0.169471508774</c:v>
                </c:pt>
                <c:pt idx="397">
                  <c:v>0.169609520263</c:v>
                </c:pt>
                <c:pt idx="398">
                  <c:v>0.169798671708</c:v>
                </c:pt>
                <c:pt idx="399">
                  <c:v>0.170977171781</c:v>
                </c:pt>
                <c:pt idx="400">
                  <c:v>0.171625787689</c:v>
                </c:pt>
                <c:pt idx="401">
                  <c:v>0.172287977008</c:v>
                </c:pt>
                <c:pt idx="402">
                  <c:v>0.172666268173</c:v>
                </c:pt>
                <c:pt idx="403">
                  <c:v>0.172895890249</c:v>
                </c:pt>
                <c:pt idx="404">
                  <c:v>0.172895890249</c:v>
                </c:pt>
                <c:pt idx="405">
                  <c:v>0.172895890249</c:v>
                </c:pt>
                <c:pt idx="406">
                  <c:v>0.172895890249</c:v>
                </c:pt>
                <c:pt idx="407">
                  <c:v>0.172895890249</c:v>
                </c:pt>
                <c:pt idx="408">
                  <c:v>0.172895890249</c:v>
                </c:pt>
                <c:pt idx="409">
                  <c:v>0.172895890249</c:v>
                </c:pt>
                <c:pt idx="410">
                  <c:v>0.172895890249</c:v>
                </c:pt>
                <c:pt idx="411">
                  <c:v>0.172895890249</c:v>
                </c:pt>
                <c:pt idx="412">
                  <c:v>0.172895890249</c:v>
                </c:pt>
                <c:pt idx="413">
                  <c:v>0.172895890249</c:v>
                </c:pt>
                <c:pt idx="414">
                  <c:v>0.172895890249</c:v>
                </c:pt>
                <c:pt idx="415">
                  <c:v>0.172895890249</c:v>
                </c:pt>
                <c:pt idx="416">
                  <c:v>0.172895890249</c:v>
                </c:pt>
                <c:pt idx="417">
                  <c:v>0.172895890249</c:v>
                </c:pt>
                <c:pt idx="418">
                  <c:v>0.172895890249</c:v>
                </c:pt>
                <c:pt idx="419">
                  <c:v>0.172895890249</c:v>
                </c:pt>
                <c:pt idx="420">
                  <c:v>0.172895890249</c:v>
                </c:pt>
                <c:pt idx="421">
                  <c:v>0.172895890249</c:v>
                </c:pt>
                <c:pt idx="422">
                  <c:v>0.172895890249</c:v>
                </c:pt>
                <c:pt idx="423">
                  <c:v>0.172895890249</c:v>
                </c:pt>
                <c:pt idx="424">
                  <c:v>0.172895890249</c:v>
                </c:pt>
                <c:pt idx="425">
                  <c:v>0.172895890249</c:v>
                </c:pt>
                <c:pt idx="426">
                  <c:v>0.172895890249</c:v>
                </c:pt>
                <c:pt idx="427">
                  <c:v>0.172895890249</c:v>
                </c:pt>
                <c:pt idx="428">
                  <c:v>0.172895890249</c:v>
                </c:pt>
                <c:pt idx="429">
                  <c:v>0.172895890249</c:v>
                </c:pt>
                <c:pt idx="430">
                  <c:v>0.172895890249</c:v>
                </c:pt>
                <c:pt idx="431">
                  <c:v>0.172895890249</c:v>
                </c:pt>
                <c:pt idx="432">
                  <c:v>0.172895890249</c:v>
                </c:pt>
                <c:pt idx="433">
                  <c:v>0.172895890249</c:v>
                </c:pt>
                <c:pt idx="434">
                  <c:v>0.172895890249</c:v>
                </c:pt>
                <c:pt idx="435">
                  <c:v>0.172895890249</c:v>
                </c:pt>
                <c:pt idx="436">
                  <c:v>0.172895890249</c:v>
                </c:pt>
                <c:pt idx="437">
                  <c:v>0.172895890249</c:v>
                </c:pt>
                <c:pt idx="438">
                  <c:v>0.172895890249</c:v>
                </c:pt>
                <c:pt idx="439">
                  <c:v>0.172895890249</c:v>
                </c:pt>
                <c:pt idx="440">
                  <c:v>0.172895890249</c:v>
                </c:pt>
                <c:pt idx="441">
                  <c:v>0.172895890249</c:v>
                </c:pt>
                <c:pt idx="442">
                  <c:v>0.172895890249</c:v>
                </c:pt>
                <c:pt idx="443">
                  <c:v>0.172895890249</c:v>
                </c:pt>
                <c:pt idx="444">
                  <c:v>0.172895890249</c:v>
                </c:pt>
                <c:pt idx="445">
                  <c:v>0.172895890249</c:v>
                </c:pt>
                <c:pt idx="446">
                  <c:v>0.172895890249</c:v>
                </c:pt>
                <c:pt idx="447">
                  <c:v>0.172895890249</c:v>
                </c:pt>
                <c:pt idx="448">
                  <c:v>0.172895890249</c:v>
                </c:pt>
                <c:pt idx="449">
                  <c:v>0.172895890249</c:v>
                </c:pt>
                <c:pt idx="450">
                  <c:v>0.172895890249</c:v>
                </c:pt>
                <c:pt idx="451">
                  <c:v>0.172895890249</c:v>
                </c:pt>
                <c:pt idx="452">
                  <c:v>0.172895890249</c:v>
                </c:pt>
                <c:pt idx="453">
                  <c:v>0.172895890249</c:v>
                </c:pt>
                <c:pt idx="454">
                  <c:v>0.172895890249</c:v>
                </c:pt>
                <c:pt idx="455">
                  <c:v>0.172895890249</c:v>
                </c:pt>
                <c:pt idx="456">
                  <c:v>0.172895890249</c:v>
                </c:pt>
                <c:pt idx="457">
                  <c:v>0.172895890249</c:v>
                </c:pt>
                <c:pt idx="458">
                  <c:v>0.172895890249</c:v>
                </c:pt>
                <c:pt idx="459">
                  <c:v>0.172895890249</c:v>
                </c:pt>
                <c:pt idx="460">
                  <c:v>0.172895890249</c:v>
                </c:pt>
                <c:pt idx="461">
                  <c:v>0.172895890249</c:v>
                </c:pt>
                <c:pt idx="462">
                  <c:v>0.172895890249</c:v>
                </c:pt>
                <c:pt idx="463">
                  <c:v>0.172895890249</c:v>
                </c:pt>
                <c:pt idx="464">
                  <c:v>0.172895890249</c:v>
                </c:pt>
                <c:pt idx="465">
                  <c:v>0.172895890249</c:v>
                </c:pt>
                <c:pt idx="466">
                  <c:v>0.172895890249</c:v>
                </c:pt>
                <c:pt idx="467">
                  <c:v>0.172895890249</c:v>
                </c:pt>
                <c:pt idx="468">
                  <c:v>0.172895890249</c:v>
                </c:pt>
                <c:pt idx="469">
                  <c:v>0.172895890249</c:v>
                </c:pt>
                <c:pt idx="470">
                  <c:v>0.172895890249</c:v>
                </c:pt>
                <c:pt idx="471">
                  <c:v>0.172895890249</c:v>
                </c:pt>
                <c:pt idx="472">
                  <c:v>0.172895890249</c:v>
                </c:pt>
                <c:pt idx="473">
                  <c:v>0.172895890249</c:v>
                </c:pt>
                <c:pt idx="474">
                  <c:v>0.172895890249</c:v>
                </c:pt>
                <c:pt idx="475">
                  <c:v>0.172895890249</c:v>
                </c:pt>
                <c:pt idx="476">
                  <c:v>0.172895890249</c:v>
                </c:pt>
                <c:pt idx="477">
                  <c:v>0.172895890249</c:v>
                </c:pt>
                <c:pt idx="478">
                  <c:v>0.172895890249</c:v>
                </c:pt>
                <c:pt idx="479">
                  <c:v>0.172895890249</c:v>
                </c:pt>
                <c:pt idx="480">
                  <c:v>0.172895890249</c:v>
                </c:pt>
                <c:pt idx="481">
                  <c:v>0.172895890249</c:v>
                </c:pt>
                <c:pt idx="482">
                  <c:v>0.172895890249</c:v>
                </c:pt>
                <c:pt idx="483">
                  <c:v>0.172895890249</c:v>
                </c:pt>
                <c:pt idx="484">
                  <c:v>0.172895890249</c:v>
                </c:pt>
                <c:pt idx="485">
                  <c:v>0.172895890249</c:v>
                </c:pt>
                <c:pt idx="486">
                  <c:v>0.172895890249</c:v>
                </c:pt>
                <c:pt idx="487">
                  <c:v>0.172895890249</c:v>
                </c:pt>
                <c:pt idx="488">
                  <c:v>0.172895890249</c:v>
                </c:pt>
                <c:pt idx="489">
                  <c:v>0.172895890249</c:v>
                </c:pt>
                <c:pt idx="490">
                  <c:v>0.172895890249</c:v>
                </c:pt>
                <c:pt idx="491">
                  <c:v>0.172895890249</c:v>
                </c:pt>
                <c:pt idx="492">
                  <c:v>0.172895890249</c:v>
                </c:pt>
                <c:pt idx="493">
                  <c:v>0.172895890249</c:v>
                </c:pt>
                <c:pt idx="494">
                  <c:v>0.172895890249</c:v>
                </c:pt>
                <c:pt idx="495">
                  <c:v>0.172895890249</c:v>
                </c:pt>
                <c:pt idx="496">
                  <c:v>0.172895890249</c:v>
                </c:pt>
                <c:pt idx="497">
                  <c:v>0.172895890249</c:v>
                </c:pt>
                <c:pt idx="498">
                  <c:v>0.172895890249</c:v>
                </c:pt>
                <c:pt idx="499">
                  <c:v>0.172895890249</c:v>
                </c:pt>
                <c:pt idx="500">
                  <c:v>0.172895890249</c:v>
                </c:pt>
                <c:pt idx="501">
                  <c:v>0.172895890249</c:v>
                </c:pt>
                <c:pt idx="502">
                  <c:v>0.172895890249</c:v>
                </c:pt>
                <c:pt idx="503">
                  <c:v>0.172895890249</c:v>
                </c:pt>
                <c:pt idx="504">
                  <c:v>0.172895890249</c:v>
                </c:pt>
                <c:pt idx="505">
                  <c:v>0.172895890249</c:v>
                </c:pt>
                <c:pt idx="506">
                  <c:v>0.172895890249</c:v>
                </c:pt>
                <c:pt idx="507">
                  <c:v>0.172895890249</c:v>
                </c:pt>
                <c:pt idx="508">
                  <c:v>0.172895890249</c:v>
                </c:pt>
                <c:pt idx="509">
                  <c:v>0.172895890249</c:v>
                </c:pt>
                <c:pt idx="510">
                  <c:v>0.172895890249</c:v>
                </c:pt>
                <c:pt idx="511">
                  <c:v>0.172895890249</c:v>
                </c:pt>
                <c:pt idx="512">
                  <c:v>0.172895890249</c:v>
                </c:pt>
                <c:pt idx="513">
                  <c:v>0.172895890249</c:v>
                </c:pt>
                <c:pt idx="514">
                  <c:v>0.172895890249</c:v>
                </c:pt>
                <c:pt idx="515">
                  <c:v>0.172895890249</c:v>
                </c:pt>
                <c:pt idx="516">
                  <c:v>0.172895890249</c:v>
                </c:pt>
                <c:pt idx="517">
                  <c:v>0.172895890249</c:v>
                </c:pt>
                <c:pt idx="518">
                  <c:v>0.172895890249</c:v>
                </c:pt>
                <c:pt idx="519">
                  <c:v>0.172895890249</c:v>
                </c:pt>
                <c:pt idx="520">
                  <c:v>0.172895890249</c:v>
                </c:pt>
                <c:pt idx="521">
                  <c:v>0.172895890249</c:v>
                </c:pt>
                <c:pt idx="522">
                  <c:v>0.172895890249</c:v>
                </c:pt>
                <c:pt idx="523">
                  <c:v>0.172895890249</c:v>
                </c:pt>
                <c:pt idx="524">
                  <c:v>0.172895890249</c:v>
                </c:pt>
                <c:pt idx="525">
                  <c:v>0.172895890249</c:v>
                </c:pt>
                <c:pt idx="526">
                  <c:v>0.172895890249</c:v>
                </c:pt>
                <c:pt idx="527">
                  <c:v>0.172895890249</c:v>
                </c:pt>
                <c:pt idx="528">
                  <c:v>0.172895890249</c:v>
                </c:pt>
                <c:pt idx="529">
                  <c:v>0.172895890249</c:v>
                </c:pt>
                <c:pt idx="530">
                  <c:v>0.172895890249</c:v>
                </c:pt>
                <c:pt idx="531">
                  <c:v>0.172895890249</c:v>
                </c:pt>
                <c:pt idx="532">
                  <c:v>0.172895890249</c:v>
                </c:pt>
                <c:pt idx="533">
                  <c:v>0.172895890249</c:v>
                </c:pt>
                <c:pt idx="534">
                  <c:v>0.172895890249</c:v>
                </c:pt>
                <c:pt idx="535">
                  <c:v>0.172895890249</c:v>
                </c:pt>
                <c:pt idx="536">
                  <c:v>0.172895890249</c:v>
                </c:pt>
                <c:pt idx="537">
                  <c:v>0.172895890249</c:v>
                </c:pt>
                <c:pt idx="538">
                  <c:v>0.172895890249</c:v>
                </c:pt>
                <c:pt idx="539">
                  <c:v>0.172895890249</c:v>
                </c:pt>
                <c:pt idx="540">
                  <c:v>0.172895890249</c:v>
                </c:pt>
                <c:pt idx="541">
                  <c:v>0.172895890249</c:v>
                </c:pt>
                <c:pt idx="542">
                  <c:v>0.172895890249</c:v>
                </c:pt>
                <c:pt idx="543">
                  <c:v>0.172895890249</c:v>
                </c:pt>
                <c:pt idx="544">
                  <c:v>0.172895890249</c:v>
                </c:pt>
                <c:pt idx="545">
                  <c:v>0.172895890249</c:v>
                </c:pt>
                <c:pt idx="546">
                  <c:v>0.172895890249</c:v>
                </c:pt>
                <c:pt idx="547">
                  <c:v>0.172895890249</c:v>
                </c:pt>
                <c:pt idx="548">
                  <c:v>0.172895890249</c:v>
                </c:pt>
                <c:pt idx="549">
                  <c:v>0.172974192253</c:v>
                </c:pt>
                <c:pt idx="550">
                  <c:v>0.173253273486</c:v>
                </c:pt>
                <c:pt idx="551">
                  <c:v>0.173398250554</c:v>
                </c:pt>
                <c:pt idx="552">
                  <c:v>0.173440412947</c:v>
                </c:pt>
                <c:pt idx="553">
                  <c:v>0.173732297854</c:v>
                </c:pt>
                <c:pt idx="554">
                  <c:v>0.174231597242</c:v>
                </c:pt>
                <c:pt idx="555">
                  <c:v>0.175382531076</c:v>
                </c:pt>
                <c:pt idx="556">
                  <c:v>0.17590788464</c:v>
                </c:pt>
                <c:pt idx="557">
                  <c:v>0.176295200868</c:v>
                </c:pt>
                <c:pt idx="558">
                  <c:v>0.176467543696</c:v>
                </c:pt>
                <c:pt idx="559">
                  <c:v>0.177601910639</c:v>
                </c:pt>
                <c:pt idx="560">
                  <c:v>0.177692459562</c:v>
                </c:pt>
                <c:pt idx="561">
                  <c:v>0.177981563761</c:v>
                </c:pt>
                <c:pt idx="562">
                  <c:v>0.178386405854</c:v>
                </c:pt>
                <c:pt idx="563">
                  <c:v>0.179169786595</c:v>
                </c:pt>
                <c:pt idx="564">
                  <c:v>0.179367612153</c:v>
                </c:pt>
                <c:pt idx="565">
                  <c:v>0.179780052728</c:v>
                </c:pt>
                <c:pt idx="566">
                  <c:v>0.17990635638</c:v>
                </c:pt>
                <c:pt idx="567">
                  <c:v>0.180150871492</c:v>
                </c:pt>
                <c:pt idx="568">
                  <c:v>0.180544636268</c:v>
                </c:pt>
                <c:pt idx="569">
                  <c:v>0.180620202153</c:v>
                </c:pt>
                <c:pt idx="570">
                  <c:v>0.181032440872</c:v>
                </c:pt>
                <c:pt idx="571">
                  <c:v>0.181478913972</c:v>
                </c:pt>
                <c:pt idx="572">
                  <c:v>0.181612771386</c:v>
                </c:pt>
                <c:pt idx="573">
                  <c:v>0.181790078722</c:v>
                </c:pt>
                <c:pt idx="574">
                  <c:v>0.182666877383</c:v>
                </c:pt>
                <c:pt idx="575">
                  <c:v>0.183299863952</c:v>
                </c:pt>
                <c:pt idx="576">
                  <c:v>0.183375525938</c:v>
                </c:pt>
                <c:pt idx="577">
                  <c:v>0.18342334239</c:v>
                </c:pt>
                <c:pt idx="578">
                  <c:v>0.184545762337</c:v>
                </c:pt>
                <c:pt idx="579">
                  <c:v>0.184942869402</c:v>
                </c:pt>
                <c:pt idx="580">
                  <c:v>0.185023956516</c:v>
                </c:pt>
                <c:pt idx="581">
                  <c:v>0.18568478606</c:v>
                </c:pt>
                <c:pt idx="582">
                  <c:v>0.185737309547</c:v>
                </c:pt>
                <c:pt idx="583">
                  <c:v>0.186825945501</c:v>
                </c:pt>
                <c:pt idx="584">
                  <c:v>0.187148933169</c:v>
                </c:pt>
                <c:pt idx="585">
                  <c:v>0.187356536486</c:v>
                </c:pt>
                <c:pt idx="586">
                  <c:v>0.187838140105</c:v>
                </c:pt>
                <c:pt idx="587">
                  <c:v>0.188109207333</c:v>
                </c:pt>
                <c:pt idx="588">
                  <c:v>0.189380903804</c:v>
                </c:pt>
                <c:pt idx="589">
                  <c:v>0.189484582328</c:v>
                </c:pt>
                <c:pt idx="590">
                  <c:v>0.189928896401</c:v>
                </c:pt>
                <c:pt idx="591">
                  <c:v>0.189953521095</c:v>
                </c:pt>
                <c:pt idx="592">
                  <c:v>0.190512993312</c:v>
                </c:pt>
                <c:pt idx="593">
                  <c:v>0.192261677287</c:v>
                </c:pt>
                <c:pt idx="594">
                  <c:v>0.192798501337</c:v>
                </c:pt>
                <c:pt idx="595">
                  <c:v>0.193603307855</c:v>
                </c:pt>
                <c:pt idx="596">
                  <c:v>0.194880255857</c:v>
                </c:pt>
                <c:pt idx="597">
                  <c:v>0.196755324416</c:v>
                </c:pt>
                <c:pt idx="598">
                  <c:v>0.197233705863</c:v>
                </c:pt>
                <c:pt idx="599">
                  <c:v>0.197478005559</c:v>
                </c:pt>
                <c:pt idx="600">
                  <c:v>0.197539933702</c:v>
                </c:pt>
                <c:pt idx="601">
                  <c:v>0.199723582214</c:v>
                </c:pt>
                <c:pt idx="602">
                  <c:v>0.1998003654</c:v>
                </c:pt>
                <c:pt idx="603">
                  <c:v>0.200316675073</c:v>
                </c:pt>
                <c:pt idx="604">
                  <c:v>0.200366206953</c:v>
                </c:pt>
                <c:pt idx="605">
                  <c:v>0.200560358124</c:v>
                </c:pt>
                <c:pt idx="606">
                  <c:v>0.201190924661</c:v>
                </c:pt>
                <c:pt idx="607">
                  <c:v>0.202792897932</c:v>
                </c:pt>
                <c:pt idx="608">
                  <c:v>0.203156610225</c:v>
                </c:pt>
                <c:pt idx="609">
                  <c:v>0.203453976553</c:v>
                </c:pt>
                <c:pt idx="610">
                  <c:v>0.204350220311</c:v>
                </c:pt>
                <c:pt idx="611">
                  <c:v>0.204410022307</c:v>
                </c:pt>
                <c:pt idx="612">
                  <c:v>0.204429418041</c:v>
                </c:pt>
                <c:pt idx="613">
                  <c:v>0.205052578019</c:v>
                </c:pt>
                <c:pt idx="614">
                  <c:v>0.205274454575</c:v>
                </c:pt>
                <c:pt idx="615">
                  <c:v>0.206090989933</c:v>
                </c:pt>
                <c:pt idx="616">
                  <c:v>0.206592095708</c:v>
                </c:pt>
                <c:pt idx="617">
                  <c:v>0.206718040241</c:v>
                </c:pt>
                <c:pt idx="618">
                  <c:v>0.206884055726</c:v>
                </c:pt>
                <c:pt idx="619">
                  <c:v>0.207404899084</c:v>
                </c:pt>
                <c:pt idx="620">
                  <c:v>0.207666089451</c:v>
                </c:pt>
                <c:pt idx="621">
                  <c:v>0.20835826058</c:v>
                </c:pt>
                <c:pt idx="622">
                  <c:v>0.208807229122</c:v>
                </c:pt>
                <c:pt idx="623">
                  <c:v>0.209111580306</c:v>
                </c:pt>
                <c:pt idx="624">
                  <c:v>0.209238766159</c:v>
                </c:pt>
                <c:pt idx="625">
                  <c:v>0.209535211973</c:v>
                </c:pt>
                <c:pt idx="626">
                  <c:v>0.209869782227</c:v>
                </c:pt>
                <c:pt idx="627">
                  <c:v>0.210707898747</c:v>
                </c:pt>
                <c:pt idx="628">
                  <c:v>0.212432507448</c:v>
                </c:pt>
                <c:pt idx="629">
                  <c:v>0.216328116886</c:v>
                </c:pt>
                <c:pt idx="630">
                  <c:v>0.216853516347</c:v>
                </c:pt>
                <c:pt idx="631">
                  <c:v>0.217181360284</c:v>
                </c:pt>
                <c:pt idx="632">
                  <c:v>0.21927169827</c:v>
                </c:pt>
                <c:pt idx="633">
                  <c:v>0.219303116915</c:v>
                </c:pt>
                <c:pt idx="634">
                  <c:v>0.219308073892</c:v>
                </c:pt>
                <c:pt idx="635">
                  <c:v>0.220341997212</c:v>
                </c:pt>
                <c:pt idx="636">
                  <c:v>0.220722524129</c:v>
                </c:pt>
                <c:pt idx="637">
                  <c:v>0.221674459248</c:v>
                </c:pt>
                <c:pt idx="638">
                  <c:v>0.22199312387</c:v>
                </c:pt>
                <c:pt idx="639">
                  <c:v>0.222962926606</c:v>
                </c:pt>
                <c:pt idx="640">
                  <c:v>0.223132750363</c:v>
                </c:pt>
                <c:pt idx="641">
                  <c:v>0.223907151259</c:v>
                </c:pt>
                <c:pt idx="642">
                  <c:v>0.224433568435</c:v>
                </c:pt>
                <c:pt idx="643">
                  <c:v>0.224674282401</c:v>
                </c:pt>
                <c:pt idx="644">
                  <c:v>0.224905168354</c:v>
                </c:pt>
                <c:pt idx="645">
                  <c:v>0.226224549359</c:v>
                </c:pt>
                <c:pt idx="646">
                  <c:v>0.226601289462</c:v>
                </c:pt>
                <c:pt idx="647">
                  <c:v>0.227638472112</c:v>
                </c:pt>
                <c:pt idx="648">
                  <c:v>0.227824207216</c:v>
                </c:pt>
                <c:pt idx="649">
                  <c:v>0.228196626766</c:v>
                </c:pt>
                <c:pt idx="650">
                  <c:v>0.229725388329</c:v>
                </c:pt>
                <c:pt idx="651">
                  <c:v>0.230847423981</c:v>
                </c:pt>
                <c:pt idx="652">
                  <c:v>0.232152387417</c:v>
                </c:pt>
                <c:pt idx="653">
                  <c:v>0.232152387417</c:v>
                </c:pt>
                <c:pt idx="654">
                  <c:v>0.232690926612</c:v>
                </c:pt>
                <c:pt idx="655">
                  <c:v>0.232751851275</c:v>
                </c:pt>
                <c:pt idx="656">
                  <c:v>0.233420731869</c:v>
                </c:pt>
                <c:pt idx="657">
                  <c:v>0.233505528554</c:v>
                </c:pt>
                <c:pt idx="658">
                  <c:v>0.235866326207</c:v>
                </c:pt>
                <c:pt idx="659">
                  <c:v>0.237043304493</c:v>
                </c:pt>
                <c:pt idx="660">
                  <c:v>0.237087747172</c:v>
                </c:pt>
                <c:pt idx="661">
                  <c:v>0.237272140414</c:v>
                </c:pt>
                <c:pt idx="662">
                  <c:v>0.238980183696</c:v>
                </c:pt>
                <c:pt idx="663">
                  <c:v>0.238980183696</c:v>
                </c:pt>
                <c:pt idx="664">
                  <c:v>0.239783143952</c:v>
                </c:pt>
                <c:pt idx="665">
                  <c:v>0.241878082326</c:v>
                </c:pt>
                <c:pt idx="666">
                  <c:v>0.242024040448</c:v>
                </c:pt>
                <c:pt idx="667">
                  <c:v>0.242315689975</c:v>
                </c:pt>
                <c:pt idx="668">
                  <c:v>0.24268793796</c:v>
                </c:pt>
                <c:pt idx="669">
                  <c:v>0.243039445932</c:v>
                </c:pt>
                <c:pt idx="670">
                  <c:v>0.243058578055</c:v>
                </c:pt>
                <c:pt idx="671">
                  <c:v>0.243107168382</c:v>
                </c:pt>
                <c:pt idx="672">
                  <c:v>0.243163219404</c:v>
                </c:pt>
                <c:pt idx="673">
                  <c:v>0.243283335909</c:v>
                </c:pt>
                <c:pt idx="674">
                  <c:v>0.243627754909</c:v>
                </c:pt>
                <c:pt idx="675">
                  <c:v>0.243712997596</c:v>
                </c:pt>
                <c:pt idx="676">
                  <c:v>0.243850584824</c:v>
                </c:pt>
                <c:pt idx="677">
                  <c:v>0.244022534842</c:v>
                </c:pt>
                <c:pt idx="678">
                  <c:v>0.244460619327</c:v>
                </c:pt>
                <c:pt idx="679">
                  <c:v>0.244565445731</c:v>
                </c:pt>
                <c:pt idx="680">
                  <c:v>0.244565445731</c:v>
                </c:pt>
                <c:pt idx="681">
                  <c:v>0.245524080961</c:v>
                </c:pt>
                <c:pt idx="682">
                  <c:v>0.245767468312</c:v>
                </c:pt>
                <c:pt idx="683">
                  <c:v>0.246922997264</c:v>
                </c:pt>
                <c:pt idx="684">
                  <c:v>0.247236309538</c:v>
                </c:pt>
                <c:pt idx="685">
                  <c:v>0.247619843692</c:v>
                </c:pt>
                <c:pt idx="686">
                  <c:v>0.247810891014</c:v>
                </c:pt>
                <c:pt idx="687">
                  <c:v>0.248163590462</c:v>
                </c:pt>
                <c:pt idx="688">
                  <c:v>0.248196461551</c:v>
                </c:pt>
                <c:pt idx="689">
                  <c:v>0.250190082034</c:v>
                </c:pt>
                <c:pt idx="690">
                  <c:v>0.250747733727</c:v>
                </c:pt>
                <c:pt idx="691">
                  <c:v>0.250834583334</c:v>
                </c:pt>
                <c:pt idx="692">
                  <c:v>0.251765045289</c:v>
                </c:pt>
                <c:pt idx="693">
                  <c:v>0.253803972827</c:v>
                </c:pt>
                <c:pt idx="694">
                  <c:v>0.254178847595</c:v>
                </c:pt>
                <c:pt idx="695">
                  <c:v>0.256402968979</c:v>
                </c:pt>
                <c:pt idx="696">
                  <c:v>0.257160852686</c:v>
                </c:pt>
                <c:pt idx="697">
                  <c:v>0.257744038428</c:v>
                </c:pt>
                <c:pt idx="698">
                  <c:v>0.259272381683</c:v>
                </c:pt>
                <c:pt idx="699">
                  <c:v>0.259374653431</c:v>
                </c:pt>
                <c:pt idx="700">
                  <c:v>0.261125596602</c:v>
                </c:pt>
                <c:pt idx="701">
                  <c:v>0.261349798703</c:v>
                </c:pt>
                <c:pt idx="702">
                  <c:v>0.261888463628</c:v>
                </c:pt>
                <c:pt idx="703">
                  <c:v>0.26207644175</c:v>
                </c:pt>
                <c:pt idx="704">
                  <c:v>0.262261184881</c:v>
                </c:pt>
                <c:pt idx="705">
                  <c:v>0.262773663474</c:v>
                </c:pt>
                <c:pt idx="706">
                  <c:v>0.263933639798</c:v>
                </c:pt>
                <c:pt idx="707">
                  <c:v>0.263933639798</c:v>
                </c:pt>
                <c:pt idx="708">
                  <c:v>0.265657004176</c:v>
                </c:pt>
                <c:pt idx="709">
                  <c:v>0.268853531734</c:v>
                </c:pt>
                <c:pt idx="710">
                  <c:v>0.269544102862</c:v>
                </c:pt>
                <c:pt idx="711">
                  <c:v>0.269833001742</c:v>
                </c:pt>
                <c:pt idx="712">
                  <c:v>0.270105473149</c:v>
                </c:pt>
                <c:pt idx="713">
                  <c:v>0.270495199279</c:v>
                </c:pt>
                <c:pt idx="714">
                  <c:v>0.270499472892</c:v>
                </c:pt>
                <c:pt idx="715">
                  <c:v>0.271054429215</c:v>
                </c:pt>
                <c:pt idx="716">
                  <c:v>0.271298271042</c:v>
                </c:pt>
                <c:pt idx="717">
                  <c:v>0.271801864214</c:v>
                </c:pt>
                <c:pt idx="718">
                  <c:v>0.272787829141</c:v>
                </c:pt>
                <c:pt idx="719">
                  <c:v>0.274426302648</c:v>
                </c:pt>
                <c:pt idx="720">
                  <c:v>0.274608968198</c:v>
                </c:pt>
                <c:pt idx="721">
                  <c:v>0.276055802365</c:v>
                </c:pt>
                <c:pt idx="722">
                  <c:v>0.276702562635</c:v>
                </c:pt>
                <c:pt idx="723">
                  <c:v>0.276768545993</c:v>
                </c:pt>
                <c:pt idx="724">
                  <c:v>0.276913734398</c:v>
                </c:pt>
                <c:pt idx="725">
                  <c:v>0.277315775952</c:v>
                </c:pt>
                <c:pt idx="726">
                  <c:v>0.277642849868</c:v>
                </c:pt>
                <c:pt idx="727">
                  <c:v>0.278148815953</c:v>
                </c:pt>
                <c:pt idx="728">
                  <c:v>0.278821895871</c:v>
                </c:pt>
                <c:pt idx="729">
                  <c:v>0.279122886894</c:v>
                </c:pt>
                <c:pt idx="730">
                  <c:v>0.279528749946</c:v>
                </c:pt>
                <c:pt idx="731">
                  <c:v>0.282112607227</c:v>
                </c:pt>
                <c:pt idx="732">
                  <c:v>0.282136441733</c:v>
                </c:pt>
                <c:pt idx="733">
                  <c:v>0.282273418903</c:v>
                </c:pt>
                <c:pt idx="734">
                  <c:v>0.282607152941</c:v>
                </c:pt>
                <c:pt idx="735">
                  <c:v>0.283478553829</c:v>
                </c:pt>
                <c:pt idx="736">
                  <c:v>0.283853147578</c:v>
                </c:pt>
                <c:pt idx="737">
                  <c:v>0.285243227473</c:v>
                </c:pt>
                <c:pt idx="738">
                  <c:v>0.28530165815</c:v>
                </c:pt>
                <c:pt idx="739">
                  <c:v>0.285590171</c:v>
                </c:pt>
                <c:pt idx="740">
                  <c:v>0.286480096928</c:v>
                </c:pt>
                <c:pt idx="741">
                  <c:v>0.28655788045</c:v>
                </c:pt>
                <c:pt idx="742">
                  <c:v>0.287165931253</c:v>
                </c:pt>
                <c:pt idx="743">
                  <c:v>0.287204044362</c:v>
                </c:pt>
                <c:pt idx="744">
                  <c:v>0.287389190852</c:v>
                </c:pt>
                <c:pt idx="745">
                  <c:v>0.287664514482</c:v>
                </c:pt>
                <c:pt idx="746">
                  <c:v>0.287664514482</c:v>
                </c:pt>
                <c:pt idx="747">
                  <c:v>0.287664514482</c:v>
                </c:pt>
                <c:pt idx="748">
                  <c:v>0.287664514482</c:v>
                </c:pt>
                <c:pt idx="749">
                  <c:v>0.287664514482</c:v>
                </c:pt>
                <c:pt idx="750">
                  <c:v>0.287692928476</c:v>
                </c:pt>
                <c:pt idx="751">
                  <c:v>0.288425787045</c:v>
                </c:pt>
                <c:pt idx="752">
                  <c:v>0.289757663111</c:v>
                </c:pt>
                <c:pt idx="753">
                  <c:v>0.290073621596</c:v>
                </c:pt>
                <c:pt idx="754">
                  <c:v>0.292555404523</c:v>
                </c:pt>
                <c:pt idx="755">
                  <c:v>0.292666066365</c:v>
                </c:pt>
                <c:pt idx="756">
                  <c:v>0.292666066365</c:v>
                </c:pt>
                <c:pt idx="757">
                  <c:v>0.293187491422</c:v>
                </c:pt>
                <c:pt idx="758">
                  <c:v>0.293371786939</c:v>
                </c:pt>
                <c:pt idx="759">
                  <c:v>0.293750043388</c:v>
                </c:pt>
                <c:pt idx="760">
                  <c:v>0.29434189855</c:v>
                </c:pt>
                <c:pt idx="761">
                  <c:v>0.29442044724</c:v>
                </c:pt>
                <c:pt idx="762">
                  <c:v>0.294762709964</c:v>
                </c:pt>
                <c:pt idx="763">
                  <c:v>0.295643456827</c:v>
                </c:pt>
                <c:pt idx="764">
                  <c:v>0.295833853406</c:v>
                </c:pt>
                <c:pt idx="765">
                  <c:v>0.296610418047</c:v>
                </c:pt>
                <c:pt idx="766">
                  <c:v>0.297061492606</c:v>
                </c:pt>
                <c:pt idx="767">
                  <c:v>0.297454200468</c:v>
                </c:pt>
                <c:pt idx="768">
                  <c:v>0.298021034639</c:v>
                </c:pt>
                <c:pt idx="769">
                  <c:v>0.2982359053</c:v>
                </c:pt>
                <c:pt idx="770">
                  <c:v>0.299495824328</c:v>
                </c:pt>
                <c:pt idx="771">
                  <c:v>0.302283492737</c:v>
                </c:pt>
                <c:pt idx="772">
                  <c:v>0.30344029949</c:v>
                </c:pt>
                <c:pt idx="773">
                  <c:v>0.303933269149</c:v>
                </c:pt>
                <c:pt idx="774">
                  <c:v>0.305585687034</c:v>
                </c:pt>
                <c:pt idx="775">
                  <c:v>0.306008446168</c:v>
                </c:pt>
                <c:pt idx="776">
                  <c:v>0.306277023905</c:v>
                </c:pt>
                <c:pt idx="777">
                  <c:v>0.307609642257</c:v>
                </c:pt>
                <c:pt idx="778">
                  <c:v>0.307955251575</c:v>
                </c:pt>
                <c:pt idx="779">
                  <c:v>0.309085572502</c:v>
                </c:pt>
                <c:pt idx="780">
                  <c:v>0.310410152827</c:v>
                </c:pt>
                <c:pt idx="781">
                  <c:v>0.310473088363</c:v>
                </c:pt>
                <c:pt idx="782">
                  <c:v>0.310965184261</c:v>
                </c:pt>
                <c:pt idx="783">
                  <c:v>0.311167883516</c:v>
                </c:pt>
                <c:pt idx="784">
                  <c:v>0.311533948744</c:v>
                </c:pt>
                <c:pt idx="785">
                  <c:v>0.312059893621</c:v>
                </c:pt>
                <c:pt idx="786">
                  <c:v>0.313594382729</c:v>
                </c:pt>
                <c:pt idx="787">
                  <c:v>0.314123940554</c:v>
                </c:pt>
                <c:pt idx="788">
                  <c:v>0.314309897585</c:v>
                </c:pt>
                <c:pt idx="789">
                  <c:v>0.315461960919</c:v>
                </c:pt>
                <c:pt idx="790">
                  <c:v>0.316019783436</c:v>
                </c:pt>
                <c:pt idx="791">
                  <c:v>0.316797242361</c:v>
                </c:pt>
                <c:pt idx="792">
                  <c:v>0.318881003324</c:v>
                </c:pt>
                <c:pt idx="793">
                  <c:v>0.31916566588</c:v>
                </c:pt>
                <c:pt idx="794">
                  <c:v>0.319752997107</c:v>
                </c:pt>
                <c:pt idx="795">
                  <c:v>0.320008648249</c:v>
                </c:pt>
                <c:pt idx="796">
                  <c:v>0.320177974846</c:v>
                </c:pt>
                <c:pt idx="797">
                  <c:v>0.320962359971</c:v>
                </c:pt>
                <c:pt idx="798">
                  <c:v>0.32115619047</c:v>
                </c:pt>
                <c:pt idx="799">
                  <c:v>0.321164786467</c:v>
                </c:pt>
                <c:pt idx="800">
                  <c:v>0.323868502197</c:v>
                </c:pt>
                <c:pt idx="801">
                  <c:v>0.325029390414</c:v>
                </c:pt>
                <c:pt idx="802">
                  <c:v>0.325029839496</c:v>
                </c:pt>
                <c:pt idx="803">
                  <c:v>0.325143224178</c:v>
                </c:pt>
                <c:pt idx="804">
                  <c:v>0.326017011141</c:v>
                </c:pt>
                <c:pt idx="805">
                  <c:v>0.326118084166</c:v>
                </c:pt>
                <c:pt idx="806">
                  <c:v>0.326948710002</c:v>
                </c:pt>
                <c:pt idx="807">
                  <c:v>0.328025083766</c:v>
                </c:pt>
                <c:pt idx="808">
                  <c:v>0.328172405291</c:v>
                </c:pt>
                <c:pt idx="809">
                  <c:v>0.328197521001</c:v>
                </c:pt>
                <c:pt idx="810">
                  <c:v>0.328461747146</c:v>
                </c:pt>
                <c:pt idx="811">
                  <c:v>0.328461747146</c:v>
                </c:pt>
                <c:pt idx="812">
                  <c:v>0.328461747146</c:v>
                </c:pt>
                <c:pt idx="813">
                  <c:v>0.328461747146</c:v>
                </c:pt>
                <c:pt idx="814">
                  <c:v>0.328685795201</c:v>
                </c:pt>
                <c:pt idx="815">
                  <c:v>0.329143711469</c:v>
                </c:pt>
                <c:pt idx="816">
                  <c:v>0.33121187627</c:v>
                </c:pt>
                <c:pt idx="817">
                  <c:v>0.331832536433</c:v>
                </c:pt>
                <c:pt idx="818">
                  <c:v>0.332210247021</c:v>
                </c:pt>
                <c:pt idx="819">
                  <c:v>0.332790007846</c:v>
                </c:pt>
                <c:pt idx="820">
                  <c:v>0.333027913146</c:v>
                </c:pt>
                <c:pt idx="821">
                  <c:v>0.333924569549</c:v>
                </c:pt>
                <c:pt idx="822">
                  <c:v>0.334027666807</c:v>
                </c:pt>
                <c:pt idx="823">
                  <c:v>0.334215861113</c:v>
                </c:pt>
                <c:pt idx="824">
                  <c:v>0.334989408614</c:v>
                </c:pt>
                <c:pt idx="825">
                  <c:v>0.335353200696</c:v>
                </c:pt>
                <c:pt idx="826">
                  <c:v>0.337770495484</c:v>
                </c:pt>
                <c:pt idx="827">
                  <c:v>0.337770495484</c:v>
                </c:pt>
                <c:pt idx="828">
                  <c:v>0.337770495484</c:v>
                </c:pt>
                <c:pt idx="829">
                  <c:v>0.338169308014</c:v>
                </c:pt>
                <c:pt idx="830">
                  <c:v>0.338852858388</c:v>
                </c:pt>
                <c:pt idx="831">
                  <c:v>0.338994750844</c:v>
                </c:pt>
                <c:pt idx="832">
                  <c:v>0.339457963204</c:v>
                </c:pt>
                <c:pt idx="833">
                  <c:v>0.339486474602</c:v>
                </c:pt>
                <c:pt idx="834">
                  <c:v>0.339686069529</c:v>
                </c:pt>
                <c:pt idx="835">
                  <c:v>0.340432433354</c:v>
                </c:pt>
                <c:pt idx="836">
                  <c:v>0.340795012942</c:v>
                </c:pt>
                <c:pt idx="837">
                  <c:v>0.340795012942</c:v>
                </c:pt>
                <c:pt idx="838">
                  <c:v>0.340795012942</c:v>
                </c:pt>
                <c:pt idx="839">
                  <c:v>0.340795012942</c:v>
                </c:pt>
                <c:pt idx="840">
                  <c:v>0.340795012942</c:v>
                </c:pt>
                <c:pt idx="841">
                  <c:v>0.340821786157</c:v>
                </c:pt>
                <c:pt idx="842">
                  <c:v>0.341294349965</c:v>
                </c:pt>
                <c:pt idx="843">
                  <c:v>0.343659567968</c:v>
                </c:pt>
                <c:pt idx="844">
                  <c:v>0.344055963474</c:v>
                </c:pt>
                <c:pt idx="845">
                  <c:v>0.345375109432</c:v>
                </c:pt>
                <c:pt idx="846">
                  <c:v>0.345906104935</c:v>
                </c:pt>
                <c:pt idx="847">
                  <c:v>0.346077560297</c:v>
                </c:pt>
                <c:pt idx="848">
                  <c:v>0.346806124925</c:v>
                </c:pt>
                <c:pt idx="849">
                  <c:v>0.346841510229</c:v>
                </c:pt>
                <c:pt idx="850">
                  <c:v>0.34694017135</c:v>
                </c:pt>
                <c:pt idx="851">
                  <c:v>0.348247436197</c:v>
                </c:pt>
                <c:pt idx="852">
                  <c:v>0.348918794506</c:v>
                </c:pt>
                <c:pt idx="853">
                  <c:v>0.348988757202</c:v>
                </c:pt>
                <c:pt idx="854">
                  <c:v>0.350310908112</c:v>
                </c:pt>
                <c:pt idx="855">
                  <c:v>0.350933102135</c:v>
                </c:pt>
                <c:pt idx="856">
                  <c:v>0.354503183739</c:v>
                </c:pt>
                <c:pt idx="857">
                  <c:v>0.35554492818</c:v>
                </c:pt>
                <c:pt idx="858">
                  <c:v>0.35593415498</c:v>
                </c:pt>
                <c:pt idx="859">
                  <c:v>0.356725307482</c:v>
                </c:pt>
                <c:pt idx="860">
                  <c:v>0.356725307482</c:v>
                </c:pt>
                <c:pt idx="861">
                  <c:v>0.356725307482</c:v>
                </c:pt>
                <c:pt idx="862">
                  <c:v>0.358087772372</c:v>
                </c:pt>
                <c:pt idx="863">
                  <c:v>0.358463837259</c:v>
                </c:pt>
                <c:pt idx="864">
                  <c:v>0.35868002158</c:v>
                </c:pt>
                <c:pt idx="865">
                  <c:v>0.359492155485</c:v>
                </c:pt>
                <c:pt idx="866">
                  <c:v>0.361021769276</c:v>
                </c:pt>
                <c:pt idx="867">
                  <c:v>0.362810913584</c:v>
                </c:pt>
                <c:pt idx="868">
                  <c:v>0.363365246645</c:v>
                </c:pt>
                <c:pt idx="869">
                  <c:v>0.36348422722</c:v>
                </c:pt>
                <c:pt idx="870">
                  <c:v>0.363602418963</c:v>
                </c:pt>
                <c:pt idx="871">
                  <c:v>0.364600776357</c:v>
                </c:pt>
                <c:pt idx="872">
                  <c:v>0.365957687711</c:v>
                </c:pt>
                <c:pt idx="873">
                  <c:v>0.366214246092</c:v>
                </c:pt>
                <c:pt idx="874">
                  <c:v>0.369127502767</c:v>
                </c:pt>
                <c:pt idx="875">
                  <c:v>0.369397497706</c:v>
                </c:pt>
                <c:pt idx="876">
                  <c:v>0.36952976643</c:v>
                </c:pt>
                <c:pt idx="877">
                  <c:v>0.370272891434</c:v>
                </c:pt>
                <c:pt idx="878">
                  <c:v>0.370336472859</c:v>
                </c:pt>
                <c:pt idx="879">
                  <c:v>0.372848149241</c:v>
                </c:pt>
                <c:pt idx="880">
                  <c:v>0.37315160382</c:v>
                </c:pt>
                <c:pt idx="881">
                  <c:v>0.373222449959</c:v>
                </c:pt>
                <c:pt idx="882">
                  <c:v>0.374025951868</c:v>
                </c:pt>
                <c:pt idx="883">
                  <c:v>0.374245639655</c:v>
                </c:pt>
                <c:pt idx="884">
                  <c:v>0.376005264897</c:v>
                </c:pt>
                <c:pt idx="885">
                  <c:v>0.376287964602</c:v>
                </c:pt>
                <c:pt idx="886">
                  <c:v>0.376867914097</c:v>
                </c:pt>
                <c:pt idx="887">
                  <c:v>0.377069724153</c:v>
                </c:pt>
                <c:pt idx="888">
                  <c:v>0.377461152124</c:v>
                </c:pt>
                <c:pt idx="889">
                  <c:v>0.377501858834</c:v>
                </c:pt>
                <c:pt idx="890">
                  <c:v>0.378217334736</c:v>
                </c:pt>
                <c:pt idx="891">
                  <c:v>0.380029405213</c:v>
                </c:pt>
                <c:pt idx="892">
                  <c:v>0.380076351174</c:v>
                </c:pt>
                <c:pt idx="893">
                  <c:v>0.380076351174</c:v>
                </c:pt>
                <c:pt idx="894">
                  <c:v>0.381423235104</c:v>
                </c:pt>
                <c:pt idx="895">
                  <c:v>0.38272155802</c:v>
                </c:pt>
                <c:pt idx="896">
                  <c:v>0.385092926244</c:v>
                </c:pt>
                <c:pt idx="897">
                  <c:v>0.385179433502</c:v>
                </c:pt>
                <c:pt idx="898">
                  <c:v>0.385762636226</c:v>
                </c:pt>
                <c:pt idx="899">
                  <c:v>0.385903422792</c:v>
                </c:pt>
                <c:pt idx="900">
                  <c:v>0.386312908097</c:v>
                </c:pt>
                <c:pt idx="901">
                  <c:v>0.386654712708</c:v>
                </c:pt>
                <c:pt idx="902">
                  <c:v>0.387677065423</c:v>
                </c:pt>
                <c:pt idx="903">
                  <c:v>0.387952736221</c:v>
                </c:pt>
                <c:pt idx="904">
                  <c:v>0.388206988019</c:v>
                </c:pt>
                <c:pt idx="905">
                  <c:v>0.388246752542</c:v>
                </c:pt>
                <c:pt idx="906">
                  <c:v>0.388395390704</c:v>
                </c:pt>
                <c:pt idx="907">
                  <c:v>0.38947677616</c:v>
                </c:pt>
                <c:pt idx="908">
                  <c:v>0.390149280781</c:v>
                </c:pt>
                <c:pt idx="909">
                  <c:v>0.390174290676</c:v>
                </c:pt>
                <c:pt idx="910">
                  <c:v>0.39129877226</c:v>
                </c:pt>
                <c:pt idx="911">
                  <c:v>0.391552494195</c:v>
                </c:pt>
                <c:pt idx="912">
                  <c:v>0.391595770832</c:v>
                </c:pt>
                <c:pt idx="913">
                  <c:v>0.393708513161</c:v>
                </c:pt>
                <c:pt idx="914">
                  <c:v>0.394239386863</c:v>
                </c:pt>
                <c:pt idx="915">
                  <c:v>0.394855617009</c:v>
                </c:pt>
                <c:pt idx="916">
                  <c:v>0.395577297576</c:v>
                </c:pt>
                <c:pt idx="917">
                  <c:v>0.395859034189</c:v>
                </c:pt>
                <c:pt idx="918">
                  <c:v>0.396408628214</c:v>
                </c:pt>
                <c:pt idx="919">
                  <c:v>0.39643184891</c:v>
                </c:pt>
                <c:pt idx="920">
                  <c:v>0.396632232672</c:v>
                </c:pt>
                <c:pt idx="921">
                  <c:v>0.398476728401</c:v>
                </c:pt>
                <c:pt idx="922">
                  <c:v>0.399530257489</c:v>
                </c:pt>
                <c:pt idx="923">
                  <c:v>0.399828689005</c:v>
                </c:pt>
                <c:pt idx="924">
                  <c:v>0.400153331386</c:v>
                </c:pt>
                <c:pt idx="925">
                  <c:v>0.402035218344</c:v>
                </c:pt>
                <c:pt idx="926">
                  <c:v>0.404504050815</c:v>
                </c:pt>
                <c:pt idx="927">
                  <c:v>0.406437841806</c:v>
                </c:pt>
                <c:pt idx="928">
                  <c:v>0.40687114038</c:v>
                </c:pt>
                <c:pt idx="929">
                  <c:v>0.408252554701</c:v>
                </c:pt>
                <c:pt idx="930">
                  <c:v>0.409032802314</c:v>
                </c:pt>
                <c:pt idx="931">
                  <c:v>0.409860203149</c:v>
                </c:pt>
                <c:pt idx="932">
                  <c:v>0.409911519348</c:v>
                </c:pt>
                <c:pt idx="933">
                  <c:v>0.410568125907</c:v>
                </c:pt>
                <c:pt idx="934">
                  <c:v>0.411330800205</c:v>
                </c:pt>
                <c:pt idx="935">
                  <c:v>0.412057314731</c:v>
                </c:pt>
                <c:pt idx="936">
                  <c:v>0.412057314731</c:v>
                </c:pt>
                <c:pt idx="937">
                  <c:v>0.412057314731</c:v>
                </c:pt>
                <c:pt idx="938">
                  <c:v>0.412331743822</c:v>
                </c:pt>
                <c:pt idx="939">
                  <c:v>0.413059882133</c:v>
                </c:pt>
                <c:pt idx="940">
                  <c:v>0.415530758657</c:v>
                </c:pt>
                <c:pt idx="941">
                  <c:v>0.415530758657</c:v>
                </c:pt>
                <c:pt idx="942">
                  <c:v>0.415530758657</c:v>
                </c:pt>
                <c:pt idx="943">
                  <c:v>0.415530758657</c:v>
                </c:pt>
                <c:pt idx="944">
                  <c:v>0.415530758657</c:v>
                </c:pt>
                <c:pt idx="945">
                  <c:v>0.415530758657</c:v>
                </c:pt>
                <c:pt idx="946">
                  <c:v>0.415530758657</c:v>
                </c:pt>
                <c:pt idx="947">
                  <c:v>0.415530758657</c:v>
                </c:pt>
                <c:pt idx="948">
                  <c:v>0.415530758657</c:v>
                </c:pt>
                <c:pt idx="949">
                  <c:v>0.415558030115</c:v>
                </c:pt>
                <c:pt idx="950">
                  <c:v>0.415885400197</c:v>
                </c:pt>
                <c:pt idx="951">
                  <c:v>0.416417636724</c:v>
                </c:pt>
                <c:pt idx="952">
                  <c:v>0.416776752183</c:v>
                </c:pt>
                <c:pt idx="953">
                  <c:v>0.418647535257</c:v>
                </c:pt>
                <c:pt idx="954">
                  <c:v>0.419001617585</c:v>
                </c:pt>
                <c:pt idx="955">
                  <c:v>0.42134984179</c:v>
                </c:pt>
                <c:pt idx="956">
                  <c:v>0.421366047554</c:v>
                </c:pt>
                <c:pt idx="957">
                  <c:v>0.421701690324</c:v>
                </c:pt>
                <c:pt idx="958">
                  <c:v>0.423540730255</c:v>
                </c:pt>
                <c:pt idx="959">
                  <c:v>0.425199251657</c:v>
                </c:pt>
                <c:pt idx="960">
                  <c:v>0.425487373824</c:v>
                </c:pt>
                <c:pt idx="961">
                  <c:v>0.427864024452</c:v>
                </c:pt>
                <c:pt idx="962">
                  <c:v>0.427864024452</c:v>
                </c:pt>
                <c:pt idx="963">
                  <c:v>0.429196301717</c:v>
                </c:pt>
                <c:pt idx="964">
                  <c:v>0.429454737782</c:v>
                </c:pt>
                <c:pt idx="965">
                  <c:v>0.429855269355</c:v>
                </c:pt>
                <c:pt idx="966">
                  <c:v>0.430685650077</c:v>
                </c:pt>
                <c:pt idx="967">
                  <c:v>0.43260867568</c:v>
                </c:pt>
                <c:pt idx="968">
                  <c:v>0.433221394946</c:v>
                </c:pt>
                <c:pt idx="969">
                  <c:v>0.433370858884</c:v>
                </c:pt>
                <c:pt idx="970">
                  <c:v>0.43338107258</c:v>
                </c:pt>
                <c:pt idx="971">
                  <c:v>0.433802059367</c:v>
                </c:pt>
                <c:pt idx="972">
                  <c:v>0.435299552928</c:v>
                </c:pt>
                <c:pt idx="973">
                  <c:v>0.435610866695</c:v>
                </c:pt>
                <c:pt idx="974">
                  <c:v>0.436858081124</c:v>
                </c:pt>
                <c:pt idx="975">
                  <c:v>0.436858081124</c:v>
                </c:pt>
                <c:pt idx="976">
                  <c:v>0.438808599952</c:v>
                </c:pt>
                <c:pt idx="977">
                  <c:v>0.43968508257</c:v>
                </c:pt>
                <c:pt idx="978">
                  <c:v>0.440588197929</c:v>
                </c:pt>
                <c:pt idx="979">
                  <c:v>0.441354140271</c:v>
                </c:pt>
                <c:pt idx="980">
                  <c:v>0.441973450125</c:v>
                </c:pt>
                <c:pt idx="981">
                  <c:v>0.444803367606</c:v>
                </c:pt>
                <c:pt idx="982">
                  <c:v>0.445375997496</c:v>
                </c:pt>
                <c:pt idx="983">
                  <c:v>0.445375997496</c:v>
                </c:pt>
                <c:pt idx="984">
                  <c:v>0.445375997496</c:v>
                </c:pt>
                <c:pt idx="985">
                  <c:v>0.445375997496</c:v>
                </c:pt>
                <c:pt idx="986">
                  <c:v>0.445375997496</c:v>
                </c:pt>
                <c:pt idx="987">
                  <c:v>0.445375997496</c:v>
                </c:pt>
                <c:pt idx="988">
                  <c:v>0.445375997496</c:v>
                </c:pt>
                <c:pt idx="989">
                  <c:v>0.445375997496</c:v>
                </c:pt>
                <c:pt idx="990">
                  <c:v>0.445375997496</c:v>
                </c:pt>
                <c:pt idx="991">
                  <c:v>0.445375997496</c:v>
                </c:pt>
                <c:pt idx="992">
                  <c:v>0.445497159711</c:v>
                </c:pt>
                <c:pt idx="993">
                  <c:v>0.44593143442</c:v>
                </c:pt>
                <c:pt idx="994">
                  <c:v>0.446368974087</c:v>
                </c:pt>
                <c:pt idx="995">
                  <c:v>0.44755871216</c:v>
                </c:pt>
                <c:pt idx="996">
                  <c:v>0.447797899757</c:v>
                </c:pt>
                <c:pt idx="997">
                  <c:v>0.447908763033</c:v>
                </c:pt>
                <c:pt idx="998">
                  <c:v>0.44928655917</c:v>
                </c:pt>
                <c:pt idx="999">
                  <c:v>0.449455381326</c:v>
                </c:pt>
                <c:pt idx="1000">
                  <c:v>0.450913494782</c:v>
                </c:pt>
                <c:pt idx="1001">
                  <c:v>0.451259195811</c:v>
                </c:pt>
                <c:pt idx="1002">
                  <c:v>0.455307130052</c:v>
                </c:pt>
                <c:pt idx="1003">
                  <c:v>0.456105637832</c:v>
                </c:pt>
                <c:pt idx="1004">
                  <c:v>0.456546465713</c:v>
                </c:pt>
                <c:pt idx="1005">
                  <c:v>0.456546465713</c:v>
                </c:pt>
                <c:pt idx="1006">
                  <c:v>0.456546465713</c:v>
                </c:pt>
                <c:pt idx="1007">
                  <c:v>0.456546465713</c:v>
                </c:pt>
                <c:pt idx="1008">
                  <c:v>0.456546465713</c:v>
                </c:pt>
                <c:pt idx="1009">
                  <c:v>0.456546465713</c:v>
                </c:pt>
                <c:pt idx="1010">
                  <c:v>0.456546465713</c:v>
                </c:pt>
                <c:pt idx="1011">
                  <c:v>0.456546465713</c:v>
                </c:pt>
                <c:pt idx="1012">
                  <c:v>0.456546465713</c:v>
                </c:pt>
                <c:pt idx="1013">
                  <c:v>0.456546465713</c:v>
                </c:pt>
                <c:pt idx="1014">
                  <c:v>0.456546465713</c:v>
                </c:pt>
                <c:pt idx="1015">
                  <c:v>0.456546465713</c:v>
                </c:pt>
                <c:pt idx="1016">
                  <c:v>0.456546465713</c:v>
                </c:pt>
                <c:pt idx="1017">
                  <c:v>0.456580481034</c:v>
                </c:pt>
                <c:pt idx="1018">
                  <c:v>0.456968822045</c:v>
                </c:pt>
                <c:pt idx="1019">
                  <c:v>0.457808839449</c:v>
                </c:pt>
                <c:pt idx="1020">
                  <c:v>0.459278364806</c:v>
                </c:pt>
                <c:pt idx="1021">
                  <c:v>0.459513359477</c:v>
                </c:pt>
                <c:pt idx="1022">
                  <c:v>0.461054732389</c:v>
                </c:pt>
                <c:pt idx="1023">
                  <c:v>0.4613468833</c:v>
                </c:pt>
                <c:pt idx="1024">
                  <c:v>0.461682908031</c:v>
                </c:pt>
                <c:pt idx="1025">
                  <c:v>0.461732132366</c:v>
                </c:pt>
                <c:pt idx="1026">
                  <c:v>0.463090524374</c:v>
                </c:pt>
                <c:pt idx="1027">
                  <c:v>0.4637444706</c:v>
                </c:pt>
                <c:pt idx="1028">
                  <c:v>0.463755141038</c:v>
                </c:pt>
                <c:pt idx="1029">
                  <c:v>0.46381806194</c:v>
                </c:pt>
                <c:pt idx="1030">
                  <c:v>0.464168155319</c:v>
                </c:pt>
                <c:pt idx="1031">
                  <c:v>0.465132089586</c:v>
                </c:pt>
                <c:pt idx="1032">
                  <c:v>0.46516537944</c:v>
                </c:pt>
                <c:pt idx="1033">
                  <c:v>0.465857408101</c:v>
                </c:pt>
                <c:pt idx="1034">
                  <c:v>0.466415780139</c:v>
                </c:pt>
                <c:pt idx="1035">
                  <c:v>0.467421186401</c:v>
                </c:pt>
                <c:pt idx="1036">
                  <c:v>0.467801109234</c:v>
                </c:pt>
                <c:pt idx="1037">
                  <c:v>0.469567363123</c:v>
                </c:pt>
                <c:pt idx="1038">
                  <c:v>0.470347850977</c:v>
                </c:pt>
                <c:pt idx="1039">
                  <c:v>0.472556336667</c:v>
                </c:pt>
                <c:pt idx="1040">
                  <c:v>0.475162016199</c:v>
                </c:pt>
                <c:pt idx="1041">
                  <c:v>0.475281969963</c:v>
                </c:pt>
                <c:pt idx="1042">
                  <c:v>0.476120514166</c:v>
                </c:pt>
                <c:pt idx="1043">
                  <c:v>0.476864933015</c:v>
                </c:pt>
                <c:pt idx="1044">
                  <c:v>0.478089488544</c:v>
                </c:pt>
                <c:pt idx="1045">
                  <c:v>0.479537895011</c:v>
                </c:pt>
                <c:pt idx="1046">
                  <c:v>0.479554575842</c:v>
                </c:pt>
                <c:pt idx="1047">
                  <c:v>0.479571099034</c:v>
                </c:pt>
                <c:pt idx="1048">
                  <c:v>0.479726512926</c:v>
                </c:pt>
                <c:pt idx="1049">
                  <c:v>0.481259936169</c:v>
                </c:pt>
                <c:pt idx="1050">
                  <c:v>0.482487428643</c:v>
                </c:pt>
                <c:pt idx="1051">
                  <c:v>0.48456879388</c:v>
                </c:pt>
                <c:pt idx="1052">
                  <c:v>0.484735090707</c:v>
                </c:pt>
                <c:pt idx="1053">
                  <c:v>0.485195832265</c:v>
                </c:pt>
                <c:pt idx="1054">
                  <c:v>0.486008150974</c:v>
                </c:pt>
                <c:pt idx="1055">
                  <c:v>0.487159245546</c:v>
                </c:pt>
                <c:pt idx="1056">
                  <c:v>0.487555438728</c:v>
                </c:pt>
                <c:pt idx="1057">
                  <c:v>0.48805274972</c:v>
                </c:pt>
                <c:pt idx="1058">
                  <c:v>0.488176171444</c:v>
                </c:pt>
                <c:pt idx="1059">
                  <c:v>0.488176171444</c:v>
                </c:pt>
                <c:pt idx="1060">
                  <c:v>0.48823715908</c:v>
                </c:pt>
                <c:pt idx="1061">
                  <c:v>0.489360770823</c:v>
                </c:pt>
                <c:pt idx="1062">
                  <c:v>0.490221522721</c:v>
                </c:pt>
                <c:pt idx="1063">
                  <c:v>0.490862435174</c:v>
                </c:pt>
                <c:pt idx="1064">
                  <c:v>0.493966998025</c:v>
                </c:pt>
                <c:pt idx="1065">
                  <c:v>0.494479129934</c:v>
                </c:pt>
                <c:pt idx="1066">
                  <c:v>0.495302072634</c:v>
                </c:pt>
                <c:pt idx="1067">
                  <c:v>0.49657258614</c:v>
                </c:pt>
                <c:pt idx="1068">
                  <c:v>0.498360995545</c:v>
                </c:pt>
                <c:pt idx="1069">
                  <c:v>0.498905229607</c:v>
                </c:pt>
                <c:pt idx="1070">
                  <c:v>0.499126181127</c:v>
                </c:pt>
                <c:pt idx="1071">
                  <c:v>0.499364085002</c:v>
                </c:pt>
                <c:pt idx="1072">
                  <c:v>0.499750748596</c:v>
                </c:pt>
                <c:pt idx="1073">
                  <c:v>0.500059530912</c:v>
                </c:pt>
                <c:pt idx="1074">
                  <c:v>0.502025744804</c:v>
                </c:pt>
                <c:pt idx="1075">
                  <c:v>0.502286332016</c:v>
                </c:pt>
                <c:pt idx="1076">
                  <c:v>0.502491738842</c:v>
                </c:pt>
                <c:pt idx="1077">
                  <c:v>0.507146990036</c:v>
                </c:pt>
                <c:pt idx="1078">
                  <c:v>0.507537493917</c:v>
                </c:pt>
                <c:pt idx="1079">
                  <c:v>0.511488591342</c:v>
                </c:pt>
                <c:pt idx="1080">
                  <c:v>0.511575264576</c:v>
                </c:pt>
                <c:pt idx="1081">
                  <c:v>0.512269297398</c:v>
                </c:pt>
                <c:pt idx="1082">
                  <c:v>0.51646301167</c:v>
                </c:pt>
                <c:pt idx="1083">
                  <c:v>0.517272774485</c:v>
                </c:pt>
                <c:pt idx="1084">
                  <c:v>0.517272774485</c:v>
                </c:pt>
                <c:pt idx="1085">
                  <c:v>0.51776528309</c:v>
                </c:pt>
                <c:pt idx="1086">
                  <c:v>0.519161255624</c:v>
                </c:pt>
                <c:pt idx="1087">
                  <c:v>0.51926050299</c:v>
                </c:pt>
                <c:pt idx="1088">
                  <c:v>0.521106833444</c:v>
                </c:pt>
                <c:pt idx="1089">
                  <c:v>0.521338399445</c:v>
                </c:pt>
                <c:pt idx="1090">
                  <c:v>0.521700322491</c:v>
                </c:pt>
                <c:pt idx="1091">
                  <c:v>0.52447644594</c:v>
                </c:pt>
                <c:pt idx="1092">
                  <c:v>0.525934472974</c:v>
                </c:pt>
                <c:pt idx="1093">
                  <c:v>0.528884186878</c:v>
                </c:pt>
                <c:pt idx="1094">
                  <c:v>0.530752661494</c:v>
                </c:pt>
                <c:pt idx="1095">
                  <c:v>0.530944765318</c:v>
                </c:pt>
                <c:pt idx="1096">
                  <c:v>0.531489589957</c:v>
                </c:pt>
                <c:pt idx="1097">
                  <c:v>0.533411997933</c:v>
                </c:pt>
                <c:pt idx="1098">
                  <c:v>0.533725704835</c:v>
                </c:pt>
                <c:pt idx="1099">
                  <c:v>0.536804910024</c:v>
                </c:pt>
                <c:pt idx="1100">
                  <c:v>0.537100089172</c:v>
                </c:pt>
                <c:pt idx="1101">
                  <c:v>0.53782226446</c:v>
                </c:pt>
                <c:pt idx="1102">
                  <c:v>0.538740466326</c:v>
                </c:pt>
                <c:pt idx="1103">
                  <c:v>0.539372703178</c:v>
                </c:pt>
                <c:pt idx="1104">
                  <c:v>0.540725305058</c:v>
                </c:pt>
                <c:pt idx="1105">
                  <c:v>0.542061265874</c:v>
                </c:pt>
                <c:pt idx="1106">
                  <c:v>0.542061265874</c:v>
                </c:pt>
                <c:pt idx="1107">
                  <c:v>0.542061265874</c:v>
                </c:pt>
                <c:pt idx="1108">
                  <c:v>0.542061265874</c:v>
                </c:pt>
                <c:pt idx="1109">
                  <c:v>0.542717666572</c:v>
                </c:pt>
                <c:pt idx="1110">
                  <c:v>0.542733729108</c:v>
                </c:pt>
                <c:pt idx="1111">
                  <c:v>0.543428655621</c:v>
                </c:pt>
                <c:pt idx="1112">
                  <c:v>0.543588574383</c:v>
                </c:pt>
                <c:pt idx="1113">
                  <c:v>0.543588574383</c:v>
                </c:pt>
                <c:pt idx="1114">
                  <c:v>0.543588574383</c:v>
                </c:pt>
                <c:pt idx="1115">
                  <c:v>0.543588574383</c:v>
                </c:pt>
                <c:pt idx="1116">
                  <c:v>0.543588574383</c:v>
                </c:pt>
                <c:pt idx="1117">
                  <c:v>0.543588574383</c:v>
                </c:pt>
                <c:pt idx="1118">
                  <c:v>0.543588574383</c:v>
                </c:pt>
                <c:pt idx="1119">
                  <c:v>0.543588574383</c:v>
                </c:pt>
                <c:pt idx="1120">
                  <c:v>0.543588574383</c:v>
                </c:pt>
                <c:pt idx="1121">
                  <c:v>0.543588574383</c:v>
                </c:pt>
                <c:pt idx="1122">
                  <c:v>0.543588574383</c:v>
                </c:pt>
                <c:pt idx="1123">
                  <c:v>0.543588574383</c:v>
                </c:pt>
                <c:pt idx="1124">
                  <c:v>0.543588574383</c:v>
                </c:pt>
                <c:pt idx="1125">
                  <c:v>0.543588574383</c:v>
                </c:pt>
                <c:pt idx="1126">
                  <c:v>0.543588574383</c:v>
                </c:pt>
                <c:pt idx="1127">
                  <c:v>0.543588574383</c:v>
                </c:pt>
                <c:pt idx="1128">
                  <c:v>0.543588574383</c:v>
                </c:pt>
                <c:pt idx="1129">
                  <c:v>0.543588574383</c:v>
                </c:pt>
                <c:pt idx="1130">
                  <c:v>0.543588574383</c:v>
                </c:pt>
                <c:pt idx="1131">
                  <c:v>0.543588574383</c:v>
                </c:pt>
                <c:pt idx="1132">
                  <c:v>0.543588574383</c:v>
                </c:pt>
                <c:pt idx="1133">
                  <c:v>0.543588574383</c:v>
                </c:pt>
                <c:pt idx="1134">
                  <c:v>0.543588574383</c:v>
                </c:pt>
                <c:pt idx="1135">
                  <c:v>0.543667543487</c:v>
                </c:pt>
                <c:pt idx="1136">
                  <c:v>0.543667543487</c:v>
                </c:pt>
                <c:pt idx="1137">
                  <c:v>0.543667543487</c:v>
                </c:pt>
                <c:pt idx="1138">
                  <c:v>0.543837667988</c:v>
                </c:pt>
                <c:pt idx="1139">
                  <c:v>0.543840322764</c:v>
                </c:pt>
                <c:pt idx="1140">
                  <c:v>0.545792594766</c:v>
                </c:pt>
                <c:pt idx="1141">
                  <c:v>0.545902435413</c:v>
                </c:pt>
                <c:pt idx="1142">
                  <c:v>0.546435686511</c:v>
                </c:pt>
                <c:pt idx="1143">
                  <c:v>0.546773045724</c:v>
                </c:pt>
                <c:pt idx="1144">
                  <c:v>0.547582972983</c:v>
                </c:pt>
                <c:pt idx="1145">
                  <c:v>0.54931593897</c:v>
                </c:pt>
                <c:pt idx="1146">
                  <c:v>0.549858532689</c:v>
                </c:pt>
                <c:pt idx="1147">
                  <c:v>0.549858532689</c:v>
                </c:pt>
                <c:pt idx="1148">
                  <c:v>0.550372252239</c:v>
                </c:pt>
                <c:pt idx="1149">
                  <c:v>0.55087228544</c:v>
                </c:pt>
                <c:pt idx="1150">
                  <c:v>0.553928817389</c:v>
                </c:pt>
                <c:pt idx="1151">
                  <c:v>0.555068463306</c:v>
                </c:pt>
                <c:pt idx="1152">
                  <c:v>0.556685060682</c:v>
                </c:pt>
                <c:pt idx="1153">
                  <c:v>0.557194425708</c:v>
                </c:pt>
                <c:pt idx="1154">
                  <c:v>0.559952097944</c:v>
                </c:pt>
                <c:pt idx="1155">
                  <c:v>0.559952097944</c:v>
                </c:pt>
                <c:pt idx="1156">
                  <c:v>0.562520260616</c:v>
                </c:pt>
                <c:pt idx="1157">
                  <c:v>0.563228199433</c:v>
                </c:pt>
                <c:pt idx="1158">
                  <c:v>0.563550543626</c:v>
                </c:pt>
                <c:pt idx="1159">
                  <c:v>0.564055758433</c:v>
                </c:pt>
                <c:pt idx="1160">
                  <c:v>0.565781059999</c:v>
                </c:pt>
                <c:pt idx="1161">
                  <c:v>0.567810723844</c:v>
                </c:pt>
                <c:pt idx="1162">
                  <c:v>0.569120020492</c:v>
                </c:pt>
                <c:pt idx="1163">
                  <c:v>0.569120020492</c:v>
                </c:pt>
                <c:pt idx="1164">
                  <c:v>0.569120020492</c:v>
                </c:pt>
                <c:pt idx="1165">
                  <c:v>0.570672764648</c:v>
                </c:pt>
                <c:pt idx="1166">
                  <c:v>0.570701832373</c:v>
                </c:pt>
                <c:pt idx="1167">
                  <c:v>0.571712465262</c:v>
                </c:pt>
                <c:pt idx="1168">
                  <c:v>0.572243184128</c:v>
                </c:pt>
                <c:pt idx="1169">
                  <c:v>0.572361832795</c:v>
                </c:pt>
                <c:pt idx="1170">
                  <c:v>0.573253131172</c:v>
                </c:pt>
                <c:pt idx="1171">
                  <c:v>0.57410986378</c:v>
                </c:pt>
                <c:pt idx="1172">
                  <c:v>0.574751977432</c:v>
                </c:pt>
                <c:pt idx="1173">
                  <c:v>0.575844675365</c:v>
                </c:pt>
                <c:pt idx="1174">
                  <c:v>0.576910271881</c:v>
                </c:pt>
                <c:pt idx="1175">
                  <c:v>0.577136589604</c:v>
                </c:pt>
                <c:pt idx="1176">
                  <c:v>0.5802628169</c:v>
                </c:pt>
                <c:pt idx="1177">
                  <c:v>0.580305419471</c:v>
                </c:pt>
                <c:pt idx="1178">
                  <c:v>0.581409965596</c:v>
                </c:pt>
                <c:pt idx="1179">
                  <c:v>0.58257198872</c:v>
                </c:pt>
                <c:pt idx="1180">
                  <c:v>0.582614357774</c:v>
                </c:pt>
                <c:pt idx="1181">
                  <c:v>0.58468314168</c:v>
                </c:pt>
                <c:pt idx="1182">
                  <c:v>0.585836552364</c:v>
                </c:pt>
                <c:pt idx="1183">
                  <c:v>0.585947018122</c:v>
                </c:pt>
                <c:pt idx="1184">
                  <c:v>0.589292624938</c:v>
                </c:pt>
                <c:pt idx="1185">
                  <c:v>0.589589820389</c:v>
                </c:pt>
                <c:pt idx="1186">
                  <c:v>0.589589820389</c:v>
                </c:pt>
                <c:pt idx="1187">
                  <c:v>0.589589820389</c:v>
                </c:pt>
                <c:pt idx="1188">
                  <c:v>0.593539640677</c:v>
                </c:pt>
                <c:pt idx="1189">
                  <c:v>0.593613119909</c:v>
                </c:pt>
                <c:pt idx="1190">
                  <c:v>0.594158801271</c:v>
                </c:pt>
                <c:pt idx="1191">
                  <c:v>0.595444659178</c:v>
                </c:pt>
                <c:pt idx="1192">
                  <c:v>0.595978283371</c:v>
                </c:pt>
                <c:pt idx="1193">
                  <c:v>0.598542994513</c:v>
                </c:pt>
                <c:pt idx="1194">
                  <c:v>0.600085320125</c:v>
                </c:pt>
                <c:pt idx="1195">
                  <c:v>0.601737720505</c:v>
                </c:pt>
                <c:pt idx="1196">
                  <c:v>0.601737720505</c:v>
                </c:pt>
                <c:pt idx="1197">
                  <c:v>0.602198810156</c:v>
                </c:pt>
                <c:pt idx="1198">
                  <c:v>0.603285682243</c:v>
                </c:pt>
                <c:pt idx="1199">
                  <c:v>0.604321924304</c:v>
                </c:pt>
                <c:pt idx="1200">
                  <c:v>0.604783699832</c:v>
                </c:pt>
                <c:pt idx="1201">
                  <c:v>0.605377419115</c:v>
                </c:pt>
                <c:pt idx="1202">
                  <c:v>0.605613889055</c:v>
                </c:pt>
                <c:pt idx="1203">
                  <c:v>0.606939605554</c:v>
                </c:pt>
                <c:pt idx="1204">
                  <c:v>0.60737693293</c:v>
                </c:pt>
                <c:pt idx="1205">
                  <c:v>0.608543196325</c:v>
                </c:pt>
                <c:pt idx="1206">
                  <c:v>0.609522772</c:v>
                </c:pt>
                <c:pt idx="1207">
                  <c:v>0.609652476692</c:v>
                </c:pt>
                <c:pt idx="1208">
                  <c:v>0.61301970357</c:v>
                </c:pt>
                <c:pt idx="1209">
                  <c:v>0.616798946108</c:v>
                </c:pt>
                <c:pt idx="1210">
                  <c:v>0.617216291967</c:v>
                </c:pt>
                <c:pt idx="1211">
                  <c:v>0.617231032562</c:v>
                </c:pt>
                <c:pt idx="1212">
                  <c:v>0.627173464144</c:v>
                </c:pt>
                <c:pt idx="1213">
                  <c:v>0.629423354806</c:v>
                </c:pt>
                <c:pt idx="1214">
                  <c:v>0.629812590975</c:v>
                </c:pt>
                <c:pt idx="1215">
                  <c:v>0.63049222574</c:v>
                </c:pt>
                <c:pt idx="1216">
                  <c:v>0.631111354297</c:v>
                </c:pt>
                <c:pt idx="1217">
                  <c:v>0.637478963081</c:v>
                </c:pt>
                <c:pt idx="1218">
                  <c:v>0.64124410471</c:v>
                </c:pt>
                <c:pt idx="1219">
                  <c:v>0.641892261739</c:v>
                </c:pt>
                <c:pt idx="1220">
                  <c:v>0.644818177737</c:v>
                </c:pt>
                <c:pt idx="1221">
                  <c:v>0.646660049647</c:v>
                </c:pt>
                <c:pt idx="1222">
                  <c:v>0.646995103051</c:v>
                </c:pt>
                <c:pt idx="1223">
                  <c:v>0.647984368012</c:v>
                </c:pt>
                <c:pt idx="1224">
                  <c:v>0.648723303209</c:v>
                </c:pt>
                <c:pt idx="1225">
                  <c:v>0.651869997353</c:v>
                </c:pt>
                <c:pt idx="1226">
                  <c:v>0.652331572284</c:v>
                </c:pt>
                <c:pt idx="1227">
                  <c:v>0.653552794221</c:v>
                </c:pt>
                <c:pt idx="1228">
                  <c:v>0.654015724167</c:v>
                </c:pt>
                <c:pt idx="1229">
                  <c:v>0.654015724167</c:v>
                </c:pt>
                <c:pt idx="1230">
                  <c:v>0.654877434327</c:v>
                </c:pt>
                <c:pt idx="1231">
                  <c:v>0.656826103175</c:v>
                </c:pt>
                <c:pt idx="1232">
                  <c:v>0.657568605657</c:v>
                </c:pt>
                <c:pt idx="1233">
                  <c:v>0.657683864954</c:v>
                </c:pt>
                <c:pt idx="1234">
                  <c:v>0.658157014736</c:v>
                </c:pt>
                <c:pt idx="1235">
                  <c:v>0.659850615591</c:v>
                </c:pt>
                <c:pt idx="1236">
                  <c:v>0.660750702407</c:v>
                </c:pt>
                <c:pt idx="1237">
                  <c:v>0.663324472504</c:v>
                </c:pt>
                <c:pt idx="1238">
                  <c:v>0.663324472504</c:v>
                </c:pt>
                <c:pt idx="1239">
                  <c:v>0.663324472504</c:v>
                </c:pt>
                <c:pt idx="1240">
                  <c:v>0.663324472504</c:v>
                </c:pt>
                <c:pt idx="1241">
                  <c:v>0.663324472504</c:v>
                </c:pt>
                <c:pt idx="1242">
                  <c:v>0.663923135156</c:v>
                </c:pt>
                <c:pt idx="1243">
                  <c:v>0.664434633137</c:v>
                </c:pt>
                <c:pt idx="1244">
                  <c:v>0.664434633137</c:v>
                </c:pt>
                <c:pt idx="1245">
                  <c:v>0.664434633137</c:v>
                </c:pt>
                <c:pt idx="1246">
                  <c:v>0.664434633137</c:v>
                </c:pt>
                <c:pt idx="1247">
                  <c:v>0.665752163615</c:v>
                </c:pt>
                <c:pt idx="1248">
                  <c:v>0.666114816494</c:v>
                </c:pt>
                <c:pt idx="1249">
                  <c:v>0.666515576222</c:v>
                </c:pt>
                <c:pt idx="1250">
                  <c:v>0.667780749541</c:v>
                </c:pt>
                <c:pt idx="1251">
                  <c:v>0.668289380937</c:v>
                </c:pt>
                <c:pt idx="1252">
                  <c:v>0.668695930639</c:v>
                </c:pt>
                <c:pt idx="1253">
                  <c:v>0.670210875329</c:v>
                </c:pt>
                <c:pt idx="1254">
                  <c:v>0.670281737126</c:v>
                </c:pt>
                <c:pt idx="1255">
                  <c:v>0.67143698706</c:v>
                </c:pt>
                <c:pt idx="1256">
                  <c:v>0.671690990684</c:v>
                </c:pt>
                <c:pt idx="1257">
                  <c:v>0.672285616243</c:v>
                </c:pt>
                <c:pt idx="1258">
                  <c:v>0.673437962845</c:v>
                </c:pt>
                <c:pt idx="1259">
                  <c:v>0.673743720277</c:v>
                </c:pt>
                <c:pt idx="1260">
                  <c:v>0.676006866185</c:v>
                </c:pt>
                <c:pt idx="1261">
                  <c:v>0.677569172938</c:v>
                </c:pt>
                <c:pt idx="1262">
                  <c:v>0.677569172938</c:v>
                </c:pt>
                <c:pt idx="1263">
                  <c:v>0.677569172938</c:v>
                </c:pt>
                <c:pt idx="1264">
                  <c:v>0.678456214769</c:v>
                </c:pt>
                <c:pt idx="1265">
                  <c:v>0.679112951028</c:v>
                </c:pt>
                <c:pt idx="1266">
                  <c:v>0.679112951028</c:v>
                </c:pt>
                <c:pt idx="1267">
                  <c:v>0.680988308214</c:v>
                </c:pt>
                <c:pt idx="1268">
                  <c:v>0.681254837774</c:v>
                </c:pt>
                <c:pt idx="1269">
                  <c:v>0.682165775225</c:v>
                </c:pt>
                <c:pt idx="1270">
                  <c:v>0.684690312391</c:v>
                </c:pt>
                <c:pt idx="1271">
                  <c:v>0.685937338265</c:v>
                </c:pt>
                <c:pt idx="1272">
                  <c:v>0.686808127069</c:v>
                </c:pt>
                <c:pt idx="1273">
                  <c:v>0.686808127069</c:v>
                </c:pt>
                <c:pt idx="1274">
                  <c:v>0.686808127069</c:v>
                </c:pt>
                <c:pt idx="1275">
                  <c:v>0.686808127069</c:v>
                </c:pt>
                <c:pt idx="1276">
                  <c:v>0.686808127069</c:v>
                </c:pt>
                <c:pt idx="1277">
                  <c:v>0.686808127069</c:v>
                </c:pt>
                <c:pt idx="1278">
                  <c:v>0.686808127069</c:v>
                </c:pt>
                <c:pt idx="1279">
                  <c:v>0.687478727381</c:v>
                </c:pt>
                <c:pt idx="1280">
                  <c:v>0.688340111425</c:v>
                </c:pt>
                <c:pt idx="1281">
                  <c:v>0.688978968083</c:v>
                </c:pt>
                <c:pt idx="1282">
                  <c:v>0.690313191413</c:v>
                </c:pt>
                <c:pt idx="1283">
                  <c:v>0.691671949279</c:v>
                </c:pt>
                <c:pt idx="1284">
                  <c:v>0.69314419834</c:v>
                </c:pt>
                <c:pt idx="1285">
                  <c:v>0.693266796227</c:v>
                </c:pt>
                <c:pt idx="1286">
                  <c:v>0.693358866589</c:v>
                </c:pt>
                <c:pt idx="1287">
                  <c:v>0.697485304857</c:v>
                </c:pt>
                <c:pt idx="1288">
                  <c:v>0.700859702312</c:v>
                </c:pt>
                <c:pt idx="1289">
                  <c:v>0.702636016862</c:v>
                </c:pt>
                <c:pt idx="1290">
                  <c:v>0.70367859615</c:v>
                </c:pt>
                <c:pt idx="1291">
                  <c:v>0.70530790243</c:v>
                </c:pt>
                <c:pt idx="1292">
                  <c:v>0.70530790243</c:v>
                </c:pt>
                <c:pt idx="1293">
                  <c:v>0.70530790243</c:v>
                </c:pt>
                <c:pt idx="1294">
                  <c:v>0.70530790243</c:v>
                </c:pt>
                <c:pt idx="1295">
                  <c:v>0.70530790243</c:v>
                </c:pt>
                <c:pt idx="1296">
                  <c:v>0.708520988357</c:v>
                </c:pt>
                <c:pt idx="1297">
                  <c:v>0.70926636642</c:v>
                </c:pt>
                <c:pt idx="1298">
                  <c:v>0.711398491347</c:v>
                </c:pt>
                <c:pt idx="1299">
                  <c:v>0.711647860528</c:v>
                </c:pt>
                <c:pt idx="1300">
                  <c:v>0.714453330549</c:v>
                </c:pt>
                <c:pt idx="1301">
                  <c:v>0.714453330549</c:v>
                </c:pt>
                <c:pt idx="1302">
                  <c:v>0.717304138929</c:v>
                </c:pt>
                <c:pt idx="1303">
                  <c:v>0.719636988677</c:v>
                </c:pt>
                <c:pt idx="1304">
                  <c:v>0.72048620157</c:v>
                </c:pt>
                <c:pt idx="1305">
                  <c:v>0.721313320986</c:v>
                </c:pt>
                <c:pt idx="1306">
                  <c:v>0.721967619615</c:v>
                </c:pt>
                <c:pt idx="1307">
                  <c:v>0.722833655998</c:v>
                </c:pt>
                <c:pt idx="1308">
                  <c:v>0.725421650241</c:v>
                </c:pt>
                <c:pt idx="1309">
                  <c:v>0.726055488952</c:v>
                </c:pt>
                <c:pt idx="1310">
                  <c:v>0.72792778169</c:v>
                </c:pt>
                <c:pt idx="1311">
                  <c:v>0.728903218624</c:v>
                </c:pt>
                <c:pt idx="1312">
                  <c:v>0.728951569696</c:v>
                </c:pt>
                <c:pt idx="1313">
                  <c:v>0.730218859465</c:v>
                </c:pt>
                <c:pt idx="1314">
                  <c:v>0.733150928869</c:v>
                </c:pt>
                <c:pt idx="1315">
                  <c:v>0.733301470976</c:v>
                </c:pt>
                <c:pt idx="1316">
                  <c:v>0.734586236747</c:v>
                </c:pt>
                <c:pt idx="1317">
                  <c:v>0.734586236747</c:v>
                </c:pt>
                <c:pt idx="1318">
                  <c:v>0.734586236747</c:v>
                </c:pt>
                <c:pt idx="1319">
                  <c:v>0.735867747048</c:v>
                </c:pt>
                <c:pt idx="1320">
                  <c:v>0.73804200277</c:v>
                </c:pt>
                <c:pt idx="1321">
                  <c:v>0.739098249907</c:v>
                </c:pt>
                <c:pt idx="1322">
                  <c:v>0.739098249907</c:v>
                </c:pt>
                <c:pt idx="1323">
                  <c:v>0.739262522622</c:v>
                </c:pt>
                <c:pt idx="1324">
                  <c:v>0.742727661178</c:v>
                </c:pt>
                <c:pt idx="1325">
                  <c:v>0.742727661178</c:v>
                </c:pt>
                <c:pt idx="1326">
                  <c:v>0.742727661178</c:v>
                </c:pt>
                <c:pt idx="1327">
                  <c:v>0.742727661178</c:v>
                </c:pt>
                <c:pt idx="1328">
                  <c:v>0.742727661178</c:v>
                </c:pt>
                <c:pt idx="1329">
                  <c:v>0.742727661178</c:v>
                </c:pt>
                <c:pt idx="1330">
                  <c:v>0.742727661178</c:v>
                </c:pt>
                <c:pt idx="1331">
                  <c:v>0.743815658735</c:v>
                </c:pt>
                <c:pt idx="1332">
                  <c:v>0.743815658735</c:v>
                </c:pt>
                <c:pt idx="1333">
                  <c:v>0.745021376627</c:v>
                </c:pt>
                <c:pt idx="1334">
                  <c:v>0.756191844845</c:v>
                </c:pt>
                <c:pt idx="1335">
                  <c:v>0.756191844845</c:v>
                </c:pt>
                <c:pt idx="1336">
                  <c:v>0.756191844845</c:v>
                </c:pt>
                <c:pt idx="1337">
                  <c:v>0.758044373612</c:v>
                </c:pt>
                <c:pt idx="1338">
                  <c:v>0.758044373612</c:v>
                </c:pt>
                <c:pt idx="1339">
                  <c:v>0.758214337079</c:v>
                </c:pt>
                <c:pt idx="1340">
                  <c:v>0.75968342178</c:v>
                </c:pt>
                <c:pt idx="1341">
                  <c:v>0.759821256116</c:v>
                </c:pt>
                <c:pt idx="1342">
                  <c:v>0.759821256116</c:v>
                </c:pt>
                <c:pt idx="1343">
                  <c:v>0.759821256116</c:v>
                </c:pt>
                <c:pt idx="1344">
                  <c:v>0.759821256116</c:v>
                </c:pt>
                <c:pt idx="1345">
                  <c:v>0.759821256116</c:v>
                </c:pt>
                <c:pt idx="1346">
                  <c:v>0.764200498082</c:v>
                </c:pt>
                <c:pt idx="1347">
                  <c:v>0.766193245228</c:v>
                </c:pt>
                <c:pt idx="1348">
                  <c:v>0.768112867227</c:v>
                </c:pt>
                <c:pt idx="1349">
                  <c:v>0.769912504161</c:v>
                </c:pt>
                <c:pt idx="1350">
                  <c:v>0.773928240921</c:v>
                </c:pt>
                <c:pt idx="1351">
                  <c:v>0.776074028715</c:v>
                </c:pt>
                <c:pt idx="1352">
                  <c:v>0.776792215637</c:v>
                </c:pt>
                <c:pt idx="1353">
                  <c:v>0.777584723461</c:v>
                </c:pt>
                <c:pt idx="1354">
                  <c:v>0.777584723461</c:v>
                </c:pt>
                <c:pt idx="1355">
                  <c:v>0.780131972165</c:v>
                </c:pt>
                <c:pt idx="1356">
                  <c:v>0.782233959758</c:v>
                </c:pt>
                <c:pt idx="1357">
                  <c:v>0.782525513879</c:v>
                </c:pt>
                <c:pt idx="1358">
                  <c:v>0.782777938845</c:v>
                </c:pt>
                <c:pt idx="1359">
                  <c:v>0.782777938845</c:v>
                </c:pt>
                <c:pt idx="1360">
                  <c:v>0.782777938845</c:v>
                </c:pt>
                <c:pt idx="1361">
                  <c:v>0.782777938845</c:v>
                </c:pt>
                <c:pt idx="1362">
                  <c:v>0.782777938845</c:v>
                </c:pt>
                <c:pt idx="1363">
                  <c:v>0.782777938845</c:v>
                </c:pt>
                <c:pt idx="1364">
                  <c:v>0.782777938845</c:v>
                </c:pt>
                <c:pt idx="1365">
                  <c:v>0.782777938845</c:v>
                </c:pt>
                <c:pt idx="1366">
                  <c:v>0.782777938845</c:v>
                </c:pt>
                <c:pt idx="1367">
                  <c:v>0.785311117237</c:v>
                </c:pt>
                <c:pt idx="1368">
                  <c:v>0.790496577328</c:v>
                </c:pt>
                <c:pt idx="1369">
                  <c:v>0.790655541457</c:v>
                </c:pt>
                <c:pt idx="1370">
                  <c:v>0.791855155157</c:v>
                </c:pt>
                <c:pt idx="1371">
                  <c:v>0.793656112784</c:v>
                </c:pt>
                <c:pt idx="1372">
                  <c:v>0.793726728612</c:v>
                </c:pt>
                <c:pt idx="1373">
                  <c:v>0.79456800619</c:v>
                </c:pt>
                <c:pt idx="1374">
                  <c:v>0.794827913982</c:v>
                </c:pt>
                <c:pt idx="1375">
                  <c:v>0.806999705283</c:v>
                </c:pt>
                <c:pt idx="1376">
                  <c:v>0.813189370744</c:v>
                </c:pt>
                <c:pt idx="1377">
                  <c:v>0.813280573518</c:v>
                </c:pt>
                <c:pt idx="1378">
                  <c:v>0.817073928894</c:v>
                </c:pt>
                <c:pt idx="1379">
                  <c:v>0.818650853392</c:v>
                </c:pt>
                <c:pt idx="1380">
                  <c:v>0.82088690578</c:v>
                </c:pt>
                <c:pt idx="1381">
                  <c:v>0.821006375166</c:v>
                </c:pt>
                <c:pt idx="1382">
                  <c:v>0.824328851186</c:v>
                </c:pt>
                <c:pt idx="1383">
                  <c:v>0.828241888981</c:v>
                </c:pt>
                <c:pt idx="1384">
                  <c:v>0.828241888981</c:v>
                </c:pt>
                <c:pt idx="1385">
                  <c:v>0.828525442368</c:v>
                </c:pt>
                <c:pt idx="1386">
                  <c:v>0.829005322582</c:v>
                </c:pt>
                <c:pt idx="1387">
                  <c:v>0.831548122453</c:v>
                </c:pt>
                <c:pt idx="1388">
                  <c:v>0.832410316883</c:v>
                </c:pt>
                <c:pt idx="1389">
                  <c:v>0.832410316883</c:v>
                </c:pt>
                <c:pt idx="1390">
                  <c:v>0.832410316883</c:v>
                </c:pt>
                <c:pt idx="1391">
                  <c:v>0.832410316883</c:v>
                </c:pt>
                <c:pt idx="1392">
                  <c:v>0.832410316883</c:v>
                </c:pt>
                <c:pt idx="1393">
                  <c:v>0.832410316883</c:v>
                </c:pt>
                <c:pt idx="1394">
                  <c:v>0.832410316883</c:v>
                </c:pt>
                <c:pt idx="1395">
                  <c:v>0.832410316883</c:v>
                </c:pt>
                <c:pt idx="1396">
                  <c:v>0.832410316883</c:v>
                </c:pt>
                <c:pt idx="1397">
                  <c:v>0.832410316883</c:v>
                </c:pt>
                <c:pt idx="1398">
                  <c:v>0.832410316883</c:v>
                </c:pt>
                <c:pt idx="1399">
                  <c:v>0.832410316883</c:v>
                </c:pt>
                <c:pt idx="1400">
                  <c:v>0.832410316883</c:v>
                </c:pt>
                <c:pt idx="1401">
                  <c:v>0.832504680733</c:v>
                </c:pt>
                <c:pt idx="1402">
                  <c:v>0.833090928351</c:v>
                </c:pt>
                <c:pt idx="1403">
                  <c:v>0.834242537102</c:v>
                </c:pt>
                <c:pt idx="1404">
                  <c:v>0.836039728154</c:v>
                </c:pt>
                <c:pt idx="1405">
                  <c:v>0.838258557358</c:v>
                </c:pt>
                <c:pt idx="1406">
                  <c:v>0.838914921998</c:v>
                </c:pt>
                <c:pt idx="1407">
                  <c:v>0.839412334858</c:v>
                </c:pt>
                <c:pt idx="1408">
                  <c:v>0.839412334858</c:v>
                </c:pt>
                <c:pt idx="1409">
                  <c:v>0.840945514821</c:v>
                </c:pt>
                <c:pt idx="1410">
                  <c:v>0.842527363315</c:v>
                </c:pt>
                <c:pt idx="1411">
                  <c:v>0.843413813608</c:v>
                </c:pt>
                <c:pt idx="1412">
                  <c:v>0.846985285674</c:v>
                </c:pt>
                <c:pt idx="1413">
                  <c:v>0.847683928482</c:v>
                </c:pt>
                <c:pt idx="1414">
                  <c:v>0.848214209428</c:v>
                </c:pt>
                <c:pt idx="1415">
                  <c:v>0.849403345187</c:v>
                </c:pt>
                <c:pt idx="1416">
                  <c:v>0.849503911821</c:v>
                </c:pt>
                <c:pt idx="1417">
                  <c:v>0.849503911821</c:v>
                </c:pt>
                <c:pt idx="1418">
                  <c:v>0.849503911821</c:v>
                </c:pt>
                <c:pt idx="1419">
                  <c:v>0.851356440588</c:v>
                </c:pt>
                <c:pt idx="1420">
                  <c:v>0.851356440588</c:v>
                </c:pt>
                <c:pt idx="1421">
                  <c:v>0.852173495728</c:v>
                </c:pt>
                <c:pt idx="1422">
                  <c:v>0.853133323092</c:v>
                </c:pt>
                <c:pt idx="1423">
                  <c:v>0.854729016658</c:v>
                </c:pt>
                <c:pt idx="1424">
                  <c:v>0.854729016658</c:v>
                </c:pt>
                <c:pt idx="1425">
                  <c:v>0.854729016658</c:v>
                </c:pt>
                <c:pt idx="1426">
                  <c:v>0.85641301223</c:v>
                </c:pt>
                <c:pt idx="1427">
                  <c:v>0.85660280027</c:v>
                </c:pt>
                <c:pt idx="1428">
                  <c:v>0.86242918142</c:v>
                </c:pt>
                <c:pt idx="1429">
                  <c:v>0.862526908806</c:v>
                </c:pt>
                <c:pt idx="1430">
                  <c:v>0.862526908806</c:v>
                </c:pt>
                <c:pt idx="1431">
                  <c:v>0.864303791309</c:v>
                </c:pt>
                <c:pt idx="1432">
                  <c:v>0.866291639573</c:v>
                </c:pt>
                <c:pt idx="1433">
                  <c:v>0.869912974198</c:v>
                </c:pt>
                <c:pt idx="1434">
                  <c:v>0.873599627296</c:v>
                </c:pt>
                <c:pt idx="1435">
                  <c:v>0.875452152359</c:v>
                </c:pt>
                <c:pt idx="1436">
                  <c:v>0.87551952436</c:v>
                </c:pt>
                <c:pt idx="1437">
                  <c:v>0.879338162163</c:v>
                </c:pt>
                <c:pt idx="1438">
                  <c:v>0.882023154991</c:v>
                </c:pt>
                <c:pt idx="1439">
                  <c:v>0.884920993506</c:v>
                </c:pt>
                <c:pt idx="1440">
                  <c:v>0.891695920453</c:v>
                </c:pt>
                <c:pt idx="1441">
                  <c:v>0.892030218614</c:v>
                </c:pt>
                <c:pt idx="1442">
                  <c:v>0.89252474024</c:v>
                </c:pt>
                <c:pt idx="1443">
                  <c:v>0.892583628979</c:v>
                </c:pt>
                <c:pt idx="1444">
                  <c:v>0.894843219409</c:v>
                </c:pt>
                <c:pt idx="1445">
                  <c:v>0.895288734728</c:v>
                </c:pt>
                <c:pt idx="1446">
                  <c:v>0.895863306995</c:v>
                </c:pt>
                <c:pt idx="1447">
                  <c:v>0.896776891881</c:v>
                </c:pt>
                <c:pt idx="1448">
                  <c:v>0.896776891881</c:v>
                </c:pt>
                <c:pt idx="1449">
                  <c:v>0.896776891881</c:v>
                </c:pt>
                <c:pt idx="1450">
                  <c:v>0.896776891881</c:v>
                </c:pt>
                <c:pt idx="1451">
                  <c:v>0.896859392885</c:v>
                </c:pt>
                <c:pt idx="1452">
                  <c:v>0.897303876795</c:v>
                </c:pt>
                <c:pt idx="1453">
                  <c:v>0.901313637823</c:v>
                </c:pt>
                <c:pt idx="1454">
                  <c:v>0.901313637823</c:v>
                </c:pt>
                <c:pt idx="1455">
                  <c:v>0.901313637823</c:v>
                </c:pt>
                <c:pt idx="1456">
                  <c:v>0.901313637823</c:v>
                </c:pt>
                <c:pt idx="1457">
                  <c:v>0.901313637823</c:v>
                </c:pt>
                <c:pt idx="1458">
                  <c:v>0.901313637823</c:v>
                </c:pt>
                <c:pt idx="1459">
                  <c:v>0.901857603353</c:v>
                </c:pt>
                <c:pt idx="1460">
                  <c:v>0.90653333256</c:v>
                </c:pt>
                <c:pt idx="1461">
                  <c:v>0.907767091809</c:v>
                </c:pt>
                <c:pt idx="1462">
                  <c:v>0.912398276333</c:v>
                </c:pt>
                <c:pt idx="1463">
                  <c:v>0.915276667243</c:v>
                </c:pt>
                <c:pt idx="1464">
                  <c:v>0.915276667243</c:v>
                </c:pt>
                <c:pt idx="1465">
                  <c:v>0.915276667243</c:v>
                </c:pt>
                <c:pt idx="1466">
                  <c:v>0.915276667243</c:v>
                </c:pt>
                <c:pt idx="1467">
                  <c:v>0.915276667243</c:v>
                </c:pt>
                <c:pt idx="1468">
                  <c:v>0.915276667243</c:v>
                </c:pt>
                <c:pt idx="1469">
                  <c:v>0.915276667243</c:v>
                </c:pt>
                <c:pt idx="1470">
                  <c:v>0.915276667243</c:v>
                </c:pt>
                <c:pt idx="1471">
                  <c:v>0.915276667243</c:v>
                </c:pt>
                <c:pt idx="1472">
                  <c:v>0.918143800086</c:v>
                </c:pt>
                <c:pt idx="1473">
                  <c:v>0.918143800086</c:v>
                </c:pt>
                <c:pt idx="1474">
                  <c:v>0.918780137632</c:v>
                </c:pt>
                <c:pt idx="1475">
                  <c:v>0.918789894453</c:v>
                </c:pt>
                <c:pt idx="1476">
                  <c:v>0.920459451782</c:v>
                </c:pt>
                <c:pt idx="1477">
                  <c:v>0.920459451782</c:v>
                </c:pt>
                <c:pt idx="1478">
                  <c:v>0.920459451782</c:v>
                </c:pt>
                <c:pt idx="1479">
                  <c:v>0.920459451782</c:v>
                </c:pt>
                <c:pt idx="1480">
                  <c:v>0.920459451782</c:v>
                </c:pt>
                <c:pt idx="1481">
                  <c:v>0.92189121355</c:v>
                </c:pt>
                <c:pt idx="1482">
                  <c:v>0.922680546027</c:v>
                </c:pt>
                <c:pt idx="1483">
                  <c:v>0.922680546027</c:v>
                </c:pt>
                <c:pt idx="1484">
                  <c:v>0.922680546027</c:v>
                </c:pt>
                <c:pt idx="1485">
                  <c:v>0.922680546027</c:v>
                </c:pt>
                <c:pt idx="1486">
                  <c:v>0.925346327431</c:v>
                </c:pt>
                <c:pt idx="1487">
                  <c:v>0.931534074312</c:v>
                </c:pt>
                <c:pt idx="1488">
                  <c:v>0.934422481202</c:v>
                </c:pt>
                <c:pt idx="1489">
                  <c:v>0.934422481202</c:v>
                </c:pt>
                <c:pt idx="1490">
                  <c:v>0.936135890243</c:v>
                </c:pt>
                <c:pt idx="1491">
                  <c:v>0.936643575447</c:v>
                </c:pt>
                <c:pt idx="1492">
                  <c:v>0.936643575447</c:v>
                </c:pt>
                <c:pt idx="1493">
                  <c:v>0.936643575447</c:v>
                </c:pt>
                <c:pt idx="1494">
                  <c:v>0.936643575447</c:v>
                </c:pt>
                <c:pt idx="1495">
                  <c:v>0.936643575447</c:v>
                </c:pt>
                <c:pt idx="1496">
                  <c:v>0.936643575447</c:v>
                </c:pt>
                <c:pt idx="1497">
                  <c:v>0.936643575447</c:v>
                </c:pt>
                <c:pt idx="1498">
                  <c:v>0.936643575447</c:v>
                </c:pt>
                <c:pt idx="1499">
                  <c:v>0.938959227144</c:v>
                </c:pt>
                <c:pt idx="1500">
                  <c:v>0.938959227144</c:v>
                </c:pt>
                <c:pt idx="1501">
                  <c:v>0.938959227144</c:v>
                </c:pt>
                <c:pt idx="1502">
                  <c:v>0.938959227144</c:v>
                </c:pt>
                <c:pt idx="1503">
                  <c:v>0.938959227144</c:v>
                </c:pt>
                <c:pt idx="1504">
                  <c:v>0.938959227144</c:v>
                </c:pt>
                <c:pt idx="1505">
                  <c:v>0.938959227144</c:v>
                </c:pt>
                <c:pt idx="1506">
                  <c:v>0.940850568925</c:v>
                </c:pt>
                <c:pt idx="1507">
                  <c:v>0.943113652296</c:v>
                </c:pt>
                <c:pt idx="1508">
                  <c:v>0.948040897012</c:v>
                </c:pt>
                <c:pt idx="1509">
                  <c:v>0.950615828602</c:v>
                </c:pt>
                <c:pt idx="1510">
                  <c:v>0.950615828602</c:v>
                </c:pt>
                <c:pt idx="1511">
                  <c:v>0.950615828602</c:v>
                </c:pt>
                <c:pt idx="1512">
                  <c:v>0.950615828602</c:v>
                </c:pt>
                <c:pt idx="1513">
                  <c:v>0.950615828602</c:v>
                </c:pt>
                <c:pt idx="1514">
                  <c:v>0.951543916058</c:v>
                </c:pt>
                <c:pt idx="1515">
                  <c:v>0.95222804225</c:v>
                </c:pt>
                <c:pt idx="1516">
                  <c:v>0.952346817223</c:v>
                </c:pt>
                <c:pt idx="1517">
                  <c:v>0.956593273755</c:v>
                </c:pt>
                <c:pt idx="1518">
                  <c:v>0.957642842266</c:v>
                </c:pt>
                <c:pt idx="1519">
                  <c:v>0.958059959506</c:v>
                </c:pt>
                <c:pt idx="1520">
                  <c:v>0.959783158964</c:v>
                </c:pt>
                <c:pt idx="1521">
                  <c:v>0.959964754942</c:v>
                </c:pt>
                <c:pt idx="1522">
                  <c:v>0.960965943682</c:v>
                </c:pt>
                <c:pt idx="1523">
                  <c:v>0.96178629682</c:v>
                </c:pt>
                <c:pt idx="1524">
                  <c:v>0.9628407469</c:v>
                </c:pt>
                <c:pt idx="1525">
                  <c:v>0.964504586517</c:v>
                </c:pt>
                <c:pt idx="1526">
                  <c:v>0.964836187754</c:v>
                </c:pt>
                <c:pt idx="1527">
                  <c:v>0.96770942354</c:v>
                </c:pt>
                <c:pt idx="1528">
                  <c:v>0.96770942354</c:v>
                </c:pt>
                <c:pt idx="1529">
                  <c:v>0.96770942354</c:v>
                </c:pt>
                <c:pt idx="1530">
                  <c:v>0.968194215798</c:v>
                </c:pt>
                <c:pt idx="1531">
                  <c:v>0.968194215798</c:v>
                </c:pt>
                <c:pt idx="1532">
                  <c:v>0.971077552668</c:v>
                </c:pt>
                <c:pt idx="1533">
                  <c:v>0.972136367218</c:v>
                </c:pt>
                <c:pt idx="1534">
                  <c:v>0.972687773828</c:v>
                </c:pt>
                <c:pt idx="1535">
                  <c:v>0.982299829301</c:v>
                </c:pt>
                <c:pt idx="1536">
                  <c:v>0.985440426969</c:v>
                </c:pt>
                <c:pt idx="1537">
                  <c:v>0.987147430073</c:v>
                </c:pt>
                <c:pt idx="1538">
                  <c:v>0.98841646448</c:v>
                </c:pt>
                <c:pt idx="1539">
                  <c:v>0.988884939456</c:v>
                </c:pt>
                <c:pt idx="1540">
                  <c:v>0.991082562305</c:v>
                </c:pt>
                <c:pt idx="1541">
                  <c:v>0.994936893925</c:v>
                </c:pt>
                <c:pt idx="1542">
                  <c:v>0.996607536201</c:v>
                </c:pt>
                <c:pt idx="1543">
                  <c:v>0.997041362266</c:v>
                </c:pt>
                <c:pt idx="1544">
                  <c:v>1.00277706608</c:v>
                </c:pt>
                <c:pt idx="1545">
                  <c:v>1.00355009334</c:v>
                </c:pt>
                <c:pt idx="1546">
                  <c:v>1.00585319956</c:v>
                </c:pt>
                <c:pt idx="1547">
                  <c:v>1.00620837199</c:v>
                </c:pt>
                <c:pt idx="1548">
                  <c:v>1.00782779398</c:v>
                </c:pt>
                <c:pt idx="1549">
                  <c:v>1.00853900982</c:v>
                </c:pt>
                <c:pt idx="1550">
                  <c:v>1.01062273229</c:v>
                </c:pt>
                <c:pt idx="1551">
                  <c:v>1.01138133054</c:v>
                </c:pt>
                <c:pt idx="1552">
                  <c:v>1.0135078677</c:v>
                </c:pt>
                <c:pt idx="1553">
                  <c:v>1.0188212322</c:v>
                </c:pt>
                <c:pt idx="1554">
                  <c:v>1.02216934441</c:v>
                </c:pt>
                <c:pt idx="1555">
                  <c:v>1.02239375115</c:v>
                </c:pt>
                <c:pt idx="1556">
                  <c:v>1.02946985931</c:v>
                </c:pt>
                <c:pt idx="1557">
                  <c:v>1.03191628441</c:v>
                </c:pt>
                <c:pt idx="1558">
                  <c:v>1.03191628441</c:v>
                </c:pt>
                <c:pt idx="1559">
                  <c:v>1.03191628441</c:v>
                </c:pt>
                <c:pt idx="1560">
                  <c:v>1.03371659239</c:v>
                </c:pt>
                <c:pt idx="1561">
                  <c:v>1.03466333858</c:v>
                </c:pt>
                <c:pt idx="1562">
                  <c:v>1.03621651883</c:v>
                </c:pt>
                <c:pt idx="1563">
                  <c:v>1.04453319051</c:v>
                </c:pt>
                <c:pt idx="1564">
                  <c:v>1.04585184511</c:v>
                </c:pt>
                <c:pt idx="1565">
                  <c:v>1.04585184511</c:v>
                </c:pt>
                <c:pt idx="1566">
                  <c:v>1.04649336453</c:v>
                </c:pt>
                <c:pt idx="1567">
                  <c:v>1.04697660038</c:v>
                </c:pt>
                <c:pt idx="1568">
                  <c:v>1.04730008651</c:v>
                </c:pt>
                <c:pt idx="1569">
                  <c:v>1.05106209837</c:v>
                </c:pt>
                <c:pt idx="1570">
                  <c:v>1.05106209837</c:v>
                </c:pt>
                <c:pt idx="1571">
                  <c:v>1.05106209837</c:v>
                </c:pt>
                <c:pt idx="1572">
                  <c:v>1.05106209837</c:v>
                </c:pt>
                <c:pt idx="1573">
                  <c:v>1.05106209837</c:v>
                </c:pt>
                <c:pt idx="1574">
                  <c:v>1.05106209837</c:v>
                </c:pt>
                <c:pt idx="1575">
                  <c:v>1.05106209837</c:v>
                </c:pt>
                <c:pt idx="1576">
                  <c:v>1.05106209837</c:v>
                </c:pt>
                <c:pt idx="1577">
                  <c:v>1.05106209837</c:v>
                </c:pt>
                <c:pt idx="1578">
                  <c:v>1.05106209837</c:v>
                </c:pt>
                <c:pt idx="1579">
                  <c:v>1.05106209837</c:v>
                </c:pt>
                <c:pt idx="1580">
                  <c:v>1.05106209837</c:v>
                </c:pt>
                <c:pt idx="1581">
                  <c:v>1.05106209837</c:v>
                </c:pt>
                <c:pt idx="1582">
                  <c:v>1.05328319261</c:v>
                </c:pt>
                <c:pt idx="1583">
                  <c:v>1.05328319261</c:v>
                </c:pt>
                <c:pt idx="1584">
                  <c:v>1.05328319261</c:v>
                </c:pt>
                <c:pt idx="1585">
                  <c:v>1.05530553754</c:v>
                </c:pt>
                <c:pt idx="1586">
                  <c:v>1.05559884431</c:v>
                </c:pt>
                <c:pt idx="1587">
                  <c:v>1.05559884431</c:v>
                </c:pt>
                <c:pt idx="1588">
                  <c:v>1.05629617106</c:v>
                </c:pt>
                <c:pt idx="1589">
                  <c:v>1.05890876533</c:v>
                </c:pt>
                <c:pt idx="1590">
                  <c:v>1.05981483962</c:v>
                </c:pt>
                <c:pt idx="1591">
                  <c:v>1.06273442557</c:v>
                </c:pt>
                <c:pt idx="1592">
                  <c:v>1.06273442557</c:v>
                </c:pt>
                <c:pt idx="1593">
                  <c:v>1.06273442557</c:v>
                </c:pt>
                <c:pt idx="1594">
                  <c:v>1.06273442557</c:v>
                </c:pt>
                <c:pt idx="1595">
                  <c:v>1.06273442557</c:v>
                </c:pt>
                <c:pt idx="1596">
                  <c:v>1.06273442557</c:v>
                </c:pt>
                <c:pt idx="1597">
                  <c:v>1.06273442557</c:v>
                </c:pt>
                <c:pt idx="1598">
                  <c:v>1.06273442557</c:v>
                </c:pt>
                <c:pt idx="1599">
                  <c:v>1.06273442557</c:v>
                </c:pt>
                <c:pt idx="1600">
                  <c:v>1.06273442557</c:v>
                </c:pt>
                <c:pt idx="1601">
                  <c:v>1.06273442557</c:v>
                </c:pt>
                <c:pt idx="1602">
                  <c:v>1.06273442557</c:v>
                </c:pt>
                <c:pt idx="1603">
                  <c:v>1.06273442557</c:v>
                </c:pt>
                <c:pt idx="1604">
                  <c:v>1.06303296587</c:v>
                </c:pt>
                <c:pt idx="1605">
                  <c:v>1.06303296587</c:v>
                </c:pt>
                <c:pt idx="1606">
                  <c:v>1.06576728856</c:v>
                </c:pt>
                <c:pt idx="1607">
                  <c:v>1.06590009871</c:v>
                </c:pt>
                <c:pt idx="1608">
                  <c:v>1.06721891357</c:v>
                </c:pt>
                <c:pt idx="1609">
                  <c:v>1.07397152395</c:v>
                </c:pt>
                <c:pt idx="1610">
                  <c:v>1.07475629679</c:v>
                </c:pt>
                <c:pt idx="1611">
                  <c:v>1.08118190808</c:v>
                </c:pt>
                <c:pt idx="1612">
                  <c:v>1.08279815774</c:v>
                </c:pt>
                <c:pt idx="1613">
                  <c:v>1.08279815774</c:v>
                </c:pt>
                <c:pt idx="1614">
                  <c:v>1.08555975376</c:v>
                </c:pt>
                <c:pt idx="1615">
                  <c:v>1.08672099113</c:v>
                </c:pt>
                <c:pt idx="1616">
                  <c:v>1.08732205201</c:v>
                </c:pt>
                <c:pt idx="1617">
                  <c:v>1.08826200733</c:v>
                </c:pt>
                <c:pt idx="1618">
                  <c:v>1.08826200733</c:v>
                </c:pt>
                <c:pt idx="1619">
                  <c:v>1.08826200733</c:v>
                </c:pt>
                <c:pt idx="1620">
                  <c:v>1.08826200733</c:v>
                </c:pt>
                <c:pt idx="1621">
                  <c:v>1.08826200733</c:v>
                </c:pt>
                <c:pt idx="1622">
                  <c:v>1.08826200733</c:v>
                </c:pt>
                <c:pt idx="1623">
                  <c:v>1.08826200733</c:v>
                </c:pt>
                <c:pt idx="1624">
                  <c:v>1.0912188401</c:v>
                </c:pt>
                <c:pt idx="1625">
                  <c:v>1.0912188401</c:v>
                </c:pt>
                <c:pt idx="1626">
                  <c:v>1.09122344658</c:v>
                </c:pt>
                <c:pt idx="1627">
                  <c:v>1.09122344658</c:v>
                </c:pt>
                <c:pt idx="1628">
                  <c:v>1.09122344658</c:v>
                </c:pt>
                <c:pt idx="1629">
                  <c:v>1.09122344658</c:v>
                </c:pt>
                <c:pt idx="1630">
                  <c:v>1.09122344658</c:v>
                </c:pt>
                <c:pt idx="1631">
                  <c:v>1.09122344658</c:v>
                </c:pt>
                <c:pt idx="1632">
                  <c:v>1.09122344658</c:v>
                </c:pt>
                <c:pt idx="1633">
                  <c:v>1.09122344658</c:v>
                </c:pt>
                <c:pt idx="1634">
                  <c:v>1.09122344658</c:v>
                </c:pt>
                <c:pt idx="1635">
                  <c:v>1.09122344658</c:v>
                </c:pt>
                <c:pt idx="1636">
                  <c:v>1.09122344658</c:v>
                </c:pt>
                <c:pt idx="1637">
                  <c:v>1.09122344658</c:v>
                </c:pt>
                <c:pt idx="1638">
                  <c:v>1.09122344658</c:v>
                </c:pt>
                <c:pt idx="1639">
                  <c:v>1.09122344658</c:v>
                </c:pt>
                <c:pt idx="1640">
                  <c:v>1.09122344658</c:v>
                </c:pt>
                <c:pt idx="1641">
                  <c:v>1.09122344658</c:v>
                </c:pt>
                <c:pt idx="1642">
                  <c:v>1.09135892704</c:v>
                </c:pt>
                <c:pt idx="1643">
                  <c:v>1.09165686242</c:v>
                </c:pt>
                <c:pt idx="1644">
                  <c:v>1.0943109616</c:v>
                </c:pt>
                <c:pt idx="1645">
                  <c:v>1.0943109616</c:v>
                </c:pt>
                <c:pt idx="1646">
                  <c:v>1.0943109616</c:v>
                </c:pt>
                <c:pt idx="1647">
                  <c:v>1.0943109616</c:v>
                </c:pt>
                <c:pt idx="1648">
                  <c:v>1.09451492956</c:v>
                </c:pt>
                <c:pt idx="1649">
                  <c:v>1.11099004852</c:v>
                </c:pt>
                <c:pt idx="1650">
                  <c:v>1.11292821004</c:v>
                </c:pt>
                <c:pt idx="1651">
                  <c:v>1.11292821004</c:v>
                </c:pt>
                <c:pt idx="1652">
                  <c:v>1.11292821004</c:v>
                </c:pt>
                <c:pt idx="1653">
                  <c:v>1.11292821004</c:v>
                </c:pt>
                <c:pt idx="1654">
                  <c:v>1.11292821004</c:v>
                </c:pt>
                <c:pt idx="1655">
                  <c:v>1.11292821004</c:v>
                </c:pt>
                <c:pt idx="1656">
                  <c:v>1.11292821004</c:v>
                </c:pt>
                <c:pt idx="1657">
                  <c:v>1.11292821004</c:v>
                </c:pt>
                <c:pt idx="1658">
                  <c:v>1.11292821004</c:v>
                </c:pt>
                <c:pt idx="1659">
                  <c:v>1.11292821004</c:v>
                </c:pt>
                <c:pt idx="1660">
                  <c:v>1.11292821004</c:v>
                </c:pt>
                <c:pt idx="1661">
                  <c:v>1.11292821004</c:v>
                </c:pt>
                <c:pt idx="1662">
                  <c:v>1.11292821004</c:v>
                </c:pt>
                <c:pt idx="1663">
                  <c:v>1.11292821004</c:v>
                </c:pt>
                <c:pt idx="1664">
                  <c:v>1.13042821659</c:v>
                </c:pt>
                <c:pt idx="1665">
                  <c:v>1.13151910561</c:v>
                </c:pt>
                <c:pt idx="1666">
                  <c:v>1.13549495858</c:v>
                </c:pt>
                <c:pt idx="1667">
                  <c:v>1.13568510729</c:v>
                </c:pt>
                <c:pt idx="1668">
                  <c:v>1.13568510729</c:v>
                </c:pt>
                <c:pt idx="1669">
                  <c:v>1.1369753019</c:v>
                </c:pt>
                <c:pt idx="1670">
                  <c:v>1.13830606632</c:v>
                </c:pt>
                <c:pt idx="1671">
                  <c:v>1.14020605539</c:v>
                </c:pt>
                <c:pt idx="1672">
                  <c:v>1.1468555755</c:v>
                </c:pt>
                <c:pt idx="1673">
                  <c:v>1.14870810427</c:v>
                </c:pt>
                <c:pt idx="1674">
                  <c:v>1.14870810427</c:v>
                </c:pt>
                <c:pt idx="1675">
                  <c:v>1.14892799196</c:v>
                </c:pt>
                <c:pt idx="1676">
                  <c:v>1.15231410898</c:v>
                </c:pt>
                <c:pt idx="1677">
                  <c:v>1.15386010907</c:v>
                </c:pt>
                <c:pt idx="1678">
                  <c:v>1.15392687093</c:v>
                </c:pt>
                <c:pt idx="1679">
                  <c:v>1.15437679298</c:v>
                </c:pt>
                <c:pt idx="1680">
                  <c:v>1.15700684683</c:v>
                </c:pt>
                <c:pt idx="1681">
                  <c:v>1.15726312146</c:v>
                </c:pt>
                <c:pt idx="1682">
                  <c:v>1.1616356373</c:v>
                </c:pt>
                <c:pt idx="1683">
                  <c:v>1.16223344708</c:v>
                </c:pt>
                <c:pt idx="1684">
                  <c:v>1.17029490016</c:v>
                </c:pt>
                <c:pt idx="1685">
                  <c:v>1.17159594586</c:v>
                </c:pt>
                <c:pt idx="1686">
                  <c:v>1.17513583709</c:v>
                </c:pt>
                <c:pt idx="1687">
                  <c:v>1.17513583709</c:v>
                </c:pt>
                <c:pt idx="1688">
                  <c:v>1.17513583709</c:v>
                </c:pt>
                <c:pt idx="1689">
                  <c:v>1.17513583709</c:v>
                </c:pt>
                <c:pt idx="1690">
                  <c:v>1.17513583709</c:v>
                </c:pt>
                <c:pt idx="1691">
                  <c:v>1.17513583709</c:v>
                </c:pt>
                <c:pt idx="1692">
                  <c:v>1.17513583709</c:v>
                </c:pt>
                <c:pt idx="1693">
                  <c:v>1.17513583709</c:v>
                </c:pt>
                <c:pt idx="1694">
                  <c:v>1.17513583709</c:v>
                </c:pt>
                <c:pt idx="1695">
                  <c:v>1.17513583709</c:v>
                </c:pt>
                <c:pt idx="1696">
                  <c:v>1.17645416519</c:v>
                </c:pt>
                <c:pt idx="1697">
                  <c:v>1.18084824714</c:v>
                </c:pt>
                <c:pt idx="1698">
                  <c:v>1.1843175312</c:v>
                </c:pt>
                <c:pt idx="1699">
                  <c:v>1.18643123378</c:v>
                </c:pt>
                <c:pt idx="1700">
                  <c:v>1.18647137929</c:v>
                </c:pt>
                <c:pt idx="1701">
                  <c:v>1.1873900074</c:v>
                </c:pt>
                <c:pt idx="1702">
                  <c:v>1.18783781993</c:v>
                </c:pt>
                <c:pt idx="1703">
                  <c:v>1.18783781993</c:v>
                </c:pt>
                <c:pt idx="1704">
                  <c:v>1.18783781993</c:v>
                </c:pt>
                <c:pt idx="1705">
                  <c:v>1.18783781993</c:v>
                </c:pt>
                <c:pt idx="1706">
                  <c:v>1.18783781993</c:v>
                </c:pt>
                <c:pt idx="1707">
                  <c:v>1.18783781993</c:v>
                </c:pt>
                <c:pt idx="1708">
                  <c:v>1.18783781993</c:v>
                </c:pt>
                <c:pt idx="1709">
                  <c:v>1.18783781993</c:v>
                </c:pt>
                <c:pt idx="1710">
                  <c:v>1.18783781993</c:v>
                </c:pt>
                <c:pt idx="1711">
                  <c:v>1.18783781993</c:v>
                </c:pt>
                <c:pt idx="1712">
                  <c:v>1.18783781993</c:v>
                </c:pt>
                <c:pt idx="1713">
                  <c:v>1.18783781993</c:v>
                </c:pt>
                <c:pt idx="1714">
                  <c:v>1.18783781993</c:v>
                </c:pt>
                <c:pt idx="1715">
                  <c:v>1.18783781993</c:v>
                </c:pt>
                <c:pt idx="1716">
                  <c:v>1.18783781993</c:v>
                </c:pt>
                <c:pt idx="1717">
                  <c:v>1.18783781993</c:v>
                </c:pt>
                <c:pt idx="1718">
                  <c:v>1.18783781993</c:v>
                </c:pt>
                <c:pt idx="1719">
                  <c:v>1.18783781993</c:v>
                </c:pt>
                <c:pt idx="1720">
                  <c:v>1.18783781993</c:v>
                </c:pt>
                <c:pt idx="1721">
                  <c:v>1.18783781993</c:v>
                </c:pt>
                <c:pt idx="1722">
                  <c:v>1.18783781993</c:v>
                </c:pt>
                <c:pt idx="1723">
                  <c:v>1.18783781993</c:v>
                </c:pt>
                <c:pt idx="1724">
                  <c:v>1.18783781993</c:v>
                </c:pt>
                <c:pt idx="1725">
                  <c:v>1.18783781993</c:v>
                </c:pt>
                <c:pt idx="1726">
                  <c:v>1.18783781993</c:v>
                </c:pt>
                <c:pt idx="1727">
                  <c:v>1.18783781993</c:v>
                </c:pt>
                <c:pt idx="1728">
                  <c:v>1.18783781993</c:v>
                </c:pt>
                <c:pt idx="1729">
                  <c:v>1.18783781993</c:v>
                </c:pt>
                <c:pt idx="1730">
                  <c:v>1.18783781993</c:v>
                </c:pt>
                <c:pt idx="1731">
                  <c:v>1.18783781993</c:v>
                </c:pt>
                <c:pt idx="1732">
                  <c:v>1.18783781993</c:v>
                </c:pt>
                <c:pt idx="1733">
                  <c:v>1.18783781993</c:v>
                </c:pt>
                <c:pt idx="1734">
                  <c:v>1.18783781993</c:v>
                </c:pt>
                <c:pt idx="1735">
                  <c:v>1.18783781993</c:v>
                </c:pt>
                <c:pt idx="1736">
                  <c:v>1.18783781993</c:v>
                </c:pt>
                <c:pt idx="1737">
                  <c:v>1.18783781993</c:v>
                </c:pt>
                <c:pt idx="1738">
                  <c:v>1.18783781993</c:v>
                </c:pt>
                <c:pt idx="1739">
                  <c:v>1.18783781993</c:v>
                </c:pt>
                <c:pt idx="1740">
                  <c:v>1.18783781993</c:v>
                </c:pt>
                <c:pt idx="1741">
                  <c:v>1.18783781993</c:v>
                </c:pt>
                <c:pt idx="1742">
                  <c:v>1.18783781993</c:v>
                </c:pt>
                <c:pt idx="1743">
                  <c:v>1.18807390326</c:v>
                </c:pt>
                <c:pt idx="1744">
                  <c:v>1.18807390326</c:v>
                </c:pt>
                <c:pt idx="1745">
                  <c:v>1.18807390326</c:v>
                </c:pt>
                <c:pt idx="1746">
                  <c:v>1.18815674953</c:v>
                </c:pt>
                <c:pt idx="1747">
                  <c:v>1.18897793695</c:v>
                </c:pt>
                <c:pt idx="1748">
                  <c:v>1.19367214231</c:v>
                </c:pt>
                <c:pt idx="1749">
                  <c:v>1.19598898672</c:v>
                </c:pt>
                <c:pt idx="1750">
                  <c:v>1.2015145084</c:v>
                </c:pt>
                <c:pt idx="1751">
                  <c:v>1.20261146265</c:v>
                </c:pt>
                <c:pt idx="1752">
                  <c:v>1.20801493115</c:v>
                </c:pt>
                <c:pt idx="1753">
                  <c:v>1.20862548287</c:v>
                </c:pt>
                <c:pt idx="1754">
                  <c:v>1.2126591969</c:v>
                </c:pt>
                <c:pt idx="1755">
                  <c:v>1.21384571917</c:v>
                </c:pt>
                <c:pt idx="1756">
                  <c:v>1.22635026846</c:v>
                </c:pt>
                <c:pt idx="1757">
                  <c:v>1.22662219141</c:v>
                </c:pt>
                <c:pt idx="1758">
                  <c:v>1.23422152012</c:v>
                </c:pt>
                <c:pt idx="1759">
                  <c:v>1.2374444498</c:v>
                </c:pt>
                <c:pt idx="1760">
                  <c:v>1.23923008919</c:v>
                </c:pt>
                <c:pt idx="1761">
                  <c:v>1.2428122052</c:v>
                </c:pt>
                <c:pt idx="1762">
                  <c:v>1.25089976186</c:v>
                </c:pt>
                <c:pt idx="1763">
                  <c:v>1.25369255611</c:v>
                </c:pt>
                <c:pt idx="1764">
                  <c:v>1.25369255611</c:v>
                </c:pt>
                <c:pt idx="1765">
                  <c:v>1.25369255611</c:v>
                </c:pt>
                <c:pt idx="1766">
                  <c:v>1.25369255611</c:v>
                </c:pt>
                <c:pt idx="1767">
                  <c:v>1.25545143527</c:v>
                </c:pt>
                <c:pt idx="1768">
                  <c:v>1.25545143527</c:v>
                </c:pt>
                <c:pt idx="1769">
                  <c:v>1.25655857294</c:v>
                </c:pt>
                <c:pt idx="1770">
                  <c:v>1.25749583905</c:v>
                </c:pt>
                <c:pt idx="1771">
                  <c:v>1.25852341728</c:v>
                </c:pt>
                <c:pt idx="1772">
                  <c:v>1.25974151037</c:v>
                </c:pt>
                <c:pt idx="1773">
                  <c:v>1.25974151037</c:v>
                </c:pt>
                <c:pt idx="1774">
                  <c:v>1.25974151037</c:v>
                </c:pt>
                <c:pt idx="1775">
                  <c:v>1.25974151037</c:v>
                </c:pt>
                <c:pt idx="1776">
                  <c:v>1.25974151037</c:v>
                </c:pt>
                <c:pt idx="1777">
                  <c:v>1.25974151037</c:v>
                </c:pt>
                <c:pt idx="1778">
                  <c:v>1.25974151037</c:v>
                </c:pt>
                <c:pt idx="1779">
                  <c:v>1.26103086318</c:v>
                </c:pt>
                <c:pt idx="1780">
                  <c:v>1.26844666282</c:v>
                </c:pt>
                <c:pt idx="1781">
                  <c:v>1.26844666282</c:v>
                </c:pt>
                <c:pt idx="1782">
                  <c:v>1.26844666282</c:v>
                </c:pt>
                <c:pt idx="1783">
                  <c:v>1.26948981504</c:v>
                </c:pt>
                <c:pt idx="1784">
                  <c:v>1.26948981504</c:v>
                </c:pt>
                <c:pt idx="1785">
                  <c:v>1.26978307952</c:v>
                </c:pt>
                <c:pt idx="1786">
                  <c:v>1.26978307952</c:v>
                </c:pt>
                <c:pt idx="1787">
                  <c:v>1.27098092211</c:v>
                </c:pt>
                <c:pt idx="1788">
                  <c:v>1.27206538438</c:v>
                </c:pt>
                <c:pt idx="1789">
                  <c:v>1.28218157712</c:v>
                </c:pt>
                <c:pt idx="1790">
                  <c:v>1.28218157712</c:v>
                </c:pt>
                <c:pt idx="1791">
                  <c:v>1.28394064621</c:v>
                </c:pt>
                <c:pt idx="1792">
                  <c:v>1.28394064621</c:v>
                </c:pt>
                <c:pt idx="1793">
                  <c:v>1.28394064621</c:v>
                </c:pt>
                <c:pt idx="1794">
                  <c:v>1.28394064621</c:v>
                </c:pt>
                <c:pt idx="1795">
                  <c:v>1.28394064621</c:v>
                </c:pt>
                <c:pt idx="1796">
                  <c:v>1.28654568608</c:v>
                </c:pt>
                <c:pt idx="1797">
                  <c:v>1.28658351254</c:v>
                </c:pt>
                <c:pt idx="1798">
                  <c:v>1.28658351254</c:v>
                </c:pt>
                <c:pt idx="1799">
                  <c:v>1.28705698335</c:v>
                </c:pt>
                <c:pt idx="1800">
                  <c:v>1.28823053139</c:v>
                </c:pt>
                <c:pt idx="1801">
                  <c:v>1.28823053139</c:v>
                </c:pt>
                <c:pt idx="1802">
                  <c:v>1.28886289369</c:v>
                </c:pt>
                <c:pt idx="1803">
                  <c:v>1.28983189295</c:v>
                </c:pt>
                <c:pt idx="1804">
                  <c:v>1.28983189295</c:v>
                </c:pt>
                <c:pt idx="1805">
                  <c:v>1.29214754464</c:v>
                </c:pt>
                <c:pt idx="1806">
                  <c:v>1.29401727365</c:v>
                </c:pt>
                <c:pt idx="1807">
                  <c:v>1.29436863889</c:v>
                </c:pt>
                <c:pt idx="1808">
                  <c:v>1.29436863889</c:v>
                </c:pt>
                <c:pt idx="1809">
                  <c:v>1.29436863889</c:v>
                </c:pt>
                <c:pt idx="1810">
                  <c:v>1.30684777983</c:v>
                </c:pt>
                <c:pt idx="1811">
                  <c:v>1.30684777983</c:v>
                </c:pt>
                <c:pt idx="1812">
                  <c:v>1.30684777983</c:v>
                </c:pt>
                <c:pt idx="1813">
                  <c:v>1.31243576803</c:v>
                </c:pt>
                <c:pt idx="1814">
                  <c:v>1.31351445285</c:v>
                </c:pt>
                <c:pt idx="1815">
                  <c:v>1.3143186398</c:v>
                </c:pt>
                <c:pt idx="1816">
                  <c:v>1.31621084674</c:v>
                </c:pt>
                <c:pt idx="1817">
                  <c:v>1.33277777821</c:v>
                </c:pt>
                <c:pt idx="1818">
                  <c:v>1.34077795575</c:v>
                </c:pt>
                <c:pt idx="1819">
                  <c:v>1.34640784724</c:v>
                </c:pt>
                <c:pt idx="1820">
                  <c:v>1.34872290884</c:v>
                </c:pt>
                <c:pt idx="1821">
                  <c:v>1.35022381663</c:v>
                </c:pt>
                <c:pt idx="1822">
                  <c:v>1.35542593297</c:v>
                </c:pt>
                <c:pt idx="1823">
                  <c:v>1.39139513625</c:v>
                </c:pt>
                <c:pt idx="1824">
                  <c:v>1.39228668537</c:v>
                </c:pt>
                <c:pt idx="1825">
                  <c:v>1.39288469677</c:v>
                </c:pt>
                <c:pt idx="1826">
                  <c:v>1.39288469677</c:v>
                </c:pt>
                <c:pt idx="1827">
                  <c:v>1.39670751507</c:v>
                </c:pt>
                <c:pt idx="1828">
                  <c:v>1.39815996305</c:v>
                </c:pt>
                <c:pt idx="1829">
                  <c:v>1.39903927965</c:v>
                </c:pt>
                <c:pt idx="1830">
                  <c:v>1.40275646934</c:v>
                </c:pt>
                <c:pt idx="1831">
                  <c:v>1.40293603009</c:v>
                </c:pt>
                <c:pt idx="1832">
                  <c:v>1.40444489994</c:v>
                </c:pt>
                <c:pt idx="1833">
                  <c:v>1.4045597045</c:v>
                </c:pt>
                <c:pt idx="1834">
                  <c:v>1.40647151011</c:v>
                </c:pt>
                <c:pt idx="1835">
                  <c:v>1.40647151011</c:v>
                </c:pt>
                <c:pt idx="1836">
                  <c:v>1.40647151011</c:v>
                </c:pt>
                <c:pt idx="1837">
                  <c:v>1.40647151011</c:v>
                </c:pt>
                <c:pt idx="1838">
                  <c:v>1.40647151011</c:v>
                </c:pt>
                <c:pt idx="1839">
                  <c:v>1.40647151011</c:v>
                </c:pt>
                <c:pt idx="1840">
                  <c:v>1.40878716181</c:v>
                </c:pt>
                <c:pt idx="1841">
                  <c:v>1.40878716181</c:v>
                </c:pt>
                <c:pt idx="1842">
                  <c:v>1.40878716181</c:v>
                </c:pt>
                <c:pt idx="1843">
                  <c:v>1.40878716181</c:v>
                </c:pt>
                <c:pt idx="1844">
                  <c:v>1.40878716181</c:v>
                </c:pt>
                <c:pt idx="1845">
                  <c:v>1.40878716181</c:v>
                </c:pt>
                <c:pt idx="1846">
                  <c:v>1.41100825605</c:v>
                </c:pt>
                <c:pt idx="1847">
                  <c:v>1.41300227416</c:v>
                </c:pt>
                <c:pt idx="1848">
                  <c:v>1.42137371778</c:v>
                </c:pt>
                <c:pt idx="1849">
                  <c:v>1.4224484701</c:v>
                </c:pt>
                <c:pt idx="1850">
                  <c:v>1.42275019123</c:v>
                </c:pt>
                <c:pt idx="1851">
                  <c:v>1.42275019123</c:v>
                </c:pt>
                <c:pt idx="1852">
                  <c:v>1.42275019123</c:v>
                </c:pt>
                <c:pt idx="1853">
                  <c:v>1.42275019123</c:v>
                </c:pt>
                <c:pt idx="1854">
                  <c:v>1.43387721159</c:v>
                </c:pt>
                <c:pt idx="1855">
                  <c:v>1.43387721159</c:v>
                </c:pt>
                <c:pt idx="1856">
                  <c:v>1.43598033458</c:v>
                </c:pt>
                <c:pt idx="1857">
                  <c:v>1.43598033458</c:v>
                </c:pt>
                <c:pt idx="1858">
                  <c:v>1.43598033458</c:v>
                </c:pt>
                <c:pt idx="1859">
                  <c:v>1.43598033458</c:v>
                </c:pt>
                <c:pt idx="1860">
                  <c:v>1.43598033458</c:v>
                </c:pt>
                <c:pt idx="1861">
                  <c:v>1.43598033458</c:v>
                </c:pt>
                <c:pt idx="1862">
                  <c:v>1.43598033458</c:v>
                </c:pt>
                <c:pt idx="1863">
                  <c:v>1.43598033458</c:v>
                </c:pt>
                <c:pt idx="1864">
                  <c:v>1.43598033458</c:v>
                </c:pt>
                <c:pt idx="1865">
                  <c:v>1.43598033458</c:v>
                </c:pt>
                <c:pt idx="1866">
                  <c:v>1.43598033458</c:v>
                </c:pt>
                <c:pt idx="1867">
                  <c:v>1.43598033458</c:v>
                </c:pt>
                <c:pt idx="1868">
                  <c:v>1.43598033458</c:v>
                </c:pt>
                <c:pt idx="1869">
                  <c:v>1.43598033458</c:v>
                </c:pt>
                <c:pt idx="1870">
                  <c:v>1.43598033458</c:v>
                </c:pt>
                <c:pt idx="1871">
                  <c:v>1.43598033458</c:v>
                </c:pt>
                <c:pt idx="1872">
                  <c:v>1.43622138073</c:v>
                </c:pt>
                <c:pt idx="1873">
                  <c:v>1.43622138073</c:v>
                </c:pt>
                <c:pt idx="1874">
                  <c:v>1.43622138073</c:v>
                </c:pt>
                <c:pt idx="1875">
                  <c:v>1.43758819157</c:v>
                </c:pt>
                <c:pt idx="1876">
                  <c:v>1.43870489103</c:v>
                </c:pt>
                <c:pt idx="1877">
                  <c:v>1.44205226238</c:v>
                </c:pt>
                <c:pt idx="1878">
                  <c:v>1.44248779677</c:v>
                </c:pt>
                <c:pt idx="1879">
                  <c:v>1.44702818569</c:v>
                </c:pt>
                <c:pt idx="1880">
                  <c:v>1.44865384537</c:v>
                </c:pt>
                <c:pt idx="1881">
                  <c:v>1.45287278864</c:v>
                </c:pt>
                <c:pt idx="1882">
                  <c:v>1.45550269852</c:v>
                </c:pt>
                <c:pt idx="1883">
                  <c:v>1.45573619741</c:v>
                </c:pt>
                <c:pt idx="1884">
                  <c:v>1.45713429293</c:v>
                </c:pt>
                <c:pt idx="1885">
                  <c:v>1.471283094</c:v>
                </c:pt>
                <c:pt idx="1886">
                  <c:v>1.47871329634</c:v>
                </c:pt>
                <c:pt idx="1887">
                  <c:v>1.47871329634</c:v>
                </c:pt>
                <c:pt idx="1888">
                  <c:v>1.47871329634</c:v>
                </c:pt>
                <c:pt idx="1889">
                  <c:v>1.47871329634</c:v>
                </c:pt>
                <c:pt idx="1890">
                  <c:v>1.47871329634</c:v>
                </c:pt>
                <c:pt idx="1891">
                  <c:v>1.47871329634</c:v>
                </c:pt>
                <c:pt idx="1892">
                  <c:v>1.47871329634</c:v>
                </c:pt>
                <c:pt idx="1893">
                  <c:v>1.48188100812</c:v>
                </c:pt>
                <c:pt idx="1894">
                  <c:v>1.49183232083</c:v>
                </c:pt>
                <c:pt idx="1895">
                  <c:v>1.49331464069</c:v>
                </c:pt>
                <c:pt idx="1896">
                  <c:v>1.50091723964</c:v>
                </c:pt>
                <c:pt idx="1897">
                  <c:v>1.5053778137</c:v>
                </c:pt>
                <c:pt idx="1898">
                  <c:v>1.50782125952</c:v>
                </c:pt>
                <c:pt idx="1899">
                  <c:v>1.51399022762</c:v>
                </c:pt>
                <c:pt idx="1900">
                  <c:v>1.52607007721</c:v>
                </c:pt>
                <c:pt idx="1901">
                  <c:v>1.54458806627</c:v>
                </c:pt>
                <c:pt idx="1902">
                  <c:v>1.55268726299</c:v>
                </c:pt>
                <c:pt idx="1903">
                  <c:v>1.55431688428</c:v>
                </c:pt>
                <c:pt idx="1904">
                  <c:v>1.55566986579</c:v>
                </c:pt>
                <c:pt idx="1905">
                  <c:v>1.56213806385</c:v>
                </c:pt>
                <c:pt idx="1906">
                  <c:v>1.56213806385</c:v>
                </c:pt>
                <c:pt idx="1907">
                  <c:v>1.56213806385</c:v>
                </c:pt>
                <c:pt idx="1908">
                  <c:v>1.56522557886</c:v>
                </c:pt>
                <c:pt idx="1909">
                  <c:v>1.56522557886</c:v>
                </c:pt>
                <c:pt idx="1910">
                  <c:v>1.56522557886</c:v>
                </c:pt>
                <c:pt idx="1911">
                  <c:v>1.56522557886</c:v>
                </c:pt>
                <c:pt idx="1912">
                  <c:v>1.56522557886</c:v>
                </c:pt>
                <c:pt idx="1913">
                  <c:v>1.56723976088</c:v>
                </c:pt>
                <c:pt idx="1914">
                  <c:v>1.56818701811</c:v>
                </c:pt>
                <c:pt idx="1915">
                  <c:v>1.56818701811</c:v>
                </c:pt>
                <c:pt idx="1916">
                  <c:v>1.56819083816</c:v>
                </c:pt>
                <c:pt idx="1917">
                  <c:v>1.57237552297</c:v>
                </c:pt>
                <c:pt idx="1918">
                  <c:v>1.58384282731</c:v>
                </c:pt>
                <c:pt idx="1919">
                  <c:v>1.58384282731</c:v>
                </c:pt>
                <c:pt idx="1920">
                  <c:v>1.58384282731</c:v>
                </c:pt>
                <c:pt idx="1921">
                  <c:v>1.58680426656</c:v>
                </c:pt>
                <c:pt idx="1922">
                  <c:v>1.58680426656</c:v>
                </c:pt>
                <c:pt idx="1923">
                  <c:v>1.58680426656</c:v>
                </c:pt>
                <c:pt idx="1924">
                  <c:v>1.58680426656</c:v>
                </c:pt>
                <c:pt idx="1925">
                  <c:v>1.58680426656</c:v>
                </c:pt>
                <c:pt idx="1926">
                  <c:v>1.58680426656</c:v>
                </c:pt>
                <c:pt idx="1927">
                  <c:v>1.58680426656</c:v>
                </c:pt>
                <c:pt idx="1928">
                  <c:v>1.58680426656</c:v>
                </c:pt>
                <c:pt idx="1929">
                  <c:v>1.58680426656</c:v>
                </c:pt>
                <c:pt idx="1930">
                  <c:v>1.58680426656</c:v>
                </c:pt>
                <c:pt idx="1931">
                  <c:v>1.58680426656</c:v>
                </c:pt>
                <c:pt idx="1932">
                  <c:v>1.58680426656</c:v>
                </c:pt>
                <c:pt idx="1933">
                  <c:v>1.58680426656</c:v>
                </c:pt>
                <c:pt idx="1934">
                  <c:v>1.58680426656</c:v>
                </c:pt>
                <c:pt idx="1935">
                  <c:v>1.58989178157</c:v>
                </c:pt>
                <c:pt idx="1936">
                  <c:v>1.58989178157</c:v>
                </c:pt>
                <c:pt idx="1937">
                  <c:v>1.58989178157</c:v>
                </c:pt>
                <c:pt idx="1938">
                  <c:v>1.58989178157</c:v>
                </c:pt>
                <c:pt idx="1939">
                  <c:v>1.58989178157</c:v>
                </c:pt>
                <c:pt idx="1940">
                  <c:v>1.58989178157</c:v>
                </c:pt>
                <c:pt idx="1941">
                  <c:v>1.58989178157</c:v>
                </c:pt>
                <c:pt idx="1942">
                  <c:v>1.58989178157</c:v>
                </c:pt>
                <c:pt idx="1943">
                  <c:v>1.58989178157</c:v>
                </c:pt>
                <c:pt idx="1944">
                  <c:v>1.58989178157</c:v>
                </c:pt>
                <c:pt idx="1945">
                  <c:v>1.58989178157</c:v>
                </c:pt>
                <c:pt idx="1946">
                  <c:v>1.59371459988</c:v>
                </c:pt>
                <c:pt idx="1947">
                  <c:v>1.59371459988</c:v>
                </c:pt>
                <c:pt idx="1948">
                  <c:v>1.59371459988</c:v>
                </c:pt>
                <c:pt idx="1949">
                  <c:v>1.59371459988</c:v>
                </c:pt>
                <c:pt idx="1950">
                  <c:v>1.60196788429</c:v>
                </c:pt>
                <c:pt idx="1951">
                  <c:v>1.60438664855</c:v>
                </c:pt>
                <c:pt idx="1952">
                  <c:v>1.60776695105</c:v>
                </c:pt>
                <c:pt idx="1953">
                  <c:v>1.60817370962</c:v>
                </c:pt>
                <c:pt idx="1954">
                  <c:v>1.61233184832</c:v>
                </c:pt>
                <c:pt idx="1955">
                  <c:v>1.6124742769</c:v>
                </c:pt>
                <c:pt idx="1956">
                  <c:v>1.61838080259</c:v>
                </c:pt>
                <c:pt idx="1957">
                  <c:v>1.61838080259</c:v>
                </c:pt>
                <c:pt idx="1958">
                  <c:v>1.64012958275</c:v>
                </c:pt>
                <c:pt idx="1959">
                  <c:v>1.65739306029</c:v>
                </c:pt>
                <c:pt idx="1960">
                  <c:v>1.66473941855</c:v>
                </c:pt>
                <c:pt idx="1961">
                  <c:v>1.66606823086</c:v>
                </c:pt>
                <c:pt idx="1962">
                  <c:v>1.66664780066</c:v>
                </c:pt>
                <c:pt idx="1963">
                  <c:v>1.6824902035</c:v>
                </c:pt>
                <c:pt idx="1964">
                  <c:v>1.70140145702</c:v>
                </c:pt>
                <c:pt idx="1965">
                  <c:v>1.71893820499</c:v>
                </c:pt>
                <c:pt idx="1966">
                  <c:v>1.73936128008</c:v>
                </c:pt>
                <c:pt idx="1967">
                  <c:v>1.73936128008</c:v>
                </c:pt>
                <c:pt idx="1968">
                  <c:v>1.73936128008</c:v>
                </c:pt>
                <c:pt idx="1969">
                  <c:v>1.73936128008</c:v>
                </c:pt>
                <c:pt idx="1970">
                  <c:v>1.73936128008</c:v>
                </c:pt>
                <c:pt idx="1971">
                  <c:v>1.73936128008</c:v>
                </c:pt>
                <c:pt idx="1972">
                  <c:v>1.73936128008</c:v>
                </c:pt>
                <c:pt idx="1973">
                  <c:v>1.73936128008</c:v>
                </c:pt>
                <c:pt idx="1974">
                  <c:v>1.73936128008</c:v>
                </c:pt>
                <c:pt idx="1975">
                  <c:v>1.73936128008</c:v>
                </c:pt>
                <c:pt idx="1976">
                  <c:v>1.73936128008</c:v>
                </c:pt>
                <c:pt idx="1977">
                  <c:v>1.73936128008</c:v>
                </c:pt>
                <c:pt idx="1978">
                  <c:v>1.73936128008</c:v>
                </c:pt>
                <c:pt idx="1979">
                  <c:v>1.73936128008</c:v>
                </c:pt>
                <c:pt idx="1980">
                  <c:v>1.73936128008</c:v>
                </c:pt>
                <c:pt idx="1981">
                  <c:v>1.73936128008</c:v>
                </c:pt>
                <c:pt idx="1982">
                  <c:v>1.73936128008</c:v>
                </c:pt>
                <c:pt idx="1983">
                  <c:v>1.73936128008</c:v>
                </c:pt>
                <c:pt idx="1984">
                  <c:v>1.73936128008</c:v>
                </c:pt>
                <c:pt idx="1985">
                  <c:v>1.73936128008</c:v>
                </c:pt>
                <c:pt idx="1986">
                  <c:v>1.73936128008</c:v>
                </c:pt>
                <c:pt idx="1987">
                  <c:v>1.74232271933</c:v>
                </c:pt>
                <c:pt idx="1988">
                  <c:v>1.74232271933</c:v>
                </c:pt>
                <c:pt idx="1989">
                  <c:v>1.74541023434</c:v>
                </c:pt>
                <c:pt idx="1990">
                  <c:v>1.74541023434</c:v>
                </c:pt>
                <c:pt idx="1991">
                  <c:v>1.75103060334</c:v>
                </c:pt>
                <c:pt idx="1992">
                  <c:v>1.7607960592</c:v>
                </c:pt>
                <c:pt idx="1993">
                  <c:v>1.76402748279</c:v>
                </c:pt>
                <c:pt idx="1994">
                  <c:v>1.76785030109</c:v>
                </c:pt>
                <c:pt idx="1995">
                  <c:v>1.76785030109</c:v>
                </c:pt>
                <c:pt idx="1996">
                  <c:v>1.76785030109</c:v>
                </c:pt>
                <c:pt idx="1997">
                  <c:v>1.76785030109</c:v>
                </c:pt>
                <c:pt idx="1998">
                  <c:v>1.76785030109</c:v>
                </c:pt>
                <c:pt idx="1999">
                  <c:v>1.76785030109</c:v>
                </c:pt>
                <c:pt idx="2000">
                  <c:v>1.76785030109</c:v>
                </c:pt>
                <c:pt idx="2001">
                  <c:v>1.76799480326</c:v>
                </c:pt>
                <c:pt idx="2002">
                  <c:v>1.77045582592</c:v>
                </c:pt>
                <c:pt idx="2003">
                  <c:v>1.77359731455</c:v>
                </c:pt>
                <c:pt idx="2004">
                  <c:v>1.78334261985</c:v>
                </c:pt>
                <c:pt idx="2005">
                  <c:v>1.78939155395</c:v>
                </c:pt>
                <c:pt idx="2006">
                  <c:v>1.78939155395</c:v>
                </c:pt>
                <c:pt idx="2007">
                  <c:v>1.78939155395</c:v>
                </c:pt>
                <c:pt idx="2008">
                  <c:v>1.80184216287</c:v>
                </c:pt>
                <c:pt idx="2009">
                  <c:v>1.80800874034</c:v>
                </c:pt>
                <c:pt idx="2010">
                  <c:v>1.81059695778</c:v>
                </c:pt>
                <c:pt idx="2011">
                  <c:v>1.81059695778</c:v>
                </c:pt>
                <c:pt idx="2012">
                  <c:v>1.81059695778</c:v>
                </c:pt>
                <c:pt idx="2013">
                  <c:v>1.81059695778</c:v>
                </c:pt>
                <c:pt idx="2014">
                  <c:v>1.81800067842</c:v>
                </c:pt>
                <c:pt idx="2015">
                  <c:v>1.83196381257</c:v>
                </c:pt>
                <c:pt idx="2016">
                  <c:v>1.89319830101</c:v>
                </c:pt>
                <c:pt idx="2017">
                  <c:v>1.89420032781</c:v>
                </c:pt>
                <c:pt idx="2018">
                  <c:v>1.89420032781</c:v>
                </c:pt>
                <c:pt idx="2019">
                  <c:v>1.89420032781</c:v>
                </c:pt>
                <c:pt idx="2020">
                  <c:v>1.89420032781</c:v>
                </c:pt>
                <c:pt idx="2021">
                  <c:v>1.89420032781</c:v>
                </c:pt>
                <c:pt idx="2022">
                  <c:v>1.89420032781</c:v>
                </c:pt>
                <c:pt idx="2023">
                  <c:v>1.89420032781</c:v>
                </c:pt>
                <c:pt idx="2024">
                  <c:v>1.89420032781</c:v>
                </c:pt>
                <c:pt idx="2025">
                  <c:v>1.89420032781</c:v>
                </c:pt>
                <c:pt idx="2026">
                  <c:v>1.89864242746</c:v>
                </c:pt>
                <c:pt idx="2027">
                  <c:v>1.89864242746</c:v>
                </c:pt>
                <c:pt idx="2028">
                  <c:v>1.89864242746</c:v>
                </c:pt>
                <c:pt idx="2029">
                  <c:v>1.89864242746</c:v>
                </c:pt>
                <c:pt idx="2030">
                  <c:v>1.89864242746</c:v>
                </c:pt>
                <c:pt idx="2031">
                  <c:v>1.89864242746</c:v>
                </c:pt>
                <c:pt idx="2032">
                  <c:v>1.89864242746</c:v>
                </c:pt>
                <c:pt idx="2033">
                  <c:v>1.89864242746</c:v>
                </c:pt>
                <c:pt idx="2034">
                  <c:v>1.89864242746</c:v>
                </c:pt>
                <c:pt idx="2035">
                  <c:v>1.89864242746</c:v>
                </c:pt>
                <c:pt idx="2036">
                  <c:v>1.89864242746</c:v>
                </c:pt>
                <c:pt idx="2037">
                  <c:v>1.89864242746</c:v>
                </c:pt>
                <c:pt idx="2038">
                  <c:v>1.89864242746</c:v>
                </c:pt>
                <c:pt idx="2039">
                  <c:v>1.89889272681</c:v>
                </c:pt>
                <c:pt idx="2040">
                  <c:v>1.89889272681</c:v>
                </c:pt>
                <c:pt idx="2041">
                  <c:v>1.89889272681</c:v>
                </c:pt>
                <c:pt idx="2042">
                  <c:v>1.90327363823</c:v>
                </c:pt>
                <c:pt idx="2043">
                  <c:v>1.90327363823</c:v>
                </c:pt>
                <c:pt idx="2044">
                  <c:v>1.90327363823</c:v>
                </c:pt>
                <c:pt idx="2045">
                  <c:v>1.90327363823</c:v>
                </c:pt>
                <c:pt idx="2046">
                  <c:v>1.90327363823</c:v>
                </c:pt>
                <c:pt idx="2047">
                  <c:v>1.90327363823</c:v>
                </c:pt>
                <c:pt idx="2048">
                  <c:v>1.90327363823</c:v>
                </c:pt>
                <c:pt idx="2049">
                  <c:v>1.90327363823</c:v>
                </c:pt>
                <c:pt idx="2050">
                  <c:v>1.90327363823</c:v>
                </c:pt>
                <c:pt idx="2051">
                  <c:v>1.90327363823</c:v>
                </c:pt>
                <c:pt idx="2052">
                  <c:v>1.90361164613</c:v>
                </c:pt>
                <c:pt idx="2053">
                  <c:v>1.90654853773</c:v>
                </c:pt>
                <c:pt idx="2054">
                  <c:v>1.92324677484</c:v>
                </c:pt>
                <c:pt idx="2055">
                  <c:v>1.93119913857</c:v>
                </c:pt>
                <c:pt idx="2056">
                  <c:v>1.93119913857</c:v>
                </c:pt>
                <c:pt idx="2057">
                  <c:v>1.93119913857</c:v>
                </c:pt>
                <c:pt idx="2058">
                  <c:v>1.93119913857</c:v>
                </c:pt>
                <c:pt idx="2059">
                  <c:v>1.93119913857</c:v>
                </c:pt>
                <c:pt idx="2060">
                  <c:v>1.93119913857</c:v>
                </c:pt>
                <c:pt idx="2061">
                  <c:v>1.93119913857</c:v>
                </c:pt>
                <c:pt idx="2062">
                  <c:v>1.93119913857</c:v>
                </c:pt>
                <c:pt idx="2063">
                  <c:v>1.93119913857</c:v>
                </c:pt>
                <c:pt idx="2064">
                  <c:v>1.93119913857</c:v>
                </c:pt>
                <c:pt idx="2065">
                  <c:v>1.93119913857</c:v>
                </c:pt>
                <c:pt idx="2066">
                  <c:v>1.93119913857</c:v>
                </c:pt>
                <c:pt idx="2067">
                  <c:v>1.93693328957</c:v>
                </c:pt>
                <c:pt idx="2068">
                  <c:v>1.93693328957</c:v>
                </c:pt>
                <c:pt idx="2069">
                  <c:v>1.93693328957</c:v>
                </c:pt>
                <c:pt idx="2070">
                  <c:v>1.93693328957</c:v>
                </c:pt>
                <c:pt idx="2071">
                  <c:v>1.93693328957</c:v>
                </c:pt>
                <c:pt idx="2072">
                  <c:v>1.93693328957</c:v>
                </c:pt>
                <c:pt idx="2073">
                  <c:v>1.93693328957</c:v>
                </c:pt>
                <c:pt idx="2074">
                  <c:v>1.94600659999</c:v>
                </c:pt>
                <c:pt idx="2075">
                  <c:v>1.94600659999</c:v>
                </c:pt>
                <c:pt idx="2076">
                  <c:v>1.94600659999</c:v>
                </c:pt>
                <c:pt idx="2077">
                  <c:v>1.94600659999</c:v>
                </c:pt>
                <c:pt idx="2078">
                  <c:v>1.94600659999</c:v>
                </c:pt>
                <c:pt idx="2079">
                  <c:v>1.94600659999</c:v>
                </c:pt>
                <c:pt idx="2080">
                  <c:v>1.94600659999</c:v>
                </c:pt>
                <c:pt idx="2081">
                  <c:v>1.94600659999</c:v>
                </c:pt>
                <c:pt idx="2082">
                  <c:v>1.94600659999</c:v>
                </c:pt>
                <c:pt idx="2083">
                  <c:v>1.94600659999</c:v>
                </c:pt>
                <c:pt idx="2084">
                  <c:v>1.94600659999</c:v>
                </c:pt>
                <c:pt idx="2085">
                  <c:v>1.94600659999</c:v>
                </c:pt>
                <c:pt idx="2086">
                  <c:v>1.94600659999</c:v>
                </c:pt>
                <c:pt idx="2087">
                  <c:v>1.94600659999</c:v>
                </c:pt>
                <c:pt idx="2088">
                  <c:v>1.94600659999</c:v>
                </c:pt>
                <c:pt idx="2089">
                  <c:v>1.94600659999</c:v>
                </c:pt>
                <c:pt idx="2090">
                  <c:v>1.94600659999</c:v>
                </c:pt>
                <c:pt idx="2091">
                  <c:v>1.94600659999</c:v>
                </c:pt>
                <c:pt idx="2092">
                  <c:v>1.97393210033</c:v>
                </c:pt>
                <c:pt idx="2093">
                  <c:v>1.97393210033</c:v>
                </c:pt>
                <c:pt idx="2094">
                  <c:v>1.97393210033</c:v>
                </c:pt>
                <c:pt idx="2095">
                  <c:v>1.97393210033</c:v>
                </c:pt>
                <c:pt idx="2096">
                  <c:v>1.97393210033</c:v>
                </c:pt>
                <c:pt idx="2097">
                  <c:v>1.97393210033</c:v>
                </c:pt>
                <c:pt idx="2098">
                  <c:v>1.97393210033</c:v>
                </c:pt>
                <c:pt idx="2099">
                  <c:v>1.97393210033</c:v>
                </c:pt>
                <c:pt idx="2100">
                  <c:v>1.97393210033</c:v>
                </c:pt>
                <c:pt idx="2101">
                  <c:v>1.97393210033</c:v>
                </c:pt>
                <c:pt idx="2102">
                  <c:v>1.97393210033</c:v>
                </c:pt>
                <c:pt idx="2103">
                  <c:v>1.97393210033</c:v>
                </c:pt>
                <c:pt idx="2104">
                  <c:v>1.97393210033</c:v>
                </c:pt>
                <c:pt idx="2105">
                  <c:v>1.97393210033</c:v>
                </c:pt>
                <c:pt idx="2106">
                  <c:v>1.97393210033</c:v>
                </c:pt>
                <c:pt idx="2107">
                  <c:v>1.97393210033</c:v>
                </c:pt>
                <c:pt idx="2108">
                  <c:v>1.97393210033</c:v>
                </c:pt>
                <c:pt idx="2109">
                  <c:v>1.97418390546</c:v>
                </c:pt>
                <c:pt idx="2110">
                  <c:v>1.97418390546</c:v>
                </c:pt>
                <c:pt idx="2111">
                  <c:v>1.98969448168</c:v>
                </c:pt>
                <c:pt idx="2112">
                  <c:v>2.002638869</c:v>
                </c:pt>
                <c:pt idx="2113">
                  <c:v>2.01924048043</c:v>
                </c:pt>
                <c:pt idx="2114">
                  <c:v>2.02109300179</c:v>
                </c:pt>
                <c:pt idx="2115">
                  <c:v>2.04780678782</c:v>
                </c:pt>
                <c:pt idx="2116">
                  <c:v>2.05733453714</c:v>
                </c:pt>
                <c:pt idx="2117">
                  <c:v>2.14442392117</c:v>
                </c:pt>
                <c:pt idx="2118">
                  <c:v>2.14442392117</c:v>
                </c:pt>
                <c:pt idx="2119">
                  <c:v>2.14442392117</c:v>
                </c:pt>
                <c:pt idx="2120">
                  <c:v>2.14442392117</c:v>
                </c:pt>
                <c:pt idx="2121">
                  <c:v>2.14442392117</c:v>
                </c:pt>
                <c:pt idx="2122">
                  <c:v>2.14442392117</c:v>
                </c:pt>
                <c:pt idx="2123">
                  <c:v>2.14442392117</c:v>
                </c:pt>
                <c:pt idx="2124">
                  <c:v>2.14442392117</c:v>
                </c:pt>
                <c:pt idx="2125">
                  <c:v>2.14442392117</c:v>
                </c:pt>
                <c:pt idx="2126">
                  <c:v>2.14442392117</c:v>
                </c:pt>
                <c:pt idx="2127">
                  <c:v>2.14442392117</c:v>
                </c:pt>
                <c:pt idx="2128">
                  <c:v>2.14442392117</c:v>
                </c:pt>
                <c:pt idx="2129">
                  <c:v>2.14442392117</c:v>
                </c:pt>
                <c:pt idx="2130">
                  <c:v>2.14442392117</c:v>
                </c:pt>
                <c:pt idx="2131">
                  <c:v>2.14442392117</c:v>
                </c:pt>
                <c:pt idx="2132">
                  <c:v>2.14442392117</c:v>
                </c:pt>
                <c:pt idx="2133">
                  <c:v>2.14442392117</c:v>
                </c:pt>
                <c:pt idx="2134">
                  <c:v>2.14442392117</c:v>
                </c:pt>
                <c:pt idx="2135">
                  <c:v>2.14442392117</c:v>
                </c:pt>
                <c:pt idx="2136">
                  <c:v>2.14442392117</c:v>
                </c:pt>
                <c:pt idx="2137">
                  <c:v>2.14442392117</c:v>
                </c:pt>
                <c:pt idx="2138">
                  <c:v>2.14442392117</c:v>
                </c:pt>
                <c:pt idx="2139">
                  <c:v>2.14442392117</c:v>
                </c:pt>
                <c:pt idx="2140">
                  <c:v>2.14442392117</c:v>
                </c:pt>
                <c:pt idx="2141">
                  <c:v>2.14442392117</c:v>
                </c:pt>
                <c:pt idx="2142">
                  <c:v>2.14442392117</c:v>
                </c:pt>
                <c:pt idx="2143">
                  <c:v>2.14442392117</c:v>
                </c:pt>
                <c:pt idx="2144">
                  <c:v>2.14442392117</c:v>
                </c:pt>
                <c:pt idx="2145">
                  <c:v>2.14442392117</c:v>
                </c:pt>
                <c:pt idx="2146">
                  <c:v>2.14442392117</c:v>
                </c:pt>
                <c:pt idx="2147">
                  <c:v>2.14442392117</c:v>
                </c:pt>
                <c:pt idx="2148">
                  <c:v>2.14442392117</c:v>
                </c:pt>
                <c:pt idx="2149">
                  <c:v>2.14442392117</c:v>
                </c:pt>
                <c:pt idx="2150">
                  <c:v>2.14442392117</c:v>
                </c:pt>
                <c:pt idx="2151">
                  <c:v>2.14442392117</c:v>
                </c:pt>
                <c:pt idx="2152">
                  <c:v>2.14442392117</c:v>
                </c:pt>
                <c:pt idx="2153">
                  <c:v>2.14442392117</c:v>
                </c:pt>
                <c:pt idx="2154">
                  <c:v>2.14442392117</c:v>
                </c:pt>
                <c:pt idx="2155">
                  <c:v>2.14442392117</c:v>
                </c:pt>
                <c:pt idx="2156">
                  <c:v>2.14442392117</c:v>
                </c:pt>
                <c:pt idx="2157">
                  <c:v>2.14442392117</c:v>
                </c:pt>
                <c:pt idx="2158">
                  <c:v>2.14442392117</c:v>
                </c:pt>
                <c:pt idx="2159">
                  <c:v>2.14442392117</c:v>
                </c:pt>
                <c:pt idx="2160">
                  <c:v>2.14442392117</c:v>
                </c:pt>
                <c:pt idx="2161">
                  <c:v>2.14442392117</c:v>
                </c:pt>
                <c:pt idx="2162">
                  <c:v>2.14442392117</c:v>
                </c:pt>
                <c:pt idx="2163">
                  <c:v>2.14442392117</c:v>
                </c:pt>
                <c:pt idx="2164">
                  <c:v>2.14442392117</c:v>
                </c:pt>
                <c:pt idx="2165">
                  <c:v>2.14442392117</c:v>
                </c:pt>
                <c:pt idx="2166">
                  <c:v>2.14442392117</c:v>
                </c:pt>
                <c:pt idx="2167">
                  <c:v>2.14442392117</c:v>
                </c:pt>
                <c:pt idx="2168">
                  <c:v>2.14442392117</c:v>
                </c:pt>
                <c:pt idx="2169">
                  <c:v>2.14442392117</c:v>
                </c:pt>
                <c:pt idx="2170">
                  <c:v>2.14442392117</c:v>
                </c:pt>
                <c:pt idx="2171">
                  <c:v>2.14442392117</c:v>
                </c:pt>
                <c:pt idx="2172">
                  <c:v>2.14442392117</c:v>
                </c:pt>
                <c:pt idx="2173">
                  <c:v>2.14442392117</c:v>
                </c:pt>
                <c:pt idx="2174">
                  <c:v>2.14442392117</c:v>
                </c:pt>
                <c:pt idx="2175">
                  <c:v>2.14442392117</c:v>
                </c:pt>
                <c:pt idx="2176">
                  <c:v>2.14497960314</c:v>
                </c:pt>
                <c:pt idx="2177">
                  <c:v>2.14497960314</c:v>
                </c:pt>
                <c:pt idx="2178">
                  <c:v>2.14497960314</c:v>
                </c:pt>
                <c:pt idx="2179">
                  <c:v>2.14497960314</c:v>
                </c:pt>
                <c:pt idx="2180">
                  <c:v>2.14497960314</c:v>
                </c:pt>
                <c:pt idx="2181">
                  <c:v>2.1451745227</c:v>
                </c:pt>
                <c:pt idx="2182">
                  <c:v>2.15445339713</c:v>
                </c:pt>
                <c:pt idx="2183">
                  <c:v>2.16447370745</c:v>
                </c:pt>
                <c:pt idx="2184">
                  <c:v>2.16447370745</c:v>
                </c:pt>
                <c:pt idx="2185">
                  <c:v>2.16447370745</c:v>
                </c:pt>
                <c:pt idx="2186">
                  <c:v>2.16447370745</c:v>
                </c:pt>
                <c:pt idx="2187">
                  <c:v>2.17118811296</c:v>
                </c:pt>
                <c:pt idx="2188">
                  <c:v>2.18507580422</c:v>
                </c:pt>
                <c:pt idx="2189">
                  <c:v>2.19414911464</c:v>
                </c:pt>
                <c:pt idx="2190">
                  <c:v>2.19414911464</c:v>
                </c:pt>
                <c:pt idx="2191">
                  <c:v>2.19414911464</c:v>
                </c:pt>
                <c:pt idx="2192">
                  <c:v>2.19414911464</c:v>
                </c:pt>
                <c:pt idx="2193">
                  <c:v>2.20720666921</c:v>
                </c:pt>
                <c:pt idx="2194">
                  <c:v>2.20720666921</c:v>
                </c:pt>
                <c:pt idx="2195">
                  <c:v>2.22207461498</c:v>
                </c:pt>
                <c:pt idx="2196">
                  <c:v>2.22207461498</c:v>
                </c:pt>
                <c:pt idx="2197">
                  <c:v>2.22988642629</c:v>
                </c:pt>
                <c:pt idx="2198">
                  <c:v>2.22988642629</c:v>
                </c:pt>
                <c:pt idx="2199">
                  <c:v>2.22988642629</c:v>
                </c:pt>
                <c:pt idx="2200">
                  <c:v>2.22988642629</c:v>
                </c:pt>
                <c:pt idx="2201">
                  <c:v>2.22988642629</c:v>
                </c:pt>
                <c:pt idx="2202">
                  <c:v>2.22988642629</c:v>
                </c:pt>
                <c:pt idx="2203">
                  <c:v>2.22988642629</c:v>
                </c:pt>
                <c:pt idx="2204">
                  <c:v>2.22988642629</c:v>
                </c:pt>
                <c:pt idx="2205">
                  <c:v>2.22988642629</c:v>
                </c:pt>
                <c:pt idx="2206">
                  <c:v>2.22988642629</c:v>
                </c:pt>
                <c:pt idx="2207">
                  <c:v>2.22988642629</c:v>
                </c:pt>
                <c:pt idx="2208">
                  <c:v>2.22988642629</c:v>
                </c:pt>
                <c:pt idx="2209">
                  <c:v>2.22988642629</c:v>
                </c:pt>
                <c:pt idx="2210">
                  <c:v>2.22988642629</c:v>
                </c:pt>
                <c:pt idx="2211">
                  <c:v>2.22988642629</c:v>
                </c:pt>
                <c:pt idx="2212">
                  <c:v>2.22988642629</c:v>
                </c:pt>
                <c:pt idx="2213">
                  <c:v>2.22988642629</c:v>
                </c:pt>
                <c:pt idx="2214">
                  <c:v>2.22988642629</c:v>
                </c:pt>
                <c:pt idx="2215">
                  <c:v>2.22988642629</c:v>
                </c:pt>
                <c:pt idx="2216">
                  <c:v>2.22988642629</c:v>
                </c:pt>
                <c:pt idx="2217">
                  <c:v>2.22988642629</c:v>
                </c:pt>
                <c:pt idx="2218">
                  <c:v>2.22988642629</c:v>
                </c:pt>
                <c:pt idx="2219">
                  <c:v>2.22988642629</c:v>
                </c:pt>
                <c:pt idx="2220">
                  <c:v>2.22988642629</c:v>
                </c:pt>
                <c:pt idx="2221">
                  <c:v>2.22988642629</c:v>
                </c:pt>
                <c:pt idx="2222">
                  <c:v>2.22988642629</c:v>
                </c:pt>
                <c:pt idx="2223">
                  <c:v>2.22988642629</c:v>
                </c:pt>
                <c:pt idx="2224">
                  <c:v>2.22988642629</c:v>
                </c:pt>
                <c:pt idx="2225">
                  <c:v>2.22988642629</c:v>
                </c:pt>
                <c:pt idx="2226">
                  <c:v>2.22988642629</c:v>
                </c:pt>
                <c:pt idx="2227">
                  <c:v>2.22988642629</c:v>
                </c:pt>
                <c:pt idx="2228">
                  <c:v>2.22988642629</c:v>
                </c:pt>
                <c:pt idx="2229">
                  <c:v>2.22988642629</c:v>
                </c:pt>
                <c:pt idx="2230">
                  <c:v>2.22988642629</c:v>
                </c:pt>
                <c:pt idx="2231">
                  <c:v>2.22988642629</c:v>
                </c:pt>
                <c:pt idx="2232">
                  <c:v>2.22988642629</c:v>
                </c:pt>
                <c:pt idx="2233">
                  <c:v>2.22988642629</c:v>
                </c:pt>
                <c:pt idx="2234">
                  <c:v>2.22988642629</c:v>
                </c:pt>
                <c:pt idx="2235">
                  <c:v>2.22988642629</c:v>
                </c:pt>
                <c:pt idx="2236">
                  <c:v>2.22988642629</c:v>
                </c:pt>
                <c:pt idx="2237">
                  <c:v>2.22988642629</c:v>
                </c:pt>
                <c:pt idx="2238">
                  <c:v>2.22988642629</c:v>
                </c:pt>
                <c:pt idx="2239">
                  <c:v>2.22988642629</c:v>
                </c:pt>
                <c:pt idx="2240">
                  <c:v>2.22988642629</c:v>
                </c:pt>
                <c:pt idx="2241">
                  <c:v>2.23044552668</c:v>
                </c:pt>
                <c:pt idx="2242">
                  <c:v>2.23044552668</c:v>
                </c:pt>
                <c:pt idx="2243">
                  <c:v>2.23044552668</c:v>
                </c:pt>
                <c:pt idx="2244">
                  <c:v>2.23044552668</c:v>
                </c:pt>
                <c:pt idx="2245">
                  <c:v>2.23044552668</c:v>
                </c:pt>
                <c:pt idx="2246">
                  <c:v>2.23044552668</c:v>
                </c:pt>
                <c:pt idx="2247">
                  <c:v>2.23074259058</c:v>
                </c:pt>
                <c:pt idx="2248">
                  <c:v>2.23786937924</c:v>
                </c:pt>
                <c:pt idx="2249">
                  <c:v>2.23804550344</c:v>
                </c:pt>
                <c:pt idx="2250">
                  <c:v>2.23846615756</c:v>
                </c:pt>
                <c:pt idx="2251">
                  <c:v>2.24481387262</c:v>
                </c:pt>
                <c:pt idx="2252">
                  <c:v>2.24481387262</c:v>
                </c:pt>
                <c:pt idx="2253">
                  <c:v>2.25214725427</c:v>
                </c:pt>
                <c:pt idx="2254">
                  <c:v>2.26343112107</c:v>
                </c:pt>
                <c:pt idx="2255">
                  <c:v>2.2751039382</c:v>
                </c:pt>
                <c:pt idx="2256">
                  <c:v>2.28782743853</c:v>
                </c:pt>
                <c:pt idx="2257">
                  <c:v>2.3485021985</c:v>
                </c:pt>
                <c:pt idx="2258">
                  <c:v>2.35252070861</c:v>
                </c:pt>
                <c:pt idx="2259">
                  <c:v>2.39386123145</c:v>
                </c:pt>
                <c:pt idx="2260">
                  <c:v>2.41076965843</c:v>
                </c:pt>
                <c:pt idx="2261">
                  <c:v>2.63655881989</c:v>
                </c:pt>
                <c:pt idx="2262">
                  <c:v>2.65236910788</c:v>
                </c:pt>
                <c:pt idx="2263">
                  <c:v>2.65236910788</c:v>
                </c:pt>
                <c:pt idx="2264">
                  <c:v>2.65236910788</c:v>
                </c:pt>
                <c:pt idx="2265">
                  <c:v>2.65236910788</c:v>
                </c:pt>
                <c:pt idx="2266">
                  <c:v>2.65263448169</c:v>
                </c:pt>
                <c:pt idx="2267">
                  <c:v>2.65263448169</c:v>
                </c:pt>
                <c:pt idx="2268">
                  <c:v>2.68029460821</c:v>
                </c:pt>
                <c:pt idx="2269">
                  <c:v>2.68124075979</c:v>
                </c:pt>
                <c:pt idx="2270">
                  <c:v>2.68936791863</c:v>
                </c:pt>
                <c:pt idx="2271">
                  <c:v>2.68936791863</c:v>
                </c:pt>
                <c:pt idx="2272">
                  <c:v>2.68936791863</c:v>
                </c:pt>
                <c:pt idx="2273">
                  <c:v>2.68936791863</c:v>
                </c:pt>
                <c:pt idx="2274">
                  <c:v>2.68936791863</c:v>
                </c:pt>
                <c:pt idx="2275">
                  <c:v>2.68936791863</c:v>
                </c:pt>
                <c:pt idx="2276">
                  <c:v>2.71315319343</c:v>
                </c:pt>
                <c:pt idx="2277">
                  <c:v>2.72615160558</c:v>
                </c:pt>
                <c:pt idx="2278">
                  <c:v>2.72615160558</c:v>
                </c:pt>
                <c:pt idx="2279">
                  <c:v>2.72615160558</c:v>
                </c:pt>
                <c:pt idx="2280">
                  <c:v>2.72615160558</c:v>
                </c:pt>
                <c:pt idx="2281">
                  <c:v>2.76193747337</c:v>
                </c:pt>
                <c:pt idx="2282">
                  <c:v>2.77450591183</c:v>
                </c:pt>
                <c:pt idx="2283">
                  <c:v>2.85352715046</c:v>
                </c:pt>
                <c:pt idx="2284">
                  <c:v>2.9135691771</c:v>
                </c:pt>
                <c:pt idx="2285">
                  <c:v>2.9135691771</c:v>
                </c:pt>
                <c:pt idx="2286">
                  <c:v>2.9135691771</c:v>
                </c:pt>
                <c:pt idx="2287">
                  <c:v>2.9135691771</c:v>
                </c:pt>
                <c:pt idx="2288">
                  <c:v>2.9135691771</c:v>
                </c:pt>
                <c:pt idx="2289">
                  <c:v>2.9135691771</c:v>
                </c:pt>
                <c:pt idx="2290">
                  <c:v>2.9135691771</c:v>
                </c:pt>
                <c:pt idx="2291">
                  <c:v>2.9135691771</c:v>
                </c:pt>
                <c:pt idx="2292">
                  <c:v>2.9135691771</c:v>
                </c:pt>
                <c:pt idx="2293">
                  <c:v>2.9135691771</c:v>
                </c:pt>
                <c:pt idx="2294">
                  <c:v>2.9135691771</c:v>
                </c:pt>
                <c:pt idx="2295">
                  <c:v>2.9135691771</c:v>
                </c:pt>
                <c:pt idx="2296">
                  <c:v>2.9135691771</c:v>
                </c:pt>
                <c:pt idx="2297">
                  <c:v>2.9135691771</c:v>
                </c:pt>
                <c:pt idx="2298">
                  <c:v>2.9135691771</c:v>
                </c:pt>
                <c:pt idx="2299">
                  <c:v>2.95056798785</c:v>
                </c:pt>
                <c:pt idx="2300">
                  <c:v>3.00875022534</c:v>
                </c:pt>
                <c:pt idx="2301">
                  <c:v>3.06971109656</c:v>
                </c:pt>
                <c:pt idx="2302">
                  <c:v>3.35548780749</c:v>
                </c:pt>
                <c:pt idx="2303">
                  <c:v>3.64255493702</c:v>
                </c:pt>
                <c:pt idx="2304">
                  <c:v>3.64255493702</c:v>
                </c:pt>
                <c:pt idx="2305">
                  <c:v>3.64255493702</c:v>
                </c:pt>
                <c:pt idx="2306">
                  <c:v>3.64255493702</c:v>
                </c:pt>
                <c:pt idx="2307">
                  <c:v>3.64255493702</c:v>
                </c:pt>
                <c:pt idx="2308">
                  <c:v>3.64255493702</c:v>
                </c:pt>
                <c:pt idx="2309">
                  <c:v>3.64255493702</c:v>
                </c:pt>
                <c:pt idx="2310">
                  <c:v>3.64317054273</c:v>
                </c:pt>
                <c:pt idx="2311">
                  <c:v>3.66070083204</c:v>
                </c:pt>
                <c:pt idx="2312">
                  <c:v>3.66070083204</c:v>
                </c:pt>
                <c:pt idx="2313">
                  <c:v>3.66070083204</c:v>
                </c:pt>
                <c:pt idx="2314">
                  <c:v>3.66070083204</c:v>
                </c:pt>
                <c:pt idx="2315">
                  <c:v>3.66070083204</c:v>
                </c:pt>
                <c:pt idx="2316">
                  <c:v>3.66070083204</c:v>
                </c:pt>
                <c:pt idx="2317">
                  <c:v>3.66070083204</c:v>
                </c:pt>
                <c:pt idx="2318">
                  <c:v>3.66070083204</c:v>
                </c:pt>
                <c:pt idx="2319">
                  <c:v>3.66070083204</c:v>
                </c:pt>
                <c:pt idx="2320">
                  <c:v>3.66070083204</c:v>
                </c:pt>
                <c:pt idx="2321">
                  <c:v>3.66070083204</c:v>
                </c:pt>
                <c:pt idx="2322">
                  <c:v>3.66070083204</c:v>
                </c:pt>
                <c:pt idx="2323">
                  <c:v>3.66070083204</c:v>
                </c:pt>
                <c:pt idx="2324">
                  <c:v>3.66070083204</c:v>
                </c:pt>
                <c:pt idx="2325">
                  <c:v>3.66070083204</c:v>
                </c:pt>
                <c:pt idx="2326">
                  <c:v>3.66070083204</c:v>
                </c:pt>
                <c:pt idx="2327">
                  <c:v>3.66070083204</c:v>
                </c:pt>
                <c:pt idx="2328">
                  <c:v>3.66070083204</c:v>
                </c:pt>
                <c:pt idx="2329">
                  <c:v>3.66070083204</c:v>
                </c:pt>
                <c:pt idx="2330">
                  <c:v>3.66070083204</c:v>
                </c:pt>
                <c:pt idx="2331">
                  <c:v>3.66070083204</c:v>
                </c:pt>
                <c:pt idx="2332">
                  <c:v>3.66070083204</c:v>
                </c:pt>
                <c:pt idx="2333">
                  <c:v>3.66070083204</c:v>
                </c:pt>
                <c:pt idx="2334">
                  <c:v>3.66070083204</c:v>
                </c:pt>
                <c:pt idx="2335">
                  <c:v>3.66070083204</c:v>
                </c:pt>
                <c:pt idx="2336">
                  <c:v>3.66070083204</c:v>
                </c:pt>
                <c:pt idx="2337">
                  <c:v>3.66070083204</c:v>
                </c:pt>
                <c:pt idx="2338">
                  <c:v>3.66070083204</c:v>
                </c:pt>
                <c:pt idx="2339">
                  <c:v>3.66070083204</c:v>
                </c:pt>
                <c:pt idx="2340">
                  <c:v>3.66070083204</c:v>
                </c:pt>
                <c:pt idx="2341">
                  <c:v>3.66070083204</c:v>
                </c:pt>
                <c:pt idx="2342">
                  <c:v>3.66131716358</c:v>
                </c:pt>
                <c:pt idx="2343">
                  <c:v>3.66131716358</c:v>
                </c:pt>
                <c:pt idx="2344">
                  <c:v>3.66131716358</c:v>
                </c:pt>
                <c:pt idx="2345">
                  <c:v>3.71654959883</c:v>
                </c:pt>
                <c:pt idx="2346">
                  <c:v>3.71654959883</c:v>
                </c:pt>
                <c:pt idx="2347">
                  <c:v>3.71654959883</c:v>
                </c:pt>
                <c:pt idx="2348">
                  <c:v>3.71654959883</c:v>
                </c:pt>
                <c:pt idx="2349">
                  <c:v>3.71654959883</c:v>
                </c:pt>
                <c:pt idx="2350">
                  <c:v>3.71654959883</c:v>
                </c:pt>
                <c:pt idx="2351">
                  <c:v>3.71654959883</c:v>
                </c:pt>
                <c:pt idx="2352">
                  <c:v>3.71654959883</c:v>
                </c:pt>
                <c:pt idx="2353">
                  <c:v>3.71654959883</c:v>
                </c:pt>
                <c:pt idx="2354">
                  <c:v>3.71654959883</c:v>
                </c:pt>
                <c:pt idx="2355">
                  <c:v>3.71654959883</c:v>
                </c:pt>
                <c:pt idx="2356">
                  <c:v>3.71654959883</c:v>
                </c:pt>
                <c:pt idx="2357">
                  <c:v>3.71654959883</c:v>
                </c:pt>
                <c:pt idx="2358">
                  <c:v>3.71654959883</c:v>
                </c:pt>
                <c:pt idx="2359">
                  <c:v>3.71654959883</c:v>
                </c:pt>
                <c:pt idx="2360">
                  <c:v>3.71654959883</c:v>
                </c:pt>
                <c:pt idx="2361">
                  <c:v>3.71654959883</c:v>
                </c:pt>
                <c:pt idx="2362">
                  <c:v>3.71654959883</c:v>
                </c:pt>
                <c:pt idx="2363">
                  <c:v>3.71654959883</c:v>
                </c:pt>
                <c:pt idx="2364">
                  <c:v>3.71654959883</c:v>
                </c:pt>
                <c:pt idx="2365">
                  <c:v>3.71654959883</c:v>
                </c:pt>
                <c:pt idx="2366">
                  <c:v>3.71654959883</c:v>
                </c:pt>
                <c:pt idx="2367">
                  <c:v>3.71654959883</c:v>
                </c:pt>
                <c:pt idx="2368">
                  <c:v>3.71654959883</c:v>
                </c:pt>
                <c:pt idx="2369">
                  <c:v>3.71654959883</c:v>
                </c:pt>
                <c:pt idx="2370">
                  <c:v>3.71654959883</c:v>
                </c:pt>
                <c:pt idx="2371">
                  <c:v>3.71654959883</c:v>
                </c:pt>
                <c:pt idx="2372">
                  <c:v>3.71654959883</c:v>
                </c:pt>
                <c:pt idx="2373">
                  <c:v>3.71654959883</c:v>
                </c:pt>
                <c:pt idx="2374">
                  <c:v>3.71654959883</c:v>
                </c:pt>
                <c:pt idx="2375">
                  <c:v>3.71654959883</c:v>
                </c:pt>
                <c:pt idx="2376">
                  <c:v>3.71654959883</c:v>
                </c:pt>
                <c:pt idx="2377">
                  <c:v>3.71654959883</c:v>
                </c:pt>
                <c:pt idx="2378">
                  <c:v>3.71654959883</c:v>
                </c:pt>
                <c:pt idx="2379">
                  <c:v>3.71654959883</c:v>
                </c:pt>
                <c:pt idx="2380">
                  <c:v>3.71654959883</c:v>
                </c:pt>
                <c:pt idx="2381">
                  <c:v>3.71654959883</c:v>
                </c:pt>
                <c:pt idx="2382">
                  <c:v>3.71654959883</c:v>
                </c:pt>
                <c:pt idx="2383">
                  <c:v>3.71654959883</c:v>
                </c:pt>
                <c:pt idx="2384">
                  <c:v>3.71654959883</c:v>
                </c:pt>
                <c:pt idx="2385">
                  <c:v>3.71654959883</c:v>
                </c:pt>
                <c:pt idx="2386">
                  <c:v>3.71654959883</c:v>
                </c:pt>
                <c:pt idx="2387">
                  <c:v>3.71654959883</c:v>
                </c:pt>
                <c:pt idx="2388">
                  <c:v>3.71654959883</c:v>
                </c:pt>
                <c:pt idx="2389">
                  <c:v>3.71654959883</c:v>
                </c:pt>
                <c:pt idx="2390">
                  <c:v>3.71654959883</c:v>
                </c:pt>
                <c:pt idx="2391">
                  <c:v>3.71654959883</c:v>
                </c:pt>
                <c:pt idx="2392">
                  <c:v>3.71654959883</c:v>
                </c:pt>
                <c:pt idx="2393">
                  <c:v>3.71654959883</c:v>
                </c:pt>
                <c:pt idx="2394">
                  <c:v>3.71654959883</c:v>
                </c:pt>
                <c:pt idx="2395">
                  <c:v>3.71716816426</c:v>
                </c:pt>
                <c:pt idx="2396">
                  <c:v>3.71716816426</c:v>
                </c:pt>
                <c:pt idx="2397">
                  <c:v>3.71716816426</c:v>
                </c:pt>
                <c:pt idx="2398">
                  <c:v>3.71716816426</c:v>
                </c:pt>
                <c:pt idx="2399">
                  <c:v>3.71738404595</c:v>
                </c:pt>
                <c:pt idx="2400">
                  <c:v>3.71738404595</c:v>
                </c:pt>
                <c:pt idx="2401">
                  <c:v>4.18308007594</c:v>
                </c:pt>
                <c:pt idx="2402">
                  <c:v>4.18308007594</c:v>
                </c:pt>
                <c:pt idx="2403">
                  <c:v>4.18308007594</c:v>
                </c:pt>
                <c:pt idx="2404">
                  <c:v>4.18308007594</c:v>
                </c:pt>
                <c:pt idx="2405">
                  <c:v>4.18308007594</c:v>
                </c:pt>
              </c:numCache>
            </c:numRef>
          </c:val>
        </c:ser>
        <c:ser>
          <c:idx val="1"/>
          <c:order val="1"/>
          <c:tx>
            <c:strRef>
              <c:f>result.txt!$D$1</c:f>
              <c:strCache>
                <c:ptCount val="1"/>
                <c:pt idx="0">
                  <c:v>CHEBI</c:v>
                </c:pt>
              </c:strCache>
            </c:strRef>
          </c:tx>
          <c:spPr>
            <a:solidFill>
              <a:schemeClr val="tx1"/>
            </a:solidFill>
          </c:spPr>
          <c:invertIfNegative val="0"/>
          <c:cat>
            <c:strRef>
              <c:f>result.txt!$A$2:$A$2407</c:f>
              <c:strCache>
                <c:ptCount val="2406"/>
                <c:pt idx="0">
                  <c:v>disrupt </c:v>
                </c:pt>
                <c:pt idx="1">
                  <c:v>serve </c:v>
                </c:pt>
                <c:pt idx="2">
                  <c:v>result </c:v>
                </c:pt>
                <c:pt idx="3">
                  <c:v>consider </c:v>
                </c:pt>
                <c:pt idx="4">
                  <c:v>include </c:v>
                </c:pt>
                <c:pt idx="5">
                  <c:v>remain </c:v>
                </c:pt>
                <c:pt idx="6">
                  <c:v>confirm </c:v>
                </c:pt>
                <c:pt idx="7">
                  <c:v>replace </c:v>
                </c:pt>
                <c:pt idx="8">
                  <c:v>indicate </c:v>
                </c:pt>
                <c:pt idx="9">
                  <c:v>know </c:v>
                </c:pt>
                <c:pt idx="10">
                  <c:v>correlate </c:v>
                </c:pt>
                <c:pt idx="11">
                  <c:v>assess </c:v>
                </c:pt>
                <c:pt idx="12">
                  <c:v>regard </c:v>
                </c:pt>
                <c:pt idx="13">
                  <c:v>affect </c:v>
                </c:pt>
                <c:pt idx="14">
                  <c:v>upregulated </c:v>
                </c:pt>
                <c:pt idx="15">
                  <c:v>account </c:v>
                </c:pt>
                <c:pt idx="16">
                  <c:v>provide </c:v>
                </c:pt>
                <c:pt idx="17">
                  <c:v>depend </c:v>
                </c:pt>
                <c:pt idx="18">
                  <c:v>persist </c:v>
                </c:pt>
                <c:pt idx="19">
                  <c:v>facilitate </c:v>
                </c:pt>
                <c:pt idx="20">
                  <c:v>be </c:v>
                </c:pt>
                <c:pt idx="21">
                  <c:v>null </c:v>
                </c:pt>
                <c:pt idx="22">
                  <c:v>use </c:v>
                </c:pt>
                <c:pt idx="23">
                  <c:v>integrate </c:v>
                </c:pt>
                <c:pt idx="24">
                  <c:v>find </c:v>
                </c:pt>
                <c:pt idx="25">
                  <c:v>prevent </c:v>
                </c:pt>
                <c:pt idx="26">
                  <c:v>combine </c:v>
                </c:pt>
                <c:pt idx="27">
                  <c:v>create </c:v>
                </c:pt>
                <c:pt idx="28">
                  <c:v>associate </c:v>
                </c:pt>
                <c:pt idx="29">
                  <c:v>ask </c:v>
                </c:pt>
                <c:pt idx="30">
                  <c:v>cause </c:v>
                </c:pt>
                <c:pt idx="31">
                  <c:v>refer </c:v>
                </c:pt>
                <c:pt idx="32">
                  <c:v>introduce </c:v>
                </c:pt>
                <c:pt idx="33">
                  <c:v>allow </c:v>
                </c:pt>
                <c:pt idx="34">
                  <c:v>show </c:v>
                </c:pt>
                <c:pt idx="35">
                  <c:v>fail </c:v>
                </c:pt>
                <c:pt idx="36">
                  <c:v>correspond </c:v>
                </c:pt>
                <c:pt idx="37">
                  <c:v>carry </c:v>
                </c:pt>
                <c:pt idx="38">
                  <c:v>blot </c:v>
                </c:pt>
                <c:pt idx="39">
                  <c:v>give </c:v>
                </c:pt>
                <c:pt idx="40">
                  <c:v>construct </c:v>
                </c:pt>
                <c:pt idx="41">
                  <c:v>take </c:v>
                </c:pt>
                <c:pt idx="42">
                  <c:v>leave </c:v>
                </c:pt>
                <c:pt idx="43">
                  <c:v>underlie </c:v>
                </c:pt>
                <c:pt idx="44">
                  <c:v>perform </c:v>
                </c:pt>
                <c:pt idx="45">
                  <c:v>examine </c:v>
                </c:pt>
                <c:pt idx="46">
                  <c:v>insert </c:v>
                </c:pt>
                <c:pt idx="47">
                  <c:v>remove </c:v>
                </c:pt>
                <c:pt idx="48">
                  <c:v>depict </c:v>
                </c:pt>
                <c:pt idx="49">
                  <c:v>sustain </c:v>
                </c:pt>
                <c:pt idx="50">
                  <c:v>continue </c:v>
                </c:pt>
                <c:pt idx="51">
                  <c:v>define </c:v>
                </c:pt>
                <c:pt idx="52">
                  <c:v>control </c:v>
                </c:pt>
                <c:pt idx="53">
                  <c:v>make </c:v>
                </c:pt>
                <c:pt idx="54">
                  <c:v>have </c:v>
                </c:pt>
                <c:pt idx="55">
                  <c:v>bring </c:v>
                </c:pt>
                <c:pt idx="56">
                  <c:v>expect </c:v>
                </c:pt>
                <c:pt idx="57">
                  <c:v>lead </c:v>
                </c:pt>
                <c:pt idx="58">
                  <c:v>contain </c:v>
                </c:pt>
                <c:pt idx="59">
                  <c:v>locate </c:v>
                </c:pt>
                <c:pt idx="60">
                  <c:v>prove </c:v>
                </c:pt>
                <c:pt idx="61">
                  <c:v>achieve </c:v>
                </c:pt>
                <c:pt idx="62">
                  <c:v>do </c:v>
                </c:pt>
                <c:pt idx="63">
                  <c:v>expand </c:v>
                </c:pt>
                <c:pt idx="64">
                  <c:v>reveal </c:v>
                </c:pt>
                <c:pt idx="65">
                  <c:v>circumvent </c:v>
                </c:pt>
                <c:pt idx="66">
                  <c:v>identify </c:v>
                </c:pt>
                <c:pt idx="67">
                  <c:v>miss </c:v>
                </c:pt>
                <c:pt idx="68">
                  <c:v>sit </c:v>
                </c:pt>
                <c:pt idx="69">
                  <c:v>aim </c:v>
                </c:pt>
                <c:pt idx="70">
                  <c:v>reach </c:v>
                </c:pt>
                <c:pt idx="71">
                  <c:v>mark </c:v>
                </c:pt>
                <c:pt idx="72">
                  <c:v>clarify </c:v>
                </c:pt>
                <c:pt idx="73">
                  <c:v>preserve </c:v>
                </c:pt>
                <c:pt idx="74">
                  <c:v>unpublished </c:v>
                </c:pt>
                <c:pt idx="75">
                  <c:v>relate </c:v>
                </c:pt>
                <c:pt idx="76">
                  <c:v>describe </c:v>
                </c:pt>
                <c:pt idx="77">
                  <c:v>employ </c:v>
                </c:pt>
                <c:pt idx="78">
                  <c:v>represent </c:v>
                </c:pt>
                <c:pt idx="79">
                  <c:v>base </c:v>
                </c:pt>
                <c:pt idx="80">
                  <c:v>profile </c:v>
                </c:pt>
                <c:pt idx="81">
                  <c:v>stress </c:v>
                </c:pt>
                <c:pt idx="82">
                  <c:v>suggest </c:v>
                </c:pt>
                <c:pt idx="83">
                  <c:v>differ </c:v>
                </c:pt>
                <c:pt idx="84">
                  <c:v>) </c:v>
                </c:pt>
                <c:pt idx="85">
                  <c:v>concern </c:v>
                </c:pt>
                <c:pt idx="86">
                  <c:v>vary </c:v>
                </c:pt>
                <c:pt idx="87">
                  <c:v>evaluate </c:v>
                </c:pt>
                <c:pt idx="88">
                  <c:v>delete </c:v>
                </c:pt>
                <c:pt idx="89">
                  <c:v>determine </c:v>
                </c:pt>
                <c:pt idx="90">
                  <c:v>reflect </c:v>
                </c:pt>
                <c:pt idx="91">
                  <c:v>( </c:v>
                </c:pt>
                <c:pt idx="92">
                  <c:v>play </c:v>
                </c:pt>
                <c:pt idx="93">
                  <c:v>analyze </c:v>
                </c:pt>
                <c:pt idx="94">
                  <c:v>whereas </c:v>
                </c:pt>
                <c:pt idx="95">
                  <c:v>restore </c:v>
                </c:pt>
                <c:pt idx="96">
                  <c:v>activate </c:v>
                </c:pt>
                <c:pt idx="97">
                  <c:v>unknown </c:v>
                </c:pt>
                <c:pt idx="98">
                  <c:v>discuss </c:v>
                </c:pt>
                <c:pt idx="99">
                  <c:v>follow </c:v>
                </c:pt>
                <c:pt idx="100">
                  <c:v>summarize </c:v>
                </c:pt>
                <c:pt idx="101">
                  <c:v>target </c:v>
                </c:pt>
                <c:pt idx="102">
                  <c:v>dissect </c:v>
                </c:pt>
                <c:pt idx="103">
                  <c:v>prompt </c:v>
                </c:pt>
                <c:pt idx="104">
                  <c:v>focus </c:v>
                </c:pt>
                <c:pt idx="105">
                  <c:v>involve </c:v>
                </c:pt>
                <c:pt idx="106">
                  <c:v>call </c:v>
                </c:pt>
                <c:pt idx="107">
                  <c:v>generate </c:v>
                </c:pt>
                <c:pt idx="108">
                  <c:v>[ </c:v>
                </c:pt>
                <c:pt idx="109">
                  <c:v>reduce </c:v>
                </c:pt>
                <c:pt idx="110">
                  <c:v>detect </c:v>
                </c:pt>
                <c:pt idx="111">
                  <c:v>exclude </c:v>
                </c:pt>
                <c:pt idx="112">
                  <c:v>elucidate </c:v>
                </c:pt>
                <c:pt idx="113">
                  <c:v>raise </c:v>
                </c:pt>
                <c:pt idx="114">
                  <c:v>bind </c:v>
                </c:pt>
                <c:pt idx="115">
                  <c:v>regulate </c:v>
                </c:pt>
                <c:pt idx="116">
                  <c:v>estimate </c:v>
                </c:pt>
                <c:pt idx="117">
                  <c:v>conclude </c:v>
                </c:pt>
                <c:pt idx="118">
                  <c:v>develop </c:v>
                </c:pt>
                <c:pt idx="119">
                  <c:v>characterize </c:v>
                </c:pt>
                <c:pt idx="120">
                  <c:v>verify </c:v>
                </c:pt>
                <c:pt idx="121">
                  <c:v>unaffected </c:v>
                </c:pt>
                <c:pt idx="122">
                  <c:v>distinguish </c:v>
                </c:pt>
                <c:pt idx="123">
                  <c:v>increase </c:v>
                </c:pt>
                <c:pt idx="124">
                  <c:v>induce </c:v>
                </c:pt>
                <c:pt idx="125">
                  <c:v>appear </c:v>
                </c:pt>
                <c:pt idx="126">
                  <c:v>normalize </c:v>
                </c:pt>
                <c:pt idx="127">
                  <c:v>purify </c:v>
                </c:pt>
                <c:pt idx="128">
                  <c:v>produce </c:v>
                </c:pt>
                <c:pt idx="129">
                  <c:v>test </c:v>
                </c:pt>
                <c:pt idx="130">
                  <c:v>intrigue </c:v>
                </c:pt>
                <c:pt idx="131">
                  <c:v>help </c:v>
                </c:pt>
                <c:pt idx="132">
                  <c:v>investigate </c:v>
                </c:pt>
                <c:pt idx="133">
                  <c:v>express </c:v>
                </c:pt>
                <c:pt idx="134">
                  <c:v>next </c:v>
                </c:pt>
                <c:pt idx="135">
                  <c:v>therefore </c:v>
                </c:pt>
                <c:pt idx="136">
                  <c:v>explain </c:v>
                </c:pt>
                <c:pt idx="137">
                  <c:v>assay </c:v>
                </c:pt>
                <c:pt idx="138">
                  <c:v>repress </c:v>
                </c:pt>
                <c:pt idx="139">
                  <c:v>see </c:v>
                </c:pt>
                <c:pt idx="140">
                  <c:v>characterise </c:v>
                </c:pt>
                <c:pt idx="141">
                  <c:v>track </c:v>
                </c:pt>
                <c:pt idx="142">
                  <c:v>point </c:v>
                </c:pt>
                <c:pt idx="143">
                  <c:v>obtain </c:v>
                </c:pt>
                <c:pt idx="144">
                  <c:v>rescue </c:v>
                </c:pt>
                <c:pt idx="145">
                  <c:v>retain </c:v>
                </c:pt>
                <c:pt idx="146">
                  <c:v>comprise </c:v>
                </c:pt>
                <c:pt idx="147">
                  <c:v>propose </c:v>
                </c:pt>
                <c:pt idx="148">
                  <c:v>downregulated </c:v>
                </c:pt>
                <c:pt idx="149">
                  <c:v>address </c:v>
                </c:pt>
                <c:pt idx="150">
                  <c:v>retinas </c:v>
                </c:pt>
                <c:pt idx="151">
                  <c:v>require </c:v>
                </c:pt>
                <c:pt idx="152">
                  <c:v>capture </c:v>
                </c:pt>
                <c:pt idx="153">
                  <c:v>become </c:v>
                </c:pt>
                <c:pt idx="154">
                  <c:v>begin </c:v>
                </c:pt>
                <c:pt idx="155">
                  <c:v>force </c:v>
                </c:pt>
                <c:pt idx="156">
                  <c:v>encode </c:v>
                </c:pt>
                <c:pt idx="157">
                  <c:v>contribute </c:v>
                </c:pt>
                <c:pt idx="158">
                  <c:v>interfere </c:v>
                </c:pt>
                <c:pt idx="159">
                  <c:v>repair </c:v>
                </c:pt>
                <c:pt idx="160">
                  <c:v>collagen </c:v>
                </c:pt>
                <c:pt idx="161">
                  <c:v>probe </c:v>
                </c:pt>
                <c:pt idx="162">
                  <c:v>lack </c:v>
                </c:pt>
                <c:pt idx="163">
                  <c:v>render </c:v>
                </c:pt>
                <c:pt idx="164">
                  <c:v>alter </c:v>
                </c:pt>
                <c:pt idx="165">
                  <c:v>suppress </c:v>
                </c:pt>
                <c:pt idx="166">
                  <c:v>shift </c:v>
                </c:pt>
                <c:pt idx="167">
                  <c:v>seem </c:v>
                </c:pt>
                <c:pt idx="168">
                  <c:v>lose </c:v>
                </c:pt>
                <c:pt idx="169">
                  <c:v>establish </c:v>
                </c:pt>
                <c:pt idx="170">
                  <c:v>fuse </c:v>
                </c:pt>
                <c:pt idx="171">
                  <c:v>enhance </c:v>
                </c:pt>
                <c:pt idx="172">
                  <c:v>harvest </c:v>
                </c:pt>
                <c:pt idx="173">
                  <c:v>limit </c:v>
                </c:pt>
                <c:pt idx="174">
                  <c:v>avoid </c:v>
                </c:pt>
                <c:pt idx="175">
                  <c:v>evidence </c:v>
                </c:pt>
                <c:pt idx="176">
                  <c:v>d </c:v>
                </c:pt>
                <c:pt idx="177">
                  <c:v>interrupt </c:v>
                </c:pt>
                <c:pt idx="178">
                  <c:v>end </c:v>
                </c:pt>
                <c:pt idx="179">
                  <c:v>immunoblotting </c:v>
                </c:pt>
                <c:pt idx="180">
                  <c:v>repeat </c:v>
                </c:pt>
                <c:pt idx="181">
                  <c:v>impact </c:v>
                </c:pt>
                <c:pt idx="182">
                  <c:v>function </c:v>
                </c:pt>
                <c:pt idx="183">
                  <c:v>want </c:v>
                </c:pt>
                <c:pt idx="184">
                  <c:v>decrease </c:v>
                </c:pt>
                <c:pt idx="185">
                  <c:v>present </c:v>
                </c:pt>
                <c:pt idx="186">
                  <c:v>reverse </c:v>
                </c:pt>
                <c:pt idx="187">
                  <c:v>demonstrate </c:v>
                </c:pt>
                <c:pt idx="188">
                  <c:v>compensate </c:v>
                </c:pt>
                <c:pt idx="189">
                  <c:v>isolate </c:v>
                </c:pt>
                <c:pt idx="190">
                  <c:v>exert </c:v>
                </c:pt>
                <c:pt idx="191">
                  <c:v>inherit </c:v>
                </c:pt>
                <c:pt idx="192">
                  <c:v>incorporate </c:v>
                </c:pt>
                <c:pt idx="193">
                  <c:v>link </c:v>
                </c:pt>
                <c:pt idx="194">
                  <c:v>hippocampus </c:v>
                </c:pt>
                <c:pt idx="195">
                  <c:v>truncate </c:v>
                </c:pt>
                <c:pt idx="196">
                  <c:v>diffuse </c:v>
                </c:pt>
                <c:pt idx="197">
                  <c:v>manifest </c:v>
                </c:pt>
                <c:pt idx="198">
                  <c:v>mutate </c:v>
                </c:pt>
                <c:pt idx="199">
                  <c:v>deposit </c:v>
                </c:pt>
                <c:pt idx="200">
                  <c:v>assume </c:v>
                </c:pt>
                <c:pt idx="201">
                  <c:v>plot </c:v>
                </c:pt>
                <c:pt idx="202">
                  <c:v>turn </c:v>
                </c:pt>
                <c:pt idx="203">
                  <c:v>understand </c:v>
                </c:pt>
                <c:pt idx="204">
                  <c:v>ameliorate </c:v>
                </c:pt>
                <c:pt idx="205">
                  <c:v>maintain </c:v>
                </c:pt>
                <c:pt idx="206">
                  <c:v>start </c:v>
                </c:pt>
                <c:pt idx="207">
                  <c:v>direct </c:v>
                </c:pt>
                <c:pt idx="208">
                  <c:v>undisturbed </c:v>
                </c:pt>
                <c:pt idx="209">
                  <c:v>unaltered </c:v>
                </c:pt>
                <c:pt idx="210">
                  <c:v>enable </c:v>
                </c:pt>
                <c:pt idx="211">
                  <c:v>discover </c:v>
                </c:pt>
                <c:pt idx="212">
                  <c:v>report </c:v>
                </c:pt>
                <c:pt idx="213">
                  <c:v>abrogate </c:v>
                </c:pt>
                <c:pt idx="214">
                  <c:v>exist </c:v>
                </c:pt>
                <c:pt idx="215">
                  <c:v>reason </c:v>
                </c:pt>
                <c:pt idx="216">
                  <c:v>heterozygous </c:v>
                </c:pt>
                <c:pt idx="217">
                  <c:v>display </c:v>
                </c:pt>
                <c:pt idx="218">
                  <c:v>correct </c:v>
                </c:pt>
                <c:pt idx="219">
                  <c:v>designate </c:v>
                </c:pt>
                <c:pt idx="220">
                  <c:v>defective </c:v>
                </c:pt>
                <c:pt idx="221">
                  <c:v>gain </c:v>
                </c:pt>
                <c:pt idx="222">
                  <c:v>share </c:v>
                </c:pt>
                <c:pt idx="223">
                  <c:v>improve </c:v>
                </c:pt>
                <c:pt idx="224">
                  <c:v>recombine </c:v>
                </c:pt>
                <c:pt idx="225">
                  <c:v>act </c:v>
                </c:pt>
                <c:pt idx="226">
                  <c:v>tissue </c:v>
                </c:pt>
                <c:pt idx="227">
                  <c:v>emerge </c:v>
                </c:pt>
                <c:pt idx="228">
                  <c:v>observe </c:v>
                </c:pt>
                <c:pt idx="229">
                  <c:v>optimize </c:v>
                </c:pt>
                <c:pt idx="230">
                  <c:v>presume </c:v>
                </c:pt>
                <c:pt idx="231">
                  <c:v>respond </c:v>
                </c:pt>
                <c:pt idx="232">
                  <c:v>illustrate </c:v>
                </c:pt>
                <c:pt idx="233">
                  <c:v>rule </c:v>
                </c:pt>
                <c:pt idx="234">
                  <c:v>predict </c:v>
                </c:pt>
                <c:pt idx="235">
                  <c:v>rise </c:v>
                </c:pt>
                <c:pt idx="236">
                  <c:v>assemble </c:v>
                </c:pt>
                <c:pt idx="237">
                  <c:v>amyloid </c:v>
                </c:pt>
                <c:pt idx="238">
                  <c:v>subject </c:v>
                </c:pt>
                <c:pt idx="239">
                  <c:v>localise </c:v>
                </c:pt>
                <c:pt idx="240">
                  <c:v>position </c:v>
                </c:pt>
                <c:pt idx="241">
                  <c:v>inactivate </c:v>
                </c:pt>
                <c:pt idx="242">
                  <c:v>mention </c:v>
                </c:pt>
                <c:pt idx="243">
                  <c:v>derive </c:v>
                </c:pt>
                <c:pt idx="244">
                  <c:v>compose </c:v>
                </c:pt>
                <c:pt idx="245">
                  <c:v>modify </c:v>
                </c:pt>
                <c:pt idx="246">
                  <c:v>hypothesize </c:v>
                </c:pt>
                <c:pt idx="247">
                  <c:v>attribute </c:v>
                </c:pt>
                <c:pt idx="248">
                  <c:v>silence </c:v>
                </c:pt>
                <c:pt idx="249">
                  <c:v>divide </c:v>
                </c:pt>
                <c:pt idx="250">
                  <c:v>flank </c:v>
                </c:pt>
                <c:pt idx="251">
                  <c:v>displace </c:v>
                </c:pt>
                <c:pt idx="252">
                  <c:v>implicate </c:v>
                </c:pt>
                <c:pt idx="253">
                  <c:v>design </c:v>
                </c:pt>
                <c:pt idx="254">
                  <c:v>unrelated </c:v>
                </c:pt>
                <c:pt idx="255">
                  <c:v>enter </c:v>
                </c:pt>
                <c:pt idx="256">
                  <c:v>inhibit </c:v>
                </c:pt>
                <c:pt idx="257">
                  <c:v>restrict </c:v>
                </c:pt>
                <c:pt idx="258">
                  <c:v>work </c:v>
                </c:pt>
                <c:pt idx="259">
                  <c:v>prepare </c:v>
                </c:pt>
                <c:pt idx="260">
                  <c:v>note </c:v>
                </c:pt>
                <c:pt idx="261">
                  <c:v>stabilize </c:v>
                </c:pt>
                <c:pt idx="262">
                  <c:v>shorten </c:v>
                </c:pt>
                <c:pt idx="263">
                  <c:v>reside </c:v>
                </c:pt>
                <c:pt idx="264">
                  <c:v>support </c:v>
                </c:pt>
                <c:pt idx="265">
                  <c:v>occur </c:v>
                </c:pt>
                <c:pt idx="266">
                  <c:v>delay </c:v>
                </c:pt>
                <c:pt idx="267">
                  <c:v>ablate </c:v>
                </c:pt>
                <c:pt idx="268">
                  <c:v>coincide </c:v>
                </c:pt>
                <c:pt idx="269">
                  <c:v>perturb </c:v>
                </c:pt>
                <c:pt idx="270">
                  <c:v>survive </c:v>
                </c:pt>
                <c:pt idx="271">
                  <c:v>disease </c:v>
                </c:pt>
                <c:pt idx="272">
                  <c:v>interact </c:v>
                </c:pt>
                <c:pt idx="273">
                  <c:v>complete </c:v>
                </c:pt>
                <c:pt idx="274">
                  <c:v>exhibit </c:v>
                </c:pt>
                <c:pt idx="275">
                  <c:v>terminate </c:v>
                </c:pt>
                <c:pt idx="276">
                  <c:v>change </c:v>
                </c:pt>
                <c:pt idx="277">
                  <c:v>recover </c:v>
                </c:pt>
                <c:pt idx="278">
                  <c:v>ascertain </c:v>
                </c:pt>
                <c:pt idx="279">
                  <c:v>unwind </c:v>
                </c:pt>
                <c:pt idx="280">
                  <c:v>recapitulate </c:v>
                </c:pt>
                <c:pt idx="281">
                  <c:v>need </c:v>
                </c:pt>
                <c:pt idx="282">
                  <c:v>initiate </c:v>
                </c:pt>
                <c:pt idx="283">
                  <c:v>ducts </c:v>
                </c:pt>
                <c:pt idx="284">
                  <c:v>conduct </c:v>
                </c:pt>
                <c:pt idx="285">
                  <c:v>distribute </c:v>
                </c:pt>
                <c:pt idx="286">
                  <c:v>catalyze </c:v>
                </c:pt>
                <c:pt idx="287">
                  <c:v>argue </c:v>
                </c:pt>
                <c:pt idx="288">
                  <c:v>impair </c:v>
                </c:pt>
                <c:pt idx="289">
                  <c:v>recognize </c:v>
                </c:pt>
                <c:pt idx="290">
                  <c:v>explore </c:v>
                </c:pt>
                <c:pt idx="291">
                  <c:v>hybridize </c:v>
                </c:pt>
                <c:pt idx="292">
                  <c:v>postulate </c:v>
                </c:pt>
                <c:pt idx="293">
                  <c:v>study </c:v>
                </c:pt>
                <c:pt idx="294">
                  <c:v>cleave </c:v>
                </c:pt>
                <c:pt idx="295">
                  <c:v>promise </c:v>
                </c:pt>
                <c:pt idx="296">
                  <c:v>favor </c:v>
                </c:pt>
                <c:pt idx="297">
                  <c:v>analyse </c:v>
                </c:pt>
                <c:pt idx="298">
                  <c:v>review </c:v>
                </c:pt>
                <c:pt idx="299">
                  <c:v>diverge </c:v>
                </c:pt>
                <c:pt idx="300">
                  <c:v>measure </c:v>
                </c:pt>
                <c:pt idx="301">
                  <c:v>drive </c:v>
                </c:pt>
                <c:pt idx="302">
                  <c:v>digest </c:v>
                </c:pt>
                <c:pt idx="303">
                  <c:v>compare </c:v>
                </c:pt>
                <c:pt idx="304">
                  <c:v>select </c:v>
                </c:pt>
                <c:pt idx="305">
                  <c:v>undergo </c:v>
                </c:pt>
                <c:pt idx="306">
                  <c:v>publish </c:v>
                </c:pt>
                <c:pt idx="307">
                  <c:v>extend </c:v>
                </c:pt>
                <c:pt idx="308">
                  <c:v>eliminate </c:v>
                </c:pt>
                <c:pt idx="309">
                  <c:v>overexpressed </c:v>
                </c:pt>
                <c:pt idx="310">
                  <c:v>concentrate </c:v>
                </c:pt>
                <c:pt idx="311">
                  <c:v>look </c:v>
                </c:pt>
                <c:pt idx="312">
                  <c:v>influence </c:v>
                </c:pt>
                <c:pt idx="313">
                  <c:v>deplete </c:v>
                </c:pt>
                <c:pt idx="314">
                  <c:v>elevate </c:v>
                </c:pt>
                <c:pt idx="315">
                  <c:v>amount </c:v>
                </c:pt>
                <c:pt idx="316">
                  <c:v>clone </c:v>
                </c:pt>
                <c:pt idx="317">
                  <c:v>fat </c:v>
                </c:pt>
                <c:pt idx="318">
                  <c:v>strike </c:v>
                </c:pt>
                <c:pt idx="319">
                  <c:v>clear </c:v>
                </c:pt>
                <c:pt idx="320">
                  <c:v>run </c:v>
                </c:pt>
                <c:pt idx="321">
                  <c:v>form </c:v>
                </c:pt>
                <c:pt idx="322">
                  <c:v>resemble </c:v>
                </c:pt>
                <c:pt idx="323">
                  <c:v>build </c:v>
                </c:pt>
                <c:pt idx="324">
                  <c:v>unpaired </c:v>
                </c:pt>
                <c:pt idx="325">
                  <c:v>quantify </c:v>
                </c:pt>
                <c:pt idx="326">
                  <c:v>think </c:v>
                </c:pt>
                <c:pt idx="327">
                  <c:v>kill </c:v>
                </c:pt>
                <c:pt idx="328">
                  <c:v>diminish </c:v>
                </c:pt>
                <c:pt idx="329">
                  <c:v>fill </c:v>
                </c:pt>
                <c:pt idx="330">
                  <c:v>mine </c:v>
                </c:pt>
                <c:pt idx="331">
                  <c:v>range </c:v>
                </c:pt>
                <c:pt idx="332">
                  <c:v>shed </c:v>
                </c:pt>
                <c:pt idx="333">
                  <c:v>distinct </c:v>
                </c:pt>
                <c:pt idx="334">
                  <c:v>stimulate </c:v>
                </c:pt>
                <c:pt idx="335">
                  <c:v>arise </c:v>
                </c:pt>
                <c:pt idx="336">
                  <c:v>saturate </c:v>
                </c:pt>
                <c:pt idx="337">
                  <c:v>acquire </c:v>
                </c:pt>
                <c:pt idx="338">
                  <c:v>oppose </c:v>
                </c:pt>
                <c:pt idx="339">
                  <c:v>permit </c:v>
                </c:pt>
                <c:pt idx="340">
                  <c:v>accord </c:v>
                </c:pt>
                <c:pt idx="341">
                  <c:v>escape </c:v>
                </c:pt>
                <c:pt idx="342">
                  <c:v>unprocessed </c:v>
                </c:pt>
                <c:pt idx="343">
                  <c:v>encompass </c:v>
                </c:pt>
                <c:pt idx="344">
                  <c:v>imprint </c:v>
                </c:pt>
                <c:pt idx="345">
                  <c:v>pronounce </c:v>
                </c:pt>
                <c:pt idx="346">
                  <c:v>dot </c:v>
                </c:pt>
                <c:pt idx="347">
                  <c:v>mediate </c:v>
                </c:pt>
                <c:pt idx="348">
                  <c:v>pattern </c:v>
                </c:pt>
                <c:pt idx="349">
                  <c:v>confer </c:v>
                </c:pt>
                <c:pt idx="350">
                  <c:v>embryos </c:v>
                </c:pt>
                <c:pt idx="351">
                  <c:v>couple </c:v>
                </c:pt>
                <c:pt idx="352">
                  <c:v>tag </c:v>
                </c:pt>
                <c:pt idx="353">
                  <c:v>screen </c:v>
                </c:pt>
                <c:pt idx="354">
                  <c:v>dermis </c:v>
                </c:pt>
                <c:pt idx="355">
                  <c:v>overlap </c:v>
                </c:pt>
                <c:pt idx="356">
                  <c:v>die </c:v>
                </c:pt>
                <c:pt idx="357">
                  <c:v>space </c:v>
                </c:pt>
                <c:pt idx="358">
                  <c:v>modulate </c:v>
                </c:pt>
                <c:pt idx="359">
                  <c:v>glycosylated </c:v>
                </c:pt>
                <c:pt idx="360">
                  <c:v>indeed </c:v>
                </c:pt>
                <c:pt idx="361">
                  <c:v>surround </c:v>
                </c:pt>
                <c:pt idx="362">
                  <c:v>thin </c:v>
                </c:pt>
                <c:pt idx="363">
                  <c:v>degrade </c:v>
                </c:pt>
                <c:pt idx="364">
                  <c:v>yield </c:v>
                </c:pt>
                <c:pt idx="365">
                  <c:v>contaminate </c:v>
                </c:pt>
                <c:pt idx="366">
                  <c:v>belong </c:v>
                </c:pt>
                <c:pt idx="367">
                  <c:v>add </c:v>
                </c:pt>
                <c:pt idx="368">
                  <c:v>hybridise </c:v>
                </c:pt>
                <c:pt idx="369">
                  <c:v>sample </c:v>
                </c:pt>
                <c:pt idx="370">
                  <c:v>break </c:v>
                </c:pt>
                <c:pt idx="371">
                  <c:v>anticipate </c:v>
                </c:pt>
                <c:pt idx="372">
                  <c:v>drop </c:v>
                </c:pt>
                <c:pt idx="373">
                  <c:v>resolve </c:v>
                </c:pt>
                <c:pt idx="374">
                  <c:v>block </c:v>
                </c:pt>
                <c:pt idx="375">
                  <c:v>reconstitute </c:v>
                </c:pt>
                <c:pt idx="376">
                  <c:v>rely </c:v>
                </c:pt>
                <c:pt idx="377">
                  <c:v>abolish </c:v>
                </c:pt>
                <c:pt idx="378">
                  <c:v>transmit </c:v>
                </c:pt>
                <c:pt idx="379">
                  <c:v>compound </c:v>
                </c:pt>
                <c:pt idx="380">
                  <c:v>dependent </c:v>
                </c:pt>
                <c:pt idx="381">
                  <c:v>skip </c:v>
                </c:pt>
                <c:pt idx="382">
                  <c:v>exercise </c:v>
                </c:pt>
                <c:pt idx="383">
                  <c:v>parallel </c:v>
                </c:pt>
                <c:pt idx="384">
                  <c:v>speculate </c:v>
                </c:pt>
                <c:pt idx="385">
                  <c:v>erythroid </c:v>
                </c:pt>
                <c:pt idx="386">
                  <c:v>coordinate </c:v>
                </c:pt>
                <c:pt idx="387">
                  <c:v>littermates </c:v>
                </c:pt>
                <c:pt idx="388">
                  <c:v>treat </c:v>
                </c:pt>
                <c:pt idx="389">
                  <c:v>splice </c:v>
                </c:pt>
                <c:pt idx="390">
                  <c:v>trigger </c:v>
                </c:pt>
                <c:pt idx="391">
                  <c:v>assign </c:v>
                </c:pt>
                <c:pt idx="392">
                  <c:v>transcribe </c:v>
                </c:pt>
                <c:pt idx="393">
                  <c:v>unperturbed </c:v>
                </c:pt>
                <c:pt idx="394">
                  <c:v>compromise </c:v>
                </c:pt>
                <c:pt idx="395">
                  <c:v>commit </c:v>
                </c:pt>
                <c:pt idx="396">
                  <c:v>extract </c:v>
                </c:pt>
                <c:pt idx="397">
                  <c:v>specify </c:v>
                </c:pt>
                <c:pt idx="398">
                  <c:v>hepatocytes </c:v>
                </c:pt>
                <c:pt idx="399">
                  <c:v>preclude </c:v>
                </c:pt>
                <c:pt idx="400">
                  <c:v>process </c:v>
                </c:pt>
                <c:pt idx="401">
                  <c:v>testes </c:v>
                </c:pt>
                <c:pt idx="402">
                  <c:v>consist </c:v>
                </c:pt>
                <c:pt idx="403">
                  <c:v>'arthritis </c:v>
                </c:pt>
                <c:pt idx="404">
                  <c:v>'export </c:v>
                </c:pt>
                <c:pt idx="405">
                  <c:v>'s </c:v>
                </c:pt>
                <c:pt idx="406">
                  <c:v>6‚Äì8-mo-old </c:v>
                </c:pt>
                <c:pt idx="407">
                  <c:v>= </c:v>
                </c:pt>
                <c:pt idx="408">
                  <c:v>access </c:v>
                </c:pt>
                <c:pt idx="409">
                  <c:v>adulthood </c:v>
                </c:pt>
                <c:pt idx="410">
                  <c:v>aidentified </c:v>
                </c:pt>
                <c:pt idx="411">
                  <c:v>amplitudes </c:v>
                </c:pt>
                <c:pt idx="412">
                  <c:v>amputate </c:v>
                </c:pt>
                <c:pt idx="413">
                  <c:v>anti-hp1Œ± </c:v>
                </c:pt>
                <c:pt idx="414">
                  <c:v>antibody </c:v>
                </c:pt>
                <c:pt idx="415">
                  <c:v>arborize </c:v>
                </c:pt>
                <c:pt idx="416">
                  <c:v>articulate </c:v>
                </c:pt>
                <c:pt idx="417">
                  <c:v>autoradiographed </c:v>
                </c:pt>
                <c:pt idx="418">
                  <c:v>autosomes </c:v>
                </c:pt>
                <c:pt idx="419">
                  <c:v>b6 </c:v>
                </c:pt>
                <c:pt idx="420">
                  <c:v>bend </c:v>
                </c:pt>
                <c:pt idx="421">
                  <c:v>biopsy </c:v>
                </c:pt>
                <c:pt idx="422">
                  <c:v>brainstem </c:v>
                </c:pt>
                <c:pt idx="423">
                  <c:v>brush </c:v>
                </c:pt>
                <c:pt idx="424">
                  <c:v>calcaneus </c:v>
                </c:pt>
                <c:pt idx="425">
                  <c:v>calcify </c:v>
                </c:pt>
                <c:pt idx="426">
                  <c:v>cannulate </c:v>
                </c:pt>
                <c:pt idx="427">
                  <c:v>carcass </c:v>
                </c:pt>
                <c:pt idx="428">
                  <c:v>care </c:v>
                </c:pt>
                <c:pt idx="429">
                  <c:v>circuit </c:v>
                </c:pt>
                <c:pt idx="430">
                  <c:v>cite </c:v>
                </c:pt>
                <c:pt idx="431">
                  <c:v>co-conceived </c:v>
                </c:pt>
                <c:pt idx="432">
                  <c:v>collapse </c:v>
                </c:pt>
                <c:pt idx="433">
                  <c:v>combat </c:v>
                </c:pt>
                <c:pt idx="434">
                  <c:v>consent </c:v>
                </c:pt>
                <c:pt idx="435">
                  <c:v>conus </c:v>
                </c:pt>
                <c:pt idx="436">
                  <c:v>cryosectioned </c:v>
                </c:pt>
                <c:pt idx="437">
                  <c:v>c‚Äìe </c:v>
                </c:pt>
                <c:pt idx="438">
                  <c:v>declare </c:v>
                </c:pt>
                <c:pt idx="439">
                  <c:v>deconvoluted </c:v>
                </c:pt>
                <c:pt idx="440">
                  <c:v>deliver </c:v>
                </c:pt>
                <c:pt idx="441">
                  <c:v>diagnose </c:v>
                </c:pt>
                <c:pt idx="442">
                  <c:v>digitize </c:v>
                </c:pt>
                <c:pt idx="443">
                  <c:v>dip </c:v>
                </c:pt>
                <c:pt idx="444">
                  <c:v>disjoin </c:v>
                </c:pt>
                <c:pt idx="445">
                  <c:v>disorganise </c:v>
                </c:pt>
                <c:pt idx="446">
                  <c:v>eexpressed </c:v>
                </c:pt>
                <c:pt idx="447">
                  <c:v>endpoint </c:v>
                </c:pt>
                <c:pt idx="448">
                  <c:v>eqtls </c:v>
                </c:pt>
                <c:pt idx="449">
                  <c:v>error </c:v>
                </c:pt>
                <c:pt idx="450">
                  <c:v>esophagus </c:v>
                </c:pt>
                <c:pt idx="451">
                  <c:v>ewing </c:v>
                </c:pt>
                <c:pt idx="452">
                  <c:v>explant </c:v>
                </c:pt>
                <c:pt idx="453">
                  <c:v>festoon </c:v>
                </c:pt>
                <c:pt idx="454">
                  <c:v>flow </c:v>
                </c:pt>
                <c:pt idx="455">
                  <c:v>formamide </c:v>
                </c:pt>
                <c:pt idx="456">
                  <c:v>fragment </c:v>
                </c:pt>
                <c:pt idx="457">
                  <c:v>gastrocnemius </c:v>
                </c:pt>
                <c:pt idx="458">
                  <c:v>gauge </c:v>
                </c:pt>
                <c:pt idx="459">
                  <c:v>genome </c:v>
                </c:pt>
                <c:pt idx="460">
                  <c:v>genotypes </c:v>
                </c:pt>
                <c:pt idx="461">
                  <c:v>grant </c:v>
                </c:pt>
                <c:pt idx="462">
                  <c:v>hang </c:v>
                </c:pt>
                <c:pt idx="463">
                  <c:v>height </c:v>
                </c:pt>
                <c:pt idx="464">
                  <c:v>hence </c:v>
                </c:pt>
                <c:pt idx="465">
                  <c:v>hotspots </c:v>
                </c:pt>
                <c:pt idx="466">
                  <c:v>individualise </c:v>
                </c:pt>
                <c:pt idx="467">
                  <c:v>inspect </c:v>
                </c:pt>
                <c:pt idx="468">
                  <c:v>insulin </c:v>
                </c:pt>
                <c:pt idx="469">
                  <c:v>jump </c:v>
                </c:pt>
                <c:pt idx="470">
                  <c:v>kink </c:v>
                </c:pt>
                <c:pt idx="471">
                  <c:v>labelized </c:v>
                </c:pt>
                <c:pt idx="472">
                  <c:v>last </c:v>
                </c:pt>
                <c:pt idx="473">
                  <c:v>latencies </c:v>
                </c:pt>
                <c:pt idx="474">
                  <c:v>lend </c:v>
                </c:pt>
                <c:pt idx="475">
                  <c:v>lift </c:v>
                </c:pt>
                <c:pt idx="476">
                  <c:v>lobe </c:v>
                </c:pt>
                <c:pt idx="477">
                  <c:v>lobulated </c:v>
                </c:pt>
                <c:pt idx="478">
                  <c:v>luciferase </c:v>
                </c:pt>
                <c:pt idx="479">
                  <c:v>manuscript </c:v>
                </c:pt>
                <c:pt idx="480">
                  <c:v>maze </c:v>
                </c:pt>
                <c:pt idx="481">
                  <c:v>micrographs </c:v>
                </c:pt>
                <c:pt idx="482">
                  <c:v>microscopy </c:v>
                </c:pt>
                <c:pt idx="483">
                  <c:v>microtomed </c:v>
                </c:pt>
                <c:pt idx="484">
                  <c:v>mitochondria </c:v>
                </c:pt>
                <c:pt idx="485">
                  <c:v>nd </c:v>
                </c:pt>
                <c:pt idx="486">
                  <c:v>neuron </c:v>
                </c:pt>
                <c:pt idx="487">
                  <c:v>neuronal </c:v>
                </c:pt>
                <c:pt idx="488">
                  <c:v>node </c:v>
                </c:pt>
                <c:pt idx="489">
                  <c:v>opacified </c:v>
                </c:pt>
                <c:pt idx="490">
                  <c:v>oversee </c:v>
                </c:pt>
                <c:pt idx="491">
                  <c:v>overtake </c:v>
                </c:pt>
                <c:pt idx="492">
                  <c:v>oxidative </c:v>
                </c:pt>
                <c:pt idx="493">
                  <c:v>painstaking </c:v>
                </c:pt>
                <c:pt idx="494">
                  <c:v>paint </c:v>
                </c:pt>
                <c:pt idx="495">
                  <c:v>patent </c:v>
                </c:pt>
                <c:pt idx="496">
                  <c:v>penalize </c:v>
                </c:pt>
                <c:pt idx="497">
                  <c:v>peroxide </c:v>
                </c:pt>
                <c:pt idx="498">
                  <c:v>phenylalanine </c:v>
                </c:pt>
                <c:pt idx="499">
                  <c:v>pinnae </c:v>
                </c:pt>
                <c:pt idx="500">
                  <c:v>plantaris </c:v>
                </c:pt>
                <c:pt idx="501">
                  <c:v>please </c:v>
                </c:pt>
                <c:pt idx="502">
                  <c:v>possible </c:v>
                </c:pt>
                <c:pt idx="503">
                  <c:v>posterior </c:v>
                </c:pt>
                <c:pt idx="504">
                  <c:v>postpone </c:v>
                </c:pt>
                <c:pt idx="505">
                  <c:v>pregnant </c:v>
                </c:pt>
                <c:pt idx="506">
                  <c:v>prescribe </c:v>
                </c:pt>
                <c:pt idx="507">
                  <c:v>propria </c:v>
                </c:pt>
                <c:pt idx="508">
                  <c:v>puncture </c:v>
                </c:pt>
                <c:pt idx="509">
                  <c:v>pup </c:v>
                </c:pt>
                <c:pt idx="510">
                  <c:v>rank </c:v>
                </c:pt>
                <c:pt idx="511">
                  <c:v>reconstruct </c:v>
                </c:pt>
                <c:pt idx="512">
                  <c:v>replotted </c:v>
                </c:pt>
                <c:pt idx="513">
                  <c:v>resequenced </c:v>
                </c:pt>
                <c:pt idx="514">
                  <c:v>retina </c:v>
                </c:pt>
                <c:pt idx="515">
                  <c:v>s </c:v>
                </c:pt>
                <c:pt idx="516">
                  <c:v>s1‚Äìs7 </c:v>
                </c:pt>
                <c:pt idx="517">
                  <c:v>satisfy </c:v>
                </c:pt>
                <c:pt idx="518">
                  <c:v>scar </c:v>
                </c:pt>
                <c:pt idx="519">
                  <c:v>schematize </c:v>
                </c:pt>
                <c:pt idx="520">
                  <c:v>scheme </c:v>
                </c:pt>
                <c:pt idx="521">
                  <c:v>sediment </c:v>
                </c:pt>
                <c:pt idx="522">
                  <c:v>shrivel </c:v>
                </c:pt>
                <c:pt idx="523">
                  <c:v>sift </c:v>
                </c:pt>
                <c:pt idx="524">
                  <c:v>slice </c:v>
                </c:pt>
                <c:pt idx="525">
                  <c:v>sniff </c:v>
                </c:pt>
                <c:pt idx="526">
                  <c:v>spermatocyes </c:v>
                </c:pt>
                <c:pt idx="527">
                  <c:v>st </c:v>
                </c:pt>
                <c:pt idx="528">
                  <c:v>standardize </c:v>
                </c:pt>
                <c:pt idx="529">
                  <c:v>stimulus </c:v>
                </c:pt>
                <c:pt idx="530">
                  <c:v>subsidize </c:v>
                </c:pt>
                <c:pt idx="531">
                  <c:v>succeed </c:v>
                </c:pt>
                <c:pt idx="532">
                  <c:v>sulfate </c:v>
                </c:pt>
                <c:pt idx="533">
                  <c:v>talus </c:v>
                </c:pt>
                <c:pt idx="534">
                  <c:v>thermocycling </c:v>
                </c:pt>
                <c:pt idx="535">
                  <c:v>thick </c:v>
                </c:pt>
                <c:pt idx="536">
                  <c:v>touch </c:v>
                </c:pt>
                <c:pt idx="537">
                  <c:v>twist </c:v>
                </c:pt>
                <c:pt idx="538">
                  <c:v>underlay </c:v>
                </c:pt>
                <c:pt idx="539">
                  <c:v>underrepresented </c:v>
                </c:pt>
                <c:pt idx="540">
                  <c:v>up-regulates </c:v>
                </c:pt>
                <c:pt idx="541">
                  <c:v>variant </c:v>
                </c:pt>
                <c:pt idx="542">
                  <c:v>vibrate </c:v>
                </c:pt>
                <c:pt idx="543">
                  <c:v>vibratome </c:v>
                </c:pt>
                <c:pt idx="544">
                  <c:v>weed </c:v>
                </c:pt>
                <c:pt idx="545">
                  <c:v>whilst </c:v>
                </c:pt>
                <c:pt idx="546">
                  <c:v>wide </c:v>
                </c:pt>
                <c:pt idx="547">
                  <c:v>‚àí/‚àí </c:v>
                </c:pt>
                <c:pt idx="548">
                  <c:v>‚Äúp0‚Äù </c:v>
                </c:pt>
                <c:pt idx="549">
                  <c:v>come </c:v>
                </c:pt>
                <c:pt idx="550">
                  <c:v>phosphorylated </c:v>
                </c:pt>
                <c:pt idx="551">
                  <c:v>collect </c:v>
                </c:pt>
                <c:pt idx="552">
                  <c:v>progress </c:v>
                </c:pt>
                <c:pt idx="553">
                  <c:v>abbreviate </c:v>
                </c:pt>
                <c:pt idx="554">
                  <c:v>transform </c:v>
                </c:pt>
                <c:pt idx="555">
                  <c:v>dash </c:v>
                </c:pt>
                <c:pt idx="556">
                  <c:v>estrogen </c:v>
                </c:pt>
                <c:pt idx="557">
                  <c:v>mask </c:v>
                </c:pt>
                <c:pt idx="558">
                  <c:v>cover </c:v>
                </c:pt>
                <c:pt idx="559">
                  <c:v>inbred </c:v>
                </c:pt>
                <c:pt idx="560">
                  <c:v>complement </c:v>
                </c:pt>
                <c:pt idx="561">
                  <c:v>refine </c:v>
                </c:pt>
                <c:pt idx="562">
                  <c:v>apply </c:v>
                </c:pt>
                <c:pt idx="563">
                  <c:v>bud </c:v>
                </c:pt>
                <c:pt idx="564">
                  <c:v>denote </c:v>
                </c:pt>
                <c:pt idx="565">
                  <c:v>intermediate </c:v>
                </c:pt>
                <c:pt idx="566">
                  <c:v>arrest </c:v>
                </c:pt>
                <c:pt idx="567">
                  <c:v>delineate </c:v>
                </c:pt>
                <c:pt idx="568">
                  <c:v>syndrome </c:v>
                </c:pt>
                <c:pt idx="569">
                  <c:v>bear </c:v>
                </c:pt>
                <c:pt idx="570">
                  <c:v>harbor </c:v>
                </c:pt>
                <c:pt idx="571">
                  <c:v>attenuate </c:v>
                </c:pt>
                <c:pt idx="572">
                  <c:v>fold </c:v>
                </c:pt>
                <c:pt idx="573">
                  <c:v>stain </c:v>
                </c:pt>
                <c:pt idx="574">
                  <c:v>specialize </c:v>
                </c:pt>
                <c:pt idx="575">
                  <c:v>conserve </c:v>
                </c:pt>
                <c:pt idx="576">
                  <c:v>substrates </c:v>
                </c:pt>
                <c:pt idx="577">
                  <c:v>adjust </c:v>
                </c:pt>
                <c:pt idx="578">
                  <c:v>severe </c:v>
                </c:pt>
                <c:pt idx="579">
                  <c:v>imply </c:v>
                </c:pt>
                <c:pt idx="580">
                  <c:v>et </c:v>
                </c:pt>
                <c:pt idx="581">
                  <c:v>red </c:v>
                </c:pt>
                <c:pt idx="582">
                  <c:v>seek </c:v>
                </c:pt>
                <c:pt idx="583">
                  <c:v>thymus </c:v>
                </c:pt>
                <c:pt idx="584">
                  <c:v>document </c:v>
                </c:pt>
                <c:pt idx="585">
                  <c:v>possess </c:v>
                </c:pt>
                <c:pt idx="586">
                  <c:v>confine </c:v>
                </c:pt>
                <c:pt idx="587">
                  <c:v>deficient </c:v>
                </c:pt>
                <c:pt idx="588">
                  <c:v>interpret </c:v>
                </c:pt>
                <c:pt idx="589">
                  <c:v>align </c:v>
                </c:pt>
                <c:pt idx="590">
                  <c:v>fit </c:v>
                </c:pt>
                <c:pt idx="591">
                  <c:v>immortalize </c:v>
                </c:pt>
                <c:pt idx="592">
                  <c:v>plasmid </c:v>
                </c:pt>
                <c:pt idx="593">
                  <c:v>attach </c:v>
                </c:pt>
                <c:pt idx="594">
                  <c:v>broaden </c:v>
                </c:pt>
                <c:pt idx="595">
                  <c:v>protect </c:v>
                </c:pt>
                <c:pt idx="596">
                  <c:v>inflame </c:v>
                </c:pt>
                <c:pt idx="597">
                  <c:v>grow </c:v>
                </c:pt>
                <c:pt idx="598">
                  <c:v>unrepaired </c:v>
                </c:pt>
                <c:pt idx="599">
                  <c:v>transfected </c:v>
                </c:pt>
                <c:pt idx="600">
                  <c:v>go </c:v>
                </c:pt>
                <c:pt idx="601">
                  <c:v>flush </c:v>
                </c:pt>
                <c:pt idx="602">
                  <c:v>underline </c:v>
                </c:pt>
                <c:pt idx="603">
                  <c:v>transduce </c:v>
                </c:pt>
                <c:pt idx="604">
                  <c:v>convert </c:v>
                </c:pt>
                <c:pt idx="605">
                  <c:v>cold </c:v>
                </c:pt>
                <c:pt idx="606">
                  <c:v>untranslated </c:v>
                </c:pt>
                <c:pt idx="607">
                  <c:v>trace </c:v>
                </c:pt>
                <c:pt idx="608">
                  <c:v>meet </c:v>
                </c:pt>
                <c:pt idx="609">
                  <c:v>translate </c:v>
                </c:pt>
                <c:pt idx="610">
                  <c:v>promote </c:v>
                </c:pt>
                <c:pt idx="611">
                  <c:v>acetylate </c:v>
                </c:pt>
                <c:pt idx="612">
                  <c:v>supply </c:v>
                </c:pt>
                <c:pt idx="613">
                  <c:v>operate </c:v>
                </c:pt>
                <c:pt idx="614">
                  <c:v>label </c:v>
                </c:pt>
                <c:pt idx="615">
                  <c:v>homogenates </c:v>
                </c:pt>
                <c:pt idx="616">
                  <c:v>elegans </c:v>
                </c:pt>
                <c:pt idx="617">
                  <c:v>synthesize </c:v>
                </c:pt>
                <c:pt idx="618">
                  <c:v>answer </c:v>
                </c:pt>
                <c:pt idx="619">
                  <c:v>balance </c:v>
                </c:pt>
                <c:pt idx="620">
                  <c:v>stand </c:v>
                </c:pt>
                <c:pt idx="621">
                  <c:v>match </c:v>
                </c:pt>
                <c:pt idx="622">
                  <c:v>proteins </c:v>
                </c:pt>
                <c:pt idx="623">
                  <c:v>localize </c:v>
                </c:pt>
                <c:pt idx="624">
                  <c:v>tend </c:v>
                </c:pt>
                <c:pt idx="625">
                  <c:v>hypothesise </c:v>
                </c:pt>
                <c:pt idx="626">
                  <c:v>receive </c:v>
                </c:pt>
                <c:pt idx="627">
                  <c:v>cross </c:v>
                </c:pt>
                <c:pt idx="628">
                  <c:v>thyroid </c:v>
                </c:pt>
                <c:pt idx="629">
                  <c:v>signal </c:v>
                </c:pt>
                <c:pt idx="630">
                  <c:v>spread </c:v>
                </c:pt>
                <c:pt idx="631">
                  <c:v>visualize </c:v>
                </c:pt>
                <c:pt idx="632">
                  <c:v>enrich </c:v>
                </c:pt>
                <c:pt idx="633">
                  <c:v>ally </c:v>
                </c:pt>
                <c:pt idx="634">
                  <c:v>stem </c:v>
                </c:pt>
                <c:pt idx="635">
                  <c:v>versus </c:v>
                </c:pt>
                <c:pt idx="636">
                  <c:v>remodel </c:v>
                </c:pt>
                <c:pt idx="637">
                  <c:v>line </c:v>
                </c:pt>
                <c:pt idx="638">
                  <c:v>derepressed </c:v>
                </c:pt>
                <c:pt idx="639">
                  <c:v>subcloned </c:v>
                </c:pt>
                <c:pt idx="640">
                  <c:v>degenerate </c:v>
                </c:pt>
                <c:pt idx="641">
                  <c:v>floxed </c:v>
                </c:pt>
                <c:pt idx="642">
                  <c:v>disappear </c:v>
                </c:pt>
                <c:pt idx="643">
                  <c:v>aggregate </c:v>
                </c:pt>
                <c:pt idx="644">
                  <c:v>lie </c:v>
                </c:pt>
                <c:pt idx="645">
                  <c:v>amplify </c:v>
                </c:pt>
                <c:pt idx="646">
                  <c:v>span </c:v>
                </c:pt>
                <c:pt idx="647">
                  <c:v>cells </c:v>
                </c:pt>
                <c:pt idx="648">
                  <c:v>branch </c:v>
                </c:pt>
                <c:pt idx="649">
                  <c:v>fiber </c:v>
                </c:pt>
                <c:pt idx="650">
                  <c:v>web </c:v>
                </c:pt>
                <c:pt idx="651">
                  <c:v>immunolabeled </c:v>
                </c:pt>
                <c:pt idx="652">
                  <c:v>envisage </c:v>
                </c:pt>
                <c:pt idx="653">
                  <c:v>invoke </c:v>
                </c:pt>
                <c:pt idx="654">
                  <c:v>ensure </c:v>
                </c:pt>
                <c:pt idx="655">
                  <c:v>diabetes </c:v>
                </c:pt>
                <c:pt idx="656">
                  <c:v>organ </c:v>
                </c:pt>
                <c:pt idx="657">
                  <c:v>internalize </c:v>
                </c:pt>
                <c:pt idx="658">
                  <c:v>release </c:v>
                </c:pt>
                <c:pt idx="659">
                  <c:v>solve </c:v>
                </c:pt>
                <c:pt idx="660">
                  <c:v>cell </c:v>
                </c:pt>
                <c:pt idx="661">
                  <c:v>unrestricted </c:v>
                </c:pt>
                <c:pt idx="662">
                  <c:v>consistent </c:v>
                </c:pt>
                <c:pt idx="663">
                  <c:v>postcoitus </c:v>
                </c:pt>
                <c:pt idx="664">
                  <c:v>choose </c:v>
                </c:pt>
                <c:pt idx="665">
                  <c:v>arrange </c:v>
                </c:pt>
                <c:pt idx="666">
                  <c:v>embark </c:v>
                </c:pt>
                <c:pt idx="667">
                  <c:v>detail </c:v>
                </c:pt>
                <c:pt idx="668">
                  <c:v>number </c:v>
                </c:pt>
                <c:pt idx="669">
                  <c:v>mat </c:v>
                </c:pt>
                <c:pt idx="670">
                  <c:v>protein </c:v>
                </c:pt>
                <c:pt idx="671">
                  <c:v>originate </c:v>
                </c:pt>
                <c:pt idx="672">
                  <c:v>evolve </c:v>
                </c:pt>
                <c:pt idx="673">
                  <c:v>culture </c:v>
                </c:pt>
                <c:pt idx="674">
                  <c:v>prolong </c:v>
                </c:pt>
                <c:pt idx="675">
                  <c:v>thank </c:v>
                </c:pt>
                <c:pt idx="676">
                  <c:v>cluster </c:v>
                </c:pt>
                <c:pt idx="677">
                  <c:v>check </c:v>
                </c:pt>
                <c:pt idx="678">
                  <c:v>oligonucleotides </c:v>
                </c:pt>
                <c:pt idx="679">
                  <c:v>ongoing </c:v>
                </c:pt>
                <c:pt idx="680">
                  <c:v>streak </c:v>
                </c:pt>
                <c:pt idx="681">
                  <c:v>bypass </c:v>
                </c:pt>
                <c:pt idx="682">
                  <c:v>breed </c:v>
                </c:pt>
                <c:pt idx="683">
                  <c:v>overcome </c:v>
                </c:pt>
                <c:pt idx="684">
                  <c:v>immunoblotted </c:v>
                </c:pt>
                <c:pt idx="685">
                  <c:v>substitute </c:v>
                </c:pt>
                <c:pt idx="686">
                  <c:v>downstream </c:v>
                </c:pt>
                <c:pt idx="687">
                  <c:v>term </c:v>
                </c:pt>
                <c:pt idx="688">
                  <c:v>approach </c:v>
                </c:pt>
                <c:pt idx="689">
                  <c:v>curve </c:v>
                </c:pt>
                <c:pt idx="690">
                  <c:v>accumulate </c:v>
                </c:pt>
                <c:pt idx="691">
                  <c:v>colocalize </c:v>
                </c:pt>
                <c:pt idx="692">
                  <c:v>inject </c:v>
                </c:pt>
                <c:pt idx="693">
                  <c:v>fatigue </c:v>
                </c:pt>
                <c:pt idx="694">
                  <c:v>colocalizes </c:v>
                </c:pt>
                <c:pt idx="695">
                  <c:v>therein </c:v>
                </c:pt>
                <c:pt idx="696">
                  <c:v>strain </c:v>
                </c:pt>
                <c:pt idx="697">
                  <c:v>mount </c:v>
                </c:pt>
                <c:pt idx="698">
                  <c:v>lay </c:v>
                </c:pt>
                <c:pt idx="699">
                  <c:v>warrant </c:v>
                </c:pt>
                <c:pt idx="700">
                  <c:v>duplicate </c:v>
                </c:pt>
                <c:pt idx="701">
                  <c:v>tail </c:v>
                </c:pt>
                <c:pt idx="702">
                  <c:v>pair </c:v>
                </c:pt>
                <c:pt idx="703">
                  <c:v>migrate </c:v>
                </c:pt>
                <c:pt idx="704">
                  <c:v>mouse </c:v>
                </c:pt>
                <c:pt idx="705">
                  <c:v>accompany </c:v>
                </c:pt>
                <c:pt idx="706">
                  <c:v>center </c:v>
                </c:pt>
                <c:pt idx="707">
                  <c:v>hypomethylated </c:v>
                </c:pt>
                <c:pt idx="708">
                  <c:v>graph </c:v>
                </c:pt>
                <c:pt idx="709">
                  <c:v>name </c:v>
                </c:pt>
                <c:pt idx="710">
                  <c:v>mix </c:v>
                </c:pt>
                <c:pt idx="711">
                  <c:v>structure </c:v>
                </c:pt>
                <c:pt idx="712">
                  <c:v>frame </c:v>
                </c:pt>
                <c:pt idx="713">
                  <c:v>set </c:v>
                </c:pt>
                <c:pt idx="714">
                  <c:v>pass </c:v>
                </c:pt>
                <c:pt idx="715">
                  <c:v>immunolabeling </c:v>
                </c:pt>
                <c:pt idx="716">
                  <c:v>suffer </c:v>
                </c:pt>
                <c:pt idx="717">
                  <c:v>box </c:v>
                </c:pt>
                <c:pt idx="718">
                  <c:v>desire </c:v>
                </c:pt>
                <c:pt idx="719">
                  <c:v>kidneys </c:v>
                </c:pt>
                <c:pt idx="720">
                  <c:v>biotinylated </c:v>
                </c:pt>
                <c:pt idx="721">
                  <c:v>differentiate </c:v>
                </c:pt>
                <c:pt idx="722">
                  <c:v>unexpected </c:v>
                </c:pt>
                <c:pt idx="723">
                  <c:v>fast </c:v>
                </c:pt>
                <c:pt idx="724">
                  <c:v>precise </c:v>
                </c:pt>
                <c:pt idx="725">
                  <c:v>participate </c:v>
                </c:pt>
                <c:pt idx="726">
                  <c:v>stag </c:v>
                </c:pt>
                <c:pt idx="727">
                  <c:v>polarize </c:v>
                </c:pt>
                <c:pt idx="728">
                  <c:v>bifurcate </c:v>
                </c:pt>
                <c:pt idx="729">
                  <c:v>backcross </c:v>
                </c:pt>
                <c:pt idx="730">
                  <c:v>image </c:v>
                </c:pt>
                <c:pt idx="731">
                  <c:v>preabsorbed </c:v>
                </c:pt>
                <c:pt idx="732">
                  <c:v>transport </c:v>
                </c:pt>
                <c:pt idx="733">
                  <c:v>section </c:v>
                </c:pt>
                <c:pt idx="734">
                  <c:v>melt </c:v>
                </c:pt>
                <c:pt idx="735">
                  <c:v>enlarge </c:v>
                </c:pt>
                <c:pt idx="736">
                  <c:v>pigment </c:v>
                </c:pt>
                <c:pt idx="737">
                  <c:v>homozygotes </c:v>
                </c:pt>
                <c:pt idx="738">
                  <c:v>encounter </c:v>
                </c:pt>
                <c:pt idx="739">
                  <c:v>infer </c:v>
                </c:pt>
                <c:pt idx="740">
                  <c:v>hatch </c:v>
                </c:pt>
                <c:pt idx="741">
                  <c:v>record </c:v>
                </c:pt>
                <c:pt idx="742">
                  <c:v>separate </c:v>
                </c:pt>
                <c:pt idx="743">
                  <c:v>antibodies </c:v>
                </c:pt>
                <c:pt idx="744">
                  <c:v>precipitate </c:v>
                </c:pt>
                <c:pt idx="745">
                  <c:v>faint </c:v>
                </c:pt>
                <c:pt idx="746">
                  <c:v>leukemia </c:v>
                </c:pt>
                <c:pt idx="747">
                  <c:v>mislocalized </c:v>
                </c:pt>
                <c:pt idx="748">
                  <c:v>omit </c:v>
                </c:pt>
                <c:pt idx="749">
                  <c:v>try </c:v>
                </c:pt>
                <c:pt idx="750">
                  <c:v>loci </c:v>
                </c:pt>
                <c:pt idx="751">
                  <c:v>uncharacterized </c:v>
                </c:pt>
                <c:pt idx="752">
                  <c:v>subunits </c:v>
                </c:pt>
                <c:pt idx="753">
                  <c:v>diagram </c:v>
                </c:pt>
                <c:pt idx="754">
                  <c:v>load </c:v>
                </c:pt>
                <c:pt idx="755">
                  <c:v>melanocyte </c:v>
                </c:pt>
                <c:pt idx="756">
                  <c:v>substrate </c:v>
                </c:pt>
                <c:pt idx="757">
                  <c:v>prefer </c:v>
                </c:pt>
                <c:pt idx="758">
                  <c:v>disperse </c:v>
                </c:pt>
                <c:pt idx="759">
                  <c:v>hybrid </c:v>
                </c:pt>
                <c:pt idx="760">
                  <c:v>place </c:v>
                </c:pt>
                <c:pt idx="761">
                  <c:v>sequence </c:v>
                </c:pt>
                <c:pt idx="762">
                  <c:v>hair </c:v>
                </c:pt>
                <c:pt idx="763">
                  <c:v>recessive </c:v>
                </c:pt>
                <c:pt idx="764">
                  <c:v>nerve </c:v>
                </c:pt>
                <c:pt idx="765">
                  <c:v>govern </c:v>
                </c:pt>
                <c:pt idx="766">
                  <c:v>ligate </c:v>
                </c:pt>
                <c:pt idx="767">
                  <c:v>methylated </c:v>
                </c:pt>
                <c:pt idx="768">
                  <c:v>genotyped </c:v>
                </c:pt>
                <c:pt idx="769">
                  <c:v>corroborate </c:v>
                </c:pt>
                <c:pt idx="770">
                  <c:v>judge </c:v>
                </c:pt>
                <c:pt idx="771">
                  <c:v>group </c:v>
                </c:pt>
                <c:pt idx="772">
                  <c:v>surmise </c:v>
                </c:pt>
                <c:pt idx="773">
                  <c:v>anneal </c:v>
                </c:pt>
                <c:pt idx="774">
                  <c:v>muscle </c:v>
                </c:pt>
                <c:pt idx="775">
                  <c:v>genotyping </c:v>
                </c:pt>
                <c:pt idx="776">
                  <c:v>templates </c:v>
                </c:pt>
                <c:pt idx="777">
                  <c:v>learn </c:v>
                </c:pt>
                <c:pt idx="778">
                  <c:v>cease </c:v>
                </c:pt>
                <c:pt idx="779">
                  <c:v>highlight </c:v>
                </c:pt>
                <c:pt idx="780">
                  <c:v>underdevelop </c:v>
                </c:pt>
                <c:pt idx="781">
                  <c:v>draft </c:v>
                </c:pt>
                <c:pt idx="782">
                  <c:v>tip </c:v>
                </c:pt>
                <c:pt idx="783">
                  <c:v>littermate </c:v>
                </c:pt>
                <c:pt idx="784">
                  <c:v>evoke </c:v>
                </c:pt>
                <c:pt idx="785">
                  <c:v>areas </c:v>
                </c:pt>
                <c:pt idx="786">
                  <c:v>arrows </c:v>
                </c:pt>
                <c:pt idx="787">
                  <c:v>offset </c:v>
                </c:pt>
                <c:pt idx="788">
                  <c:v>advance </c:v>
                </c:pt>
                <c:pt idx="789">
                  <c:v>cut </c:v>
                </c:pt>
                <c:pt idx="790">
                  <c:v>get </c:v>
                </c:pt>
                <c:pt idx="791">
                  <c:v>age </c:v>
                </c:pt>
                <c:pt idx="792">
                  <c:v>monitor </c:v>
                </c:pt>
                <c:pt idx="793">
                  <c:v>say </c:v>
                </c:pt>
                <c:pt idx="794">
                  <c:v>wonder </c:v>
                </c:pt>
                <c:pt idx="795">
                  <c:v>complexes </c:v>
                </c:pt>
                <c:pt idx="796">
                  <c:v>live </c:v>
                </c:pt>
                <c:pt idx="797">
                  <c:v>occupy </c:v>
                </c:pt>
                <c:pt idx="798">
                  <c:v>write </c:v>
                </c:pt>
                <c:pt idx="799">
                  <c:v>bridge </c:v>
                </c:pt>
                <c:pt idx="800">
                  <c:v>mean </c:v>
                </c:pt>
                <c:pt idx="801">
                  <c:v>interest </c:v>
                </c:pt>
                <c:pt idx="802">
                  <c:v>profound </c:v>
                </c:pt>
                <c:pt idx="803">
                  <c:v>hyperthickened </c:v>
                </c:pt>
                <c:pt idx="804">
                  <c:v>ingest </c:v>
                </c:pt>
                <c:pt idx="805">
                  <c:v>dilate </c:v>
                </c:pt>
                <c:pt idx="806">
                  <c:v>utilize </c:v>
                </c:pt>
                <c:pt idx="807">
                  <c:v>size </c:v>
                </c:pt>
                <c:pt idx="808">
                  <c:v>testis </c:v>
                </c:pt>
                <c:pt idx="809">
                  <c:v>spermatocytes </c:v>
                </c:pt>
                <c:pt idx="810">
                  <c:v>endocytosed </c:v>
                </c:pt>
                <c:pt idx="811">
                  <c:v>latter </c:v>
                </c:pt>
                <c:pt idx="812">
                  <c:v>package </c:v>
                </c:pt>
                <c:pt idx="813">
                  <c:v>relax </c:v>
                </c:pt>
                <c:pt idx="814">
                  <c:v>channel </c:v>
                </c:pt>
                <c:pt idx="815">
                  <c:v>keratinocytes </c:v>
                </c:pt>
                <c:pt idx="816">
                  <c:v>circulate </c:v>
                </c:pt>
                <c:pt idx="817">
                  <c:v>recruit </c:v>
                </c:pt>
                <c:pt idx="818">
                  <c:v>mobilize </c:v>
                </c:pt>
                <c:pt idx="819">
                  <c:v>predispose </c:v>
                </c:pt>
                <c:pt idx="820">
                  <c:v>intend </c:v>
                </c:pt>
                <c:pt idx="821">
                  <c:v>thicken </c:v>
                </c:pt>
                <c:pt idx="822">
                  <c:v>incubate </c:v>
                </c:pt>
                <c:pt idx="823">
                  <c:v>invade </c:v>
                </c:pt>
                <c:pt idx="824">
                  <c:v>appreciate </c:v>
                </c:pt>
                <c:pt idx="825">
                  <c:v>retrieve </c:v>
                </c:pt>
                <c:pt idx="826">
                  <c:v>decide </c:v>
                </c:pt>
                <c:pt idx="827">
                  <c:v>g </c:v>
                </c:pt>
                <c:pt idx="828">
                  <c:v>soleus </c:v>
                </c:pt>
                <c:pt idx="829">
                  <c:v>dominate </c:v>
                </c:pt>
                <c:pt idx="830">
                  <c:v>coexpressing </c:v>
                </c:pt>
                <c:pt idx="831">
                  <c:v>draw </c:v>
                </c:pt>
                <c:pt idx="832">
                  <c:v>pseudopregnant </c:v>
                </c:pt>
                <c:pt idx="833">
                  <c:v>overlie </c:v>
                </c:pt>
                <c:pt idx="834">
                  <c:v>invert </c:v>
                </c:pt>
                <c:pt idx="835">
                  <c:v>subcloning </c:v>
                </c:pt>
                <c:pt idx="836">
                  <c:v>anesthesia </c:v>
                </c:pt>
                <c:pt idx="837">
                  <c:v>hide </c:v>
                </c:pt>
                <c:pt idx="838">
                  <c:v>metallothionein </c:v>
                </c:pt>
                <c:pt idx="839">
                  <c:v>motivate </c:v>
                </c:pt>
                <c:pt idx="840">
                  <c:v>punctating </c:v>
                </c:pt>
                <c:pt idx="841">
                  <c:v>associative </c:v>
                </c:pt>
                <c:pt idx="842">
                  <c:v>organize </c:v>
                </c:pt>
                <c:pt idx="843">
                  <c:v>sex </c:v>
                </c:pt>
                <c:pt idx="844">
                  <c:v>offspring </c:v>
                </c:pt>
                <c:pt idx="845">
                  <c:v>calculate </c:v>
                </c:pt>
                <c:pt idx="846">
                  <c:v>immunostaining </c:v>
                </c:pt>
                <c:pt idx="847">
                  <c:v>insipidus </c:v>
                </c:pt>
                <c:pt idx="848">
                  <c:v>map </c:v>
                </c:pt>
                <c:pt idx="849">
                  <c:v>fix </c:v>
                </c:pt>
                <c:pt idx="850">
                  <c:v>cap </c:v>
                </c:pt>
                <c:pt idx="851">
                  <c:v>arteriosus </c:v>
                </c:pt>
                <c:pt idx="852">
                  <c:v>color </c:v>
                </c:pt>
                <c:pt idx="853">
                  <c:v>proceed </c:v>
                </c:pt>
                <c:pt idx="854">
                  <c:v>synapsed </c:v>
                </c:pt>
                <c:pt idx="855">
                  <c:v>rheumatoid </c:v>
                </c:pt>
                <c:pt idx="856">
                  <c:v>devoid </c:v>
                </c:pt>
                <c:pt idx="857">
                  <c:v>lower </c:v>
                </c:pt>
                <c:pt idx="858">
                  <c:v>believe </c:v>
                </c:pt>
                <c:pt idx="859">
                  <c:v>microarrays </c:v>
                </c:pt>
                <c:pt idx="860">
                  <c:v>notice </c:v>
                </c:pt>
                <c:pt idx="861">
                  <c:v>subdivide </c:v>
                </c:pt>
                <c:pt idx="862">
                  <c:v>domains </c:v>
                </c:pt>
                <c:pt idx="863">
                  <c:v>open </c:v>
                </c:pt>
                <c:pt idx="864">
                  <c:v>undertake </c:v>
                </c:pt>
                <c:pt idx="865">
                  <c:v>layer </c:v>
                </c:pt>
                <c:pt idx="866">
                  <c:v>dilute </c:v>
                </c:pt>
                <c:pt idx="867">
                  <c:v>replicate </c:v>
                </c:pt>
                <c:pt idx="868">
                  <c:v>thymine </c:v>
                </c:pt>
                <c:pt idx="869">
                  <c:v>type </c:v>
                </c:pt>
                <c:pt idx="870">
                  <c:v>annotate </c:v>
                </c:pt>
                <c:pt idx="871">
                  <c:v>counterstained </c:v>
                </c:pt>
                <c:pt idx="872">
                  <c:v>forebrain </c:v>
                </c:pt>
                <c:pt idx="873">
                  <c:v>nucleus </c:v>
                </c:pt>
                <c:pt idx="874">
                  <c:v>recommend </c:v>
                </c:pt>
                <c:pt idx="875">
                  <c:v>implant </c:v>
                </c:pt>
                <c:pt idx="876">
                  <c:v>condense </c:v>
                </c:pt>
                <c:pt idx="877">
                  <c:v>disorganize </c:v>
                </c:pt>
                <c:pt idx="878">
                  <c:v>impart </c:v>
                </c:pt>
                <c:pt idx="879">
                  <c:v>walk </c:v>
                </c:pt>
                <c:pt idx="880">
                  <c:v>secrete </c:v>
                </c:pt>
                <c:pt idx="881">
                  <c:v>background </c:v>
                </c:pt>
                <c:pt idx="882">
                  <c:v>keep </c:v>
                </c:pt>
                <c:pt idx="883">
                  <c:v>pick </c:v>
                </c:pt>
                <c:pt idx="884">
                  <c:v>accommodate </c:v>
                </c:pt>
                <c:pt idx="885">
                  <c:v>destine </c:v>
                </c:pt>
                <c:pt idx="886">
                  <c:v>immunize </c:v>
                </c:pt>
                <c:pt idx="887">
                  <c:v>innervate </c:v>
                </c:pt>
                <c:pt idx="888">
                  <c:v>es </c:v>
                </c:pt>
                <c:pt idx="889">
                  <c:v>program </c:v>
                </c:pt>
                <c:pt idx="890">
                  <c:v>rebleeding </c:v>
                </c:pt>
                <c:pt idx="891">
                  <c:v>aid </c:v>
                </c:pt>
                <c:pt idx="892">
                  <c:v>nucleate </c:v>
                </c:pt>
                <c:pt idx="893">
                  <c:v>poise </c:v>
                </c:pt>
                <c:pt idx="894">
                  <c:v>excise </c:v>
                </c:pt>
                <c:pt idx="895">
                  <c:v>purchase </c:v>
                </c:pt>
                <c:pt idx="896">
                  <c:v>converge </c:v>
                </c:pt>
                <c:pt idx="897">
                  <c:v>stop </c:v>
                </c:pt>
                <c:pt idx="898">
                  <c:v>inoculate </c:v>
                </c:pt>
                <c:pt idx="899">
                  <c:v>stretch </c:v>
                </c:pt>
                <c:pt idx="900">
                  <c:v>nuclear </c:v>
                </c:pt>
                <c:pt idx="901">
                  <c:v>freeze </c:v>
                </c:pt>
                <c:pt idx="902">
                  <c:v>stunt </c:v>
                </c:pt>
                <c:pt idx="903">
                  <c:v>unstained </c:v>
                </c:pt>
                <c:pt idx="904">
                  <c:v>embryoid </c:v>
                </c:pt>
                <c:pt idx="905">
                  <c:v>translocate </c:v>
                </c:pt>
                <c:pt idx="906">
                  <c:v>rout </c:v>
                </c:pt>
                <c:pt idx="907">
                  <c:v>immunostained </c:v>
                </c:pt>
                <c:pt idx="908">
                  <c:v>submit </c:v>
                </c:pt>
                <c:pt idx="909">
                  <c:v>genotype </c:v>
                </c:pt>
                <c:pt idx="910">
                  <c:v>saw </c:v>
                </c:pt>
                <c:pt idx="911">
                  <c:v>hold </c:v>
                </c:pt>
                <c:pt idx="912">
                  <c:v>axis </c:v>
                </c:pt>
                <c:pt idx="913">
                  <c:v>mirror </c:v>
                </c:pt>
                <c:pt idx="914">
                  <c:v>coexpressed </c:v>
                </c:pt>
                <c:pt idx="915">
                  <c:v>deep </c:v>
                </c:pt>
                <c:pt idx="916">
                  <c:v>code </c:v>
                </c:pt>
                <c:pt idx="917">
                  <c:v>bold </c:v>
                </c:pt>
                <c:pt idx="918">
                  <c:v>assist </c:v>
                </c:pt>
                <c:pt idx="919">
                  <c:v>lag </c:v>
                </c:pt>
                <c:pt idx="920">
                  <c:v>truncus </c:v>
                </c:pt>
                <c:pt idx="921">
                  <c:v>bleed </c:v>
                </c:pt>
                <c:pt idx="922">
                  <c:v>cod </c:v>
                </c:pt>
                <c:pt idx="923">
                  <c:v>unstressed </c:v>
                </c:pt>
                <c:pt idx="924">
                  <c:v>model </c:v>
                </c:pt>
                <c:pt idx="925">
                  <c:v>attempt </c:v>
                </c:pt>
                <c:pt idx="926">
                  <c:v>like </c:v>
                </c:pt>
                <c:pt idx="927">
                  <c:v>pombe </c:v>
                </c:pt>
                <c:pt idx="928">
                  <c:v>value </c:v>
                </c:pt>
                <c:pt idx="929">
                  <c:v>otherwise </c:v>
                </c:pt>
                <c:pt idx="930">
                  <c:v>encircle </c:v>
                </c:pt>
                <c:pt idx="931">
                  <c:v>comment </c:v>
                </c:pt>
                <c:pt idx="932">
                  <c:v>vascularis </c:v>
                </c:pt>
                <c:pt idx="933">
                  <c:v>switch </c:v>
                </c:pt>
                <c:pt idx="934">
                  <c:v>transfer </c:v>
                </c:pt>
                <c:pt idx="935">
                  <c:v>dysregulated </c:v>
                </c:pt>
                <c:pt idx="936">
                  <c:v>sedolisin </c:v>
                </c:pt>
                <c:pt idx="937">
                  <c:v>unedited </c:v>
                </c:pt>
                <c:pt idx="938">
                  <c:v>bacteria </c:v>
                </c:pt>
                <c:pt idx="939">
                  <c:v>attain </c:v>
                </c:pt>
                <c:pt idx="940">
                  <c:v>biotin </c:v>
                </c:pt>
                <c:pt idx="941">
                  <c:v>content </c:v>
                </c:pt>
                <c:pt idx="942">
                  <c:v>disorder </c:v>
                </c:pt>
                <c:pt idx="943">
                  <c:v>nevertheless </c:v>
                </c:pt>
                <c:pt idx="944">
                  <c:v>nontransfected </c:v>
                </c:pt>
                <c:pt idx="945">
                  <c:v>order </c:v>
                </c:pt>
                <c:pt idx="946">
                  <c:v>punctate </c:v>
                </c:pt>
                <c:pt idx="947">
                  <c:v>thymocyte </c:v>
                </c:pt>
                <c:pt idx="948">
                  <c:v>vertebrate </c:v>
                </c:pt>
                <c:pt idx="949">
                  <c:v>inset </c:v>
                </c:pt>
                <c:pt idx="950">
                  <c:v>dissociate </c:v>
                </c:pt>
                <c:pt idx="951">
                  <c:v>lens </c:v>
                </c:pt>
                <c:pt idx="952">
                  <c:v>score </c:v>
                </c:pt>
                <c:pt idx="953">
                  <c:v>deduce </c:v>
                </c:pt>
                <c:pt idx="954">
                  <c:v>arthritis </c:v>
                </c:pt>
                <c:pt idx="955">
                  <c:v>uncouple </c:v>
                </c:pt>
                <c:pt idx="956">
                  <c:v>adult </c:v>
                </c:pt>
                <c:pt idx="957">
                  <c:v>dinucleotides </c:v>
                </c:pt>
                <c:pt idx="958">
                  <c:v>adopt </c:v>
                </c:pt>
                <c:pt idx="959">
                  <c:v>cns </c:v>
                </c:pt>
                <c:pt idx="960">
                  <c:v>coil </c:v>
                </c:pt>
                <c:pt idx="961">
                  <c:v>marrow </c:v>
                </c:pt>
                <c:pt idx="962">
                  <c:v>return </c:v>
                </c:pt>
                <c:pt idx="963">
                  <c:v>react </c:v>
                </c:pt>
                <c:pt idx="964">
                  <c:v>upstream </c:v>
                </c:pt>
                <c:pt idx="965">
                  <c:v>enucleate </c:v>
                </c:pt>
                <c:pt idx="966">
                  <c:v>intestinalis </c:v>
                </c:pt>
                <c:pt idx="967">
                  <c:v>platelet </c:v>
                </c:pt>
                <c:pt idx="968">
                  <c:v>accomplish </c:v>
                </c:pt>
                <c:pt idx="969">
                  <c:v>either </c:v>
                </c:pt>
                <c:pt idx="970">
                  <c:v>lysates </c:v>
                </c:pt>
                <c:pt idx="971">
                  <c:v>untreated </c:v>
                </c:pt>
                <c:pt idx="972">
                  <c:v>blunt </c:v>
                </c:pt>
                <c:pt idx="973">
                  <c:v>endogenous </c:v>
                </c:pt>
                <c:pt idx="974">
                  <c:v>bisect </c:v>
                </c:pt>
                <c:pt idx="975">
                  <c:v>unique </c:v>
                </c:pt>
                <c:pt idx="976">
                  <c:v>consume </c:v>
                </c:pt>
                <c:pt idx="977">
                  <c:v>exploit </c:v>
                </c:pt>
                <c:pt idx="978">
                  <c:v>resorb </c:v>
                </c:pt>
                <c:pt idx="979">
                  <c:v>isoforms </c:v>
                </c:pt>
                <c:pt idx="980">
                  <c:v>pack </c:v>
                </c:pt>
                <c:pt idx="981">
                  <c:v>accelerate </c:v>
                </c:pt>
                <c:pt idx="982">
                  <c:v>collate </c:v>
                </c:pt>
                <c:pt idx="983">
                  <c:v>destabilise </c:v>
                </c:pt>
                <c:pt idx="984">
                  <c:v>endorse </c:v>
                </c:pt>
                <c:pt idx="985">
                  <c:v>enforce </c:v>
                </c:pt>
                <c:pt idx="986">
                  <c:v>immobilize </c:v>
                </c:pt>
                <c:pt idx="987">
                  <c:v>kindreds </c:v>
                </c:pt>
                <c:pt idx="988">
                  <c:v>misfolded </c:v>
                </c:pt>
                <c:pt idx="989">
                  <c:v>synthesise </c:v>
                </c:pt>
                <c:pt idx="990">
                  <c:v>undiscovered </c:v>
                </c:pt>
                <c:pt idx="991">
                  <c:v>unwanted </c:v>
                </c:pt>
                <c:pt idx="992">
                  <c:v>fork </c:v>
                </c:pt>
                <c:pt idx="993">
                  <c:v>thrive </c:v>
                </c:pt>
                <c:pt idx="994">
                  <c:v>metabolize </c:v>
                </c:pt>
                <c:pt idx="995">
                  <c:v>relocate </c:v>
                </c:pt>
                <c:pt idx="996">
                  <c:v>ph </c:v>
                </c:pt>
                <c:pt idx="997">
                  <c:v>recognise </c:v>
                </c:pt>
                <c:pt idx="998">
                  <c:v>narrow </c:v>
                </c:pt>
                <c:pt idx="999">
                  <c:v>unappreciated </c:v>
                </c:pt>
                <c:pt idx="1000">
                  <c:v>homozygous </c:v>
                </c:pt>
                <c:pt idx="1001">
                  <c:v>alleviate </c:v>
                </c:pt>
                <c:pt idx="1002">
                  <c:v>metaphase </c:v>
                </c:pt>
                <c:pt idx="1003">
                  <c:v>propagate </c:v>
                </c:pt>
                <c:pt idx="1004">
                  <c:v>allude </c:v>
                </c:pt>
                <c:pt idx="1005">
                  <c:v>corticosterone </c:v>
                </c:pt>
                <c:pt idx="1006">
                  <c:v>differences </c:v>
                </c:pt>
                <c:pt idx="1007">
                  <c:v>dobutamine </c:v>
                </c:pt>
                <c:pt idx="1008">
                  <c:v>gift </c:v>
                </c:pt>
                <c:pt idx="1009">
                  <c:v>glycogen </c:v>
                </c:pt>
                <c:pt idx="1010">
                  <c:v>hindfeet </c:v>
                </c:pt>
                <c:pt idx="1011">
                  <c:v>knockout </c:v>
                </c:pt>
                <c:pt idx="1012">
                  <c:v>laminate </c:v>
                </c:pt>
                <c:pt idx="1013">
                  <c:v>mass </c:v>
                </c:pt>
                <c:pt idx="1014">
                  <c:v>outperform </c:v>
                </c:pt>
                <c:pt idx="1015">
                  <c:v>underexpressed </c:v>
                </c:pt>
                <c:pt idx="1016">
                  <c:v>unstructured </c:v>
                </c:pt>
                <c:pt idx="1017">
                  <c:v>shade </c:v>
                </c:pt>
                <c:pt idx="1018">
                  <c:v>precocious </c:v>
                </c:pt>
                <c:pt idx="1019">
                  <c:v>dendrites </c:v>
                </c:pt>
                <c:pt idx="1020">
                  <c:v>defect </c:v>
                </c:pt>
                <c:pt idx="1021">
                  <c:v>unscheduled </c:v>
                </c:pt>
                <c:pt idx="1022">
                  <c:v>count </c:v>
                </c:pt>
                <c:pt idx="1023">
                  <c:v>counterbalance </c:v>
                </c:pt>
                <c:pt idx="1024">
                  <c:v>heterozygote </c:v>
                </c:pt>
                <c:pt idx="1025">
                  <c:v>tubulin </c:v>
                </c:pt>
                <c:pt idx="1026">
                  <c:v>rod </c:v>
                </c:pt>
                <c:pt idx="1027">
                  <c:v>segregate </c:v>
                </c:pt>
                <c:pt idx="1028">
                  <c:v>reinforce </c:v>
                </c:pt>
                <c:pt idx="1029">
                  <c:v>scatter </c:v>
                </c:pt>
                <c:pt idx="1030">
                  <c:v>desmoid </c:v>
                </c:pt>
                <c:pt idx="1031">
                  <c:v>scan </c:v>
                </c:pt>
                <c:pt idx="1032">
                  <c:v>impose </c:v>
                </c:pt>
                <c:pt idx="1033">
                  <c:v>genes </c:v>
                </c:pt>
                <c:pt idx="1034">
                  <c:v>females </c:v>
                </c:pt>
                <c:pt idx="1035">
                  <c:v>fractionate </c:v>
                </c:pt>
                <c:pt idx="1036">
                  <c:v>elicit </c:v>
                </c:pt>
                <c:pt idx="1037">
                  <c:v>whose </c:v>
                </c:pt>
                <c:pt idx="1038">
                  <c:v>intercrossed </c:v>
                </c:pt>
                <c:pt idx="1039">
                  <c:v>hepatocyte </c:v>
                </c:pt>
                <c:pt idx="1040">
                  <c:v>random </c:v>
                </c:pt>
                <c:pt idx="1041">
                  <c:v>pull </c:v>
                </c:pt>
                <c:pt idx="1042">
                  <c:v>bed </c:v>
                </c:pt>
                <c:pt idx="1043">
                  <c:v>strip </c:v>
                </c:pt>
                <c:pt idx="1044">
                  <c:v>validate </c:v>
                </c:pt>
                <c:pt idx="1045">
                  <c:v>deviate </c:v>
                </c:pt>
                <c:pt idx="1046">
                  <c:v>mild </c:v>
                </c:pt>
                <c:pt idx="1047">
                  <c:v>enzymes </c:v>
                </c:pt>
                <c:pt idx="1048">
                  <c:v>redistribute </c:v>
                </c:pt>
                <c:pt idx="1049">
                  <c:v>sixfold </c:v>
                </c:pt>
                <c:pt idx="1050">
                  <c:v>discern </c:v>
                </c:pt>
                <c:pt idx="1051">
                  <c:v>gene </c:v>
                </c:pt>
                <c:pt idx="1052">
                  <c:v>reactivate </c:v>
                </c:pt>
                <c:pt idx="1053">
                  <c:v>autoprocessing </c:v>
                </c:pt>
                <c:pt idx="1054">
                  <c:v>swap </c:v>
                </c:pt>
                <c:pt idx="1055">
                  <c:v>view </c:v>
                </c:pt>
                <c:pt idx="1056">
                  <c:v>exit </c:v>
                </c:pt>
                <c:pt idx="1057">
                  <c:v>shape </c:v>
                </c:pt>
                <c:pt idx="1058">
                  <c:v>spermatid </c:v>
                </c:pt>
                <c:pt idx="1059">
                  <c:v>vivo </c:v>
                </c:pt>
                <c:pt idx="1060">
                  <c:v>phospholipid </c:v>
                </c:pt>
                <c:pt idx="1061">
                  <c:v>await </c:v>
                </c:pt>
                <c:pt idx="1062">
                  <c:v>skew </c:v>
                </c:pt>
                <c:pt idx="1063">
                  <c:v>array </c:v>
                </c:pt>
                <c:pt idx="1064">
                  <c:v>wild </c:v>
                </c:pt>
                <c:pt idx="1065">
                  <c:v>engineer </c:v>
                </c:pt>
                <c:pt idx="1066">
                  <c:v>acid </c:v>
                </c:pt>
                <c:pt idx="1067">
                  <c:v>surprise </c:v>
                </c:pt>
                <c:pt idx="1068">
                  <c:v>undesired </c:v>
                </c:pt>
                <c:pt idx="1069">
                  <c:v>wt </c:v>
                </c:pt>
                <c:pt idx="1070">
                  <c:v>mice </c:v>
                </c:pt>
                <c:pt idx="1071">
                  <c:v>quantitated </c:v>
                </c:pt>
                <c:pt idx="1072">
                  <c:v>unstimulated </c:v>
                </c:pt>
                <c:pt idx="1073">
                  <c:v>coinfected </c:v>
                </c:pt>
                <c:pt idx="1074">
                  <c:v>precede </c:v>
                </c:pt>
                <c:pt idx="1075">
                  <c:v>rotate </c:v>
                </c:pt>
                <c:pt idx="1076">
                  <c:v>chromatin </c:v>
                </c:pt>
                <c:pt idx="1077">
                  <c:v>feed </c:v>
                </c:pt>
                <c:pt idx="1078">
                  <c:v>ubiquitinated </c:v>
                </c:pt>
                <c:pt idx="1079">
                  <c:v>yeast </c:v>
                </c:pt>
                <c:pt idx="1080">
                  <c:v>complicate </c:v>
                </c:pt>
                <c:pt idx="1081">
                  <c:v>immunoblot </c:v>
                </c:pt>
                <c:pt idx="1082">
                  <c:v>males </c:v>
                </c:pt>
                <c:pt idx="1083">
                  <c:v>enclose </c:v>
                </c:pt>
                <c:pt idx="1084">
                  <c:v>nonmutant </c:v>
                </c:pt>
                <c:pt idx="1085">
                  <c:v>allele </c:v>
                </c:pt>
                <c:pt idx="1086">
                  <c:v>conjugate </c:v>
                </c:pt>
                <c:pt idx="1087">
                  <c:v>embed </c:v>
                </c:pt>
                <c:pt idx="1088">
                  <c:v>time </c:v>
                </c:pt>
                <c:pt idx="1089">
                  <c:v>smoke </c:v>
                </c:pt>
                <c:pt idx="1090">
                  <c:v>contrast </c:v>
                </c:pt>
                <c:pt idx="1091">
                  <c:v>placodes </c:v>
                </c:pt>
                <c:pt idx="1092">
                  <c:v>analysis </c:v>
                </c:pt>
                <c:pt idx="1093">
                  <c:v>traffic </c:v>
                </c:pt>
                <c:pt idx="1094">
                  <c:v>sequester </c:v>
                </c:pt>
                <c:pt idx="1095">
                  <c:v>locus </c:v>
                </c:pt>
                <c:pt idx="1096">
                  <c:v>expose </c:v>
                </c:pt>
                <c:pt idx="1097">
                  <c:v>soak </c:v>
                </c:pt>
                <c:pt idx="1098">
                  <c:v>bound </c:v>
                </c:pt>
                <c:pt idx="1099">
                  <c:v>aforementioned </c:v>
                </c:pt>
                <c:pt idx="1100">
                  <c:v>chromosomes </c:v>
                </c:pt>
                <c:pt idx="1101">
                  <c:v>trap </c:v>
                </c:pt>
                <c:pt idx="1102">
                  <c:v>membrane </c:v>
                </c:pt>
                <c:pt idx="1103">
                  <c:v>unidentified </c:v>
                </c:pt>
                <c:pt idx="1104">
                  <c:v>halt </c:v>
                </c:pt>
                <c:pt idx="1105">
                  <c:v>e </c:v>
                </c:pt>
                <c:pt idx="1106">
                  <c:v>outflow </c:v>
                </c:pt>
                <c:pt idx="1107">
                  <c:v>parathyroid </c:v>
                </c:pt>
                <c:pt idx="1108">
                  <c:v>thus </c:v>
                </c:pt>
                <c:pt idx="1109">
                  <c:v>owe </c:v>
                </c:pt>
                <c:pt idx="1110">
                  <c:v>black </c:v>
                </c:pt>
                <c:pt idx="1111">
                  <c:v>inside </c:v>
                </c:pt>
                <c:pt idx="1112">
                  <c:v>abort </c:v>
                </c:pt>
                <c:pt idx="1113">
                  <c:v>apolarized </c:v>
                </c:pt>
                <c:pt idx="1114">
                  <c:v>arch </c:v>
                </c:pt>
                <c:pt idx="1115">
                  <c:v>articular </c:v>
                </c:pt>
                <c:pt idx="1116">
                  <c:v>artriosus </c:v>
                </c:pt>
                <c:pt idx="1117">
                  <c:v>autocleaved </c:v>
                </c:pt>
                <c:pt idx="1118">
                  <c:v>c </c:v>
                </c:pt>
                <c:pt idx="1119">
                  <c:v>cooperate </c:v>
                </c:pt>
                <c:pt idx="1120">
                  <c:v>decease </c:v>
                </c:pt>
                <c:pt idx="1121">
                  <c:v>deciduas </c:v>
                </c:pt>
                <c:pt idx="1122">
                  <c:v>distort </c:v>
                </c:pt>
                <c:pt idx="1123">
                  <c:v>diverse </c:v>
                </c:pt>
                <c:pt idx="1124">
                  <c:v>effect </c:v>
                </c:pt>
                <c:pt idx="1125">
                  <c:v>foster </c:v>
                </c:pt>
                <c:pt idx="1126">
                  <c:v>notwithstanding </c:v>
                </c:pt>
                <c:pt idx="1127">
                  <c:v>obliterate </c:v>
                </c:pt>
                <c:pt idx="1128">
                  <c:v>polyacrylamide </c:v>
                </c:pt>
                <c:pt idx="1129">
                  <c:v>proper </c:v>
                </c:pt>
                <c:pt idx="1130">
                  <c:v>suppose </c:v>
                </c:pt>
                <c:pt idx="1131">
                  <c:v>tight </c:v>
                </c:pt>
                <c:pt idx="1132">
                  <c:v>transactivated </c:v>
                </c:pt>
                <c:pt idx="1133">
                  <c:v>unleash </c:v>
                </c:pt>
                <c:pt idx="1134">
                  <c:v>unrecognized </c:v>
                </c:pt>
                <c:pt idx="1135">
                  <c:v>lopsided </c:v>
                </c:pt>
                <c:pt idx="1136">
                  <c:v>organise </c:v>
                </c:pt>
                <c:pt idx="1137">
                  <c:v>underscore </c:v>
                </c:pt>
                <c:pt idx="1138">
                  <c:v>outer </c:v>
                </c:pt>
                <c:pt idx="1139">
                  <c:v>survey </c:v>
                </c:pt>
                <c:pt idx="1140">
                  <c:v>alleles </c:v>
                </c:pt>
                <c:pt idx="1141">
                  <c:v>thereby </c:v>
                </c:pt>
                <c:pt idx="1142">
                  <c:v>smoothen </c:v>
                </c:pt>
                <c:pt idx="1143">
                  <c:v>coimmunoprecipitated </c:v>
                </c:pt>
                <c:pt idx="1144">
                  <c:v>permeabilized </c:v>
                </c:pt>
                <c:pt idx="1145">
                  <c:v>bias </c:v>
                </c:pt>
                <c:pt idx="1146">
                  <c:v>positive </c:v>
                </c:pt>
                <c:pt idx="1147">
                  <c:v>transverse </c:v>
                </c:pt>
                <c:pt idx="1148">
                  <c:v>n </c:v>
                </c:pt>
                <c:pt idx="1149">
                  <c:v>predetermine </c:v>
                </c:pt>
                <c:pt idx="1150">
                  <c:v>linearize </c:v>
                </c:pt>
                <c:pt idx="1151">
                  <c:v>donate </c:v>
                </c:pt>
                <c:pt idx="1152">
                  <c:v>administer </c:v>
                </c:pt>
                <c:pt idx="1153">
                  <c:v>weight </c:v>
                </c:pt>
                <c:pt idx="1154">
                  <c:v>dimethylated </c:v>
                </c:pt>
                <c:pt idx="1155">
                  <c:v>trimethylated </c:v>
                </c:pt>
                <c:pt idx="1156">
                  <c:v>tolerate </c:v>
                </c:pt>
                <c:pt idx="1157">
                  <c:v>core </c:v>
                </c:pt>
                <c:pt idx="1158">
                  <c:v>cochlear </c:v>
                </c:pt>
                <c:pt idx="1159">
                  <c:v>decline </c:v>
                </c:pt>
                <c:pt idx="1160">
                  <c:v>elongate </c:v>
                </c:pt>
                <c:pt idx="1161">
                  <c:v>salt </c:v>
                </c:pt>
                <c:pt idx="1162">
                  <c:v>anophthalmia </c:v>
                </c:pt>
                <c:pt idx="1163">
                  <c:v>neither </c:v>
                </c:pt>
                <c:pt idx="1164">
                  <c:v>suspect </c:v>
                </c:pt>
                <c:pt idx="1165">
                  <c:v>peak </c:v>
                </c:pt>
                <c:pt idx="1166">
                  <c:v>undifferentiated </c:v>
                </c:pt>
                <c:pt idx="1167">
                  <c:v>intact </c:v>
                </c:pt>
                <c:pt idx="1168">
                  <c:v>aberrant </c:v>
                </c:pt>
                <c:pt idx="1169">
                  <c:v>somites </c:v>
                </c:pt>
                <c:pt idx="1170">
                  <c:v>complexed </c:v>
                </c:pt>
                <c:pt idx="1171">
                  <c:v>generalize </c:v>
                </c:pt>
                <c:pt idx="1172">
                  <c:v>unspliced </c:v>
                </c:pt>
                <c:pt idx="1173">
                  <c:v>helicase </c:v>
                </c:pt>
                <c:pt idx="1174">
                  <c:v>fell </c:v>
                </c:pt>
                <c:pt idx="1175">
                  <c:v>wean </c:v>
                </c:pt>
                <c:pt idx="1176">
                  <c:v>outline </c:v>
                </c:pt>
                <c:pt idx="1177">
                  <c:v>self-associate </c:v>
                </c:pt>
                <c:pt idx="1178">
                  <c:v>compel </c:v>
                </c:pt>
                <c:pt idx="1179">
                  <c:v>acknowledge </c:v>
                </c:pt>
                <c:pt idx="1180">
                  <c:v>deregulate </c:v>
                </c:pt>
                <c:pt idx="1181">
                  <c:v>fibers </c:v>
                </c:pt>
                <c:pt idx="1182">
                  <c:v>electrophoresed </c:v>
                </c:pt>
                <c:pt idx="1183">
                  <c:v>engulf </c:v>
                </c:pt>
                <c:pt idx="1184">
                  <c:v>visualise </c:v>
                </c:pt>
                <c:pt idx="1185">
                  <c:v>augment </c:v>
                </c:pt>
                <c:pt idx="1186">
                  <c:v>misexpressed </c:v>
                </c:pt>
                <c:pt idx="1187">
                  <c:v>obscure </c:v>
                </c:pt>
                <c:pt idx="1188">
                  <c:v>field </c:v>
                </c:pt>
                <c:pt idx="1189">
                  <c:v>knockdown </c:v>
                </c:pt>
                <c:pt idx="1190">
                  <c:v>heat </c:v>
                </c:pt>
                <c:pt idx="1191">
                  <c:v>transcript </c:v>
                </c:pt>
                <c:pt idx="1192">
                  <c:v>perfuse </c:v>
                </c:pt>
                <c:pt idx="1193">
                  <c:v>sandwich </c:v>
                </c:pt>
                <c:pt idx="1194">
                  <c:v>excavate </c:v>
                </c:pt>
                <c:pt idx="1195">
                  <c:v>conceive </c:v>
                </c:pt>
                <c:pt idx="1196">
                  <c:v>uptake </c:v>
                </c:pt>
                <c:pt idx="1197">
                  <c:v>merge </c:v>
                </c:pt>
                <c:pt idx="1198">
                  <c:v>orchestrate </c:v>
                </c:pt>
                <c:pt idx="1199">
                  <c:v>populate </c:v>
                </c:pt>
                <c:pt idx="1200">
                  <c:v>join </c:v>
                </c:pt>
                <c:pt idx="1201">
                  <c:v>undefined </c:v>
                </c:pt>
                <c:pt idx="1202">
                  <c:v>gyrus </c:v>
                </c:pt>
                <c:pt idx="1203">
                  <c:v>joint </c:v>
                </c:pt>
                <c:pt idx="1204">
                  <c:v>phagocytosed </c:v>
                </c:pt>
                <c:pt idx="1205">
                  <c:v>fulfil </c:v>
                </c:pt>
                <c:pt idx="1206">
                  <c:v>supplement </c:v>
                </c:pt>
                <c:pt idx="1207">
                  <c:v>deficits </c:v>
                </c:pt>
                <c:pt idx="1208">
                  <c:v>epidermis </c:v>
                </c:pt>
                <c:pt idx="1209">
                  <c:v>pursue </c:v>
                </c:pt>
                <c:pt idx="1210">
                  <c:v>amino </c:v>
                </c:pt>
                <c:pt idx="1211">
                  <c:v>muscularized </c:v>
                </c:pt>
                <c:pt idx="1212">
                  <c:v>blood </c:v>
                </c:pt>
                <c:pt idx="1213">
                  <c:v>radiolabeled </c:v>
                </c:pt>
                <c:pt idx="1214">
                  <c:v>immunoprecipitated </c:v>
                </c:pt>
                <c:pt idx="1215">
                  <c:v>neighbor </c:v>
                </c:pt>
                <c:pt idx="1216">
                  <c:v>wash </c:v>
                </c:pt>
                <c:pt idx="1217">
                  <c:v>fall </c:v>
                </c:pt>
                <c:pt idx="1218">
                  <c:v>mature </c:v>
                </c:pt>
                <c:pt idx="1219">
                  <c:v>sixteen </c:v>
                </c:pt>
                <c:pt idx="1220">
                  <c:v>experience </c:v>
                </c:pt>
                <c:pt idx="1221">
                  <c:v>reconcile </c:v>
                </c:pt>
                <c:pt idx="1222">
                  <c:v>traits </c:v>
                </c:pt>
                <c:pt idx="1223">
                  <c:v>whereby </c:v>
                </c:pt>
                <c:pt idx="1224">
                  <c:v>rat </c:v>
                </c:pt>
                <c:pt idx="1225">
                  <c:v>neurotrophin </c:v>
                </c:pt>
                <c:pt idx="1226">
                  <c:v>knock </c:v>
                </c:pt>
                <c:pt idx="1227">
                  <c:v>compete </c:v>
                </c:pt>
                <c:pt idx="1228">
                  <c:v>anterograde </c:v>
                </c:pt>
                <c:pt idx="1229">
                  <c:v>substantiate </c:v>
                </c:pt>
                <c:pt idx="1230">
                  <c:v>search </c:v>
                </c:pt>
                <c:pt idx="1231">
                  <c:v>myelinated </c:v>
                </c:pt>
                <c:pt idx="1232">
                  <c:v>paraffin </c:v>
                </c:pt>
                <c:pt idx="1233">
                  <c:v>anchor </c:v>
                </c:pt>
                <c:pt idx="1234">
                  <c:v>weigh </c:v>
                </c:pt>
                <c:pt idx="1235">
                  <c:v>impairment </c:v>
                </c:pt>
                <c:pt idx="1236">
                  <c:v>potentiate </c:v>
                </c:pt>
                <c:pt idx="1237">
                  <c:v>dispute </c:v>
                </c:pt>
                <c:pt idx="1238">
                  <c:v>hydrogen </c:v>
                </c:pt>
                <c:pt idx="1239">
                  <c:v>k </c:v>
                </c:pt>
                <c:pt idx="1240">
                  <c:v>postnatal </c:v>
                </c:pt>
                <c:pt idx="1241">
                  <c:v>tempt </c:v>
                </c:pt>
                <c:pt idx="1242">
                  <c:v>fibrillate </c:v>
                </c:pt>
                <c:pt idx="1243">
                  <c:v>immunoblots </c:v>
                </c:pt>
                <c:pt idx="1244">
                  <c:v>neurite </c:v>
                </c:pt>
                <c:pt idx="1245">
                  <c:v>osteocalcin </c:v>
                </c:pt>
                <c:pt idx="1246">
                  <c:v>tailor </c:v>
                </c:pt>
                <c:pt idx="1247">
                  <c:v>co-localizes </c:v>
                </c:pt>
                <c:pt idx="1248">
                  <c:v>phenotypes </c:v>
                </c:pt>
                <c:pt idx="1249">
                  <c:v>peripherin </c:v>
                </c:pt>
                <c:pt idx="1250">
                  <c:v>flatten </c:v>
                </c:pt>
                <c:pt idx="1251">
                  <c:v>metallothioneins </c:v>
                </c:pt>
                <c:pt idx="1252">
                  <c:v>exon </c:v>
                </c:pt>
                <c:pt idx="1253">
                  <c:v>ten </c:v>
                </c:pt>
                <c:pt idx="1254">
                  <c:v>colocalized </c:v>
                </c:pt>
                <c:pt idx="1255">
                  <c:v>unresolved </c:v>
                </c:pt>
                <c:pt idx="1256">
                  <c:v>malformed </c:v>
                </c:pt>
                <c:pt idx="1257">
                  <c:v>proliferate </c:v>
                </c:pt>
                <c:pt idx="1258">
                  <c:v>residues </c:v>
                </c:pt>
                <c:pt idx="1259">
                  <c:v>phenotyping </c:v>
                </c:pt>
                <c:pt idx="1260">
                  <c:v>adjacent </c:v>
                </c:pt>
                <c:pt idx="1261">
                  <c:v>hyperproliferate </c:v>
                </c:pt>
                <c:pt idx="1262">
                  <c:v>misalignment </c:v>
                </c:pt>
                <c:pt idx="1263">
                  <c:v>retinitis </c:v>
                </c:pt>
                <c:pt idx="1264">
                  <c:v>electroporated </c:v>
                </c:pt>
                <c:pt idx="1265">
                  <c:v>homogenise </c:v>
                </c:pt>
                <c:pt idx="1266">
                  <c:v>puzzle </c:v>
                </c:pt>
                <c:pt idx="1267">
                  <c:v>fund </c:v>
                </c:pt>
                <c:pt idx="1268">
                  <c:v>alert </c:v>
                </c:pt>
                <c:pt idx="1269">
                  <c:v>mutant </c:v>
                </c:pt>
                <c:pt idx="1270">
                  <c:v>behave </c:v>
                </c:pt>
                <c:pt idx="1271">
                  <c:v>suspend </c:v>
                </c:pt>
                <c:pt idx="1272">
                  <c:v>horn </c:v>
                </c:pt>
                <c:pt idx="1273">
                  <c:v>http </c:v>
                </c:pt>
                <c:pt idx="1274">
                  <c:v>keratins </c:v>
                </c:pt>
                <c:pt idx="1275">
                  <c:v>reaggregates </c:v>
                </c:pt>
                <c:pt idx="1276">
                  <c:v>reestablish </c:v>
                </c:pt>
                <c:pt idx="1277">
                  <c:v>rerouted </c:v>
                </c:pt>
                <c:pt idx="1278">
                  <c:v>transducins </c:v>
                </c:pt>
                <c:pt idx="1279">
                  <c:v>discriminate </c:v>
                </c:pt>
                <c:pt idx="1280">
                  <c:v>ratios </c:v>
                </c:pt>
                <c:pt idx="1281">
                  <c:v>p </c:v>
                </c:pt>
                <c:pt idx="1282">
                  <c:v>situate </c:v>
                </c:pt>
                <c:pt idx="1283">
                  <c:v>disclose </c:v>
                </c:pt>
                <c:pt idx="1284">
                  <c:v>panel </c:v>
                </c:pt>
                <c:pt idx="1285">
                  <c:v>slide </c:v>
                </c:pt>
                <c:pt idx="1286">
                  <c:v>interbreed </c:v>
                </c:pt>
                <c:pt idx="1287">
                  <c:v>edit </c:v>
                </c:pt>
                <c:pt idx="1288">
                  <c:v>counterstaining </c:v>
                </c:pt>
                <c:pt idx="1289">
                  <c:v>sense </c:v>
                </c:pt>
                <c:pt idx="1290">
                  <c:v>consensus </c:v>
                </c:pt>
                <c:pt idx="1291">
                  <c:v>afferent </c:v>
                </c:pt>
                <c:pt idx="1292">
                  <c:v>communicate </c:v>
                </c:pt>
                <c:pt idx="1293">
                  <c:v>disaggregate </c:v>
                </c:pt>
                <c:pt idx="1294">
                  <c:v>equivalent </c:v>
                </c:pt>
                <c:pt idx="1295">
                  <c:v>nontransgeinc </c:v>
                </c:pt>
                <c:pt idx="1296">
                  <c:v>yellow </c:v>
                </c:pt>
                <c:pt idx="1297">
                  <c:v>descend </c:v>
                </c:pt>
                <c:pt idx="1298">
                  <c:v>newborn </c:v>
                </c:pt>
                <c:pt idx="1299">
                  <c:v>nonsuppressed </c:v>
                </c:pt>
                <c:pt idx="1300">
                  <c:v>antagonize </c:v>
                </c:pt>
                <c:pt idx="1301">
                  <c:v>ring </c:v>
                </c:pt>
                <c:pt idx="1302">
                  <c:v>unreinforced </c:v>
                </c:pt>
                <c:pt idx="1303">
                  <c:v>lymphoid </c:v>
                </c:pt>
                <c:pt idx="1304">
                  <c:v>rest </c:v>
                </c:pt>
                <c:pt idx="1305">
                  <c:v>coat </c:v>
                </c:pt>
                <c:pt idx="1306">
                  <c:v>contact </c:v>
                </c:pt>
                <c:pt idx="1307">
                  <c:v>happen </c:v>
                </c:pt>
                <c:pt idx="1308">
                  <c:v>digits </c:v>
                </c:pt>
                <c:pt idx="1309">
                  <c:v>mineralize </c:v>
                </c:pt>
                <c:pt idx="1310">
                  <c:v>rabbit </c:v>
                </c:pt>
                <c:pt idx="1311">
                  <c:v>airways </c:v>
                </c:pt>
                <c:pt idx="1312">
                  <c:v>wrap </c:v>
                </c:pt>
                <c:pt idx="1313">
                  <c:v>lymphocytes </c:v>
                </c:pt>
                <c:pt idx="1314">
                  <c:v>coinherited </c:v>
                </c:pt>
                <c:pt idx="1315">
                  <c:v>ventilate </c:v>
                </c:pt>
                <c:pt idx="1316">
                  <c:v>gonad </c:v>
                </c:pt>
                <c:pt idx="1317">
                  <c:v>interconnect </c:v>
                </c:pt>
                <c:pt idx="1318">
                  <c:v>relative </c:v>
                </c:pt>
                <c:pt idx="1319">
                  <c:v>scale </c:v>
                </c:pt>
                <c:pt idx="1320">
                  <c:v>uncover </c:v>
                </c:pt>
                <c:pt idx="1321">
                  <c:v>glomerulonephritis </c:v>
                </c:pt>
                <c:pt idx="1322">
                  <c:v>relieve </c:v>
                </c:pt>
                <c:pt idx="1323">
                  <c:v>experiment </c:v>
                </c:pt>
                <c:pt idx="1324">
                  <c:v>accrue </c:v>
                </c:pt>
                <c:pt idx="1325">
                  <c:v>desist </c:v>
                </c:pt>
                <c:pt idx="1326">
                  <c:v>endocochlear </c:v>
                </c:pt>
                <c:pt idx="1327">
                  <c:v>enzyme </c:v>
                </c:pt>
                <c:pt idx="1328">
                  <c:v>hypoxia </c:v>
                </c:pt>
                <c:pt idx="1329">
                  <c:v>in </c:v>
                </c:pt>
                <c:pt idx="1330">
                  <c:v>shut </c:v>
                </c:pt>
                <c:pt idx="1331">
                  <c:v>bottom </c:v>
                </c:pt>
                <c:pt idx="1332">
                  <c:v>lung </c:v>
                </c:pt>
                <c:pt idx="1333">
                  <c:v>spermatocyte </c:v>
                </c:pt>
                <c:pt idx="1334">
                  <c:v>linkages </c:v>
                </c:pt>
                <c:pt idx="1335">
                  <c:v>titres </c:v>
                </c:pt>
                <c:pt idx="1336">
                  <c:v>twelve </c:v>
                </c:pt>
                <c:pt idx="1337">
                  <c:v>engage </c:v>
                </c:pt>
                <c:pt idx="1338">
                  <c:v>glaucoma </c:v>
                </c:pt>
                <c:pt idx="1339">
                  <c:v>furthermore </c:v>
                </c:pt>
                <c:pt idx="1340">
                  <c:v>cardiac </c:v>
                </c:pt>
                <c:pt idx="1341">
                  <c:v>esterify </c:v>
                </c:pt>
                <c:pt idx="1342">
                  <c:v>overlook </c:v>
                </c:pt>
                <c:pt idx="1343">
                  <c:v>precooled </c:v>
                </c:pt>
                <c:pt idx="1344">
                  <c:v>spend </c:v>
                </c:pt>
                <c:pt idx="1345">
                  <c:v>superimpose </c:v>
                </c:pt>
                <c:pt idx="1346">
                  <c:v>scent </c:v>
                </c:pt>
                <c:pt idx="1347">
                  <c:v>project </c:v>
                </c:pt>
                <c:pt idx="1348">
                  <c:v>unlinked </c:v>
                </c:pt>
                <c:pt idx="1349">
                  <c:v>lenses </c:v>
                </c:pt>
                <c:pt idx="1350">
                  <c:v>emphasize </c:v>
                </c:pt>
                <c:pt idx="1351">
                  <c:v>venosus </c:v>
                </c:pt>
                <c:pt idx="1352">
                  <c:v>chromosome </c:v>
                </c:pt>
                <c:pt idx="1353">
                  <c:v>circle </c:v>
                </c:pt>
                <c:pt idx="1354">
                  <c:v>recycle </c:v>
                </c:pt>
                <c:pt idx="1355">
                  <c:v>dedicate </c:v>
                </c:pt>
                <c:pt idx="1356">
                  <c:v>bead </c:v>
                </c:pt>
                <c:pt idx="1357">
                  <c:v>chain </c:v>
                </c:pt>
                <c:pt idx="1358">
                  <c:v>difficult </c:v>
                </c:pt>
                <c:pt idx="1359">
                  <c:v>formulate </c:v>
                </c:pt>
                <c:pt idx="1360">
                  <c:v>fungi </c:v>
                </c:pt>
                <c:pt idx="1361">
                  <c:v>instruct </c:v>
                </c:pt>
                <c:pt idx="1362">
                  <c:v>read </c:v>
                </c:pt>
                <c:pt idx="1363">
                  <c:v>reevaluate </c:v>
                </c:pt>
                <c:pt idx="1364">
                  <c:v>root </c:v>
                </c:pt>
                <c:pt idx="1365">
                  <c:v>tell </c:v>
                </c:pt>
                <c:pt idx="1366">
                  <c:v>terminuses </c:v>
                </c:pt>
                <c:pt idx="1367">
                  <c:v>pathways </c:v>
                </c:pt>
                <c:pt idx="1368">
                  <c:v>huntingtin </c:v>
                </c:pt>
                <c:pt idx="1369">
                  <c:v>condition </c:v>
                </c:pt>
                <c:pt idx="1370">
                  <c:v>connect </c:v>
                </c:pt>
                <c:pt idx="1371">
                  <c:v>b </c:v>
                </c:pt>
                <c:pt idx="1372">
                  <c:v>eye </c:v>
                </c:pt>
                <c:pt idx="1373">
                  <c:v>list </c:v>
                </c:pt>
                <c:pt idx="1374">
                  <c:v>immunoprecipitates </c:v>
                </c:pt>
                <c:pt idx="1375">
                  <c:v>diplonema </c:v>
                </c:pt>
                <c:pt idx="1376">
                  <c:v>perish </c:v>
                </c:pt>
                <c:pt idx="1377">
                  <c:v>magnify </c:v>
                </c:pt>
                <c:pt idx="1378">
                  <c:v>classify </c:v>
                </c:pt>
                <c:pt idx="1379">
                  <c:v>seed </c:v>
                </c:pt>
                <c:pt idx="1380">
                  <c:v>onset </c:v>
                </c:pt>
                <c:pt idx="1381">
                  <c:v>grade </c:v>
                </c:pt>
                <c:pt idx="1382">
                  <c:v>multiple </c:v>
                </c:pt>
                <c:pt idx="1383">
                  <c:v>intron </c:v>
                </c:pt>
                <c:pt idx="1384">
                  <c:v>outcomes </c:v>
                </c:pt>
                <c:pt idx="1385">
                  <c:v>nitrocellulose </c:v>
                </c:pt>
                <c:pt idx="1386">
                  <c:v>vacuolated </c:v>
                </c:pt>
                <c:pt idx="1387">
                  <c:v>histone </c:v>
                </c:pt>
                <c:pt idx="1388">
                  <c:v>allantois </c:v>
                </c:pt>
                <c:pt idx="1389">
                  <c:v>bipolar </c:v>
                </c:pt>
                <c:pt idx="1390">
                  <c:v>cataract </c:v>
                </c:pt>
                <c:pt idx="1391">
                  <c:v>erode </c:v>
                </c:pt>
                <c:pt idx="1392">
                  <c:v>k+ </c:v>
                </c:pt>
                <c:pt idx="1393">
                  <c:v>misdirect </c:v>
                </c:pt>
                <c:pt idx="1394">
                  <c:v>predominate </c:v>
                </c:pt>
                <c:pt idx="1395">
                  <c:v>pretreated </c:v>
                </c:pt>
                <c:pt idx="1396">
                  <c:v>question </c:v>
                </c:pt>
                <c:pt idx="1397">
                  <c:v>ray </c:v>
                </c:pt>
                <c:pt idx="1398">
                  <c:v>reassess </c:v>
                </c:pt>
                <c:pt idx="1399">
                  <c:v>sensitize </c:v>
                </c:pt>
                <c:pt idx="1400">
                  <c:v>untransfected </c:v>
                </c:pt>
                <c:pt idx="1401">
                  <c:v>step </c:v>
                </c:pt>
                <c:pt idx="1402">
                  <c:v>nonglycosylated </c:v>
                </c:pt>
                <c:pt idx="1403">
                  <c:v>homogenize </c:v>
                </c:pt>
                <c:pt idx="1404">
                  <c:v>synaptosomes </c:v>
                </c:pt>
                <c:pt idx="1405">
                  <c:v>pairwise </c:v>
                </c:pt>
                <c:pt idx="1406">
                  <c:v>distil </c:v>
                </c:pt>
                <c:pt idx="1407">
                  <c:v>bp </c:v>
                </c:pt>
                <c:pt idx="1408">
                  <c:v>withhold </c:v>
                </c:pt>
                <c:pt idx="1409">
                  <c:v>euthanized </c:v>
                </c:pt>
                <c:pt idx="1410">
                  <c:v>gastrulated </c:v>
                </c:pt>
                <c:pt idx="1411">
                  <c:v>osteoblast </c:v>
                </c:pt>
                <c:pt idx="1412">
                  <c:v>asterisk </c:v>
                </c:pt>
                <c:pt idx="1413">
                  <c:v>pool </c:v>
                </c:pt>
                <c:pt idx="1414">
                  <c:v>heterochromatin </c:v>
                </c:pt>
                <c:pt idx="1415">
                  <c:v>intersperse </c:v>
                </c:pt>
                <c:pt idx="1416">
                  <c:v>arrive </c:v>
                </c:pt>
                <c:pt idx="1417">
                  <c:v>microvesicles </c:v>
                </c:pt>
                <c:pt idx="1418">
                  <c:v>phagocytosis </c:v>
                </c:pt>
                <c:pt idx="1419">
                  <c:v>roles </c:v>
                </c:pt>
                <c:pt idx="1420">
                  <c:v>synaptotagmin </c:v>
                </c:pt>
                <c:pt idx="1421">
                  <c:v>rubripes </c:v>
                </c:pt>
                <c:pt idx="1422">
                  <c:v>down-regulates </c:v>
                </c:pt>
                <c:pt idx="1423">
                  <c:v>loricrin </c:v>
                </c:pt>
                <c:pt idx="1424">
                  <c:v>meiocytes </c:v>
                </c:pt>
                <c:pt idx="1425">
                  <c:v>myeloid </c:v>
                </c:pt>
                <c:pt idx="1426">
                  <c:v>strengthen </c:v>
                </c:pt>
                <c:pt idx="1427">
                  <c:v>transplant </c:v>
                </c:pt>
                <c:pt idx="1428">
                  <c:v>fingerprint </c:v>
                </c:pt>
                <c:pt idx="1429">
                  <c:v>compartments </c:v>
                </c:pt>
                <c:pt idx="1430">
                  <c:v>incoming </c:v>
                </c:pt>
                <c:pt idx="1431">
                  <c:v>inductive </c:v>
                </c:pt>
                <c:pt idx="1432">
                  <c:v>travel </c:v>
                </c:pt>
                <c:pt idx="1433">
                  <c:v>dissolve </c:v>
                </c:pt>
                <c:pt idx="1434">
                  <c:v>multiply </c:v>
                </c:pt>
                <c:pt idx="1435">
                  <c:v>bitter </c:v>
                </c:pt>
                <c:pt idx="1436">
                  <c:v>manipulate </c:v>
                </c:pt>
                <c:pt idx="1437">
                  <c:v>besides </c:v>
                </c:pt>
                <c:pt idx="1438">
                  <c:v>unbiased </c:v>
                </c:pt>
                <c:pt idx="1439">
                  <c:v>stipple </c:v>
                </c:pt>
                <c:pt idx="1440">
                  <c:v>temporalis </c:v>
                </c:pt>
                <c:pt idx="1441">
                  <c:v>denature </c:v>
                </c:pt>
                <c:pt idx="1442">
                  <c:v>risk </c:v>
                </c:pt>
                <c:pt idx="1443">
                  <c:v>glucose </c:v>
                </c:pt>
                <c:pt idx="1444">
                  <c:v>charge </c:v>
                </c:pt>
                <c:pt idx="1445">
                  <c:v>dehydrogenate </c:v>
                </c:pt>
                <c:pt idx="1446">
                  <c:v>average </c:v>
                </c:pt>
                <c:pt idx="1447">
                  <c:v>constitutive </c:v>
                </c:pt>
                <c:pt idx="1448">
                  <c:v>interweave </c:v>
                </c:pt>
                <c:pt idx="1449">
                  <c:v>misfolding </c:v>
                </c:pt>
                <c:pt idx="1450">
                  <c:v>trophoblast </c:v>
                </c:pt>
                <c:pt idx="1451">
                  <c:v>navigate </c:v>
                </c:pt>
                <c:pt idx="1452">
                  <c:v>wing </c:v>
                </c:pt>
                <c:pt idx="1453">
                  <c:v>accentuate </c:v>
                </c:pt>
                <c:pt idx="1454">
                  <c:v>burn </c:v>
                </c:pt>
                <c:pt idx="1455">
                  <c:v>costaining </c:v>
                </c:pt>
                <c:pt idx="1456">
                  <c:v>dialyse </c:v>
                </c:pt>
                <c:pt idx="1457">
                  <c:v>ply </c:v>
                </c:pt>
                <c:pt idx="1458">
                  <c:v>stria </c:v>
                </c:pt>
                <c:pt idx="1459">
                  <c:v>wave </c:v>
                </c:pt>
                <c:pt idx="1460">
                  <c:v>amacrine </c:v>
                </c:pt>
                <c:pt idx="1461">
                  <c:v>starve </c:v>
                </c:pt>
                <c:pt idx="1462">
                  <c:v>sort </c:v>
                </c:pt>
                <c:pt idx="1463">
                  <c:v>broad </c:v>
                </c:pt>
                <c:pt idx="1464">
                  <c:v>epidermoid </c:v>
                </c:pt>
                <c:pt idx="1465">
                  <c:v>feel </c:v>
                </c:pt>
                <c:pt idx="1466">
                  <c:v>indebted </c:v>
                </c:pt>
                <c:pt idx="1467">
                  <c:v>misexpressing </c:v>
                </c:pt>
                <c:pt idx="1468">
                  <c:v>occlusive </c:v>
                </c:pt>
                <c:pt idx="1469">
                  <c:v>preexist </c:v>
                </c:pt>
                <c:pt idx="1470">
                  <c:v>somite </c:v>
                </c:pt>
                <c:pt idx="1471">
                  <c:v>unreported </c:v>
                </c:pt>
                <c:pt idx="1472">
                  <c:v>intervene </c:v>
                </c:pt>
                <c:pt idx="1473">
                  <c:v>oligosaccharyl </c:v>
                </c:pt>
                <c:pt idx="1474">
                  <c:v>incline </c:v>
                </c:pt>
                <c:pt idx="1475">
                  <c:v>cycle </c:v>
                </c:pt>
                <c:pt idx="1476">
                  <c:v>bright </c:v>
                </c:pt>
                <c:pt idx="1477">
                  <c:v>calcitonin </c:v>
                </c:pt>
                <c:pt idx="1478">
                  <c:v>prehybridized </c:v>
                </c:pt>
                <c:pt idx="1479">
                  <c:v>sufficient </c:v>
                </c:pt>
                <c:pt idx="1480">
                  <c:v>synapsing </c:v>
                </c:pt>
                <c:pt idx="1481">
                  <c:v>illuminate </c:v>
                </c:pt>
                <c:pt idx="1482">
                  <c:v>cop </c:v>
                </c:pt>
                <c:pt idx="1483">
                  <c:v>erythropoiesis </c:v>
                </c:pt>
                <c:pt idx="1484">
                  <c:v>overwhelm </c:v>
                </c:pt>
                <c:pt idx="1485">
                  <c:v>transcriptase </c:v>
                </c:pt>
                <c:pt idx="1486">
                  <c:v>rock </c:v>
                </c:pt>
                <c:pt idx="1487">
                  <c:v>neonate </c:v>
                </c:pt>
                <c:pt idx="1488">
                  <c:v>remodelling </c:v>
                </c:pt>
                <c:pt idx="1489">
                  <c:v>t2rs </c:v>
                </c:pt>
                <c:pt idx="1490">
                  <c:v>heparinized </c:v>
                </c:pt>
                <c:pt idx="1491">
                  <c:v>erase </c:v>
                </c:pt>
                <c:pt idx="1492">
                  <c:v>guanine </c:v>
                </c:pt>
                <c:pt idx="1493">
                  <c:v>kumamolisin </c:v>
                </c:pt>
                <c:pt idx="1494">
                  <c:v>overexpressing </c:v>
                </c:pt>
                <c:pt idx="1495">
                  <c:v>reexamine </c:v>
                </c:pt>
                <c:pt idx="1496">
                  <c:v>rename </c:v>
                </c:pt>
                <c:pt idx="1497">
                  <c:v>responses </c:v>
                </c:pt>
                <c:pt idx="1498">
                  <c:v>unannotated </c:v>
                </c:pt>
                <c:pt idx="1499">
                  <c:v>accept </c:v>
                </c:pt>
                <c:pt idx="1500">
                  <c:v>found </c:v>
                </c:pt>
                <c:pt idx="1501">
                  <c:v>liken </c:v>
                </c:pt>
                <c:pt idx="1502">
                  <c:v>pinpoint </c:v>
                </c:pt>
                <c:pt idx="1503">
                  <c:v>seven </c:v>
                </c:pt>
                <c:pt idx="1504">
                  <c:v>tune </c:v>
                </c:pt>
                <c:pt idx="1505">
                  <c:v>urinate </c:v>
                </c:pt>
                <c:pt idx="1506">
                  <c:v>gate </c:v>
                </c:pt>
                <c:pt idx="1507">
                  <c:v>hexokinase </c:v>
                </c:pt>
                <c:pt idx="1508">
                  <c:v>keratinize </c:v>
                </c:pt>
                <c:pt idx="1509">
                  <c:v>challenge </c:v>
                </c:pt>
                <c:pt idx="1510">
                  <c:v>contradict </c:v>
                </c:pt>
                <c:pt idx="1511">
                  <c:v>detoxify </c:v>
                </c:pt>
                <c:pt idx="1512">
                  <c:v>liposomes </c:v>
                </c:pt>
                <c:pt idx="1513">
                  <c:v>repute </c:v>
                </c:pt>
                <c:pt idx="1514">
                  <c:v>plat </c:v>
                </c:pt>
                <c:pt idx="1515">
                  <c:v>store </c:v>
                </c:pt>
                <c:pt idx="1516">
                  <c:v>train </c:v>
                </c:pt>
                <c:pt idx="1517">
                  <c:v>damage </c:v>
                </c:pt>
                <c:pt idx="1518">
                  <c:v>deactivate </c:v>
                </c:pt>
                <c:pt idx="1519">
                  <c:v>synapse </c:v>
                </c:pt>
                <c:pt idx="1520">
                  <c:v>guide </c:v>
                </c:pt>
                <c:pt idx="1521">
                  <c:v>olfactory </c:v>
                </c:pt>
                <c:pt idx="1522">
                  <c:v>microarray </c:v>
                </c:pt>
                <c:pt idx="1523">
                  <c:v>overnight </c:v>
                </c:pt>
                <c:pt idx="1524">
                  <c:v>integrin </c:v>
                </c:pt>
                <c:pt idx="1525">
                  <c:v>simplify </c:v>
                </c:pt>
                <c:pt idx="1526">
                  <c:v>ambulate </c:v>
                </c:pt>
                <c:pt idx="1527">
                  <c:v>exacerbate </c:v>
                </c:pt>
                <c:pt idx="1528">
                  <c:v>homo-oligomerize </c:v>
                </c:pt>
                <c:pt idx="1529">
                  <c:v>opsin </c:v>
                </c:pt>
                <c:pt idx="1530">
                  <c:v>alveolar </c:v>
                </c:pt>
                <c:pt idx="1531">
                  <c:v>myoid </c:v>
                </c:pt>
                <c:pt idx="1532">
                  <c:v>realize </c:v>
                </c:pt>
                <c:pt idx="1533">
                  <c:v>update </c:v>
                </c:pt>
                <c:pt idx="1534">
                  <c:v>kinases </c:v>
                </c:pt>
                <c:pt idx="1535">
                  <c:v>herein </c:v>
                </c:pt>
                <c:pt idx="1536">
                  <c:v>round </c:v>
                </c:pt>
                <c:pt idx="1537">
                  <c:v>speed </c:v>
                </c:pt>
                <c:pt idx="1538">
                  <c:v>resuspend </c:v>
                </c:pt>
                <c:pt idx="1539">
                  <c:v>nuclei </c:v>
                </c:pt>
                <c:pt idx="1540">
                  <c:v>nurse </c:v>
                </c:pt>
                <c:pt idx="1541">
                  <c:v>rare </c:v>
                </c:pt>
                <c:pt idx="1542">
                  <c:v>annexin </c:v>
                </c:pt>
                <c:pt idx="1543">
                  <c:v>heterozygotes </c:v>
                </c:pt>
                <c:pt idx="1544">
                  <c:v>passaged </c:v>
                </c:pt>
                <c:pt idx="1545">
                  <c:v>exceed </c:v>
                </c:pt>
                <c:pt idx="1546">
                  <c:v>rear </c:v>
                </c:pt>
                <c:pt idx="1547">
                  <c:v>adipocytes </c:v>
                </c:pt>
                <c:pt idx="1548">
                  <c:v>elaborate </c:v>
                </c:pt>
                <c:pt idx="1549">
                  <c:v>dig </c:v>
                </c:pt>
                <c:pt idx="1550">
                  <c:v>mut </c:v>
                </c:pt>
                <c:pt idx="1551">
                  <c:v>pigmentosa </c:v>
                </c:pt>
                <c:pt idx="1552">
                  <c:v>transcripts </c:v>
                </c:pt>
                <c:pt idx="1553">
                  <c:v>emulsify </c:v>
                </c:pt>
                <c:pt idx="1554">
                  <c:v>mid </c:v>
                </c:pt>
                <c:pt idx="1555">
                  <c:v>nest </c:v>
                </c:pt>
                <c:pt idx="1556">
                  <c:v>approximate </c:v>
                </c:pt>
                <c:pt idx="1557">
                  <c:v>dim </c:v>
                </c:pt>
                <c:pt idx="1558">
                  <c:v>inner </c:v>
                </c:pt>
                <c:pt idx="1559">
                  <c:v>thioglycollate </c:v>
                </c:pt>
                <c:pt idx="1560">
                  <c:v>a-fork </c:v>
                </c:pt>
                <c:pt idx="1561">
                  <c:v>receptors </c:v>
                </c:pt>
                <c:pt idx="1562">
                  <c:v>compute </c:v>
                </c:pt>
                <c:pt idx="1563">
                  <c:v>calcineurin </c:v>
                </c:pt>
                <c:pt idx="1564">
                  <c:v>signify </c:v>
                </c:pt>
                <c:pt idx="1565">
                  <c:v>weak </c:v>
                </c:pt>
                <c:pt idx="1566">
                  <c:v>offer </c:v>
                </c:pt>
                <c:pt idx="1567">
                  <c:v>reproduce </c:v>
                </c:pt>
                <c:pt idx="1568">
                  <c:v>emanate </c:v>
                </c:pt>
                <c:pt idx="1569">
                  <c:v>arrowheads </c:v>
                </c:pt>
                <c:pt idx="1570">
                  <c:v>condemn </c:v>
                </c:pt>
                <c:pt idx="1571">
                  <c:v>dictyate </c:v>
                </c:pt>
                <c:pt idx="1572">
                  <c:v>ectoturbinate </c:v>
                </c:pt>
                <c:pt idx="1573">
                  <c:v>extinguish </c:v>
                </c:pt>
                <c:pt idx="1574">
                  <c:v>haploid </c:v>
                </c:pt>
                <c:pt idx="1575">
                  <c:v>hemoglobinized </c:v>
                </c:pt>
                <c:pt idx="1576">
                  <c:v>immunofluorescent </c:v>
                </c:pt>
                <c:pt idx="1577">
                  <c:v>inflate </c:v>
                </c:pt>
                <c:pt idx="1578">
                  <c:v>nontransplanted </c:v>
                </c:pt>
                <c:pt idx="1579">
                  <c:v>relocalized </c:v>
                </c:pt>
                <c:pt idx="1580">
                  <c:v>sibling </c:v>
                </c:pt>
                <c:pt idx="1581">
                  <c:v>trypanosomes </c:v>
                </c:pt>
                <c:pt idx="1582">
                  <c:v>microscopic </c:v>
                </c:pt>
                <c:pt idx="1583">
                  <c:v>oleate </c:v>
                </c:pt>
                <c:pt idx="1584">
                  <c:v>symptoms </c:v>
                </c:pt>
                <c:pt idx="1585">
                  <c:v>threshold </c:v>
                </c:pt>
                <c:pt idx="1586">
                  <c:v>gamma </c:v>
                </c:pt>
                <c:pt idx="1587">
                  <c:v>propel </c:v>
                </c:pt>
                <c:pt idx="1588">
                  <c:v>adapt </c:v>
                </c:pt>
                <c:pt idx="1589">
                  <c:v>mate </c:v>
                </c:pt>
                <c:pt idx="1590">
                  <c:v>depress </c:v>
                </c:pt>
                <c:pt idx="1591">
                  <c:v>canalicular </c:v>
                </c:pt>
                <c:pt idx="1592">
                  <c:v>chondrocyte </c:v>
                </c:pt>
                <c:pt idx="1593">
                  <c:v>digit </c:v>
                </c:pt>
                <c:pt idx="1594">
                  <c:v>hyperproliferating </c:v>
                </c:pt>
                <c:pt idx="1595">
                  <c:v>later </c:v>
                </c:pt>
                <c:pt idx="1596">
                  <c:v>lob </c:v>
                </c:pt>
                <c:pt idx="1597">
                  <c:v>lock </c:v>
                </c:pt>
                <c:pt idx="1598">
                  <c:v>longus </c:v>
                </c:pt>
                <c:pt idx="1599">
                  <c:v>loose </c:v>
                </c:pt>
                <c:pt idx="1600">
                  <c:v>post </c:v>
                </c:pt>
                <c:pt idx="1601">
                  <c:v>prevail </c:v>
                </c:pt>
                <c:pt idx="1602">
                  <c:v>recreate </c:v>
                </c:pt>
                <c:pt idx="1603">
                  <c:v>stellate </c:v>
                </c:pt>
                <c:pt idx="1604">
                  <c:v>catalepsy </c:v>
                </c:pt>
                <c:pt idx="1605">
                  <c:v>lean </c:v>
                </c:pt>
                <c:pt idx="1606">
                  <c:v>norvegus </c:v>
                </c:pt>
                <c:pt idx="1607">
                  <c:v>phase </c:v>
                </c:pt>
                <c:pt idx="1608">
                  <c:v>stutter </c:v>
                </c:pt>
                <c:pt idx="1609">
                  <c:v>regenerate </c:v>
                </c:pt>
                <c:pt idx="1610">
                  <c:v>demarcate </c:v>
                </c:pt>
                <c:pt idx="1611">
                  <c:v>shuffle </c:v>
                </c:pt>
                <c:pt idx="1612">
                  <c:v>bundle </c:v>
                </c:pt>
                <c:pt idx="1613">
                  <c:v>cornified </c:v>
                </c:pt>
                <c:pt idx="1614">
                  <c:v>infiltrate </c:v>
                </c:pt>
                <c:pt idx="1615">
                  <c:v>neurites </c:v>
                </c:pt>
                <c:pt idx="1616">
                  <c:v>birth </c:v>
                </c:pt>
                <c:pt idx="1617">
                  <c:v>myoglobin </c:v>
                </c:pt>
                <c:pt idx="1618">
                  <c:v>normalise </c:v>
                </c:pt>
                <c:pt idx="1619">
                  <c:v>opposite </c:v>
                </c:pt>
                <c:pt idx="1620">
                  <c:v>opsins </c:v>
                </c:pt>
                <c:pt idx="1621">
                  <c:v>script </c:v>
                </c:pt>
                <c:pt idx="1622">
                  <c:v>tie </c:v>
                </c:pt>
                <c:pt idx="1623">
                  <c:v>unsynapsed </c:v>
                </c:pt>
                <c:pt idx="1624">
                  <c:v>oocytes </c:v>
                </c:pt>
                <c:pt idx="1625">
                  <c:v>solid </c:v>
                </c:pt>
                <c:pt idx="1626">
                  <c:v>abandon </c:v>
                </c:pt>
                <c:pt idx="1627">
                  <c:v>bidentified </c:v>
                </c:pt>
                <c:pt idx="1628">
                  <c:v>cidentified </c:v>
                </c:pt>
                <c:pt idx="1629">
                  <c:v>cone </c:v>
                </c:pt>
                <c:pt idx="1630">
                  <c:v>dominant </c:v>
                </c:pt>
                <c:pt idx="1631">
                  <c:v>expression </c:v>
                </c:pt>
                <c:pt idx="1632">
                  <c:v>forelimbs </c:v>
                </c:pt>
                <c:pt idx="1633">
                  <c:v>hypothermia </c:v>
                </c:pt>
                <c:pt idx="1634">
                  <c:v>misshaped </c:v>
                </c:pt>
                <c:pt idx="1635">
                  <c:v>neomycin </c:v>
                </c:pt>
                <c:pt idx="1636">
                  <c:v>nonobese </c:v>
                </c:pt>
                <c:pt idx="1637">
                  <c:v>phenocopying </c:v>
                </c:pt>
                <c:pt idx="1638">
                  <c:v>syndromes </c:v>
                </c:pt>
                <c:pt idx="1639">
                  <c:v>transcriptional </c:v>
                </c:pt>
                <c:pt idx="1640">
                  <c:v>vacate </c:v>
                </c:pt>
                <c:pt idx="1641">
                  <c:v>various </c:v>
                </c:pt>
                <c:pt idx="1642">
                  <c:v># </c:v>
                </c:pt>
                <c:pt idx="1643">
                  <c:v>melanocytes </c:v>
                </c:pt>
                <c:pt idx="1644">
                  <c:v>eightfold </c:v>
                </c:pt>
                <c:pt idx="1645">
                  <c:v>gray </c:v>
                </c:pt>
                <c:pt idx="1646">
                  <c:v>penetrate </c:v>
                </c:pt>
                <c:pt idx="1647">
                  <c:v>trans </c:v>
                </c:pt>
                <c:pt idx="1648">
                  <c:v>electron </c:v>
                </c:pt>
                <c:pt idx="1649">
                  <c:v>resistant </c:v>
                </c:pt>
                <c:pt idx="1650">
                  <c:v>circumscribe </c:v>
                </c:pt>
                <c:pt idx="1651">
                  <c:v>cyclohexamide </c:v>
                </c:pt>
                <c:pt idx="1652">
                  <c:v>cyclophilin </c:v>
                </c:pt>
                <c:pt idx="1653">
                  <c:v>discount </c:v>
                </c:pt>
                <c:pt idx="1654">
                  <c:v>domed </c:v>
                </c:pt>
                <c:pt idx="1655">
                  <c:v>doublesex </c:v>
                </c:pt>
                <c:pt idx="1656">
                  <c:v>extreme </c:v>
                </c:pt>
                <c:pt idx="1657">
                  <c:v>heterogeneous </c:v>
                </c:pt>
                <c:pt idx="1658">
                  <c:v>involucrin </c:v>
                </c:pt>
                <c:pt idx="1659">
                  <c:v>lengthen </c:v>
                </c:pt>
                <c:pt idx="1660">
                  <c:v>method </c:v>
                </c:pt>
                <c:pt idx="1661">
                  <c:v>power </c:v>
                </c:pt>
                <c:pt idx="1662">
                  <c:v>revise </c:v>
                </c:pt>
                <c:pt idx="1663">
                  <c:v>triglycerides </c:v>
                </c:pt>
                <c:pt idx="1664">
                  <c:v>subunit </c:v>
                </c:pt>
                <c:pt idx="1665">
                  <c:v>cast </c:v>
                </c:pt>
                <c:pt idx="1666">
                  <c:v>unphagocytosed </c:v>
                </c:pt>
                <c:pt idx="1667">
                  <c:v>plan </c:v>
                </c:pt>
                <c:pt idx="1668">
                  <c:v>slip </c:v>
                </c:pt>
                <c:pt idx="1669">
                  <c:v>orthologues </c:v>
                </c:pt>
                <c:pt idx="1670">
                  <c:v>adhere </c:v>
                </c:pt>
                <c:pt idx="1671">
                  <c:v>send </c:v>
                </c:pt>
                <c:pt idx="1672">
                  <c:v>embryogenesis </c:v>
                </c:pt>
                <c:pt idx="1673">
                  <c:v>commence </c:v>
                </c:pt>
                <c:pt idx="1674">
                  <c:v>provoke </c:v>
                </c:pt>
                <c:pt idx="1675">
                  <c:v>endosome </c:v>
                </c:pt>
                <c:pt idx="1676">
                  <c:v>calibrate </c:v>
                </c:pt>
                <c:pt idx="1677">
                  <c:v>conform </c:v>
                </c:pt>
                <c:pt idx="1678">
                  <c:v>phagocytose </c:v>
                </c:pt>
                <c:pt idx="1679">
                  <c:v>reprogramming </c:v>
                </c:pt>
                <c:pt idx="1680">
                  <c:v>diploid </c:v>
                </c:pt>
                <c:pt idx="1681">
                  <c:v>house </c:v>
                </c:pt>
                <c:pt idx="1682">
                  <c:v>spot </c:v>
                </c:pt>
                <c:pt idx="1683">
                  <c:v>noggin </c:v>
                </c:pt>
                <c:pt idx="1684">
                  <c:v>gambiae </c:v>
                </c:pt>
                <c:pt idx="1685">
                  <c:v>origins </c:v>
                </c:pt>
                <c:pt idx="1686">
                  <c:v>domain </c:v>
                </c:pt>
                <c:pt idx="1687">
                  <c:v>int </c:v>
                </c:pt>
                <c:pt idx="1688">
                  <c:v>move </c:v>
                </c:pt>
                <c:pt idx="1689">
                  <c:v>multimerise </c:v>
                </c:pt>
                <c:pt idx="1690">
                  <c:v>override </c:v>
                </c:pt>
                <c:pt idx="1691">
                  <c:v>prostaglandin </c:v>
                </c:pt>
                <c:pt idx="1692">
                  <c:v>sphingolipid </c:v>
                </c:pt>
                <c:pt idx="1693">
                  <c:v>tolerance </c:v>
                </c:pt>
                <c:pt idx="1694">
                  <c:v>typify </c:v>
                </c:pt>
                <c:pt idx="1695">
                  <c:v>unexplored </c:v>
                </c:pt>
                <c:pt idx="1696">
                  <c:v>extrude </c:v>
                </c:pt>
                <c:pt idx="1697">
                  <c:v>chicken </c:v>
                </c:pt>
                <c:pt idx="1698">
                  <c:v>lysed </c:v>
                </c:pt>
                <c:pt idx="1699">
                  <c:v>undeveloped </c:v>
                </c:pt>
                <c:pt idx="1700">
                  <c:v>lysosomes </c:v>
                </c:pt>
                <c:pt idx="1701">
                  <c:v>close </c:v>
                </c:pt>
                <c:pt idx="1702">
                  <c:v>all </c:v>
                </c:pt>
                <c:pt idx="1703">
                  <c:v>battenin </c:v>
                </c:pt>
                <c:pt idx="1704">
                  <c:v>bin </c:v>
                </c:pt>
                <c:pt idx="1705">
                  <c:v>border </c:v>
                </c:pt>
                <c:pt idx="1706">
                  <c:v>cytosine </c:v>
                </c:pt>
                <c:pt idx="1707">
                  <c:v>deoxynucleotide </c:v>
                </c:pt>
                <c:pt idx="1708">
                  <c:v>diaphragms </c:v>
                </c:pt>
                <c:pt idx="1709">
                  <c:v>dose </c:v>
                </c:pt>
                <c:pt idx="1710">
                  <c:v>downregultaed </c:v>
                </c:pt>
                <c:pt idx="1711">
                  <c:v>equalize </c:v>
                </c:pt>
                <c:pt idx="1712">
                  <c:v>fly </c:v>
                </c:pt>
                <c:pt idx="1713">
                  <c:v>footprinting </c:v>
                </c:pt>
                <c:pt idx="1714">
                  <c:v>hamper </c:v>
                </c:pt>
                <c:pt idx="1715">
                  <c:v>hash </c:v>
                </c:pt>
                <c:pt idx="1716">
                  <c:v>hygromycin </c:v>
                </c:pt>
                <c:pt idx="1717">
                  <c:v>ikaros </c:v>
                </c:pt>
                <c:pt idx="1718">
                  <c:v>interstrain </c:v>
                </c:pt>
                <c:pt idx="1719">
                  <c:v>justify </c:v>
                </c:pt>
                <c:pt idx="1720">
                  <c:v>m1 </c:v>
                </c:pt>
                <c:pt idx="1721">
                  <c:v>mandate </c:v>
                </c:pt>
                <c:pt idx="1722">
                  <c:v>mislead </c:v>
                </c:pt>
                <c:pt idx="1723">
                  <c:v>nematodes </c:v>
                </c:pt>
                <c:pt idx="1724">
                  <c:v>nonpolarized </c:v>
                </c:pt>
                <c:pt idx="1725">
                  <c:v>phenotype </c:v>
                </c:pt>
                <c:pt idx="1726">
                  <c:v>quinine </c:v>
                </c:pt>
                <c:pt idx="1727">
                  <c:v>rearrange </c:v>
                </c:pt>
                <c:pt idx="1728">
                  <c:v>retard </c:v>
                </c:pt>
                <c:pt idx="1729">
                  <c:v>saccharin </c:v>
                </c:pt>
                <c:pt idx="1730">
                  <c:v>shortcoming </c:v>
                </c:pt>
                <c:pt idx="1731">
                  <c:v>slight </c:v>
                </c:pt>
                <c:pt idx="1732">
                  <c:v>standardise </c:v>
                </c:pt>
                <c:pt idx="1733">
                  <c:v>suckle </c:v>
                </c:pt>
                <c:pt idx="1734">
                  <c:v>toothless </c:v>
                </c:pt>
                <c:pt idx="1735">
                  <c:v>tot </c:v>
                </c:pt>
                <c:pt idx="1736">
                  <c:v>unclustered </c:v>
                </c:pt>
                <c:pt idx="1737">
                  <c:v>uncontaminated </c:v>
                </c:pt>
                <c:pt idx="1738">
                  <c:v>uncoordinated </c:v>
                </c:pt>
                <c:pt idx="1739">
                  <c:v>uncut </c:v>
                </c:pt>
                <c:pt idx="1740">
                  <c:v>undetermined </c:v>
                </c:pt>
                <c:pt idx="1741">
                  <c:v>undigested </c:v>
                </c:pt>
                <c:pt idx="1742">
                  <c:v>vascular </c:v>
                </c:pt>
                <c:pt idx="1743">
                  <c:v>candidate </c:v>
                </c:pt>
                <c:pt idx="1744">
                  <c:v>confound </c:v>
                </c:pt>
                <c:pt idx="1745">
                  <c:v>nylon </c:v>
                </c:pt>
                <c:pt idx="1746">
                  <c:v>recircularized </c:v>
                </c:pt>
                <c:pt idx="1747">
                  <c:v>apoptosis </c:v>
                </c:pt>
                <c:pt idx="1748">
                  <c:v>reprobing </c:v>
                </c:pt>
                <c:pt idx="1749">
                  <c:v>minus </c:v>
                </c:pt>
                <c:pt idx="1750">
                  <c:v>lymphocyte </c:v>
                </c:pt>
                <c:pt idx="1751">
                  <c:v>molecules </c:v>
                </c:pt>
                <c:pt idx="1752">
                  <c:v>antigen </c:v>
                </c:pt>
                <c:pt idx="1753">
                  <c:v>carotid </c:v>
                </c:pt>
                <c:pt idx="1754">
                  <c:v>unmask </c:v>
                </c:pt>
                <c:pt idx="1755">
                  <c:v>elute </c:v>
                </c:pt>
                <c:pt idx="1756">
                  <c:v>displacement </c:v>
                </c:pt>
                <c:pt idx="1757">
                  <c:v>amongst </c:v>
                </c:pt>
                <c:pt idx="1758">
                  <c:v>disturb </c:v>
                </c:pt>
                <c:pt idx="1759">
                  <c:v>lipid </c:v>
                </c:pt>
                <c:pt idx="1760">
                  <c:v>slow </c:v>
                </c:pt>
                <c:pt idx="1761">
                  <c:v>boil </c:v>
                </c:pt>
                <c:pt idx="1762">
                  <c:v>irradiate </c:v>
                </c:pt>
                <c:pt idx="1763">
                  <c:v>abundant </c:v>
                </c:pt>
                <c:pt idx="1764">
                  <c:v>coprecipitates </c:v>
                </c:pt>
                <c:pt idx="1765">
                  <c:v>desynapsed </c:v>
                </c:pt>
                <c:pt idx="1766">
                  <c:v>ligands </c:v>
                </c:pt>
                <c:pt idx="1767">
                  <c:v>filter </c:v>
                </c:pt>
                <c:pt idx="1768">
                  <c:v>zinc </c:v>
                </c:pt>
                <c:pt idx="1769">
                  <c:v>outbred </c:v>
                </c:pt>
                <c:pt idx="1770">
                  <c:v>invaginate </c:v>
                </c:pt>
                <c:pt idx="1771">
                  <c:v>triglyceride </c:v>
                </c:pt>
                <c:pt idx="1772">
                  <c:v>brake </c:v>
                </c:pt>
                <c:pt idx="1773">
                  <c:v>cellular </c:v>
                </c:pt>
                <c:pt idx="1774">
                  <c:v>denaturating </c:v>
                </c:pt>
                <c:pt idx="1775">
                  <c:v>intracellular </c:v>
                </c:pt>
                <c:pt idx="1776">
                  <c:v>isozymes </c:v>
                </c:pt>
                <c:pt idx="1777">
                  <c:v>rectify </c:v>
                </c:pt>
                <c:pt idx="1778">
                  <c:v>unconditioned </c:v>
                </c:pt>
                <c:pt idx="1779">
                  <c:v>immature </c:v>
                </c:pt>
                <c:pt idx="1780">
                  <c:v>decouple </c:v>
                </c:pt>
                <c:pt idx="1781">
                  <c:v>etoposide </c:v>
                </c:pt>
                <c:pt idx="1782">
                  <c:v>synchronize </c:v>
                </c:pt>
                <c:pt idx="1783">
                  <c:v>furred </c:v>
                </c:pt>
                <c:pt idx="1784">
                  <c:v>moribund </c:v>
                </c:pt>
                <c:pt idx="1785">
                  <c:v>cassettes </c:v>
                </c:pt>
                <c:pt idx="1786">
                  <c:v>oligo </c:v>
                </c:pt>
                <c:pt idx="1787">
                  <c:v>unesterified </c:v>
                </c:pt>
                <c:pt idx="1788">
                  <c:v>mimic </c:v>
                </c:pt>
                <c:pt idx="1789">
                  <c:v>co-cultured </c:v>
                </c:pt>
                <c:pt idx="1790">
                  <c:v>lineages </c:v>
                </c:pt>
                <c:pt idx="1791">
                  <c:v>alternate </c:v>
                </c:pt>
                <c:pt idx="1792">
                  <c:v>destroy </c:v>
                </c:pt>
                <c:pt idx="1793">
                  <c:v>ignore </c:v>
                </c:pt>
                <c:pt idx="1794">
                  <c:v>import </c:v>
                </c:pt>
                <c:pt idx="1795">
                  <c:v>maximize </c:v>
                </c:pt>
                <c:pt idx="1796">
                  <c:v>databases </c:v>
                </c:pt>
                <c:pt idx="1797">
                  <c:v>agree </c:v>
                </c:pt>
                <c:pt idx="1798">
                  <c:v>burden </c:v>
                </c:pt>
                <c:pt idx="1799">
                  <c:v>intermated </c:v>
                </c:pt>
                <c:pt idx="1800">
                  <c:v>gst-ldzip </c:v>
                </c:pt>
                <c:pt idx="1801">
                  <c:v>tropomyosins </c:v>
                </c:pt>
                <c:pt idx="1802">
                  <c:v>tropicalis </c:v>
                </c:pt>
                <c:pt idx="1803">
                  <c:v>immunise </c:v>
                </c:pt>
                <c:pt idx="1804">
                  <c:v>unsorted </c:v>
                </c:pt>
                <c:pt idx="1805">
                  <c:v>noncoding </c:v>
                </c:pt>
                <c:pt idx="1806">
                  <c:v>glucokinase </c:v>
                </c:pt>
                <c:pt idx="1807">
                  <c:v>afford </c:v>
                </c:pt>
                <c:pt idx="1808">
                  <c:v>breakdown </c:v>
                </c:pt>
                <c:pt idx="1809">
                  <c:v>near </c:v>
                </c:pt>
                <c:pt idx="1810">
                  <c:v>constitute </c:v>
                </c:pt>
                <c:pt idx="1811">
                  <c:v>physarolisin </c:v>
                </c:pt>
                <c:pt idx="1812">
                  <c:v>remember </c:v>
                </c:pt>
                <c:pt idx="1813">
                  <c:v>photograph </c:v>
                </c:pt>
                <c:pt idx="1814">
                  <c:v>maskin </c:v>
                </c:pt>
                <c:pt idx="1815">
                  <c:v>anesthetize </c:v>
                </c:pt>
                <c:pt idx="1816">
                  <c:v>save </c:v>
                </c:pt>
                <c:pt idx="1817">
                  <c:v>automate </c:v>
                </c:pt>
                <c:pt idx="1818">
                  <c:v>swell </c:v>
                </c:pt>
                <c:pt idx="1819">
                  <c:v>oxidize </c:v>
                </c:pt>
                <c:pt idx="1820">
                  <c:v>temper </c:v>
                </c:pt>
                <c:pt idx="1821">
                  <c:v>centrifuge </c:v>
                </c:pt>
                <c:pt idx="1822">
                  <c:v>nucleosomes </c:v>
                </c:pt>
                <c:pt idx="1823">
                  <c:v>laevis </c:v>
                </c:pt>
                <c:pt idx="1824">
                  <c:v>unrewarded </c:v>
                </c:pt>
                <c:pt idx="1825">
                  <c:v>glutamine </c:v>
                </c:pt>
                <c:pt idx="1826">
                  <c:v>tyrosine </c:v>
                </c:pt>
                <c:pt idx="1827">
                  <c:v>pay </c:v>
                </c:pt>
                <c:pt idx="1828">
                  <c:v>introgressed </c:v>
                </c:pt>
                <c:pt idx="1829">
                  <c:v>collaborate </c:v>
                </c:pt>
                <c:pt idx="1830">
                  <c:v>susceptibility </c:v>
                </c:pt>
                <c:pt idx="1831">
                  <c:v>disorient </c:v>
                </c:pt>
                <c:pt idx="1832">
                  <c:v>immerse </c:v>
                </c:pt>
                <c:pt idx="1833">
                  <c:v>grasp </c:v>
                </c:pt>
                <c:pt idx="1834">
                  <c:v>achiasmate </c:v>
                </c:pt>
                <c:pt idx="1835">
                  <c:v>birthdating </c:v>
                </c:pt>
                <c:pt idx="1836">
                  <c:v>colabeled </c:v>
                </c:pt>
                <c:pt idx="1837">
                  <c:v>indicative </c:v>
                </c:pt>
                <c:pt idx="1838">
                  <c:v>redirect </c:v>
                </c:pt>
                <c:pt idx="1839">
                  <c:v>stay </c:v>
                </c:pt>
                <c:pt idx="1840">
                  <c:v>bromid </c:v>
                </c:pt>
                <c:pt idx="1841">
                  <c:v>exchange </c:v>
                </c:pt>
                <c:pt idx="1842">
                  <c:v>filaggrin </c:v>
                </c:pt>
                <c:pt idx="1843">
                  <c:v>leptin </c:v>
                </c:pt>
                <c:pt idx="1844">
                  <c:v>plus </c:v>
                </c:pt>
                <c:pt idx="1845">
                  <c:v>unpredicted </c:v>
                </c:pt>
                <c:pt idx="1846">
                  <c:v>aspects </c:v>
                </c:pt>
                <c:pt idx="1847">
                  <c:v>traverse </c:v>
                </c:pt>
                <c:pt idx="1848">
                  <c:v>tet </c:v>
                </c:pt>
                <c:pt idx="1849">
                  <c:v>externa </c:v>
                </c:pt>
                <c:pt idx="1850">
                  <c:v>blastocysts </c:v>
                </c:pt>
                <c:pt idx="1851">
                  <c:v>cotransfected </c:v>
                </c:pt>
                <c:pt idx="1852">
                  <c:v>fertilise </c:v>
                </c:pt>
                <c:pt idx="1853">
                  <c:v>variegate </c:v>
                </c:pt>
                <c:pt idx="1854">
                  <c:v>downregulating </c:v>
                </c:pt>
                <c:pt idx="1855">
                  <c:v>relay </c:v>
                </c:pt>
                <c:pt idx="1856">
                  <c:v>apolipoproteins </c:v>
                </c:pt>
                <c:pt idx="1857">
                  <c:v>contest </c:v>
                </c:pt>
                <c:pt idx="1858">
                  <c:v>cytoplasm </c:v>
                </c:pt>
                <c:pt idx="1859">
                  <c:v>deform </c:v>
                </c:pt>
                <c:pt idx="1860">
                  <c:v>entire </c:v>
                </c:pt>
                <c:pt idx="1861">
                  <c:v>formate </c:v>
                </c:pt>
                <c:pt idx="1862">
                  <c:v>glutathione </c:v>
                </c:pt>
                <c:pt idx="1863">
                  <c:v>heal </c:v>
                </c:pt>
                <c:pt idx="1864">
                  <c:v>hypertrophy </c:v>
                </c:pt>
                <c:pt idx="1865">
                  <c:v>integrins </c:v>
                </c:pt>
                <c:pt idx="1866">
                  <c:v>mesenchyme </c:v>
                </c:pt>
                <c:pt idx="1867">
                  <c:v>nearby </c:v>
                </c:pt>
                <c:pt idx="1868">
                  <c:v>paralogous </c:v>
                </c:pt>
                <c:pt idx="1869">
                  <c:v>tilt </c:v>
                </c:pt>
                <c:pt idx="1870">
                  <c:v>unbranched </c:v>
                </c:pt>
                <c:pt idx="1871">
                  <c:v>uterus </c:v>
                </c:pt>
                <c:pt idx="1872">
                  <c:v>actin </c:v>
                </c:pt>
                <c:pt idx="1873">
                  <c:v>explanted </c:v>
                </c:pt>
                <c:pt idx="1874">
                  <c:v>survival </c:v>
                </c:pt>
                <c:pt idx="1875">
                  <c:v>uncleared </c:v>
                </c:pt>
                <c:pt idx="1876">
                  <c:v>pathfinding </c:v>
                </c:pt>
                <c:pt idx="1877">
                  <c:v>bromide </c:v>
                </c:pt>
                <c:pt idx="1878">
                  <c:v>sacrifice </c:v>
                </c:pt>
                <c:pt idx="1879">
                  <c:v>expedite </c:v>
                </c:pt>
                <c:pt idx="1880">
                  <c:v>microtubules </c:v>
                </c:pt>
                <c:pt idx="1881">
                  <c:v>wish </c:v>
                </c:pt>
                <c:pt idx="1882">
                  <c:v>attract </c:v>
                </c:pt>
                <c:pt idx="1883">
                  <c:v>hundred </c:v>
                </c:pt>
                <c:pt idx="1884">
                  <c:v>thrombus </c:v>
                </c:pt>
                <c:pt idx="1885">
                  <c:v>interleave </c:v>
                </c:pt>
                <c:pt idx="1886">
                  <c:v>cobalt </c:v>
                </c:pt>
                <c:pt idx="1887">
                  <c:v>culminate </c:v>
                </c:pt>
                <c:pt idx="1888">
                  <c:v>cytochrome </c:v>
                </c:pt>
                <c:pt idx="1889">
                  <c:v>dementia </c:v>
                </c:pt>
                <c:pt idx="1890">
                  <c:v>hindlimbs </c:v>
                </c:pt>
                <c:pt idx="1891">
                  <c:v>limbs </c:v>
                </c:pt>
                <c:pt idx="1892">
                  <c:v>phosphodiesterase </c:v>
                </c:pt>
                <c:pt idx="1893">
                  <c:v>osteoid </c:v>
                </c:pt>
                <c:pt idx="1894">
                  <c:v>permute </c:v>
                </c:pt>
                <c:pt idx="1895">
                  <c:v>brain </c:v>
                </c:pt>
                <c:pt idx="1896">
                  <c:v>minimize </c:v>
                </c:pt>
                <c:pt idx="1897">
                  <c:v>dry </c:v>
                </c:pt>
                <c:pt idx="1898">
                  <c:v>microinjected </c:v>
                </c:pt>
                <c:pt idx="1899">
                  <c:v>equip </c:v>
                </c:pt>
                <c:pt idx="1900">
                  <c:v>horseradish </c:v>
                </c:pt>
                <c:pt idx="1901">
                  <c:v>absorb </c:v>
                </c:pt>
                <c:pt idx="1902">
                  <c:v>scaffold </c:v>
                </c:pt>
                <c:pt idx="1903">
                  <c:v>interphase </c:v>
                </c:pt>
                <c:pt idx="1904">
                  <c:v>amylacetate </c:v>
                </c:pt>
                <c:pt idx="1905">
                  <c:v>acorresponding </c:v>
                </c:pt>
                <c:pt idx="1906">
                  <c:v>constant </c:v>
                </c:pt>
                <c:pt idx="1907">
                  <c:v>immunosorbent </c:v>
                </c:pt>
                <c:pt idx="1908">
                  <c:v>appositioned </c:v>
                </c:pt>
                <c:pt idx="1909">
                  <c:v>deconstruct </c:v>
                </c:pt>
                <c:pt idx="1910">
                  <c:v>lanes </c:v>
                </c:pt>
                <c:pt idx="1911">
                  <c:v>p-cadherin </c:v>
                </c:pt>
                <c:pt idx="1912">
                  <c:v>synaptophysin </c:v>
                </c:pt>
                <c:pt idx="1913">
                  <c:v>protease </c:v>
                </c:pt>
                <c:pt idx="1914">
                  <c:v>down-regulate </c:v>
                </c:pt>
                <c:pt idx="1915">
                  <c:v>inspire </c:v>
                </c:pt>
                <c:pt idx="1916">
                  <c:v>upregulate </c:v>
                </c:pt>
                <c:pt idx="1917">
                  <c:v>rub </c:v>
                </c:pt>
                <c:pt idx="1918">
                  <c:v>injure </c:v>
                </c:pt>
                <c:pt idx="1919">
                  <c:v>mismatch </c:v>
                </c:pt>
                <c:pt idx="1920">
                  <c:v>virus </c:v>
                </c:pt>
                <c:pt idx="1921">
                  <c:v>checkpoint </c:v>
                </c:pt>
                <c:pt idx="1922">
                  <c:v>chimeras </c:v>
                </c:pt>
                <c:pt idx="1923">
                  <c:v>hydronephrosis </c:v>
                </c:pt>
                <c:pt idx="1924">
                  <c:v>ileus </c:v>
                </c:pt>
                <c:pt idx="1925">
                  <c:v>motifs </c:v>
                </c:pt>
                <c:pt idx="1926">
                  <c:v>neglect </c:v>
                </c:pt>
                <c:pt idx="1927">
                  <c:v>nucleotide </c:v>
                </c:pt>
                <c:pt idx="1928">
                  <c:v>phosphate </c:v>
                </c:pt>
                <c:pt idx="1929">
                  <c:v>prone </c:v>
                </c:pt>
                <c:pt idx="1930">
                  <c:v>recombination </c:v>
                </c:pt>
                <c:pt idx="1931">
                  <c:v>relevant </c:v>
                </c:pt>
                <c:pt idx="1932">
                  <c:v>spite </c:v>
                </c:pt>
                <c:pt idx="1933">
                  <c:v>stroke </c:v>
                </c:pt>
                <c:pt idx="1934">
                  <c:v>unveil </c:v>
                </c:pt>
                <c:pt idx="1935">
                  <c:v>acidify </c:v>
                </c:pt>
                <c:pt idx="1936">
                  <c:v>adulterate </c:v>
                </c:pt>
                <c:pt idx="1937">
                  <c:v>cartoid </c:v>
                </c:pt>
                <c:pt idx="1938">
                  <c:v>encourage </c:v>
                </c:pt>
                <c:pt idx="1939">
                  <c:v>equilibrate </c:v>
                </c:pt>
                <c:pt idx="1940">
                  <c:v>gavaged </c:v>
                </c:pt>
                <c:pt idx="1941">
                  <c:v>green </c:v>
                </c:pt>
                <c:pt idx="1942">
                  <c:v>mutagenized </c:v>
                </c:pt>
                <c:pt idx="1943">
                  <c:v>negate </c:v>
                </c:pt>
                <c:pt idx="1944">
                  <c:v>stereotype </c:v>
                </c:pt>
                <c:pt idx="1945">
                  <c:v>zero </c:v>
                </c:pt>
                <c:pt idx="1946">
                  <c:v>e-cadherin </c:v>
                </c:pt>
                <c:pt idx="1947">
                  <c:v>methylate </c:v>
                </c:pt>
                <c:pt idx="1948">
                  <c:v>misroute </c:v>
                </c:pt>
                <c:pt idx="1949">
                  <c:v>sum </c:v>
                </c:pt>
                <c:pt idx="1950">
                  <c:v>sorcin </c:v>
                </c:pt>
                <c:pt idx="1951">
                  <c:v>reward </c:v>
                </c:pt>
                <c:pt idx="1952">
                  <c:v>chaperone </c:v>
                </c:pt>
                <c:pt idx="1953">
                  <c:v>progeroid </c:v>
                </c:pt>
                <c:pt idx="1954">
                  <c:v>underestimate </c:v>
                </c:pt>
                <c:pt idx="1955">
                  <c:v>second </c:v>
                </c:pt>
                <c:pt idx="1956">
                  <c:v>fluorescent </c:v>
                </c:pt>
                <c:pt idx="1957">
                  <c:v>turbinates </c:v>
                </c:pt>
                <c:pt idx="1958">
                  <c:v>proprioceptive </c:v>
                </c:pt>
                <c:pt idx="1959">
                  <c:v>ascend </c:v>
                </c:pt>
                <c:pt idx="1960">
                  <c:v>asynapsed </c:v>
                </c:pt>
                <c:pt idx="1961">
                  <c:v>rinse </c:v>
                </c:pt>
                <c:pt idx="1962">
                  <c:v>linearise </c:v>
                </c:pt>
                <c:pt idx="1963">
                  <c:v>double </c:v>
                </c:pt>
                <c:pt idx="1964">
                  <c:v>unscented </c:v>
                </c:pt>
                <c:pt idx="1965">
                  <c:v>peptide </c:v>
                </c:pt>
                <c:pt idx="1966">
                  <c:v>appeal </c:v>
                </c:pt>
                <c:pt idx="1967">
                  <c:v>bone </c:v>
                </c:pt>
                <c:pt idx="1968">
                  <c:v>claim </c:v>
                </c:pt>
                <c:pt idx="1969">
                  <c:v>compress </c:v>
                </c:pt>
                <c:pt idx="1970">
                  <c:v>convolute </c:v>
                </c:pt>
                <c:pt idx="1971">
                  <c:v>cord </c:v>
                </c:pt>
                <c:pt idx="1972">
                  <c:v>destruct </c:v>
                </c:pt>
                <c:pt idx="1973">
                  <c:v>detach </c:v>
                </c:pt>
                <c:pt idx="1974">
                  <c:v>discoid </c:v>
                </c:pt>
                <c:pt idx="1975">
                  <c:v>intersect </c:v>
                </c:pt>
                <c:pt idx="1976">
                  <c:v>lysate </c:v>
                </c:pt>
                <c:pt idx="1977">
                  <c:v>multinucleated </c:v>
                </c:pt>
                <c:pt idx="1978">
                  <c:v>palate </c:v>
                </c:pt>
                <c:pt idx="1979">
                  <c:v>photomicrographs </c:v>
                </c:pt>
                <c:pt idx="1980">
                  <c:v>preloaded </c:v>
                </c:pt>
                <c:pt idx="1981">
                  <c:v>row </c:v>
                </c:pt>
                <c:pt idx="1982">
                  <c:v>spin </c:v>
                </c:pt>
                <c:pt idx="1983">
                  <c:v>stomatin </c:v>
                </c:pt>
                <c:pt idx="1984">
                  <c:v>sulcus </c:v>
                </c:pt>
                <c:pt idx="1985">
                  <c:v>surface </c:v>
                </c:pt>
                <c:pt idx="1986">
                  <c:v>wherein </c:v>
                </c:pt>
                <c:pt idx="1987">
                  <c:v>microvacuolated </c:v>
                </c:pt>
                <c:pt idx="1988">
                  <c:v>pyramidalis </c:v>
                </c:pt>
                <c:pt idx="1989">
                  <c:v>myosin </c:v>
                </c:pt>
                <c:pt idx="1990">
                  <c:v>whole </c:v>
                </c:pt>
                <c:pt idx="1991">
                  <c:v>juxtapose </c:v>
                </c:pt>
                <c:pt idx="1992">
                  <c:v>buffer </c:v>
                </c:pt>
                <c:pt idx="1993">
                  <c:v>ortholog </c:v>
                </c:pt>
                <c:pt idx="1994">
                  <c:v>cure </c:v>
                </c:pt>
                <c:pt idx="1995">
                  <c:v>pachynema </c:v>
                </c:pt>
                <c:pt idx="1996">
                  <c:v>puromycin </c:v>
                </c:pt>
                <c:pt idx="1997">
                  <c:v>put </c:v>
                </c:pt>
                <c:pt idx="1998">
                  <c:v>reorganize </c:v>
                </c:pt>
                <c:pt idx="1999">
                  <c:v>rhodopsin </c:v>
                </c:pt>
                <c:pt idx="2000">
                  <c:v>subpathways </c:v>
                </c:pt>
                <c:pt idx="2001">
                  <c:v>outgrow </c:v>
                </c:pt>
                <c:pt idx="2002">
                  <c:v>trypsinized </c:v>
                </c:pt>
                <c:pt idx="2003">
                  <c:v>endoglycosidase </c:v>
                </c:pt>
                <c:pt idx="2004">
                  <c:v>preadsorbed </c:v>
                </c:pt>
                <c:pt idx="2005">
                  <c:v>mon </c:v>
                </c:pt>
                <c:pt idx="2006">
                  <c:v>tree </c:v>
                </c:pt>
                <c:pt idx="2007">
                  <c:v>trim </c:v>
                </c:pt>
                <c:pt idx="2008">
                  <c:v>streptavidin </c:v>
                </c:pt>
                <c:pt idx="2009">
                  <c:v>dark </c:v>
                </c:pt>
                <c:pt idx="2010">
                  <c:v>divert </c:v>
                </c:pt>
                <c:pt idx="2011">
                  <c:v>exsanguinated </c:v>
                </c:pt>
                <c:pt idx="2012">
                  <c:v>minutes </c:v>
                </c:pt>
                <c:pt idx="2013">
                  <c:v>occlude </c:v>
                </c:pt>
                <c:pt idx="2014">
                  <c:v>skin </c:v>
                </c:pt>
                <c:pt idx="2015">
                  <c:v>distend </c:v>
                </c:pt>
                <c:pt idx="2016">
                  <c:v>sheep </c:v>
                </c:pt>
                <c:pt idx="2017">
                  <c:v>abut </c:v>
                </c:pt>
                <c:pt idx="2018">
                  <c:v>acteylated </c:v>
                </c:pt>
                <c:pt idx="2019">
                  <c:v>biflorus </c:v>
                </c:pt>
                <c:pt idx="2020">
                  <c:v>calreticulin </c:v>
                </c:pt>
                <c:pt idx="2021">
                  <c:v>chondrocytes </c:v>
                </c:pt>
                <c:pt idx="2022">
                  <c:v>cloud </c:v>
                </c:pt>
                <c:pt idx="2023">
                  <c:v>colour </c:v>
                </c:pt>
                <c:pt idx="2024">
                  <c:v>en </c:v>
                </c:pt>
                <c:pt idx="2025">
                  <c:v>male </c:v>
                </c:pt>
                <c:pt idx="2026">
                  <c:v>astrocytes </c:v>
                </c:pt>
                <c:pt idx="2027">
                  <c:v>calpain </c:v>
                </c:pt>
                <c:pt idx="2028">
                  <c:v>chondrogenesis </c:v>
                </c:pt>
                <c:pt idx="2029">
                  <c:v>colabeling </c:v>
                </c:pt>
                <c:pt idx="2030">
                  <c:v>cristae </c:v>
                </c:pt>
                <c:pt idx="2031">
                  <c:v>disaggregated </c:v>
                </c:pt>
                <c:pt idx="2032">
                  <c:v>hyperplasia </c:v>
                </c:pt>
                <c:pt idx="2033">
                  <c:v>lumen </c:v>
                </c:pt>
                <c:pt idx="2034">
                  <c:v>morphogenesis </c:v>
                </c:pt>
                <c:pt idx="2035">
                  <c:v>overlay </c:v>
                </c:pt>
                <c:pt idx="2036">
                  <c:v>sensory </c:v>
                </c:pt>
                <c:pt idx="2037">
                  <c:v>spindles </c:v>
                </c:pt>
                <c:pt idx="2038">
                  <c:v>summarise </c:v>
                </c:pt>
                <c:pt idx="2039">
                  <c:v>arginine </c:v>
                </c:pt>
                <c:pt idx="2040">
                  <c:v>text </c:v>
                </c:pt>
                <c:pt idx="2041">
                  <c:v>up-regulate </c:v>
                </c:pt>
                <c:pt idx="2042">
                  <c:v>adipose </c:v>
                </c:pt>
                <c:pt idx="2043">
                  <c:v>anticoagulated </c:v>
                </c:pt>
                <c:pt idx="2044">
                  <c:v>decapitate </c:v>
                </c:pt>
                <c:pt idx="2045">
                  <c:v>emit </c:v>
                </c:pt>
                <c:pt idx="2046">
                  <c:v>fetus </c:v>
                </c:pt>
                <c:pt idx="2047">
                  <c:v>hyperabsorb </c:v>
                </c:pt>
                <c:pt idx="2048">
                  <c:v>melanosome </c:v>
                </c:pt>
                <c:pt idx="2049">
                  <c:v>oven </c:v>
                </c:pt>
                <c:pt idx="2050">
                  <c:v>pump </c:v>
                </c:pt>
                <c:pt idx="2051">
                  <c:v>transferrin </c:v>
                </c:pt>
                <c:pt idx="2052">
                  <c:v>quench </c:v>
                </c:pt>
                <c:pt idx="2053">
                  <c:v>vertebrates </c:v>
                </c:pt>
                <c:pt idx="2054">
                  <c:v>coexpress </c:v>
                </c:pt>
                <c:pt idx="2055">
                  <c:v>antitragus </c:v>
                </c:pt>
                <c:pt idx="2056">
                  <c:v>exhaust </c:v>
                </c:pt>
                <c:pt idx="2057">
                  <c:v>fracture </c:v>
                </c:pt>
                <c:pt idx="2058">
                  <c:v>graft </c:v>
                </c:pt>
                <c:pt idx="2059">
                  <c:v>manage </c:v>
                </c:pt>
                <c:pt idx="2060">
                  <c:v>picture </c:v>
                </c:pt>
                <c:pt idx="2061">
                  <c:v>pin </c:v>
                </c:pt>
                <c:pt idx="2062">
                  <c:v>supervise </c:v>
                </c:pt>
                <c:pt idx="2063">
                  <c:v>unlearn </c:v>
                </c:pt>
                <c:pt idx="2064">
                  <c:v>vestibular </c:v>
                </c:pt>
                <c:pt idx="2065">
                  <c:v>wear </c:v>
                </c:pt>
                <c:pt idx="2066">
                  <c:v>witness </c:v>
                </c:pt>
                <c:pt idx="2067">
                  <c:v>coverslipped </c:v>
                </c:pt>
                <c:pt idx="2068">
                  <c:v>goblet </c:v>
                </c:pt>
                <c:pt idx="2069">
                  <c:v>parse </c:v>
                </c:pt>
                <c:pt idx="2070">
                  <c:v>query </c:v>
                </c:pt>
                <c:pt idx="2071">
                  <c:v>seal </c:v>
                </c:pt>
                <c:pt idx="2072">
                  <c:v>unmapped </c:v>
                </c:pt>
                <c:pt idx="2073">
                  <c:v>unselected </c:v>
                </c:pt>
                <c:pt idx="2074">
                  <c:v>assessment </c:v>
                </c:pt>
                <c:pt idx="2075">
                  <c:v>chelate </c:v>
                </c:pt>
                <c:pt idx="2076">
                  <c:v>dialyze </c:v>
                </c:pt>
                <c:pt idx="2077">
                  <c:v>discard </c:v>
                </c:pt>
                <c:pt idx="2078">
                  <c:v>download </c:v>
                </c:pt>
                <c:pt idx="2079">
                  <c:v>duplex </c:v>
                </c:pt>
                <c:pt idx="2080">
                  <c:v>eviscerate </c:v>
                </c:pt>
                <c:pt idx="2081">
                  <c:v>insure </c:v>
                </c:pt>
                <c:pt idx="2082">
                  <c:v>mr-s </c:v>
                </c:pt>
                <c:pt idx="2083">
                  <c:v>myoglobinuria </c:v>
                </c:pt>
                <c:pt idx="2084">
                  <c:v>negative </c:v>
                </c:pt>
                <c:pt idx="2085">
                  <c:v>outside </c:v>
                </c:pt>
                <c:pt idx="2086">
                  <c:v>partition </c:v>
                </c:pt>
                <c:pt idx="2087">
                  <c:v>purfied </c:v>
                </c:pt>
                <c:pt idx="2088">
                  <c:v>resort </c:v>
                </c:pt>
                <c:pt idx="2089">
                  <c:v>subtract </c:v>
                </c:pt>
                <c:pt idx="2090">
                  <c:v>thaw </c:v>
                </c:pt>
                <c:pt idx="2091">
                  <c:v>unsheared </c:v>
                </c:pt>
                <c:pt idx="2092">
                  <c:v>angle </c:v>
                </c:pt>
                <c:pt idx="2093">
                  <c:v>bloat </c:v>
                </c:pt>
                <c:pt idx="2094">
                  <c:v>clamp </c:v>
                </c:pt>
                <c:pt idx="2095">
                  <c:v>clump </c:v>
                </c:pt>
                <c:pt idx="2096">
                  <c:v>compile </c:v>
                </c:pt>
                <c:pt idx="2097">
                  <c:v>compliment </c:v>
                </c:pt>
                <c:pt idx="2098">
                  <c:v>hematopoiesis </c:v>
                </c:pt>
                <c:pt idx="2099">
                  <c:v>knockouts </c:v>
                </c:pt>
                <c:pt idx="2100">
                  <c:v>manufacture </c:v>
                </c:pt>
                <c:pt idx="2101">
                  <c:v>microdissected </c:v>
                </c:pt>
                <c:pt idx="2102">
                  <c:v>nonstained </c:v>
                </c:pt>
                <c:pt idx="2103">
                  <c:v>orient </c:v>
                </c:pt>
                <c:pt idx="2104">
                  <c:v>pave </c:v>
                </c:pt>
                <c:pt idx="2105">
                  <c:v>percent </c:v>
                </c:pt>
                <c:pt idx="2106">
                  <c:v>subtle </c:v>
                </c:pt>
                <c:pt idx="2107">
                  <c:v>transpose </c:v>
                </c:pt>
                <c:pt idx="2108">
                  <c:v>underdevelopment </c:v>
                </c:pt>
                <c:pt idx="2109">
                  <c:v>eosin </c:v>
                </c:pt>
                <c:pt idx="2110">
                  <c:v>nigroviridis </c:v>
                </c:pt>
                <c:pt idx="2111">
                  <c:v>cerevisiae </c:v>
                </c:pt>
                <c:pt idx="2112">
                  <c:v>acids </c:v>
                </c:pt>
                <c:pt idx="2113">
                  <c:v>cope </c:v>
                </c:pt>
                <c:pt idx="2114">
                  <c:v>anaesthetize </c:v>
                </c:pt>
                <c:pt idx="2115">
                  <c:v>methyltransferases </c:v>
                </c:pt>
                <c:pt idx="2116">
                  <c:v>lick </c:v>
                </c:pt>
                <c:pt idx="2117">
                  <c:v>acute </c:v>
                </c:pt>
                <c:pt idx="2118">
                  <c:v>antibodes </c:v>
                </c:pt>
                <c:pt idx="2119">
                  <c:v>archive </c:v>
                </c:pt>
                <c:pt idx="2120">
                  <c:v>ascribe </c:v>
                </c:pt>
                <c:pt idx="2121">
                  <c:v>ataxia </c:v>
                </c:pt>
                <c:pt idx="2122">
                  <c:v>award </c:v>
                </c:pt>
                <c:pt idx="2123">
                  <c:v>bovine </c:v>
                </c:pt>
                <c:pt idx="2124">
                  <c:v>bracket </c:v>
                </c:pt>
                <c:pt idx="2125">
                  <c:v>brightfield </c:v>
                </c:pt>
                <c:pt idx="2126">
                  <c:v>case </c:v>
                </c:pt>
                <c:pt idx="2127">
                  <c:v>cholesterol </c:v>
                </c:pt>
                <c:pt idx="2128">
                  <c:v>clip </c:v>
                </c:pt>
                <c:pt idx="2129">
                  <c:v>conceptualize </c:v>
                </c:pt>
                <c:pt idx="2130">
                  <c:v>constrain </c:v>
                </c:pt>
                <c:pt idx="2131">
                  <c:v>corticosteroids </c:v>
                </c:pt>
                <c:pt idx="2132">
                  <c:v>deem </c:v>
                </c:pt>
                <c:pt idx="2133">
                  <c:v>disable </c:v>
                </c:pt>
                <c:pt idx="2134">
                  <c:v>embryo </c:v>
                </c:pt>
                <c:pt idx="2135">
                  <c:v>entail </c:v>
                </c:pt>
                <c:pt idx="2136">
                  <c:v>enumerate </c:v>
                </c:pt>
                <c:pt idx="2137">
                  <c:v>equate </c:v>
                </c:pt>
                <c:pt idx="2138">
                  <c:v>execute </c:v>
                </c:pt>
                <c:pt idx="2139">
                  <c:v>expire </c:v>
                </c:pt>
                <c:pt idx="2140">
                  <c:v>f </c:v>
                </c:pt>
                <c:pt idx="2141">
                  <c:v>fish </c:v>
                </c:pt>
                <c:pt idx="2142">
                  <c:v>gasp </c:v>
                </c:pt>
                <c:pt idx="2143">
                  <c:v>grit </c:v>
                </c:pt>
                <c:pt idx="2144">
                  <c:v>guard </c:v>
                </c:pt>
                <c:pt idx="2145">
                  <c:v>h </c:v>
                </c:pt>
                <c:pt idx="2146">
                  <c:v>hplap </c:v>
                </c:pt>
                <c:pt idx="2147">
                  <c:v>hypernatremia </c:v>
                </c:pt>
                <c:pt idx="2148">
                  <c:v>hypovolemia </c:v>
                </c:pt>
                <c:pt idx="2149">
                  <c:v>incur </c:v>
                </c:pt>
                <c:pt idx="2150">
                  <c:v>intestines </c:v>
                </c:pt>
                <c:pt idx="2151">
                  <c:v>level </c:v>
                </c:pt>
                <c:pt idx="2152">
                  <c:v>mispatterning </c:v>
                </c:pt>
                <c:pt idx="2153">
                  <c:v>necessitate </c:v>
                </c:pt>
                <c:pt idx="2154">
                  <c:v>polymerases </c:v>
                </c:pt>
                <c:pt idx="2155">
                  <c:v>primer </c:v>
                </c:pt>
                <c:pt idx="2156">
                  <c:v>print </c:v>
                </c:pt>
                <c:pt idx="2157">
                  <c:v>pseudogenes </c:v>
                </c:pt>
                <c:pt idx="2158">
                  <c:v>quantitative </c:v>
                </c:pt>
                <c:pt idx="2159">
                  <c:v>radioactive </c:v>
                </c:pt>
                <c:pt idx="2160">
                  <c:v>recurrent </c:v>
                </c:pt>
                <c:pt idx="2161">
                  <c:v>relearn </c:v>
                </c:pt>
                <c:pt idx="2162">
                  <c:v>repetitive </c:v>
                </c:pt>
                <c:pt idx="2163">
                  <c:v>ride </c:v>
                </c:pt>
                <c:pt idx="2164">
                  <c:v>seizure </c:v>
                </c:pt>
                <c:pt idx="2165">
                  <c:v>species </c:v>
                </c:pt>
                <c:pt idx="2166">
                  <c:v>stillborns </c:v>
                </c:pt>
                <c:pt idx="2167">
                  <c:v>stride </c:v>
                </c:pt>
                <c:pt idx="2168">
                  <c:v>subserve </c:v>
                </c:pt>
                <c:pt idx="2169">
                  <c:v>synapses </c:v>
                </c:pt>
                <c:pt idx="2170">
                  <c:v>task </c:v>
                </c:pt>
                <c:pt idx="2171">
                  <c:v>transactivates </c:v>
                </c:pt>
                <c:pt idx="2172">
                  <c:v>transgenes </c:v>
                </c:pt>
                <c:pt idx="2173">
                  <c:v>vasopressin </c:v>
                </c:pt>
                <c:pt idx="2174">
                  <c:v>weave </c:v>
                </c:pt>
                <c:pt idx="2175">
                  <c:v>xt </c:v>
                </c:pt>
                <c:pt idx="2176">
                  <c:v>conflict </c:v>
                </c:pt>
                <c:pt idx="2177">
                  <c:v>excessive </c:v>
                </c:pt>
                <c:pt idx="2178">
                  <c:v>fissure </c:v>
                </c:pt>
                <c:pt idx="2179">
                  <c:v>fluid </c:v>
                </c:pt>
                <c:pt idx="2180">
                  <c:v>osteoclast </c:v>
                </c:pt>
                <c:pt idx="2181">
                  <c:v>regress </c:v>
                </c:pt>
                <c:pt idx="2182">
                  <c:v>neutralize </c:v>
                </c:pt>
                <c:pt idx="2183">
                  <c:v>filament </c:v>
                </c:pt>
                <c:pt idx="2184">
                  <c:v>glutamate </c:v>
                </c:pt>
                <c:pt idx="2185">
                  <c:v>oscillate </c:v>
                </c:pt>
                <c:pt idx="2186">
                  <c:v>transgene </c:v>
                </c:pt>
                <c:pt idx="2187">
                  <c:v>float </c:v>
                </c:pt>
                <c:pt idx="2188">
                  <c:v>harden </c:v>
                </c:pt>
                <c:pt idx="2189">
                  <c:v>crystallize </c:v>
                </c:pt>
                <c:pt idx="2190">
                  <c:v>cyclin </c:v>
                </c:pt>
                <c:pt idx="2191">
                  <c:v>habituate </c:v>
                </c:pt>
                <c:pt idx="2192">
                  <c:v>kinesin </c:v>
                </c:pt>
                <c:pt idx="2193">
                  <c:v>methylenetetrahydrofalate </c:v>
                </c:pt>
                <c:pt idx="2194">
                  <c:v>tetraploid </c:v>
                </c:pt>
                <c:pt idx="2195">
                  <c:v>laboratories </c:v>
                </c:pt>
                <c:pt idx="2196">
                  <c:v>ventrum </c:v>
                </c:pt>
                <c:pt idx="2197">
                  <c:v>] </c:v>
                </c:pt>
                <c:pt idx="2198">
                  <c:v>arrowhead </c:v>
                </c:pt>
                <c:pt idx="2199">
                  <c:v>colocalizing </c:v>
                </c:pt>
                <c:pt idx="2200">
                  <c:v>daunt </c:v>
                </c:pt>
                <c:pt idx="2201">
                  <c:v>delimit </c:v>
                </c:pt>
                <c:pt idx="2202">
                  <c:v>distant </c:v>
                </c:pt>
                <c:pt idx="2203">
                  <c:v>dog </c:v>
                </c:pt>
                <c:pt idx="2204">
                  <c:v>drain </c:v>
                </c:pt>
                <c:pt idx="2205">
                  <c:v>engulfment </c:v>
                </c:pt>
                <c:pt idx="2206">
                  <c:v>enlighten </c:v>
                </c:pt>
                <c:pt idx="2207">
                  <c:v>erupt </c:v>
                </c:pt>
                <c:pt idx="2208">
                  <c:v>evident </c:v>
                </c:pt>
                <c:pt idx="2209">
                  <c:v>fine-map </c:v>
                </c:pt>
                <c:pt idx="2210">
                  <c:v>flag </c:v>
                </c:pt>
                <c:pt idx="2211">
                  <c:v>gel </c:v>
                </c:pt>
                <c:pt idx="2212">
                  <c:v>hinder </c:v>
                </c:pt>
                <c:pt idx="2213">
                  <c:v>hormones </c:v>
                </c:pt>
                <c:pt idx="2214">
                  <c:v>impinge </c:v>
                </c:pt>
                <c:pt idx="2215">
                  <c:v>incorrect </c:v>
                </c:pt>
                <c:pt idx="2216">
                  <c:v>kindred </c:v>
                </c:pt>
                <c:pt idx="2217">
                  <c:v>license </c:v>
                </c:pt>
                <c:pt idx="2218">
                  <c:v>m </c:v>
                </c:pt>
                <c:pt idx="2219">
                  <c:v>mixedbred </c:v>
                </c:pt>
                <c:pt idx="2220">
                  <c:v>molecular </c:v>
                </c:pt>
                <c:pt idx="2221">
                  <c:v>myelin </c:v>
                </c:pt>
                <c:pt idx="2222">
                  <c:v>nod </c:v>
                </c:pt>
                <c:pt idx="2223">
                  <c:v>perpetuate </c:v>
                </c:pt>
                <c:pt idx="2224">
                  <c:v>phred </c:v>
                </c:pt>
                <c:pt idx="2225">
                  <c:v>pufferfish </c:v>
                </c:pt>
                <c:pt idx="2226">
                  <c:v>radiate </c:v>
                </c:pt>
                <c:pt idx="2227">
                  <c:v>ranbp2 </c:v>
                </c:pt>
                <c:pt idx="2228">
                  <c:v>randomize </c:v>
                </c:pt>
                <c:pt idx="2229">
                  <c:v>reanalyzed </c:v>
                </c:pt>
                <c:pt idx="2230">
                  <c:v>recombinant </c:v>
                </c:pt>
                <c:pt idx="2231">
                  <c:v>reject </c:v>
                </c:pt>
                <c:pt idx="2232">
                  <c:v>scramble </c:v>
                </c:pt>
                <c:pt idx="2233">
                  <c:v>sitosterolemia </c:v>
                </c:pt>
                <c:pt idx="2234">
                  <c:v>specific </c:v>
                </c:pt>
                <c:pt idx="2235">
                  <c:v>stage </c:v>
                </c:pt>
                <c:pt idx="2236">
                  <c:v>suit </c:v>
                </c:pt>
                <c:pt idx="2237">
                  <c:v>tabulate </c:v>
                </c:pt>
                <c:pt idx="2238">
                  <c:v>undulate </c:v>
                </c:pt>
                <c:pt idx="2239">
                  <c:v>wrinkle </c:v>
                </c:pt>
                <c:pt idx="2240">
                  <c:v>zygotes </c:v>
                </c:pt>
                <c:pt idx="2241">
                  <c:v>curated </c:v>
                </c:pt>
                <c:pt idx="2242">
                  <c:v>kb </c:v>
                </c:pt>
                <c:pt idx="2243">
                  <c:v>positives </c:v>
                </c:pt>
                <c:pt idx="2244">
                  <c:v>prim </c:v>
                </c:pt>
                <c:pt idx="2245">
                  <c:v>rehybridized </c:v>
                </c:pt>
                <c:pt idx="2246">
                  <c:v>vs </c:v>
                </c:pt>
                <c:pt idx="2247">
                  <c:v>homozygote </c:v>
                </c:pt>
                <c:pt idx="2248">
                  <c:v>nucleotides </c:v>
                </c:pt>
                <c:pt idx="2249">
                  <c:v>bury </c:v>
                </c:pt>
                <c:pt idx="2250">
                  <c:v>infuse </c:v>
                </c:pt>
                <c:pt idx="2251">
                  <c:v>inconsistent </c:v>
                </c:pt>
                <c:pt idx="2252">
                  <c:v>transpire </c:v>
                </c:pt>
                <c:pt idx="2253">
                  <c:v>prewarmed </c:v>
                </c:pt>
                <c:pt idx="2254">
                  <c:v>revert </c:v>
                </c:pt>
                <c:pt idx="2255">
                  <c:v>alanine </c:v>
                </c:pt>
                <c:pt idx="2256">
                  <c:v>vortexed </c:v>
                </c:pt>
                <c:pt idx="2257">
                  <c:v>swim </c:v>
                </c:pt>
                <c:pt idx="2258">
                  <c:v>solubilized </c:v>
                </c:pt>
                <c:pt idx="2259">
                  <c:v>immunoassay </c:v>
                </c:pt>
                <c:pt idx="2260">
                  <c:v>approve </c:v>
                </c:pt>
                <c:pt idx="2261">
                  <c:v>deparaffinized </c:v>
                </c:pt>
                <c:pt idx="2262">
                  <c:v>goat </c:v>
                </c:pt>
                <c:pt idx="2263">
                  <c:v>precleared </c:v>
                </c:pt>
                <c:pt idx="2264">
                  <c:v>raft </c:v>
                </c:pt>
                <c:pt idx="2265">
                  <c:v>tau </c:v>
                </c:pt>
                <c:pt idx="2266">
                  <c:v>monocytes </c:v>
                </c:pt>
                <c:pt idx="2267">
                  <c:v>rehydrated </c:v>
                </c:pt>
                <c:pt idx="2268">
                  <c:v>androgen </c:v>
                </c:pt>
                <c:pt idx="2269">
                  <c:v>worsen </c:v>
                </c:pt>
                <c:pt idx="2270">
                  <c:v>autoclave </c:v>
                </c:pt>
                <c:pt idx="2271">
                  <c:v>deprive </c:v>
                </c:pt>
                <c:pt idx="2272">
                  <c:v>orthologs </c:v>
                </c:pt>
                <c:pt idx="2273">
                  <c:v>sexual </c:v>
                </c:pt>
                <c:pt idx="2274">
                  <c:v>sterilize </c:v>
                </c:pt>
                <c:pt idx="2275">
                  <c:v>stimulusx </c:v>
                </c:pt>
                <c:pt idx="2276">
                  <c:v>decalcify </c:v>
                </c:pt>
                <c:pt idx="2277">
                  <c:v>anti-mouse </c:v>
                </c:pt>
                <c:pt idx="2278">
                  <c:v>losses </c:v>
                </c:pt>
                <c:pt idx="2279">
                  <c:v>thrombin </c:v>
                </c:pt>
                <c:pt idx="2280">
                  <c:v>val190 </c:v>
                </c:pt>
                <c:pt idx="2281">
                  <c:v>excrete </c:v>
                </c:pt>
                <c:pt idx="2282">
                  <c:v>climb </c:v>
                </c:pt>
                <c:pt idx="2283">
                  <c:v>postfixed </c:v>
                </c:pt>
                <c:pt idx="2284">
                  <c:v>+/+ </c:v>
                </c:pt>
                <c:pt idx="2285">
                  <c:v>absent </c:v>
                </c:pt>
                <c:pt idx="2286">
                  <c:v>cathepsin </c:v>
                </c:pt>
                <c:pt idx="2287">
                  <c:v>fetal </c:v>
                </c:pt>
                <c:pt idx="2288">
                  <c:v>follicles </c:v>
                </c:pt>
                <c:pt idx="2289">
                  <c:v>furrow </c:v>
                </c:pt>
                <c:pt idx="2290">
                  <c:v>immunostanining </c:v>
                </c:pt>
                <c:pt idx="2291">
                  <c:v>intermingle </c:v>
                </c:pt>
                <c:pt idx="2292">
                  <c:v>objectives </c:v>
                </c:pt>
                <c:pt idx="2293">
                  <c:v>proteinase </c:v>
                </c:pt>
                <c:pt idx="2294">
                  <c:v>quantitate </c:v>
                </c:pt>
                <c:pt idx="2295">
                  <c:v>sonicated </c:v>
                </c:pt>
                <c:pt idx="2296">
                  <c:v>stall </c:v>
                </c:pt>
                <c:pt idx="2297">
                  <c:v>taste </c:v>
                </c:pt>
                <c:pt idx="2298">
                  <c:v>vesiculate </c:v>
                </c:pt>
                <c:pt idx="2299">
                  <c:v>fetuses </c:v>
                </c:pt>
                <c:pt idx="2300">
                  <c:v>cool </c:v>
                </c:pt>
                <c:pt idx="2301">
                  <c:v>extrapolate </c:v>
                </c:pt>
                <c:pt idx="2302">
                  <c:v>dehydrate </c:v>
                </c:pt>
                <c:pt idx="2303">
                  <c:v>acrylamide </c:v>
                </c:pt>
                <c:pt idx="2304">
                  <c:v>apparatus </c:v>
                </c:pt>
                <c:pt idx="2305">
                  <c:v>self-anneal </c:v>
                </c:pt>
                <c:pt idx="2306">
                  <c:v>shuttle </c:v>
                </c:pt>
                <c:pt idx="2307">
                  <c:v>smooth </c:v>
                </c:pt>
                <c:pt idx="2308">
                  <c:v>tether </c:v>
                </c:pt>
                <c:pt idx="2309">
                  <c:v>unmagnified </c:v>
                </c:pt>
                <c:pt idx="2310">
                  <c:v>os </c:v>
                </c:pt>
                <c:pt idx="2311">
                  <c:v>aerate </c:v>
                </c:pt>
                <c:pt idx="2312">
                  <c:v>amplitude </c:v>
                </c:pt>
                <c:pt idx="2313">
                  <c:v>caveoli </c:v>
                </c:pt>
                <c:pt idx="2314">
                  <c:v>cube </c:v>
                </c:pt>
                <c:pt idx="2315">
                  <c:v>deparafinized </c:v>
                </c:pt>
                <c:pt idx="2316">
                  <c:v>derivatized </c:v>
                </c:pt>
                <c:pt idx="2317">
                  <c:v>electroblotting </c:v>
                </c:pt>
                <c:pt idx="2318">
                  <c:v>electrotransferred </c:v>
                </c:pt>
                <c:pt idx="2319">
                  <c:v>evaporate </c:v>
                </c:pt>
                <c:pt idx="2320">
                  <c:v>film </c:v>
                </c:pt>
                <c:pt idx="2321">
                  <c:v>finish </c:v>
                </c:pt>
                <c:pt idx="2322">
                  <c:v>hyperpigmented </c:v>
                </c:pt>
                <c:pt idx="2323">
                  <c:v>invariant </c:v>
                </c:pt>
                <c:pt idx="2324">
                  <c:v>macerate </c:v>
                </c:pt>
                <c:pt idx="2325">
                  <c:v>microwave </c:v>
                </c:pt>
                <c:pt idx="2326">
                  <c:v>motorize </c:v>
                </c:pt>
                <c:pt idx="2327">
                  <c:v>poststained </c:v>
                </c:pt>
                <c:pt idx="2328">
                  <c:v>powder </c:v>
                </c:pt>
                <c:pt idx="2329">
                  <c:v>redissolved </c:v>
                </c:pt>
                <c:pt idx="2330">
                  <c:v>saponify </c:v>
                </c:pt>
                <c:pt idx="2331">
                  <c:v>scrap </c:v>
                </c:pt>
                <c:pt idx="2332">
                  <c:v>secure </c:v>
                </c:pt>
                <c:pt idx="2333">
                  <c:v>side </c:v>
                </c:pt>
                <c:pt idx="2334">
                  <c:v>sonified </c:v>
                </c:pt>
                <c:pt idx="2335">
                  <c:v>specimens </c:v>
                </c:pt>
                <c:pt idx="2336">
                  <c:v>split </c:v>
                </c:pt>
                <c:pt idx="2337">
                  <c:v>sputter </c:v>
                </c:pt>
                <c:pt idx="2338">
                  <c:v>triturated </c:v>
                </c:pt>
                <c:pt idx="2339">
                  <c:v>tube </c:v>
                </c:pt>
                <c:pt idx="2340">
                  <c:v>unalleviated </c:v>
                </c:pt>
                <c:pt idx="2341">
                  <c:v>unlabeled </c:v>
                </c:pt>
                <c:pt idx="2342">
                  <c:v>pulverize </c:v>
                </c:pt>
                <c:pt idx="2343">
                  <c:v>submerge </c:v>
                </c:pt>
                <c:pt idx="2344">
                  <c:v>titrate </c:v>
                </c:pt>
                <c:pt idx="2345">
                  <c:v>acclimate </c:v>
                </c:pt>
                <c:pt idx="2346">
                  <c:v>acclimatize </c:v>
                </c:pt>
                <c:pt idx="2347">
                  <c:v>accustom </c:v>
                </c:pt>
                <c:pt idx="2348">
                  <c:v>adenomatous </c:v>
                </c:pt>
                <c:pt idx="2349">
                  <c:v>afflict </c:v>
                </c:pt>
                <c:pt idx="2350">
                  <c:v>alignment </c:v>
                </c:pt>
                <c:pt idx="2351">
                  <c:v>attractive </c:v>
                </c:pt>
                <c:pt idx="2352">
                  <c:v>bile </c:v>
                </c:pt>
                <c:pt idx="2353">
                  <c:v>blind </c:v>
                </c:pt>
                <c:pt idx="2354">
                  <c:v>buy </c:v>
                </c:pt>
                <c:pt idx="2355">
                  <c:v>categorize </c:v>
                </c:pt>
                <c:pt idx="2356">
                  <c:v>data </c:v>
                </c:pt>
                <c:pt idx="2357">
                  <c:v>deal </c:v>
                </c:pt>
                <c:pt idx="2358">
                  <c:v>deparaffinzed </c:v>
                </c:pt>
                <c:pt idx="2359">
                  <c:v>divergent </c:v>
                </c:pt>
                <c:pt idx="2360">
                  <c:v>dopamine </c:v>
                </c:pt>
                <c:pt idx="2361">
                  <c:v>drift </c:v>
                </c:pt>
                <c:pt idx="2362">
                  <c:v>euthanizing </c:v>
                </c:pt>
                <c:pt idx="2363">
                  <c:v>face </c:v>
                </c:pt>
                <c:pt idx="2364">
                  <c:v>guidelines </c:v>
                </c:pt>
                <c:pt idx="2365">
                  <c:v>hemizygotes </c:v>
                </c:pt>
                <c:pt idx="2366">
                  <c:v>inbreeding </c:v>
                </c:pt>
                <c:pt idx="2367">
                  <c:v>ink </c:v>
                </c:pt>
                <c:pt idx="2368">
                  <c:v>intermix </c:v>
                </c:pt>
                <c:pt idx="2369">
                  <c:v>intubate </c:v>
                </c:pt>
                <c:pt idx="2370">
                  <c:v>j </c:v>
                </c:pt>
                <c:pt idx="2371">
                  <c:v>king </c:v>
                </c:pt>
                <c:pt idx="2372">
                  <c:v>lacerate </c:v>
                </c:pt>
                <c:pt idx="2373">
                  <c:v>measurement </c:v>
                </c:pt>
                <c:pt idx="2374">
                  <c:v>microsomes </c:v>
                </c:pt>
                <c:pt idx="2375">
                  <c:v>moonshine </c:v>
                </c:pt>
                <c:pt idx="2376">
                  <c:v>mucus </c:v>
                </c:pt>
                <c:pt idx="2377">
                  <c:v>nonmedicated </c:v>
                </c:pt>
                <c:pt idx="2378">
                  <c:v>obligate </c:v>
                </c:pt>
                <c:pt idx="2379">
                  <c:v>oldest </c:v>
                </c:pt>
                <c:pt idx="2380">
                  <c:v>osteoclasts </c:v>
                </c:pt>
                <c:pt idx="2381">
                  <c:v>overcoat </c:v>
                </c:pt>
                <c:pt idx="2382">
                  <c:v>oxygen </c:v>
                </c:pt>
                <c:pt idx="2383">
                  <c:v>paw </c:v>
                </c:pt>
                <c:pt idx="2384">
                  <c:v>pluck </c:v>
                </c:pt>
                <c:pt idx="2385">
                  <c:v>prechilled </c:v>
                </c:pt>
                <c:pt idx="2386">
                  <c:v>retrain </c:v>
                </c:pt>
                <c:pt idx="2387">
                  <c:v>revolutionize </c:v>
                </c:pt>
                <c:pt idx="2388">
                  <c:v>room </c:v>
                </c:pt>
                <c:pt idx="2389">
                  <c:v>schedule </c:v>
                </c:pt>
                <c:pt idx="2390">
                  <c:v>soil </c:v>
                </c:pt>
                <c:pt idx="2391">
                  <c:v>state </c:v>
                </c:pt>
                <c:pt idx="2392">
                  <c:v>sucrose </c:v>
                </c:pt>
                <c:pt idx="2393">
                  <c:v>synthesis </c:v>
                </c:pt>
                <c:pt idx="2394">
                  <c:v>wrist </c:v>
                </c:pt>
                <c:pt idx="2395">
                  <c:v>dorsoventral </c:v>
                </c:pt>
                <c:pt idx="2396">
                  <c:v>grid </c:v>
                </c:pt>
                <c:pt idx="2397">
                  <c:v>light </c:v>
                </c:pt>
                <c:pt idx="2398">
                  <c:v>retract </c:v>
                </c:pt>
                <c:pt idx="2399">
                  <c:v>nonrewarded </c:v>
                </c:pt>
                <c:pt idx="2400">
                  <c:v>water </c:v>
                </c:pt>
                <c:pt idx="2401">
                  <c:v>appropriate </c:v>
                </c:pt>
                <c:pt idx="2402">
                  <c:v>body </c:v>
                </c:pt>
                <c:pt idx="2403">
                  <c:v>failure </c:v>
                </c:pt>
                <c:pt idx="2404">
                  <c:v>head </c:v>
                </c:pt>
                <c:pt idx="2405">
                  <c:v>organelle </c:v>
                </c:pt>
              </c:strCache>
            </c:strRef>
          </c:cat>
          <c:val>
            <c:numRef>
              <c:f>result.txt!$D$2:$D$2407</c:f>
              <c:numCache>
                <c:formatCode>General</c:formatCode>
                <c:ptCount val="2406"/>
                <c:pt idx="0">
                  <c:v>0.0</c:v>
                </c:pt>
                <c:pt idx="1">
                  <c:v>0.0</c:v>
                </c:pt>
                <c:pt idx="2">
                  <c:v>0.0</c:v>
                </c:pt>
                <c:pt idx="3">
                  <c:v>0.0</c:v>
                </c:pt>
                <c:pt idx="4">
                  <c:v>0.0</c:v>
                </c:pt>
                <c:pt idx="5">
                  <c:v>0.0</c:v>
                </c:pt>
                <c:pt idx="6">
                  <c:v>0.0</c:v>
                </c:pt>
                <c:pt idx="7">
                  <c:v>0.0</c:v>
                </c:pt>
                <c:pt idx="8">
                  <c:v>0.0</c:v>
                </c:pt>
                <c:pt idx="9">
                  <c:v>0.0162513553605</c:v>
                </c:pt>
                <c:pt idx="10">
                  <c:v>0.0</c:v>
                </c:pt>
                <c:pt idx="11">
                  <c:v>0.0</c:v>
                </c:pt>
                <c:pt idx="12">
                  <c:v>0.0</c:v>
                </c:pt>
                <c:pt idx="13">
                  <c:v>0.0</c:v>
                </c:pt>
                <c:pt idx="14">
                  <c:v>0.0</c:v>
                </c:pt>
                <c:pt idx="15">
                  <c:v>0.0</c:v>
                </c:pt>
                <c:pt idx="16">
                  <c:v>0.0</c:v>
                </c:pt>
                <c:pt idx="17">
                  <c:v>0.0</c:v>
                </c:pt>
                <c:pt idx="18">
                  <c:v>0.0</c:v>
                </c:pt>
                <c:pt idx="19">
                  <c:v>0.0</c:v>
                </c:pt>
                <c:pt idx="20">
                  <c:v>0.0</c:v>
                </c:pt>
                <c:pt idx="21">
                  <c:v>0.0</c:v>
                </c:pt>
                <c:pt idx="22">
                  <c:v>0.0</c:v>
                </c:pt>
                <c:pt idx="23">
                  <c:v>0.0</c:v>
                </c:pt>
                <c:pt idx="24">
                  <c:v>0.0</c:v>
                </c:pt>
                <c:pt idx="25">
                  <c:v>0.0</c:v>
                </c:pt>
                <c:pt idx="26">
                  <c:v>0.0</c:v>
                </c:pt>
                <c:pt idx="27">
                  <c:v>0.0</c:v>
                </c:pt>
                <c:pt idx="28">
                  <c:v>0.0</c:v>
                </c:pt>
                <c:pt idx="29">
                  <c:v>0.0</c:v>
                </c:pt>
                <c:pt idx="30">
                  <c:v>0.0</c:v>
                </c:pt>
                <c:pt idx="31">
                  <c:v>0.0</c:v>
                </c:pt>
                <c:pt idx="32">
                  <c:v>0.0</c:v>
                </c:pt>
                <c:pt idx="33">
                  <c:v>0.0</c:v>
                </c:pt>
                <c:pt idx="34">
                  <c:v>0.0</c:v>
                </c:pt>
                <c:pt idx="35">
                  <c:v>0.0</c:v>
                </c:pt>
                <c:pt idx="36">
                  <c:v>0.0</c:v>
                </c:pt>
                <c:pt idx="37">
                  <c:v>0.0</c:v>
                </c:pt>
                <c:pt idx="38">
                  <c:v>0.0321146875568</c:v>
                </c:pt>
                <c:pt idx="39">
                  <c:v>0.0</c:v>
                </c:pt>
                <c:pt idx="40">
                  <c:v>0.0</c:v>
                </c:pt>
                <c:pt idx="41">
                  <c:v>0.0</c:v>
                </c:pt>
                <c:pt idx="42">
                  <c:v>0.0</c:v>
                </c:pt>
                <c:pt idx="43">
                  <c:v>0.0</c:v>
                </c:pt>
                <c:pt idx="44">
                  <c:v>0.0</c:v>
                </c:pt>
                <c:pt idx="45">
                  <c:v>0.0</c:v>
                </c:pt>
                <c:pt idx="46">
                  <c:v>0.0</c:v>
                </c:pt>
                <c:pt idx="47">
                  <c:v>0.0356708706243</c:v>
                </c:pt>
                <c:pt idx="48">
                  <c:v>0.0</c:v>
                </c:pt>
                <c:pt idx="49">
                  <c:v>0.0</c:v>
                </c:pt>
                <c:pt idx="50">
                  <c:v>0.0</c:v>
                </c:pt>
                <c:pt idx="51">
                  <c:v>0.0</c:v>
                </c:pt>
                <c:pt idx="52">
                  <c:v>0.0</c:v>
                </c:pt>
                <c:pt idx="53">
                  <c:v>0.0</c:v>
                </c:pt>
                <c:pt idx="54">
                  <c:v>0.0</c:v>
                </c:pt>
                <c:pt idx="55">
                  <c:v>0.0</c:v>
                </c:pt>
                <c:pt idx="56">
                  <c:v>0.0</c:v>
                </c:pt>
                <c:pt idx="57">
                  <c:v>0.0</c:v>
                </c:pt>
                <c:pt idx="58">
                  <c:v>0.0381088931705</c:v>
                </c:pt>
                <c:pt idx="59">
                  <c:v>0.0</c:v>
                </c:pt>
                <c:pt idx="60">
                  <c:v>0.0</c:v>
                </c:pt>
                <c:pt idx="61">
                  <c:v>0.0</c:v>
                </c:pt>
                <c:pt idx="62">
                  <c:v>0.0</c:v>
                </c:pt>
                <c:pt idx="63">
                  <c:v>0.0</c:v>
                </c:pt>
                <c:pt idx="64">
                  <c:v>0.0</c:v>
                </c:pt>
                <c:pt idx="65">
                  <c:v>0.0</c:v>
                </c:pt>
                <c:pt idx="66">
                  <c:v>0.0</c:v>
                </c:pt>
                <c:pt idx="67">
                  <c:v>0.0</c:v>
                </c:pt>
                <c:pt idx="68">
                  <c:v>0.0</c:v>
                </c:pt>
                <c:pt idx="69">
                  <c:v>0.0</c:v>
                </c:pt>
                <c:pt idx="70">
                  <c:v>0.0</c:v>
                </c:pt>
                <c:pt idx="71">
                  <c:v>0.0</c:v>
                </c:pt>
                <c:pt idx="72">
                  <c:v>0.0</c:v>
                </c:pt>
                <c:pt idx="73">
                  <c:v>0.0</c:v>
                </c:pt>
                <c:pt idx="74">
                  <c:v>0.0</c:v>
                </c:pt>
                <c:pt idx="75">
                  <c:v>0.0</c:v>
                </c:pt>
                <c:pt idx="76">
                  <c:v>0.0</c:v>
                </c:pt>
                <c:pt idx="77">
                  <c:v>0.0</c:v>
                </c:pt>
                <c:pt idx="78">
                  <c:v>0.0</c:v>
                </c:pt>
                <c:pt idx="79">
                  <c:v>0.0</c:v>
                </c:pt>
                <c:pt idx="80">
                  <c:v>0.0</c:v>
                </c:pt>
                <c:pt idx="81">
                  <c:v>0.0</c:v>
                </c:pt>
                <c:pt idx="82">
                  <c:v>0.0</c:v>
                </c:pt>
                <c:pt idx="83">
                  <c:v>0.0</c:v>
                </c:pt>
                <c:pt idx="84">
                  <c:v>0.0</c:v>
                </c:pt>
                <c:pt idx="85">
                  <c:v>0.0</c:v>
                </c:pt>
                <c:pt idx="86">
                  <c:v>0.0</c:v>
                </c:pt>
                <c:pt idx="87">
                  <c:v>0.0</c:v>
                </c:pt>
                <c:pt idx="88">
                  <c:v>0.0</c:v>
                </c:pt>
                <c:pt idx="89">
                  <c:v>0.0</c:v>
                </c:pt>
                <c:pt idx="90">
                  <c:v>0.0472028588314</c:v>
                </c:pt>
                <c:pt idx="91">
                  <c:v>0.0</c:v>
                </c:pt>
                <c:pt idx="92">
                  <c:v>0.0</c:v>
                </c:pt>
                <c:pt idx="93">
                  <c:v>0.0</c:v>
                </c:pt>
                <c:pt idx="94">
                  <c:v>0.0</c:v>
                </c:pt>
                <c:pt idx="95">
                  <c:v>0.0</c:v>
                </c:pt>
                <c:pt idx="96">
                  <c:v>0.0</c:v>
                </c:pt>
                <c:pt idx="97">
                  <c:v>0.0490577759913</c:v>
                </c:pt>
                <c:pt idx="98">
                  <c:v>0.0</c:v>
                </c:pt>
                <c:pt idx="99">
                  <c:v>0.049593337249</c:v>
                </c:pt>
                <c:pt idx="100">
                  <c:v>0.0</c:v>
                </c:pt>
                <c:pt idx="101">
                  <c:v>0.0</c:v>
                </c:pt>
                <c:pt idx="102">
                  <c:v>0.0501864140929</c:v>
                </c:pt>
                <c:pt idx="103">
                  <c:v>0.0</c:v>
                </c:pt>
                <c:pt idx="104">
                  <c:v>0.0</c:v>
                </c:pt>
                <c:pt idx="105">
                  <c:v>0.0</c:v>
                </c:pt>
                <c:pt idx="106">
                  <c:v>0.0518830180743</c:v>
                </c:pt>
                <c:pt idx="107">
                  <c:v>0.0</c:v>
                </c:pt>
                <c:pt idx="108">
                  <c:v>0.0</c:v>
                </c:pt>
                <c:pt idx="109">
                  <c:v>0.0</c:v>
                </c:pt>
                <c:pt idx="110">
                  <c:v>0.0</c:v>
                </c:pt>
                <c:pt idx="111">
                  <c:v>0.052874630265</c:v>
                </c:pt>
                <c:pt idx="112">
                  <c:v>0.0531333357999</c:v>
                </c:pt>
                <c:pt idx="113">
                  <c:v>0.0</c:v>
                </c:pt>
                <c:pt idx="114">
                  <c:v>0.0</c:v>
                </c:pt>
                <c:pt idx="115">
                  <c:v>0.0</c:v>
                </c:pt>
                <c:pt idx="116">
                  <c:v>0.0</c:v>
                </c:pt>
                <c:pt idx="117">
                  <c:v>0.0</c:v>
                </c:pt>
                <c:pt idx="118">
                  <c:v>0.0</c:v>
                </c:pt>
                <c:pt idx="119">
                  <c:v>0.0</c:v>
                </c:pt>
                <c:pt idx="120">
                  <c:v>0.0</c:v>
                </c:pt>
                <c:pt idx="121">
                  <c:v>0.0</c:v>
                </c:pt>
                <c:pt idx="122">
                  <c:v>0.0551919634282</c:v>
                </c:pt>
                <c:pt idx="123">
                  <c:v>0.0</c:v>
                </c:pt>
                <c:pt idx="124">
                  <c:v>0.0</c:v>
                </c:pt>
                <c:pt idx="125">
                  <c:v>0.0</c:v>
                </c:pt>
                <c:pt idx="126">
                  <c:v>0.0</c:v>
                </c:pt>
                <c:pt idx="127">
                  <c:v>0.0</c:v>
                </c:pt>
                <c:pt idx="128">
                  <c:v>0.0</c:v>
                </c:pt>
                <c:pt idx="129">
                  <c:v>0.0</c:v>
                </c:pt>
                <c:pt idx="130">
                  <c:v>0.0</c:v>
                </c:pt>
                <c:pt idx="131">
                  <c:v>0.0</c:v>
                </c:pt>
                <c:pt idx="132">
                  <c:v>0.0</c:v>
                </c:pt>
                <c:pt idx="133">
                  <c:v>0.0</c:v>
                </c:pt>
                <c:pt idx="134">
                  <c:v>0.0</c:v>
                </c:pt>
                <c:pt idx="135">
                  <c:v>0.0</c:v>
                </c:pt>
                <c:pt idx="136">
                  <c:v>0.0</c:v>
                </c:pt>
                <c:pt idx="137">
                  <c:v>0.0</c:v>
                </c:pt>
                <c:pt idx="138">
                  <c:v>0.0</c:v>
                </c:pt>
                <c:pt idx="139">
                  <c:v>0.0</c:v>
                </c:pt>
                <c:pt idx="140">
                  <c:v>0.0</c:v>
                </c:pt>
                <c:pt idx="141">
                  <c:v>0.0</c:v>
                </c:pt>
                <c:pt idx="142">
                  <c:v>0.0</c:v>
                </c:pt>
                <c:pt idx="143">
                  <c:v>0.0</c:v>
                </c:pt>
                <c:pt idx="144">
                  <c:v>0.0</c:v>
                </c:pt>
                <c:pt idx="145">
                  <c:v>0.0</c:v>
                </c:pt>
                <c:pt idx="146">
                  <c:v>0.0</c:v>
                </c:pt>
                <c:pt idx="147">
                  <c:v>0.0</c:v>
                </c:pt>
                <c:pt idx="148">
                  <c:v>0.0</c:v>
                </c:pt>
                <c:pt idx="149">
                  <c:v>0.0</c:v>
                </c:pt>
                <c:pt idx="150">
                  <c:v>0.0</c:v>
                </c:pt>
                <c:pt idx="151">
                  <c:v>0.0</c:v>
                </c:pt>
                <c:pt idx="152">
                  <c:v>0.0656958274164</c:v>
                </c:pt>
                <c:pt idx="153">
                  <c:v>0.0</c:v>
                </c:pt>
                <c:pt idx="154">
                  <c:v>0.0</c:v>
                </c:pt>
                <c:pt idx="155">
                  <c:v>0.0</c:v>
                </c:pt>
                <c:pt idx="156">
                  <c:v>0.0661836020083</c:v>
                </c:pt>
                <c:pt idx="157">
                  <c:v>0.066371992921</c:v>
                </c:pt>
                <c:pt idx="158">
                  <c:v>0.0</c:v>
                </c:pt>
                <c:pt idx="159">
                  <c:v>0.0</c:v>
                </c:pt>
                <c:pt idx="160">
                  <c:v>0.0</c:v>
                </c:pt>
                <c:pt idx="161">
                  <c:v>0.067291110259</c:v>
                </c:pt>
                <c:pt idx="162">
                  <c:v>0.0</c:v>
                </c:pt>
                <c:pt idx="163">
                  <c:v>0.0</c:v>
                </c:pt>
                <c:pt idx="164">
                  <c:v>0.0</c:v>
                </c:pt>
                <c:pt idx="165">
                  <c:v>0.0</c:v>
                </c:pt>
                <c:pt idx="166">
                  <c:v>0.0</c:v>
                </c:pt>
                <c:pt idx="167">
                  <c:v>0.0</c:v>
                </c:pt>
                <c:pt idx="168">
                  <c:v>0.0</c:v>
                </c:pt>
                <c:pt idx="169">
                  <c:v>0.0</c:v>
                </c:pt>
                <c:pt idx="170">
                  <c:v>0.0</c:v>
                </c:pt>
                <c:pt idx="171">
                  <c:v>0.0</c:v>
                </c:pt>
                <c:pt idx="172">
                  <c:v>0.0</c:v>
                </c:pt>
                <c:pt idx="173">
                  <c:v>0.0</c:v>
                </c:pt>
                <c:pt idx="174">
                  <c:v>0.0731858583206</c:v>
                </c:pt>
                <c:pt idx="175">
                  <c:v>0.0</c:v>
                </c:pt>
                <c:pt idx="176">
                  <c:v>0.0</c:v>
                </c:pt>
                <c:pt idx="177">
                  <c:v>0.0</c:v>
                </c:pt>
                <c:pt idx="178">
                  <c:v>0.0</c:v>
                </c:pt>
                <c:pt idx="179">
                  <c:v>0.0</c:v>
                </c:pt>
                <c:pt idx="180">
                  <c:v>0.0</c:v>
                </c:pt>
                <c:pt idx="181">
                  <c:v>0.0</c:v>
                </c:pt>
                <c:pt idx="182">
                  <c:v>0.0</c:v>
                </c:pt>
                <c:pt idx="183">
                  <c:v>0.0</c:v>
                </c:pt>
                <c:pt idx="184">
                  <c:v>0.0</c:v>
                </c:pt>
                <c:pt idx="185">
                  <c:v>0.0</c:v>
                </c:pt>
                <c:pt idx="186">
                  <c:v>0.0</c:v>
                </c:pt>
                <c:pt idx="187">
                  <c:v>0.0</c:v>
                </c:pt>
                <c:pt idx="188">
                  <c:v>0.0</c:v>
                </c:pt>
                <c:pt idx="189">
                  <c:v>0.0</c:v>
                </c:pt>
                <c:pt idx="190">
                  <c:v>0.0805642346195</c:v>
                </c:pt>
                <c:pt idx="191">
                  <c:v>0.0</c:v>
                </c:pt>
                <c:pt idx="192">
                  <c:v>0.0</c:v>
                </c:pt>
                <c:pt idx="193">
                  <c:v>0.0</c:v>
                </c:pt>
                <c:pt idx="194">
                  <c:v>0.0</c:v>
                </c:pt>
                <c:pt idx="195">
                  <c:v>0.0816265297737</c:v>
                </c:pt>
                <c:pt idx="196">
                  <c:v>0.0</c:v>
                </c:pt>
                <c:pt idx="197">
                  <c:v>0.0</c:v>
                </c:pt>
                <c:pt idx="198">
                  <c:v>0.0</c:v>
                </c:pt>
                <c:pt idx="199">
                  <c:v>0.0</c:v>
                </c:pt>
                <c:pt idx="200">
                  <c:v>0.0836938002937</c:v>
                </c:pt>
                <c:pt idx="201">
                  <c:v>0.0</c:v>
                </c:pt>
                <c:pt idx="202">
                  <c:v>0.0</c:v>
                </c:pt>
                <c:pt idx="203">
                  <c:v>0.0</c:v>
                </c:pt>
                <c:pt idx="204">
                  <c:v>0.0</c:v>
                </c:pt>
                <c:pt idx="205">
                  <c:v>0.0</c:v>
                </c:pt>
                <c:pt idx="206">
                  <c:v>0.0</c:v>
                </c:pt>
                <c:pt idx="207">
                  <c:v>0.0</c:v>
                </c:pt>
                <c:pt idx="208">
                  <c:v>0.0857292596935</c:v>
                </c:pt>
                <c:pt idx="209">
                  <c:v>0.0</c:v>
                </c:pt>
                <c:pt idx="210">
                  <c:v>0.0</c:v>
                </c:pt>
                <c:pt idx="211">
                  <c:v>0.0</c:v>
                </c:pt>
                <c:pt idx="212">
                  <c:v>0.0</c:v>
                </c:pt>
                <c:pt idx="213">
                  <c:v>0.0</c:v>
                </c:pt>
                <c:pt idx="214">
                  <c:v>0.0</c:v>
                </c:pt>
                <c:pt idx="215">
                  <c:v>0.0</c:v>
                </c:pt>
                <c:pt idx="216">
                  <c:v>0.0</c:v>
                </c:pt>
                <c:pt idx="217">
                  <c:v>0.0</c:v>
                </c:pt>
                <c:pt idx="218">
                  <c:v>0.0884205701504</c:v>
                </c:pt>
                <c:pt idx="219">
                  <c:v>0.0</c:v>
                </c:pt>
                <c:pt idx="220">
                  <c:v>0.0</c:v>
                </c:pt>
                <c:pt idx="221">
                  <c:v>0.0</c:v>
                </c:pt>
                <c:pt idx="222">
                  <c:v>0.0</c:v>
                </c:pt>
                <c:pt idx="223">
                  <c:v>0.0</c:v>
                </c:pt>
                <c:pt idx="224">
                  <c:v>0.0</c:v>
                </c:pt>
                <c:pt idx="225">
                  <c:v>0.0</c:v>
                </c:pt>
                <c:pt idx="226">
                  <c:v>0.0</c:v>
                </c:pt>
                <c:pt idx="227">
                  <c:v>0.0</c:v>
                </c:pt>
                <c:pt idx="228">
                  <c:v>0.0</c:v>
                </c:pt>
                <c:pt idx="229">
                  <c:v>0.0921631471687</c:v>
                </c:pt>
                <c:pt idx="230">
                  <c:v>0.0</c:v>
                </c:pt>
                <c:pt idx="231">
                  <c:v>0.0</c:v>
                </c:pt>
                <c:pt idx="232">
                  <c:v>0.0</c:v>
                </c:pt>
                <c:pt idx="233">
                  <c:v>0.0</c:v>
                </c:pt>
                <c:pt idx="234">
                  <c:v>0.0933031468497</c:v>
                </c:pt>
                <c:pt idx="235">
                  <c:v>0.0</c:v>
                </c:pt>
                <c:pt idx="236">
                  <c:v>0.0</c:v>
                </c:pt>
                <c:pt idx="237">
                  <c:v>0.0</c:v>
                </c:pt>
                <c:pt idx="238">
                  <c:v>0.0940942498297</c:v>
                </c:pt>
                <c:pt idx="239">
                  <c:v>0.0941400151534</c:v>
                </c:pt>
                <c:pt idx="240">
                  <c:v>0.0</c:v>
                </c:pt>
                <c:pt idx="241">
                  <c:v>0.0</c:v>
                </c:pt>
                <c:pt idx="242">
                  <c:v>0.0</c:v>
                </c:pt>
                <c:pt idx="243">
                  <c:v>0.0</c:v>
                </c:pt>
                <c:pt idx="244">
                  <c:v>0.0</c:v>
                </c:pt>
                <c:pt idx="245">
                  <c:v>0.0</c:v>
                </c:pt>
                <c:pt idx="246">
                  <c:v>0.0</c:v>
                </c:pt>
                <c:pt idx="247">
                  <c:v>0.0</c:v>
                </c:pt>
                <c:pt idx="248">
                  <c:v>0.0</c:v>
                </c:pt>
                <c:pt idx="249">
                  <c:v>0.0</c:v>
                </c:pt>
                <c:pt idx="250">
                  <c:v>0.0</c:v>
                </c:pt>
                <c:pt idx="251">
                  <c:v>0.0</c:v>
                </c:pt>
                <c:pt idx="252">
                  <c:v>0.0</c:v>
                </c:pt>
                <c:pt idx="253">
                  <c:v>0.0</c:v>
                </c:pt>
                <c:pt idx="254">
                  <c:v>0.0</c:v>
                </c:pt>
                <c:pt idx="255">
                  <c:v>0.0</c:v>
                </c:pt>
                <c:pt idx="256">
                  <c:v>0.0</c:v>
                </c:pt>
                <c:pt idx="257">
                  <c:v>0.0</c:v>
                </c:pt>
                <c:pt idx="258">
                  <c:v>0.102648446293</c:v>
                </c:pt>
                <c:pt idx="259">
                  <c:v>0.103216966961</c:v>
                </c:pt>
                <c:pt idx="260">
                  <c:v>0.0</c:v>
                </c:pt>
                <c:pt idx="261">
                  <c:v>0.0</c:v>
                </c:pt>
                <c:pt idx="262">
                  <c:v>0.0</c:v>
                </c:pt>
                <c:pt idx="263">
                  <c:v>0.0</c:v>
                </c:pt>
                <c:pt idx="264">
                  <c:v>0.0</c:v>
                </c:pt>
                <c:pt idx="265">
                  <c:v>0.0</c:v>
                </c:pt>
                <c:pt idx="266">
                  <c:v>0.0</c:v>
                </c:pt>
                <c:pt idx="267">
                  <c:v>0.0</c:v>
                </c:pt>
                <c:pt idx="268">
                  <c:v>0.0</c:v>
                </c:pt>
                <c:pt idx="269">
                  <c:v>0.0</c:v>
                </c:pt>
                <c:pt idx="270">
                  <c:v>0.0</c:v>
                </c:pt>
                <c:pt idx="271">
                  <c:v>0.0</c:v>
                </c:pt>
                <c:pt idx="272">
                  <c:v>0.107856880348</c:v>
                </c:pt>
                <c:pt idx="273">
                  <c:v>0.0</c:v>
                </c:pt>
                <c:pt idx="274">
                  <c:v>0.0</c:v>
                </c:pt>
                <c:pt idx="275">
                  <c:v>0.0</c:v>
                </c:pt>
                <c:pt idx="276">
                  <c:v>0.0</c:v>
                </c:pt>
                <c:pt idx="277">
                  <c:v>0.0</c:v>
                </c:pt>
                <c:pt idx="278">
                  <c:v>0.0</c:v>
                </c:pt>
                <c:pt idx="279">
                  <c:v>0.0</c:v>
                </c:pt>
                <c:pt idx="280">
                  <c:v>0.0</c:v>
                </c:pt>
                <c:pt idx="281">
                  <c:v>0.0</c:v>
                </c:pt>
                <c:pt idx="282">
                  <c:v>0.0</c:v>
                </c:pt>
                <c:pt idx="283">
                  <c:v>0.0</c:v>
                </c:pt>
                <c:pt idx="284">
                  <c:v>0.0</c:v>
                </c:pt>
                <c:pt idx="285">
                  <c:v>0.0</c:v>
                </c:pt>
                <c:pt idx="286">
                  <c:v>0.0</c:v>
                </c:pt>
                <c:pt idx="287">
                  <c:v>0.0</c:v>
                </c:pt>
                <c:pt idx="288">
                  <c:v>0.0</c:v>
                </c:pt>
                <c:pt idx="289">
                  <c:v>0.0</c:v>
                </c:pt>
                <c:pt idx="290">
                  <c:v>0.0</c:v>
                </c:pt>
                <c:pt idx="291">
                  <c:v>0.0</c:v>
                </c:pt>
                <c:pt idx="292">
                  <c:v>0.0</c:v>
                </c:pt>
                <c:pt idx="293">
                  <c:v>0.0</c:v>
                </c:pt>
                <c:pt idx="294">
                  <c:v>0.0</c:v>
                </c:pt>
                <c:pt idx="295">
                  <c:v>0.0</c:v>
                </c:pt>
                <c:pt idx="296">
                  <c:v>0.0</c:v>
                </c:pt>
                <c:pt idx="297">
                  <c:v>0.0</c:v>
                </c:pt>
                <c:pt idx="298">
                  <c:v>0.0</c:v>
                </c:pt>
                <c:pt idx="299">
                  <c:v>0.0</c:v>
                </c:pt>
                <c:pt idx="300">
                  <c:v>0.0</c:v>
                </c:pt>
                <c:pt idx="301">
                  <c:v>0.0</c:v>
                </c:pt>
                <c:pt idx="302">
                  <c:v>0.0</c:v>
                </c:pt>
                <c:pt idx="303">
                  <c:v>0.0</c:v>
                </c:pt>
                <c:pt idx="304">
                  <c:v>0.0</c:v>
                </c:pt>
                <c:pt idx="305">
                  <c:v>0.0</c:v>
                </c:pt>
                <c:pt idx="306">
                  <c:v>0.0</c:v>
                </c:pt>
                <c:pt idx="307">
                  <c:v>0.0</c:v>
                </c:pt>
                <c:pt idx="308">
                  <c:v>0.0</c:v>
                </c:pt>
                <c:pt idx="309">
                  <c:v>0.0</c:v>
                </c:pt>
                <c:pt idx="310">
                  <c:v>0.0</c:v>
                </c:pt>
                <c:pt idx="311">
                  <c:v>0.0</c:v>
                </c:pt>
                <c:pt idx="312">
                  <c:v>0.0</c:v>
                </c:pt>
                <c:pt idx="313">
                  <c:v>0.0</c:v>
                </c:pt>
                <c:pt idx="314">
                  <c:v>0.0</c:v>
                </c:pt>
                <c:pt idx="315">
                  <c:v>0.0</c:v>
                </c:pt>
                <c:pt idx="316">
                  <c:v>0.0</c:v>
                </c:pt>
                <c:pt idx="317">
                  <c:v>0.0</c:v>
                </c:pt>
                <c:pt idx="318">
                  <c:v>0.0</c:v>
                </c:pt>
                <c:pt idx="319">
                  <c:v>0.130646160415</c:v>
                </c:pt>
                <c:pt idx="320">
                  <c:v>0.130711776211</c:v>
                </c:pt>
                <c:pt idx="321">
                  <c:v>0.0</c:v>
                </c:pt>
                <c:pt idx="322">
                  <c:v>0.0</c:v>
                </c:pt>
                <c:pt idx="323">
                  <c:v>0.0</c:v>
                </c:pt>
                <c:pt idx="324">
                  <c:v>0.0</c:v>
                </c:pt>
                <c:pt idx="325">
                  <c:v>0.0</c:v>
                </c:pt>
                <c:pt idx="326">
                  <c:v>0.0</c:v>
                </c:pt>
                <c:pt idx="327">
                  <c:v>0.0</c:v>
                </c:pt>
                <c:pt idx="328">
                  <c:v>0.0</c:v>
                </c:pt>
                <c:pt idx="329">
                  <c:v>0.0</c:v>
                </c:pt>
                <c:pt idx="330">
                  <c:v>0.0</c:v>
                </c:pt>
                <c:pt idx="331">
                  <c:v>0.0</c:v>
                </c:pt>
                <c:pt idx="332">
                  <c:v>0.0</c:v>
                </c:pt>
                <c:pt idx="333">
                  <c:v>0.0</c:v>
                </c:pt>
                <c:pt idx="334">
                  <c:v>0.137097877724</c:v>
                </c:pt>
                <c:pt idx="335">
                  <c:v>0.0</c:v>
                </c:pt>
                <c:pt idx="336">
                  <c:v>0.138386786141</c:v>
                </c:pt>
                <c:pt idx="337">
                  <c:v>0.0</c:v>
                </c:pt>
                <c:pt idx="338">
                  <c:v>0.0</c:v>
                </c:pt>
                <c:pt idx="339">
                  <c:v>0.0</c:v>
                </c:pt>
                <c:pt idx="340">
                  <c:v>0.139586187931</c:v>
                </c:pt>
                <c:pt idx="341">
                  <c:v>0.0</c:v>
                </c:pt>
                <c:pt idx="342">
                  <c:v>0.0</c:v>
                </c:pt>
                <c:pt idx="343">
                  <c:v>0.0</c:v>
                </c:pt>
                <c:pt idx="344">
                  <c:v>0.0</c:v>
                </c:pt>
                <c:pt idx="345">
                  <c:v>0.0</c:v>
                </c:pt>
                <c:pt idx="346">
                  <c:v>0.0</c:v>
                </c:pt>
                <c:pt idx="347">
                  <c:v>0.143663484491</c:v>
                </c:pt>
                <c:pt idx="348">
                  <c:v>0.0</c:v>
                </c:pt>
                <c:pt idx="349">
                  <c:v>0.145901026764</c:v>
                </c:pt>
                <c:pt idx="350">
                  <c:v>0.0</c:v>
                </c:pt>
                <c:pt idx="351">
                  <c:v>0.0</c:v>
                </c:pt>
                <c:pt idx="352">
                  <c:v>0.147297137502</c:v>
                </c:pt>
                <c:pt idx="353">
                  <c:v>0.0</c:v>
                </c:pt>
                <c:pt idx="354">
                  <c:v>0.0</c:v>
                </c:pt>
                <c:pt idx="355">
                  <c:v>0.0</c:v>
                </c:pt>
                <c:pt idx="356">
                  <c:v>0.0</c:v>
                </c:pt>
                <c:pt idx="357">
                  <c:v>0.0</c:v>
                </c:pt>
                <c:pt idx="358">
                  <c:v>0.0</c:v>
                </c:pt>
                <c:pt idx="359">
                  <c:v>0.154186137901</c:v>
                </c:pt>
                <c:pt idx="360">
                  <c:v>0.154381741287</c:v>
                </c:pt>
                <c:pt idx="361">
                  <c:v>0.0</c:v>
                </c:pt>
                <c:pt idx="362">
                  <c:v>0.0</c:v>
                </c:pt>
                <c:pt idx="363">
                  <c:v>0.0</c:v>
                </c:pt>
                <c:pt idx="364">
                  <c:v>0.0</c:v>
                </c:pt>
                <c:pt idx="365">
                  <c:v>0.156790835687</c:v>
                </c:pt>
                <c:pt idx="366">
                  <c:v>0.0</c:v>
                </c:pt>
                <c:pt idx="367">
                  <c:v>0.157852743276</c:v>
                </c:pt>
                <c:pt idx="368">
                  <c:v>0.0</c:v>
                </c:pt>
                <c:pt idx="369">
                  <c:v>0.0</c:v>
                </c:pt>
                <c:pt idx="370">
                  <c:v>0.0</c:v>
                </c:pt>
                <c:pt idx="371">
                  <c:v>0.0</c:v>
                </c:pt>
                <c:pt idx="372">
                  <c:v>0.159616781619</c:v>
                </c:pt>
                <c:pt idx="373">
                  <c:v>0.160707480474</c:v>
                </c:pt>
                <c:pt idx="374">
                  <c:v>0.0</c:v>
                </c:pt>
                <c:pt idx="375">
                  <c:v>0.0</c:v>
                </c:pt>
                <c:pt idx="376">
                  <c:v>0.0</c:v>
                </c:pt>
                <c:pt idx="377">
                  <c:v>0.0</c:v>
                </c:pt>
                <c:pt idx="378">
                  <c:v>0.0</c:v>
                </c:pt>
                <c:pt idx="379">
                  <c:v>0.0</c:v>
                </c:pt>
                <c:pt idx="380">
                  <c:v>0.0</c:v>
                </c:pt>
                <c:pt idx="381">
                  <c:v>0.0</c:v>
                </c:pt>
                <c:pt idx="382">
                  <c:v>0.0</c:v>
                </c:pt>
                <c:pt idx="383">
                  <c:v>0.0</c:v>
                </c:pt>
                <c:pt idx="384">
                  <c:v>0.0</c:v>
                </c:pt>
                <c:pt idx="385">
                  <c:v>0.0</c:v>
                </c:pt>
                <c:pt idx="386">
                  <c:v>0.0</c:v>
                </c:pt>
                <c:pt idx="387">
                  <c:v>0.0</c:v>
                </c:pt>
                <c:pt idx="388">
                  <c:v>0.0</c:v>
                </c:pt>
                <c:pt idx="389">
                  <c:v>0.0</c:v>
                </c:pt>
                <c:pt idx="390">
                  <c:v>0.0</c:v>
                </c:pt>
                <c:pt idx="391">
                  <c:v>0.0</c:v>
                </c:pt>
                <c:pt idx="392">
                  <c:v>0.0</c:v>
                </c:pt>
                <c:pt idx="393">
                  <c:v>0.0</c:v>
                </c:pt>
                <c:pt idx="394">
                  <c:v>0.0</c:v>
                </c:pt>
                <c:pt idx="395">
                  <c:v>0.0</c:v>
                </c:pt>
                <c:pt idx="396">
                  <c:v>0.0</c:v>
                </c:pt>
                <c:pt idx="397">
                  <c:v>0.0</c:v>
                </c:pt>
                <c:pt idx="398">
                  <c:v>0.169798671708</c:v>
                </c:pt>
                <c:pt idx="399">
                  <c:v>0.0</c:v>
                </c:pt>
                <c:pt idx="400">
                  <c:v>0.0</c:v>
                </c:pt>
                <c:pt idx="401">
                  <c:v>0.0</c:v>
                </c:pt>
                <c:pt idx="402">
                  <c:v>0.172666268173</c:v>
                </c:pt>
                <c:pt idx="403">
                  <c:v>0.0</c:v>
                </c:pt>
                <c:pt idx="404">
                  <c:v>0.0</c:v>
                </c:pt>
                <c:pt idx="405">
                  <c:v>0.0</c:v>
                </c:pt>
                <c:pt idx="406">
                  <c:v>0.0</c:v>
                </c:pt>
                <c:pt idx="407">
                  <c:v>0.0</c:v>
                </c:pt>
                <c:pt idx="408">
                  <c:v>0.0</c:v>
                </c:pt>
                <c:pt idx="409">
                  <c:v>0.0</c:v>
                </c:pt>
                <c:pt idx="410">
                  <c:v>0.0</c:v>
                </c:pt>
                <c:pt idx="411">
                  <c:v>0.0</c:v>
                </c:pt>
                <c:pt idx="412">
                  <c:v>0.0</c:v>
                </c:pt>
                <c:pt idx="413">
                  <c:v>0.0</c:v>
                </c:pt>
                <c:pt idx="414">
                  <c:v>0.0</c:v>
                </c:pt>
                <c:pt idx="415">
                  <c:v>0.0</c:v>
                </c:pt>
                <c:pt idx="416">
                  <c:v>0.0</c:v>
                </c:pt>
                <c:pt idx="417">
                  <c:v>0.0</c:v>
                </c:pt>
                <c:pt idx="418">
                  <c:v>0.0</c:v>
                </c:pt>
                <c:pt idx="419">
                  <c:v>0.0</c:v>
                </c:pt>
                <c:pt idx="420">
                  <c:v>0.0</c:v>
                </c:pt>
                <c:pt idx="421">
                  <c:v>0.0</c:v>
                </c:pt>
                <c:pt idx="422">
                  <c:v>0.0</c:v>
                </c:pt>
                <c:pt idx="423">
                  <c:v>0.0</c:v>
                </c:pt>
                <c:pt idx="424">
                  <c:v>0.0</c:v>
                </c:pt>
                <c:pt idx="425">
                  <c:v>0.0</c:v>
                </c:pt>
                <c:pt idx="426">
                  <c:v>0.0</c:v>
                </c:pt>
                <c:pt idx="427">
                  <c:v>0.0</c:v>
                </c:pt>
                <c:pt idx="428">
                  <c:v>0.0</c:v>
                </c:pt>
                <c:pt idx="429">
                  <c:v>0.0</c:v>
                </c:pt>
                <c:pt idx="430">
                  <c:v>0.0</c:v>
                </c:pt>
                <c:pt idx="431">
                  <c:v>0.0</c:v>
                </c:pt>
                <c:pt idx="432">
                  <c:v>0.0</c:v>
                </c:pt>
                <c:pt idx="433">
                  <c:v>0.0</c:v>
                </c:pt>
                <c:pt idx="434">
                  <c:v>0.0</c:v>
                </c:pt>
                <c:pt idx="435">
                  <c:v>0.0</c:v>
                </c:pt>
                <c:pt idx="436">
                  <c:v>0.0</c:v>
                </c:pt>
                <c:pt idx="437">
                  <c:v>0.0</c:v>
                </c:pt>
                <c:pt idx="438">
                  <c:v>0.0</c:v>
                </c:pt>
                <c:pt idx="439">
                  <c:v>0.0</c:v>
                </c:pt>
                <c:pt idx="440">
                  <c:v>0.0</c:v>
                </c:pt>
                <c:pt idx="441">
                  <c:v>0.0</c:v>
                </c:pt>
                <c:pt idx="442">
                  <c:v>0.0</c:v>
                </c:pt>
                <c:pt idx="443">
                  <c:v>0.0</c:v>
                </c:pt>
                <c:pt idx="444">
                  <c:v>0.0</c:v>
                </c:pt>
                <c:pt idx="445">
                  <c:v>0.0</c:v>
                </c:pt>
                <c:pt idx="446">
                  <c:v>0.0</c:v>
                </c:pt>
                <c:pt idx="447">
                  <c:v>0.0</c:v>
                </c:pt>
                <c:pt idx="448">
                  <c:v>0.0</c:v>
                </c:pt>
                <c:pt idx="449">
                  <c:v>0.0</c:v>
                </c:pt>
                <c:pt idx="450">
                  <c:v>0.0</c:v>
                </c:pt>
                <c:pt idx="451">
                  <c:v>0.0</c:v>
                </c:pt>
                <c:pt idx="452">
                  <c:v>0.0</c:v>
                </c:pt>
                <c:pt idx="453">
                  <c:v>0.0</c:v>
                </c:pt>
                <c:pt idx="454">
                  <c:v>0.0</c:v>
                </c:pt>
                <c:pt idx="455">
                  <c:v>0.0</c:v>
                </c:pt>
                <c:pt idx="456">
                  <c:v>0.0</c:v>
                </c:pt>
                <c:pt idx="457">
                  <c:v>0.0</c:v>
                </c:pt>
                <c:pt idx="458">
                  <c:v>0.0</c:v>
                </c:pt>
                <c:pt idx="459">
                  <c:v>0.0</c:v>
                </c:pt>
                <c:pt idx="460">
                  <c:v>0.0</c:v>
                </c:pt>
                <c:pt idx="461">
                  <c:v>0.0</c:v>
                </c:pt>
                <c:pt idx="462">
                  <c:v>0.0</c:v>
                </c:pt>
                <c:pt idx="463">
                  <c:v>0.0</c:v>
                </c:pt>
                <c:pt idx="464">
                  <c:v>0.0</c:v>
                </c:pt>
                <c:pt idx="465">
                  <c:v>0.0</c:v>
                </c:pt>
                <c:pt idx="466">
                  <c:v>0.0</c:v>
                </c:pt>
                <c:pt idx="467">
                  <c:v>0.0</c:v>
                </c:pt>
                <c:pt idx="468">
                  <c:v>0.0</c:v>
                </c:pt>
                <c:pt idx="469">
                  <c:v>0.0</c:v>
                </c:pt>
                <c:pt idx="470">
                  <c:v>0.0</c:v>
                </c:pt>
                <c:pt idx="471">
                  <c:v>0.0</c:v>
                </c:pt>
                <c:pt idx="472">
                  <c:v>0.0</c:v>
                </c:pt>
                <c:pt idx="473">
                  <c:v>0.0</c:v>
                </c:pt>
                <c:pt idx="474">
                  <c:v>0.0</c:v>
                </c:pt>
                <c:pt idx="475">
                  <c:v>0.0</c:v>
                </c:pt>
                <c:pt idx="476">
                  <c:v>0.0</c:v>
                </c:pt>
                <c:pt idx="477">
                  <c:v>0.0</c:v>
                </c:pt>
                <c:pt idx="478">
                  <c:v>0.0</c:v>
                </c:pt>
                <c:pt idx="479">
                  <c:v>0.0</c:v>
                </c:pt>
                <c:pt idx="480">
                  <c:v>0.0</c:v>
                </c:pt>
                <c:pt idx="481">
                  <c:v>0.0</c:v>
                </c:pt>
                <c:pt idx="482">
                  <c:v>0.0</c:v>
                </c:pt>
                <c:pt idx="483">
                  <c:v>0.0</c:v>
                </c:pt>
                <c:pt idx="484">
                  <c:v>0.0</c:v>
                </c:pt>
                <c:pt idx="485">
                  <c:v>0.0</c:v>
                </c:pt>
                <c:pt idx="486">
                  <c:v>0.0</c:v>
                </c:pt>
                <c:pt idx="487">
                  <c:v>0.0</c:v>
                </c:pt>
                <c:pt idx="488">
                  <c:v>0.0</c:v>
                </c:pt>
                <c:pt idx="489">
                  <c:v>0.0</c:v>
                </c:pt>
                <c:pt idx="490">
                  <c:v>0.0</c:v>
                </c:pt>
                <c:pt idx="491">
                  <c:v>0.0</c:v>
                </c:pt>
                <c:pt idx="492">
                  <c:v>0.0</c:v>
                </c:pt>
                <c:pt idx="493">
                  <c:v>0.0</c:v>
                </c:pt>
                <c:pt idx="494">
                  <c:v>0.0</c:v>
                </c:pt>
                <c:pt idx="495">
                  <c:v>0.0</c:v>
                </c:pt>
                <c:pt idx="496">
                  <c:v>0.0</c:v>
                </c:pt>
                <c:pt idx="497">
                  <c:v>0.0</c:v>
                </c:pt>
                <c:pt idx="498">
                  <c:v>0.0</c:v>
                </c:pt>
                <c:pt idx="499">
                  <c:v>0.0</c:v>
                </c:pt>
                <c:pt idx="500">
                  <c:v>0.0</c:v>
                </c:pt>
                <c:pt idx="501">
                  <c:v>0.0</c:v>
                </c:pt>
                <c:pt idx="502">
                  <c:v>0.0</c:v>
                </c:pt>
                <c:pt idx="503">
                  <c:v>0.0</c:v>
                </c:pt>
                <c:pt idx="504">
                  <c:v>0.0</c:v>
                </c:pt>
                <c:pt idx="505">
                  <c:v>0.0</c:v>
                </c:pt>
                <c:pt idx="506">
                  <c:v>0.0</c:v>
                </c:pt>
                <c:pt idx="507">
                  <c:v>0.0</c:v>
                </c:pt>
                <c:pt idx="508">
                  <c:v>0.0</c:v>
                </c:pt>
                <c:pt idx="509">
                  <c:v>0.0</c:v>
                </c:pt>
                <c:pt idx="510">
                  <c:v>0.0</c:v>
                </c:pt>
                <c:pt idx="511">
                  <c:v>0.0</c:v>
                </c:pt>
                <c:pt idx="512">
                  <c:v>0.0</c:v>
                </c:pt>
                <c:pt idx="513">
                  <c:v>0.0</c:v>
                </c:pt>
                <c:pt idx="514">
                  <c:v>0.0</c:v>
                </c:pt>
                <c:pt idx="515">
                  <c:v>0.0</c:v>
                </c:pt>
                <c:pt idx="516">
                  <c:v>0.0</c:v>
                </c:pt>
                <c:pt idx="517">
                  <c:v>0.0</c:v>
                </c:pt>
                <c:pt idx="518">
                  <c:v>0.0</c:v>
                </c:pt>
                <c:pt idx="519">
                  <c:v>0.0</c:v>
                </c:pt>
                <c:pt idx="520">
                  <c:v>0.0</c:v>
                </c:pt>
                <c:pt idx="521">
                  <c:v>0.0</c:v>
                </c:pt>
                <c:pt idx="522">
                  <c:v>0.0</c:v>
                </c:pt>
                <c:pt idx="523">
                  <c:v>0.0</c:v>
                </c:pt>
                <c:pt idx="524">
                  <c:v>0.0</c:v>
                </c:pt>
                <c:pt idx="525">
                  <c:v>0.0</c:v>
                </c:pt>
                <c:pt idx="526">
                  <c:v>0.0</c:v>
                </c:pt>
                <c:pt idx="527">
                  <c:v>0.0</c:v>
                </c:pt>
                <c:pt idx="528">
                  <c:v>0.0</c:v>
                </c:pt>
                <c:pt idx="529">
                  <c:v>0.0</c:v>
                </c:pt>
                <c:pt idx="530">
                  <c:v>0.0</c:v>
                </c:pt>
                <c:pt idx="531">
                  <c:v>0.0</c:v>
                </c:pt>
                <c:pt idx="532">
                  <c:v>0.0</c:v>
                </c:pt>
                <c:pt idx="533">
                  <c:v>0.0</c:v>
                </c:pt>
                <c:pt idx="534">
                  <c:v>0.0</c:v>
                </c:pt>
                <c:pt idx="535">
                  <c:v>0.0</c:v>
                </c:pt>
                <c:pt idx="536">
                  <c:v>0.0</c:v>
                </c:pt>
                <c:pt idx="537">
                  <c:v>0.0</c:v>
                </c:pt>
                <c:pt idx="538">
                  <c:v>0.0</c:v>
                </c:pt>
                <c:pt idx="539">
                  <c:v>0.0</c:v>
                </c:pt>
                <c:pt idx="540">
                  <c:v>0.0</c:v>
                </c:pt>
                <c:pt idx="541">
                  <c:v>0.0</c:v>
                </c:pt>
                <c:pt idx="542">
                  <c:v>0.0</c:v>
                </c:pt>
                <c:pt idx="543">
                  <c:v>0.0</c:v>
                </c:pt>
                <c:pt idx="544">
                  <c:v>0.0</c:v>
                </c:pt>
                <c:pt idx="545">
                  <c:v>0.0</c:v>
                </c:pt>
                <c:pt idx="546">
                  <c:v>0.0</c:v>
                </c:pt>
                <c:pt idx="547">
                  <c:v>0.0</c:v>
                </c:pt>
                <c:pt idx="548">
                  <c:v>0.0</c:v>
                </c:pt>
                <c:pt idx="549">
                  <c:v>0.0</c:v>
                </c:pt>
                <c:pt idx="550">
                  <c:v>0.173253273486</c:v>
                </c:pt>
                <c:pt idx="551">
                  <c:v>0.0</c:v>
                </c:pt>
                <c:pt idx="552">
                  <c:v>0.0</c:v>
                </c:pt>
                <c:pt idx="553">
                  <c:v>0.0</c:v>
                </c:pt>
                <c:pt idx="554">
                  <c:v>0.0</c:v>
                </c:pt>
                <c:pt idx="555">
                  <c:v>0.0</c:v>
                </c:pt>
                <c:pt idx="556">
                  <c:v>0.0</c:v>
                </c:pt>
                <c:pt idx="557">
                  <c:v>0.0</c:v>
                </c:pt>
                <c:pt idx="558">
                  <c:v>0.0</c:v>
                </c:pt>
                <c:pt idx="559">
                  <c:v>0.0</c:v>
                </c:pt>
                <c:pt idx="560">
                  <c:v>0.0</c:v>
                </c:pt>
                <c:pt idx="561">
                  <c:v>0.0</c:v>
                </c:pt>
                <c:pt idx="562">
                  <c:v>0.0</c:v>
                </c:pt>
                <c:pt idx="563">
                  <c:v>0.0</c:v>
                </c:pt>
                <c:pt idx="564">
                  <c:v>0.0</c:v>
                </c:pt>
                <c:pt idx="565">
                  <c:v>0.0</c:v>
                </c:pt>
                <c:pt idx="566">
                  <c:v>0.0</c:v>
                </c:pt>
                <c:pt idx="567">
                  <c:v>0.0</c:v>
                </c:pt>
                <c:pt idx="568">
                  <c:v>0.0</c:v>
                </c:pt>
                <c:pt idx="569">
                  <c:v>0.0</c:v>
                </c:pt>
                <c:pt idx="570">
                  <c:v>0.0</c:v>
                </c:pt>
                <c:pt idx="571">
                  <c:v>0.0</c:v>
                </c:pt>
                <c:pt idx="572">
                  <c:v>0.0</c:v>
                </c:pt>
                <c:pt idx="573">
                  <c:v>0.0</c:v>
                </c:pt>
                <c:pt idx="574">
                  <c:v>0.0</c:v>
                </c:pt>
                <c:pt idx="575">
                  <c:v>0.183299863952</c:v>
                </c:pt>
                <c:pt idx="576">
                  <c:v>0.183375525938</c:v>
                </c:pt>
                <c:pt idx="577">
                  <c:v>0.18342334239</c:v>
                </c:pt>
                <c:pt idx="578">
                  <c:v>0.0</c:v>
                </c:pt>
                <c:pt idx="579">
                  <c:v>0.0</c:v>
                </c:pt>
                <c:pt idx="580">
                  <c:v>0.0</c:v>
                </c:pt>
                <c:pt idx="581">
                  <c:v>0.0</c:v>
                </c:pt>
                <c:pt idx="582">
                  <c:v>0.0</c:v>
                </c:pt>
                <c:pt idx="583">
                  <c:v>0.0</c:v>
                </c:pt>
                <c:pt idx="584">
                  <c:v>0.187148933169</c:v>
                </c:pt>
                <c:pt idx="585">
                  <c:v>0.0</c:v>
                </c:pt>
                <c:pt idx="586">
                  <c:v>0.0</c:v>
                </c:pt>
                <c:pt idx="587">
                  <c:v>0.0</c:v>
                </c:pt>
                <c:pt idx="588">
                  <c:v>0.0</c:v>
                </c:pt>
                <c:pt idx="589">
                  <c:v>0.0</c:v>
                </c:pt>
                <c:pt idx="590">
                  <c:v>0.0</c:v>
                </c:pt>
                <c:pt idx="591">
                  <c:v>0.0</c:v>
                </c:pt>
                <c:pt idx="592">
                  <c:v>0.0</c:v>
                </c:pt>
                <c:pt idx="593">
                  <c:v>0.192261677287</c:v>
                </c:pt>
                <c:pt idx="594">
                  <c:v>0.0</c:v>
                </c:pt>
                <c:pt idx="595">
                  <c:v>0.0</c:v>
                </c:pt>
                <c:pt idx="596">
                  <c:v>0.0</c:v>
                </c:pt>
                <c:pt idx="597">
                  <c:v>0.0</c:v>
                </c:pt>
                <c:pt idx="598">
                  <c:v>0.0</c:v>
                </c:pt>
                <c:pt idx="599">
                  <c:v>0.0</c:v>
                </c:pt>
                <c:pt idx="600">
                  <c:v>0.0</c:v>
                </c:pt>
                <c:pt idx="601">
                  <c:v>0.0</c:v>
                </c:pt>
                <c:pt idx="602">
                  <c:v>0.1998003654</c:v>
                </c:pt>
                <c:pt idx="603">
                  <c:v>0.0</c:v>
                </c:pt>
                <c:pt idx="604">
                  <c:v>0.0</c:v>
                </c:pt>
                <c:pt idx="605">
                  <c:v>0.0</c:v>
                </c:pt>
                <c:pt idx="606">
                  <c:v>0.0</c:v>
                </c:pt>
                <c:pt idx="607">
                  <c:v>0.0</c:v>
                </c:pt>
                <c:pt idx="608">
                  <c:v>0.0</c:v>
                </c:pt>
                <c:pt idx="609">
                  <c:v>0.203453976553</c:v>
                </c:pt>
                <c:pt idx="610">
                  <c:v>0.0</c:v>
                </c:pt>
                <c:pt idx="611">
                  <c:v>0.0</c:v>
                </c:pt>
                <c:pt idx="612">
                  <c:v>0.0</c:v>
                </c:pt>
                <c:pt idx="613">
                  <c:v>0.0</c:v>
                </c:pt>
                <c:pt idx="614">
                  <c:v>0.0</c:v>
                </c:pt>
                <c:pt idx="615">
                  <c:v>0.0</c:v>
                </c:pt>
                <c:pt idx="616">
                  <c:v>0.206592095708</c:v>
                </c:pt>
                <c:pt idx="617">
                  <c:v>0.206718040241</c:v>
                </c:pt>
                <c:pt idx="618">
                  <c:v>0.206884055726</c:v>
                </c:pt>
                <c:pt idx="619">
                  <c:v>0.207404899084</c:v>
                </c:pt>
                <c:pt idx="620">
                  <c:v>0.0</c:v>
                </c:pt>
                <c:pt idx="621">
                  <c:v>0.0</c:v>
                </c:pt>
                <c:pt idx="622">
                  <c:v>0.0</c:v>
                </c:pt>
                <c:pt idx="623">
                  <c:v>0.0</c:v>
                </c:pt>
                <c:pt idx="624">
                  <c:v>0.0</c:v>
                </c:pt>
                <c:pt idx="625">
                  <c:v>0.0</c:v>
                </c:pt>
                <c:pt idx="626">
                  <c:v>0.0</c:v>
                </c:pt>
                <c:pt idx="627">
                  <c:v>0.0</c:v>
                </c:pt>
                <c:pt idx="628">
                  <c:v>0.212432507448</c:v>
                </c:pt>
                <c:pt idx="629">
                  <c:v>0.0</c:v>
                </c:pt>
                <c:pt idx="630">
                  <c:v>0.0</c:v>
                </c:pt>
                <c:pt idx="631">
                  <c:v>0.0</c:v>
                </c:pt>
                <c:pt idx="632">
                  <c:v>0.0</c:v>
                </c:pt>
                <c:pt idx="633">
                  <c:v>0.0</c:v>
                </c:pt>
                <c:pt idx="634">
                  <c:v>0.0</c:v>
                </c:pt>
                <c:pt idx="635">
                  <c:v>0.0</c:v>
                </c:pt>
                <c:pt idx="636">
                  <c:v>0.0</c:v>
                </c:pt>
                <c:pt idx="637">
                  <c:v>0.0</c:v>
                </c:pt>
                <c:pt idx="638">
                  <c:v>0.0</c:v>
                </c:pt>
                <c:pt idx="639">
                  <c:v>0.0</c:v>
                </c:pt>
                <c:pt idx="640">
                  <c:v>0.0</c:v>
                </c:pt>
                <c:pt idx="641">
                  <c:v>0.0</c:v>
                </c:pt>
                <c:pt idx="642">
                  <c:v>0.0</c:v>
                </c:pt>
                <c:pt idx="643">
                  <c:v>0.0</c:v>
                </c:pt>
                <c:pt idx="644">
                  <c:v>0.0</c:v>
                </c:pt>
                <c:pt idx="645">
                  <c:v>0.0</c:v>
                </c:pt>
                <c:pt idx="646">
                  <c:v>0.0</c:v>
                </c:pt>
                <c:pt idx="647">
                  <c:v>0.0</c:v>
                </c:pt>
                <c:pt idx="648">
                  <c:v>0.0</c:v>
                </c:pt>
                <c:pt idx="649">
                  <c:v>0.0</c:v>
                </c:pt>
                <c:pt idx="650">
                  <c:v>0.0</c:v>
                </c:pt>
                <c:pt idx="651">
                  <c:v>0.0</c:v>
                </c:pt>
                <c:pt idx="652">
                  <c:v>0.232152387417</c:v>
                </c:pt>
                <c:pt idx="653">
                  <c:v>0.232152387417</c:v>
                </c:pt>
                <c:pt idx="654">
                  <c:v>0.0</c:v>
                </c:pt>
                <c:pt idx="655">
                  <c:v>0.0</c:v>
                </c:pt>
                <c:pt idx="656">
                  <c:v>0.0</c:v>
                </c:pt>
                <c:pt idx="657">
                  <c:v>0.0</c:v>
                </c:pt>
                <c:pt idx="658">
                  <c:v>0.0</c:v>
                </c:pt>
                <c:pt idx="659">
                  <c:v>0.237043304493</c:v>
                </c:pt>
                <c:pt idx="660">
                  <c:v>0.0</c:v>
                </c:pt>
                <c:pt idx="661">
                  <c:v>0.0</c:v>
                </c:pt>
                <c:pt idx="662">
                  <c:v>0.0</c:v>
                </c:pt>
                <c:pt idx="663">
                  <c:v>0.0</c:v>
                </c:pt>
                <c:pt idx="664">
                  <c:v>0.0</c:v>
                </c:pt>
                <c:pt idx="665">
                  <c:v>0.0</c:v>
                </c:pt>
                <c:pt idx="666">
                  <c:v>0.0</c:v>
                </c:pt>
                <c:pt idx="667">
                  <c:v>0.0</c:v>
                </c:pt>
                <c:pt idx="668">
                  <c:v>0.0</c:v>
                </c:pt>
                <c:pt idx="669">
                  <c:v>0.0</c:v>
                </c:pt>
                <c:pt idx="670">
                  <c:v>0.0</c:v>
                </c:pt>
                <c:pt idx="671">
                  <c:v>0.0</c:v>
                </c:pt>
                <c:pt idx="672">
                  <c:v>0.0</c:v>
                </c:pt>
                <c:pt idx="673">
                  <c:v>0.0</c:v>
                </c:pt>
                <c:pt idx="674">
                  <c:v>0.0</c:v>
                </c:pt>
                <c:pt idx="675">
                  <c:v>0.0</c:v>
                </c:pt>
                <c:pt idx="676">
                  <c:v>0.0</c:v>
                </c:pt>
                <c:pt idx="677">
                  <c:v>0.244022534842</c:v>
                </c:pt>
                <c:pt idx="678">
                  <c:v>0.0</c:v>
                </c:pt>
                <c:pt idx="679">
                  <c:v>0.0</c:v>
                </c:pt>
                <c:pt idx="680">
                  <c:v>0.0</c:v>
                </c:pt>
                <c:pt idx="681">
                  <c:v>0.0</c:v>
                </c:pt>
                <c:pt idx="682">
                  <c:v>0.0</c:v>
                </c:pt>
                <c:pt idx="683">
                  <c:v>0.0</c:v>
                </c:pt>
                <c:pt idx="684">
                  <c:v>0.0</c:v>
                </c:pt>
                <c:pt idx="685">
                  <c:v>0.247619843692</c:v>
                </c:pt>
                <c:pt idx="686">
                  <c:v>0.0</c:v>
                </c:pt>
                <c:pt idx="687">
                  <c:v>0.0</c:v>
                </c:pt>
                <c:pt idx="688">
                  <c:v>0.0</c:v>
                </c:pt>
                <c:pt idx="689">
                  <c:v>0.0</c:v>
                </c:pt>
                <c:pt idx="690">
                  <c:v>0.250747733727</c:v>
                </c:pt>
                <c:pt idx="691">
                  <c:v>0.0</c:v>
                </c:pt>
                <c:pt idx="692">
                  <c:v>0.0</c:v>
                </c:pt>
                <c:pt idx="693">
                  <c:v>0.0</c:v>
                </c:pt>
                <c:pt idx="694">
                  <c:v>0.0</c:v>
                </c:pt>
                <c:pt idx="695">
                  <c:v>0.0</c:v>
                </c:pt>
                <c:pt idx="696">
                  <c:v>0.0</c:v>
                </c:pt>
                <c:pt idx="697">
                  <c:v>0.257744038428</c:v>
                </c:pt>
                <c:pt idx="698">
                  <c:v>0.0</c:v>
                </c:pt>
                <c:pt idx="699">
                  <c:v>0.0</c:v>
                </c:pt>
                <c:pt idx="700">
                  <c:v>0.0</c:v>
                </c:pt>
                <c:pt idx="701">
                  <c:v>0.0</c:v>
                </c:pt>
                <c:pt idx="702">
                  <c:v>0.0</c:v>
                </c:pt>
                <c:pt idx="703">
                  <c:v>0.0</c:v>
                </c:pt>
                <c:pt idx="704">
                  <c:v>0.0</c:v>
                </c:pt>
                <c:pt idx="705">
                  <c:v>0.0</c:v>
                </c:pt>
                <c:pt idx="706">
                  <c:v>0.0</c:v>
                </c:pt>
                <c:pt idx="707">
                  <c:v>0.0</c:v>
                </c:pt>
                <c:pt idx="708">
                  <c:v>0.0</c:v>
                </c:pt>
                <c:pt idx="709">
                  <c:v>0.0</c:v>
                </c:pt>
                <c:pt idx="710">
                  <c:v>0.0</c:v>
                </c:pt>
                <c:pt idx="711">
                  <c:v>0.0</c:v>
                </c:pt>
                <c:pt idx="712">
                  <c:v>0.0</c:v>
                </c:pt>
                <c:pt idx="713">
                  <c:v>0.0</c:v>
                </c:pt>
                <c:pt idx="714">
                  <c:v>0.270499472892</c:v>
                </c:pt>
                <c:pt idx="715">
                  <c:v>0.0</c:v>
                </c:pt>
                <c:pt idx="716">
                  <c:v>0.0</c:v>
                </c:pt>
                <c:pt idx="717">
                  <c:v>0.0</c:v>
                </c:pt>
                <c:pt idx="718">
                  <c:v>0.0</c:v>
                </c:pt>
                <c:pt idx="719">
                  <c:v>0.0</c:v>
                </c:pt>
                <c:pt idx="720">
                  <c:v>0.0</c:v>
                </c:pt>
                <c:pt idx="721">
                  <c:v>0.0</c:v>
                </c:pt>
                <c:pt idx="722">
                  <c:v>0.0</c:v>
                </c:pt>
                <c:pt idx="723">
                  <c:v>0.0</c:v>
                </c:pt>
                <c:pt idx="724">
                  <c:v>0.276913734398</c:v>
                </c:pt>
                <c:pt idx="725">
                  <c:v>0.0</c:v>
                </c:pt>
                <c:pt idx="726">
                  <c:v>0.0</c:v>
                </c:pt>
                <c:pt idx="727">
                  <c:v>0.0</c:v>
                </c:pt>
                <c:pt idx="728">
                  <c:v>0.0</c:v>
                </c:pt>
                <c:pt idx="729">
                  <c:v>0.0</c:v>
                </c:pt>
                <c:pt idx="730">
                  <c:v>0.279528749946</c:v>
                </c:pt>
                <c:pt idx="731">
                  <c:v>0.0</c:v>
                </c:pt>
                <c:pt idx="732">
                  <c:v>0.282136441733</c:v>
                </c:pt>
                <c:pt idx="733">
                  <c:v>0.0</c:v>
                </c:pt>
                <c:pt idx="734">
                  <c:v>0.0</c:v>
                </c:pt>
                <c:pt idx="735">
                  <c:v>0.0</c:v>
                </c:pt>
                <c:pt idx="736">
                  <c:v>0.283853147578</c:v>
                </c:pt>
                <c:pt idx="737">
                  <c:v>0.0</c:v>
                </c:pt>
                <c:pt idx="738">
                  <c:v>0.0</c:v>
                </c:pt>
                <c:pt idx="739">
                  <c:v>0.0</c:v>
                </c:pt>
                <c:pt idx="740">
                  <c:v>0.0</c:v>
                </c:pt>
                <c:pt idx="741">
                  <c:v>0.0</c:v>
                </c:pt>
                <c:pt idx="742">
                  <c:v>0.287165931253</c:v>
                </c:pt>
                <c:pt idx="743">
                  <c:v>0.0</c:v>
                </c:pt>
                <c:pt idx="744">
                  <c:v>0.287389190852</c:v>
                </c:pt>
                <c:pt idx="745">
                  <c:v>0.0</c:v>
                </c:pt>
                <c:pt idx="746">
                  <c:v>0.0</c:v>
                </c:pt>
                <c:pt idx="747">
                  <c:v>0.0</c:v>
                </c:pt>
                <c:pt idx="748">
                  <c:v>0.0</c:v>
                </c:pt>
                <c:pt idx="749">
                  <c:v>0.0</c:v>
                </c:pt>
                <c:pt idx="750">
                  <c:v>0.0</c:v>
                </c:pt>
                <c:pt idx="751">
                  <c:v>0.0</c:v>
                </c:pt>
                <c:pt idx="752">
                  <c:v>0.289757663111</c:v>
                </c:pt>
                <c:pt idx="753">
                  <c:v>0.0</c:v>
                </c:pt>
                <c:pt idx="754">
                  <c:v>0.0</c:v>
                </c:pt>
                <c:pt idx="755">
                  <c:v>0.0</c:v>
                </c:pt>
                <c:pt idx="756">
                  <c:v>0.0</c:v>
                </c:pt>
                <c:pt idx="757">
                  <c:v>0.0</c:v>
                </c:pt>
                <c:pt idx="758">
                  <c:v>0.0</c:v>
                </c:pt>
                <c:pt idx="759">
                  <c:v>0.0</c:v>
                </c:pt>
                <c:pt idx="760">
                  <c:v>0.0</c:v>
                </c:pt>
                <c:pt idx="761">
                  <c:v>0.0</c:v>
                </c:pt>
                <c:pt idx="762">
                  <c:v>0.0</c:v>
                </c:pt>
                <c:pt idx="763">
                  <c:v>0.0</c:v>
                </c:pt>
                <c:pt idx="764">
                  <c:v>0.0</c:v>
                </c:pt>
                <c:pt idx="765">
                  <c:v>0.0</c:v>
                </c:pt>
                <c:pt idx="766">
                  <c:v>0.0</c:v>
                </c:pt>
                <c:pt idx="767">
                  <c:v>0.0</c:v>
                </c:pt>
                <c:pt idx="768">
                  <c:v>0.0</c:v>
                </c:pt>
                <c:pt idx="769">
                  <c:v>0.0</c:v>
                </c:pt>
                <c:pt idx="770">
                  <c:v>0.299495824328</c:v>
                </c:pt>
                <c:pt idx="771">
                  <c:v>0.0</c:v>
                </c:pt>
                <c:pt idx="772">
                  <c:v>0.0</c:v>
                </c:pt>
                <c:pt idx="773">
                  <c:v>0.0</c:v>
                </c:pt>
                <c:pt idx="774">
                  <c:v>0.0</c:v>
                </c:pt>
                <c:pt idx="775">
                  <c:v>0.0</c:v>
                </c:pt>
                <c:pt idx="776">
                  <c:v>0.0</c:v>
                </c:pt>
                <c:pt idx="777">
                  <c:v>0.0</c:v>
                </c:pt>
                <c:pt idx="778">
                  <c:v>0.0</c:v>
                </c:pt>
                <c:pt idx="779">
                  <c:v>0.0</c:v>
                </c:pt>
                <c:pt idx="780">
                  <c:v>0.0</c:v>
                </c:pt>
                <c:pt idx="781">
                  <c:v>0.310473088363</c:v>
                </c:pt>
                <c:pt idx="782">
                  <c:v>0.0</c:v>
                </c:pt>
                <c:pt idx="783">
                  <c:v>0.0</c:v>
                </c:pt>
                <c:pt idx="784">
                  <c:v>0.0</c:v>
                </c:pt>
                <c:pt idx="785">
                  <c:v>0.0</c:v>
                </c:pt>
                <c:pt idx="786">
                  <c:v>0.0</c:v>
                </c:pt>
                <c:pt idx="787">
                  <c:v>0.0</c:v>
                </c:pt>
                <c:pt idx="788">
                  <c:v>0.0</c:v>
                </c:pt>
                <c:pt idx="789">
                  <c:v>0.315461960919</c:v>
                </c:pt>
                <c:pt idx="790">
                  <c:v>0.0</c:v>
                </c:pt>
                <c:pt idx="791">
                  <c:v>0.0</c:v>
                </c:pt>
                <c:pt idx="792">
                  <c:v>0.0</c:v>
                </c:pt>
                <c:pt idx="793">
                  <c:v>0.0</c:v>
                </c:pt>
                <c:pt idx="794">
                  <c:v>0.0</c:v>
                </c:pt>
                <c:pt idx="795">
                  <c:v>0.0</c:v>
                </c:pt>
                <c:pt idx="796">
                  <c:v>0.0</c:v>
                </c:pt>
                <c:pt idx="797">
                  <c:v>0.0</c:v>
                </c:pt>
                <c:pt idx="798">
                  <c:v>0.0</c:v>
                </c:pt>
                <c:pt idx="799">
                  <c:v>0.0</c:v>
                </c:pt>
                <c:pt idx="800">
                  <c:v>0.0</c:v>
                </c:pt>
                <c:pt idx="801">
                  <c:v>0.0</c:v>
                </c:pt>
                <c:pt idx="802">
                  <c:v>0.0</c:v>
                </c:pt>
                <c:pt idx="803">
                  <c:v>0.0</c:v>
                </c:pt>
                <c:pt idx="804">
                  <c:v>0.0</c:v>
                </c:pt>
                <c:pt idx="805">
                  <c:v>0.0</c:v>
                </c:pt>
                <c:pt idx="806">
                  <c:v>0.0</c:v>
                </c:pt>
                <c:pt idx="807">
                  <c:v>0.0</c:v>
                </c:pt>
                <c:pt idx="808">
                  <c:v>0.0</c:v>
                </c:pt>
                <c:pt idx="809">
                  <c:v>0.0</c:v>
                </c:pt>
                <c:pt idx="810">
                  <c:v>0.328461747146</c:v>
                </c:pt>
                <c:pt idx="811">
                  <c:v>0.328461747146</c:v>
                </c:pt>
                <c:pt idx="812">
                  <c:v>0.328461747146</c:v>
                </c:pt>
                <c:pt idx="813">
                  <c:v>0.328461747146</c:v>
                </c:pt>
                <c:pt idx="814">
                  <c:v>0.0</c:v>
                </c:pt>
                <c:pt idx="815">
                  <c:v>0.0</c:v>
                </c:pt>
                <c:pt idx="816">
                  <c:v>0.0</c:v>
                </c:pt>
                <c:pt idx="817">
                  <c:v>0.0</c:v>
                </c:pt>
                <c:pt idx="818">
                  <c:v>0.332210247021</c:v>
                </c:pt>
                <c:pt idx="819">
                  <c:v>0.0</c:v>
                </c:pt>
                <c:pt idx="820">
                  <c:v>0.0</c:v>
                </c:pt>
                <c:pt idx="821">
                  <c:v>0.0</c:v>
                </c:pt>
                <c:pt idx="822">
                  <c:v>0.0</c:v>
                </c:pt>
                <c:pt idx="823">
                  <c:v>0.0</c:v>
                </c:pt>
                <c:pt idx="824">
                  <c:v>0.0</c:v>
                </c:pt>
                <c:pt idx="825">
                  <c:v>0.335353200696</c:v>
                </c:pt>
                <c:pt idx="826">
                  <c:v>0.0</c:v>
                </c:pt>
                <c:pt idx="827">
                  <c:v>0.0</c:v>
                </c:pt>
                <c:pt idx="828">
                  <c:v>0.0</c:v>
                </c:pt>
                <c:pt idx="829">
                  <c:v>0.0</c:v>
                </c:pt>
                <c:pt idx="830">
                  <c:v>0.0</c:v>
                </c:pt>
                <c:pt idx="831">
                  <c:v>0.0</c:v>
                </c:pt>
                <c:pt idx="832">
                  <c:v>0.0</c:v>
                </c:pt>
                <c:pt idx="833">
                  <c:v>0.0</c:v>
                </c:pt>
                <c:pt idx="834">
                  <c:v>0.0</c:v>
                </c:pt>
                <c:pt idx="835">
                  <c:v>0.340432433354</c:v>
                </c:pt>
                <c:pt idx="836">
                  <c:v>0.0</c:v>
                </c:pt>
                <c:pt idx="837">
                  <c:v>0.0</c:v>
                </c:pt>
                <c:pt idx="838">
                  <c:v>0.0</c:v>
                </c:pt>
                <c:pt idx="839">
                  <c:v>0.0</c:v>
                </c:pt>
                <c:pt idx="840">
                  <c:v>0.0</c:v>
                </c:pt>
                <c:pt idx="841">
                  <c:v>0.0</c:v>
                </c:pt>
                <c:pt idx="842">
                  <c:v>0.0</c:v>
                </c:pt>
                <c:pt idx="843">
                  <c:v>0.0</c:v>
                </c:pt>
                <c:pt idx="844">
                  <c:v>0.0</c:v>
                </c:pt>
                <c:pt idx="845">
                  <c:v>0.0</c:v>
                </c:pt>
                <c:pt idx="846">
                  <c:v>0.0</c:v>
                </c:pt>
                <c:pt idx="847">
                  <c:v>0.0</c:v>
                </c:pt>
                <c:pt idx="848">
                  <c:v>0.0</c:v>
                </c:pt>
                <c:pt idx="849">
                  <c:v>0.346841510229</c:v>
                </c:pt>
                <c:pt idx="850">
                  <c:v>0.0</c:v>
                </c:pt>
                <c:pt idx="851">
                  <c:v>0.0</c:v>
                </c:pt>
                <c:pt idx="852">
                  <c:v>0.0</c:v>
                </c:pt>
                <c:pt idx="853">
                  <c:v>0.0</c:v>
                </c:pt>
                <c:pt idx="854">
                  <c:v>0.0</c:v>
                </c:pt>
                <c:pt idx="855">
                  <c:v>0.0</c:v>
                </c:pt>
                <c:pt idx="856">
                  <c:v>0.0</c:v>
                </c:pt>
                <c:pt idx="857">
                  <c:v>0.0</c:v>
                </c:pt>
                <c:pt idx="858">
                  <c:v>0.0</c:v>
                </c:pt>
                <c:pt idx="859">
                  <c:v>0.0</c:v>
                </c:pt>
                <c:pt idx="860">
                  <c:v>0.0</c:v>
                </c:pt>
                <c:pt idx="861">
                  <c:v>0.0</c:v>
                </c:pt>
                <c:pt idx="862">
                  <c:v>0.0</c:v>
                </c:pt>
                <c:pt idx="863">
                  <c:v>0.0</c:v>
                </c:pt>
                <c:pt idx="864">
                  <c:v>0.0</c:v>
                </c:pt>
                <c:pt idx="865">
                  <c:v>0.0</c:v>
                </c:pt>
                <c:pt idx="866">
                  <c:v>0.361021769276</c:v>
                </c:pt>
                <c:pt idx="867">
                  <c:v>0.0</c:v>
                </c:pt>
                <c:pt idx="868">
                  <c:v>0.0</c:v>
                </c:pt>
                <c:pt idx="869">
                  <c:v>0.0</c:v>
                </c:pt>
                <c:pt idx="870">
                  <c:v>0.0</c:v>
                </c:pt>
                <c:pt idx="871">
                  <c:v>0.0</c:v>
                </c:pt>
                <c:pt idx="872">
                  <c:v>0.365957687711</c:v>
                </c:pt>
                <c:pt idx="873">
                  <c:v>0.0</c:v>
                </c:pt>
                <c:pt idx="874">
                  <c:v>0.0</c:v>
                </c:pt>
                <c:pt idx="875">
                  <c:v>0.0</c:v>
                </c:pt>
                <c:pt idx="876">
                  <c:v>0.0</c:v>
                </c:pt>
                <c:pt idx="877">
                  <c:v>0.0</c:v>
                </c:pt>
                <c:pt idx="878">
                  <c:v>0.0</c:v>
                </c:pt>
                <c:pt idx="879">
                  <c:v>0.0</c:v>
                </c:pt>
                <c:pt idx="880">
                  <c:v>0.37315160382</c:v>
                </c:pt>
                <c:pt idx="881">
                  <c:v>0.0</c:v>
                </c:pt>
                <c:pt idx="882">
                  <c:v>0.0</c:v>
                </c:pt>
                <c:pt idx="883">
                  <c:v>0.0</c:v>
                </c:pt>
                <c:pt idx="884">
                  <c:v>0.0</c:v>
                </c:pt>
                <c:pt idx="885">
                  <c:v>0.0</c:v>
                </c:pt>
                <c:pt idx="886">
                  <c:v>0.0</c:v>
                </c:pt>
                <c:pt idx="887">
                  <c:v>0.0</c:v>
                </c:pt>
                <c:pt idx="888">
                  <c:v>0.0</c:v>
                </c:pt>
                <c:pt idx="889">
                  <c:v>0.0</c:v>
                </c:pt>
                <c:pt idx="890">
                  <c:v>0.0</c:v>
                </c:pt>
                <c:pt idx="891">
                  <c:v>0.0</c:v>
                </c:pt>
                <c:pt idx="892">
                  <c:v>0.0</c:v>
                </c:pt>
                <c:pt idx="893">
                  <c:v>0.0</c:v>
                </c:pt>
                <c:pt idx="894">
                  <c:v>0.381423235104</c:v>
                </c:pt>
                <c:pt idx="895">
                  <c:v>0.0</c:v>
                </c:pt>
                <c:pt idx="896">
                  <c:v>0.0</c:v>
                </c:pt>
                <c:pt idx="897">
                  <c:v>0.0</c:v>
                </c:pt>
                <c:pt idx="898">
                  <c:v>0.0</c:v>
                </c:pt>
                <c:pt idx="899">
                  <c:v>0.0</c:v>
                </c:pt>
                <c:pt idx="900">
                  <c:v>0.0</c:v>
                </c:pt>
                <c:pt idx="901">
                  <c:v>0.386654712708</c:v>
                </c:pt>
                <c:pt idx="902">
                  <c:v>0.0</c:v>
                </c:pt>
                <c:pt idx="903">
                  <c:v>0.0</c:v>
                </c:pt>
                <c:pt idx="904">
                  <c:v>0.0</c:v>
                </c:pt>
                <c:pt idx="905">
                  <c:v>0.0</c:v>
                </c:pt>
                <c:pt idx="906">
                  <c:v>0.0</c:v>
                </c:pt>
                <c:pt idx="907">
                  <c:v>0.0</c:v>
                </c:pt>
                <c:pt idx="908">
                  <c:v>0.0</c:v>
                </c:pt>
                <c:pt idx="909">
                  <c:v>0.0</c:v>
                </c:pt>
                <c:pt idx="910">
                  <c:v>0.0</c:v>
                </c:pt>
                <c:pt idx="911">
                  <c:v>0.391552494195</c:v>
                </c:pt>
                <c:pt idx="912">
                  <c:v>0.0</c:v>
                </c:pt>
                <c:pt idx="913">
                  <c:v>0.0</c:v>
                </c:pt>
                <c:pt idx="914">
                  <c:v>0.0</c:v>
                </c:pt>
                <c:pt idx="915">
                  <c:v>0.0</c:v>
                </c:pt>
                <c:pt idx="916">
                  <c:v>0.395577297576</c:v>
                </c:pt>
                <c:pt idx="917">
                  <c:v>0.0</c:v>
                </c:pt>
                <c:pt idx="918">
                  <c:v>0.0</c:v>
                </c:pt>
                <c:pt idx="919">
                  <c:v>0.0</c:v>
                </c:pt>
                <c:pt idx="920">
                  <c:v>0.0</c:v>
                </c:pt>
                <c:pt idx="921">
                  <c:v>0.0</c:v>
                </c:pt>
                <c:pt idx="922">
                  <c:v>0.0</c:v>
                </c:pt>
                <c:pt idx="923">
                  <c:v>0.0</c:v>
                </c:pt>
                <c:pt idx="924">
                  <c:v>0.400153331386</c:v>
                </c:pt>
                <c:pt idx="925">
                  <c:v>0.0</c:v>
                </c:pt>
                <c:pt idx="926">
                  <c:v>0.0</c:v>
                </c:pt>
                <c:pt idx="927">
                  <c:v>0.0</c:v>
                </c:pt>
                <c:pt idx="928">
                  <c:v>0.0</c:v>
                </c:pt>
                <c:pt idx="929">
                  <c:v>0.0</c:v>
                </c:pt>
                <c:pt idx="930">
                  <c:v>0.0</c:v>
                </c:pt>
                <c:pt idx="931">
                  <c:v>0.0</c:v>
                </c:pt>
                <c:pt idx="932">
                  <c:v>0.0</c:v>
                </c:pt>
                <c:pt idx="933">
                  <c:v>0.410568125907</c:v>
                </c:pt>
                <c:pt idx="934">
                  <c:v>0.411330800205</c:v>
                </c:pt>
                <c:pt idx="935">
                  <c:v>0.0</c:v>
                </c:pt>
                <c:pt idx="936">
                  <c:v>0.0</c:v>
                </c:pt>
                <c:pt idx="937">
                  <c:v>0.0</c:v>
                </c:pt>
                <c:pt idx="938">
                  <c:v>0.0</c:v>
                </c:pt>
                <c:pt idx="939">
                  <c:v>0.0</c:v>
                </c:pt>
                <c:pt idx="940">
                  <c:v>0.0</c:v>
                </c:pt>
                <c:pt idx="941">
                  <c:v>0.0</c:v>
                </c:pt>
                <c:pt idx="942">
                  <c:v>0.0</c:v>
                </c:pt>
                <c:pt idx="943">
                  <c:v>0.0</c:v>
                </c:pt>
                <c:pt idx="944">
                  <c:v>0.0</c:v>
                </c:pt>
                <c:pt idx="945">
                  <c:v>0.0</c:v>
                </c:pt>
                <c:pt idx="946">
                  <c:v>0.0</c:v>
                </c:pt>
                <c:pt idx="947">
                  <c:v>0.0</c:v>
                </c:pt>
                <c:pt idx="948">
                  <c:v>0.0</c:v>
                </c:pt>
                <c:pt idx="949">
                  <c:v>0.0</c:v>
                </c:pt>
                <c:pt idx="950">
                  <c:v>0.0</c:v>
                </c:pt>
                <c:pt idx="951">
                  <c:v>0.0</c:v>
                </c:pt>
                <c:pt idx="952">
                  <c:v>0.0</c:v>
                </c:pt>
                <c:pt idx="953">
                  <c:v>0.0</c:v>
                </c:pt>
                <c:pt idx="954">
                  <c:v>0.0</c:v>
                </c:pt>
                <c:pt idx="955">
                  <c:v>0.42134984179</c:v>
                </c:pt>
                <c:pt idx="956">
                  <c:v>0.0</c:v>
                </c:pt>
                <c:pt idx="957">
                  <c:v>0.421701690324</c:v>
                </c:pt>
                <c:pt idx="958">
                  <c:v>0.0</c:v>
                </c:pt>
                <c:pt idx="959">
                  <c:v>0.0</c:v>
                </c:pt>
                <c:pt idx="960">
                  <c:v>0.425487373824</c:v>
                </c:pt>
                <c:pt idx="961">
                  <c:v>0.0</c:v>
                </c:pt>
                <c:pt idx="962">
                  <c:v>0.0</c:v>
                </c:pt>
                <c:pt idx="963">
                  <c:v>0.429196301717</c:v>
                </c:pt>
                <c:pt idx="964">
                  <c:v>0.0</c:v>
                </c:pt>
                <c:pt idx="965">
                  <c:v>0.0</c:v>
                </c:pt>
                <c:pt idx="966">
                  <c:v>0.0</c:v>
                </c:pt>
                <c:pt idx="967">
                  <c:v>0.43260867568</c:v>
                </c:pt>
                <c:pt idx="968">
                  <c:v>0.0</c:v>
                </c:pt>
                <c:pt idx="969">
                  <c:v>0.0</c:v>
                </c:pt>
                <c:pt idx="970">
                  <c:v>0.0</c:v>
                </c:pt>
                <c:pt idx="971">
                  <c:v>0.0</c:v>
                </c:pt>
                <c:pt idx="972">
                  <c:v>0.0</c:v>
                </c:pt>
                <c:pt idx="973">
                  <c:v>0.0</c:v>
                </c:pt>
                <c:pt idx="974">
                  <c:v>0.0</c:v>
                </c:pt>
                <c:pt idx="975">
                  <c:v>0.0</c:v>
                </c:pt>
                <c:pt idx="976">
                  <c:v>0.438808599952</c:v>
                </c:pt>
                <c:pt idx="977">
                  <c:v>0.0</c:v>
                </c:pt>
                <c:pt idx="978">
                  <c:v>0.0</c:v>
                </c:pt>
                <c:pt idx="979">
                  <c:v>0.0</c:v>
                </c:pt>
                <c:pt idx="980">
                  <c:v>0.0</c:v>
                </c:pt>
                <c:pt idx="981">
                  <c:v>0.0</c:v>
                </c:pt>
                <c:pt idx="982">
                  <c:v>0.445375997496</c:v>
                </c:pt>
                <c:pt idx="983">
                  <c:v>0.445375997496</c:v>
                </c:pt>
                <c:pt idx="984">
                  <c:v>0.445375997496</c:v>
                </c:pt>
                <c:pt idx="985">
                  <c:v>0.445375997496</c:v>
                </c:pt>
                <c:pt idx="986">
                  <c:v>0.445375997496</c:v>
                </c:pt>
                <c:pt idx="987">
                  <c:v>0.445375997496</c:v>
                </c:pt>
                <c:pt idx="988">
                  <c:v>0.445375997496</c:v>
                </c:pt>
                <c:pt idx="989">
                  <c:v>0.445375997496</c:v>
                </c:pt>
                <c:pt idx="990">
                  <c:v>0.445375997496</c:v>
                </c:pt>
                <c:pt idx="991">
                  <c:v>0.445375997496</c:v>
                </c:pt>
                <c:pt idx="992">
                  <c:v>0.0</c:v>
                </c:pt>
                <c:pt idx="993">
                  <c:v>0.0</c:v>
                </c:pt>
                <c:pt idx="994">
                  <c:v>0.0</c:v>
                </c:pt>
                <c:pt idx="995">
                  <c:v>0.0</c:v>
                </c:pt>
                <c:pt idx="996">
                  <c:v>0.447797899757</c:v>
                </c:pt>
                <c:pt idx="997">
                  <c:v>0.447908763033</c:v>
                </c:pt>
                <c:pt idx="998">
                  <c:v>0.0</c:v>
                </c:pt>
                <c:pt idx="999">
                  <c:v>0.0</c:v>
                </c:pt>
                <c:pt idx="1000">
                  <c:v>0.0</c:v>
                </c:pt>
                <c:pt idx="1001">
                  <c:v>0.0</c:v>
                </c:pt>
                <c:pt idx="1002">
                  <c:v>0.0</c:v>
                </c:pt>
                <c:pt idx="1003">
                  <c:v>0.0</c:v>
                </c:pt>
                <c:pt idx="1004">
                  <c:v>0.0</c:v>
                </c:pt>
                <c:pt idx="1005">
                  <c:v>0.0</c:v>
                </c:pt>
                <c:pt idx="1006">
                  <c:v>0.0</c:v>
                </c:pt>
                <c:pt idx="1007">
                  <c:v>0.0</c:v>
                </c:pt>
                <c:pt idx="1008">
                  <c:v>0.0</c:v>
                </c:pt>
                <c:pt idx="1009">
                  <c:v>0.0</c:v>
                </c:pt>
                <c:pt idx="1010">
                  <c:v>0.0</c:v>
                </c:pt>
                <c:pt idx="1011">
                  <c:v>0.0</c:v>
                </c:pt>
                <c:pt idx="1012">
                  <c:v>0.0</c:v>
                </c:pt>
                <c:pt idx="1013">
                  <c:v>0.0</c:v>
                </c:pt>
                <c:pt idx="1014">
                  <c:v>0.0</c:v>
                </c:pt>
                <c:pt idx="1015">
                  <c:v>0.0</c:v>
                </c:pt>
                <c:pt idx="1016">
                  <c:v>0.0</c:v>
                </c:pt>
                <c:pt idx="1017">
                  <c:v>0.456580481034</c:v>
                </c:pt>
                <c:pt idx="1018">
                  <c:v>0.0</c:v>
                </c:pt>
                <c:pt idx="1019">
                  <c:v>0.0</c:v>
                </c:pt>
                <c:pt idx="1020">
                  <c:v>0.0</c:v>
                </c:pt>
                <c:pt idx="1021">
                  <c:v>0.0</c:v>
                </c:pt>
                <c:pt idx="1022">
                  <c:v>0.0</c:v>
                </c:pt>
                <c:pt idx="1023">
                  <c:v>0.0</c:v>
                </c:pt>
                <c:pt idx="1024">
                  <c:v>0.0</c:v>
                </c:pt>
                <c:pt idx="1025">
                  <c:v>0.461732132366</c:v>
                </c:pt>
                <c:pt idx="1026">
                  <c:v>0.0</c:v>
                </c:pt>
                <c:pt idx="1027">
                  <c:v>0.0</c:v>
                </c:pt>
                <c:pt idx="1028">
                  <c:v>0.0</c:v>
                </c:pt>
                <c:pt idx="1029">
                  <c:v>0.0</c:v>
                </c:pt>
                <c:pt idx="1030">
                  <c:v>0.0</c:v>
                </c:pt>
                <c:pt idx="1031">
                  <c:v>0.465132089586</c:v>
                </c:pt>
                <c:pt idx="1032">
                  <c:v>0.0</c:v>
                </c:pt>
                <c:pt idx="1033">
                  <c:v>0.0</c:v>
                </c:pt>
                <c:pt idx="1034">
                  <c:v>0.0</c:v>
                </c:pt>
                <c:pt idx="1035">
                  <c:v>0.467421186401</c:v>
                </c:pt>
                <c:pt idx="1036">
                  <c:v>0.0</c:v>
                </c:pt>
                <c:pt idx="1037">
                  <c:v>0.0</c:v>
                </c:pt>
                <c:pt idx="1038">
                  <c:v>0.0</c:v>
                </c:pt>
                <c:pt idx="1039">
                  <c:v>0.0</c:v>
                </c:pt>
                <c:pt idx="1040">
                  <c:v>0.0</c:v>
                </c:pt>
                <c:pt idx="1041">
                  <c:v>0.475281969963</c:v>
                </c:pt>
                <c:pt idx="1042">
                  <c:v>0.0</c:v>
                </c:pt>
                <c:pt idx="1043">
                  <c:v>0.0</c:v>
                </c:pt>
                <c:pt idx="1044">
                  <c:v>0.0</c:v>
                </c:pt>
                <c:pt idx="1045">
                  <c:v>0.0</c:v>
                </c:pt>
                <c:pt idx="1046">
                  <c:v>0.0</c:v>
                </c:pt>
                <c:pt idx="1047">
                  <c:v>0.0</c:v>
                </c:pt>
                <c:pt idx="1048">
                  <c:v>0.479726512926</c:v>
                </c:pt>
                <c:pt idx="1049">
                  <c:v>0.0</c:v>
                </c:pt>
                <c:pt idx="1050">
                  <c:v>0.0</c:v>
                </c:pt>
                <c:pt idx="1051">
                  <c:v>0.0</c:v>
                </c:pt>
                <c:pt idx="1052">
                  <c:v>0.0</c:v>
                </c:pt>
                <c:pt idx="1053">
                  <c:v>0.0</c:v>
                </c:pt>
                <c:pt idx="1054">
                  <c:v>0.0</c:v>
                </c:pt>
                <c:pt idx="1055">
                  <c:v>0.487159245546</c:v>
                </c:pt>
                <c:pt idx="1056">
                  <c:v>0.0</c:v>
                </c:pt>
                <c:pt idx="1057">
                  <c:v>0.0</c:v>
                </c:pt>
                <c:pt idx="1058">
                  <c:v>0.0</c:v>
                </c:pt>
                <c:pt idx="1059">
                  <c:v>0.0</c:v>
                </c:pt>
                <c:pt idx="1060">
                  <c:v>0.0</c:v>
                </c:pt>
                <c:pt idx="1061">
                  <c:v>0.0</c:v>
                </c:pt>
                <c:pt idx="1062">
                  <c:v>0.0</c:v>
                </c:pt>
                <c:pt idx="1063">
                  <c:v>0.0</c:v>
                </c:pt>
                <c:pt idx="1064">
                  <c:v>0.0</c:v>
                </c:pt>
                <c:pt idx="1065">
                  <c:v>0.0</c:v>
                </c:pt>
                <c:pt idx="1066">
                  <c:v>0.0</c:v>
                </c:pt>
                <c:pt idx="1067">
                  <c:v>0.0</c:v>
                </c:pt>
                <c:pt idx="1068">
                  <c:v>0.0</c:v>
                </c:pt>
                <c:pt idx="1069">
                  <c:v>0.0</c:v>
                </c:pt>
                <c:pt idx="1070">
                  <c:v>0.0</c:v>
                </c:pt>
                <c:pt idx="1071">
                  <c:v>0.0</c:v>
                </c:pt>
                <c:pt idx="1072">
                  <c:v>0.0</c:v>
                </c:pt>
                <c:pt idx="1073">
                  <c:v>0.0</c:v>
                </c:pt>
                <c:pt idx="1074">
                  <c:v>0.0</c:v>
                </c:pt>
                <c:pt idx="1075">
                  <c:v>0.0</c:v>
                </c:pt>
                <c:pt idx="1076">
                  <c:v>0.0</c:v>
                </c:pt>
                <c:pt idx="1077">
                  <c:v>0.0</c:v>
                </c:pt>
                <c:pt idx="1078">
                  <c:v>0.0</c:v>
                </c:pt>
                <c:pt idx="1079">
                  <c:v>0.0</c:v>
                </c:pt>
                <c:pt idx="1080">
                  <c:v>0.0</c:v>
                </c:pt>
                <c:pt idx="1081">
                  <c:v>0.0</c:v>
                </c:pt>
                <c:pt idx="1082">
                  <c:v>0.0</c:v>
                </c:pt>
                <c:pt idx="1083">
                  <c:v>0.0</c:v>
                </c:pt>
                <c:pt idx="1084">
                  <c:v>0.0</c:v>
                </c:pt>
                <c:pt idx="1085">
                  <c:v>0.0</c:v>
                </c:pt>
                <c:pt idx="1086">
                  <c:v>0.0</c:v>
                </c:pt>
                <c:pt idx="1087">
                  <c:v>0.51926050299</c:v>
                </c:pt>
                <c:pt idx="1088">
                  <c:v>0.0</c:v>
                </c:pt>
                <c:pt idx="1089">
                  <c:v>0.0</c:v>
                </c:pt>
                <c:pt idx="1090">
                  <c:v>0.0</c:v>
                </c:pt>
                <c:pt idx="1091">
                  <c:v>0.0</c:v>
                </c:pt>
                <c:pt idx="1092">
                  <c:v>0.0</c:v>
                </c:pt>
                <c:pt idx="1093">
                  <c:v>0.0</c:v>
                </c:pt>
                <c:pt idx="1094">
                  <c:v>0.0</c:v>
                </c:pt>
                <c:pt idx="1095">
                  <c:v>0.0</c:v>
                </c:pt>
                <c:pt idx="1096">
                  <c:v>0.531489589957</c:v>
                </c:pt>
                <c:pt idx="1097">
                  <c:v>0.0</c:v>
                </c:pt>
                <c:pt idx="1098">
                  <c:v>0.0</c:v>
                </c:pt>
                <c:pt idx="1099">
                  <c:v>0.0</c:v>
                </c:pt>
                <c:pt idx="1100">
                  <c:v>0.0</c:v>
                </c:pt>
                <c:pt idx="1101">
                  <c:v>0.53782226446</c:v>
                </c:pt>
                <c:pt idx="1102">
                  <c:v>0.0</c:v>
                </c:pt>
                <c:pt idx="1103">
                  <c:v>0.0</c:v>
                </c:pt>
                <c:pt idx="1104">
                  <c:v>0.0</c:v>
                </c:pt>
                <c:pt idx="1105">
                  <c:v>0.0</c:v>
                </c:pt>
                <c:pt idx="1106">
                  <c:v>0.0</c:v>
                </c:pt>
                <c:pt idx="1107">
                  <c:v>0.0</c:v>
                </c:pt>
                <c:pt idx="1108">
                  <c:v>0.0</c:v>
                </c:pt>
                <c:pt idx="1109">
                  <c:v>0.0</c:v>
                </c:pt>
                <c:pt idx="1110">
                  <c:v>0.0</c:v>
                </c:pt>
                <c:pt idx="1111">
                  <c:v>0.0</c:v>
                </c:pt>
                <c:pt idx="1112">
                  <c:v>0.0</c:v>
                </c:pt>
                <c:pt idx="1113">
                  <c:v>0.0</c:v>
                </c:pt>
                <c:pt idx="1114">
                  <c:v>0.0</c:v>
                </c:pt>
                <c:pt idx="1115">
                  <c:v>0.0</c:v>
                </c:pt>
                <c:pt idx="1116">
                  <c:v>0.0</c:v>
                </c:pt>
                <c:pt idx="1117">
                  <c:v>0.0</c:v>
                </c:pt>
                <c:pt idx="1118">
                  <c:v>0.0</c:v>
                </c:pt>
                <c:pt idx="1119">
                  <c:v>0.0</c:v>
                </c:pt>
                <c:pt idx="1120">
                  <c:v>0.0</c:v>
                </c:pt>
                <c:pt idx="1121">
                  <c:v>0.0</c:v>
                </c:pt>
                <c:pt idx="1122">
                  <c:v>0.0</c:v>
                </c:pt>
                <c:pt idx="1123">
                  <c:v>0.0</c:v>
                </c:pt>
                <c:pt idx="1124">
                  <c:v>0.0</c:v>
                </c:pt>
                <c:pt idx="1125">
                  <c:v>0.0</c:v>
                </c:pt>
                <c:pt idx="1126">
                  <c:v>0.0</c:v>
                </c:pt>
                <c:pt idx="1127">
                  <c:v>0.0</c:v>
                </c:pt>
                <c:pt idx="1128">
                  <c:v>0.0</c:v>
                </c:pt>
                <c:pt idx="1129">
                  <c:v>0.0</c:v>
                </c:pt>
                <c:pt idx="1130">
                  <c:v>0.0</c:v>
                </c:pt>
                <c:pt idx="1131">
                  <c:v>0.0</c:v>
                </c:pt>
                <c:pt idx="1132">
                  <c:v>0.0</c:v>
                </c:pt>
                <c:pt idx="1133">
                  <c:v>0.0</c:v>
                </c:pt>
                <c:pt idx="1134">
                  <c:v>0.0</c:v>
                </c:pt>
                <c:pt idx="1135">
                  <c:v>0.0</c:v>
                </c:pt>
                <c:pt idx="1136">
                  <c:v>0.0</c:v>
                </c:pt>
                <c:pt idx="1137">
                  <c:v>0.0</c:v>
                </c:pt>
                <c:pt idx="1138">
                  <c:v>0.0</c:v>
                </c:pt>
                <c:pt idx="1139">
                  <c:v>0.0</c:v>
                </c:pt>
                <c:pt idx="1140">
                  <c:v>0.0</c:v>
                </c:pt>
                <c:pt idx="1141">
                  <c:v>0.545902435413</c:v>
                </c:pt>
                <c:pt idx="1142">
                  <c:v>0.546435686511</c:v>
                </c:pt>
                <c:pt idx="1143">
                  <c:v>0.0</c:v>
                </c:pt>
                <c:pt idx="1144">
                  <c:v>0.0</c:v>
                </c:pt>
                <c:pt idx="1145">
                  <c:v>0.0</c:v>
                </c:pt>
                <c:pt idx="1146">
                  <c:v>0.0</c:v>
                </c:pt>
                <c:pt idx="1147">
                  <c:v>0.0</c:v>
                </c:pt>
                <c:pt idx="1148">
                  <c:v>0.0</c:v>
                </c:pt>
                <c:pt idx="1149">
                  <c:v>0.0</c:v>
                </c:pt>
                <c:pt idx="1150">
                  <c:v>0.0</c:v>
                </c:pt>
                <c:pt idx="1151">
                  <c:v>0.0</c:v>
                </c:pt>
                <c:pt idx="1152">
                  <c:v>0.0</c:v>
                </c:pt>
                <c:pt idx="1153">
                  <c:v>0.0</c:v>
                </c:pt>
                <c:pt idx="1154">
                  <c:v>0.559952097944</c:v>
                </c:pt>
                <c:pt idx="1155">
                  <c:v>0.559952097944</c:v>
                </c:pt>
                <c:pt idx="1156">
                  <c:v>0.0</c:v>
                </c:pt>
                <c:pt idx="1157">
                  <c:v>0.0</c:v>
                </c:pt>
                <c:pt idx="1158">
                  <c:v>0.0</c:v>
                </c:pt>
                <c:pt idx="1159">
                  <c:v>0.0</c:v>
                </c:pt>
                <c:pt idx="1160">
                  <c:v>0.0</c:v>
                </c:pt>
                <c:pt idx="1161">
                  <c:v>0.0</c:v>
                </c:pt>
                <c:pt idx="1162">
                  <c:v>0.0</c:v>
                </c:pt>
                <c:pt idx="1163">
                  <c:v>0.0</c:v>
                </c:pt>
                <c:pt idx="1164">
                  <c:v>0.0</c:v>
                </c:pt>
                <c:pt idx="1165">
                  <c:v>0.0</c:v>
                </c:pt>
                <c:pt idx="1166">
                  <c:v>0.0</c:v>
                </c:pt>
                <c:pt idx="1167">
                  <c:v>0.0</c:v>
                </c:pt>
                <c:pt idx="1168">
                  <c:v>0.0</c:v>
                </c:pt>
                <c:pt idx="1169">
                  <c:v>0.0</c:v>
                </c:pt>
                <c:pt idx="1170">
                  <c:v>0.0</c:v>
                </c:pt>
                <c:pt idx="1171">
                  <c:v>0.0</c:v>
                </c:pt>
                <c:pt idx="1172">
                  <c:v>0.0</c:v>
                </c:pt>
                <c:pt idx="1173">
                  <c:v>0.575844675365</c:v>
                </c:pt>
                <c:pt idx="1174">
                  <c:v>0.0</c:v>
                </c:pt>
                <c:pt idx="1175">
                  <c:v>0.0</c:v>
                </c:pt>
                <c:pt idx="1176">
                  <c:v>0.0</c:v>
                </c:pt>
                <c:pt idx="1177">
                  <c:v>0.0</c:v>
                </c:pt>
                <c:pt idx="1178">
                  <c:v>0.0</c:v>
                </c:pt>
                <c:pt idx="1179">
                  <c:v>0.0</c:v>
                </c:pt>
                <c:pt idx="1180">
                  <c:v>0.0</c:v>
                </c:pt>
                <c:pt idx="1181">
                  <c:v>0.0</c:v>
                </c:pt>
                <c:pt idx="1182">
                  <c:v>0.585836552364</c:v>
                </c:pt>
                <c:pt idx="1183">
                  <c:v>0.0</c:v>
                </c:pt>
                <c:pt idx="1184">
                  <c:v>0.0</c:v>
                </c:pt>
                <c:pt idx="1185">
                  <c:v>0.0</c:v>
                </c:pt>
                <c:pt idx="1186">
                  <c:v>0.0</c:v>
                </c:pt>
                <c:pt idx="1187">
                  <c:v>0.0</c:v>
                </c:pt>
                <c:pt idx="1188">
                  <c:v>0.0</c:v>
                </c:pt>
                <c:pt idx="1189">
                  <c:v>0.0</c:v>
                </c:pt>
                <c:pt idx="1190">
                  <c:v>0.594158801271</c:v>
                </c:pt>
                <c:pt idx="1191">
                  <c:v>0.0</c:v>
                </c:pt>
                <c:pt idx="1192">
                  <c:v>0.0</c:v>
                </c:pt>
                <c:pt idx="1193">
                  <c:v>0.0</c:v>
                </c:pt>
                <c:pt idx="1194">
                  <c:v>0.0</c:v>
                </c:pt>
                <c:pt idx="1195">
                  <c:v>0.601737720505</c:v>
                </c:pt>
                <c:pt idx="1196">
                  <c:v>0.601737720505</c:v>
                </c:pt>
                <c:pt idx="1197">
                  <c:v>0.0</c:v>
                </c:pt>
                <c:pt idx="1198">
                  <c:v>0.0</c:v>
                </c:pt>
                <c:pt idx="1199">
                  <c:v>0.0</c:v>
                </c:pt>
                <c:pt idx="1200">
                  <c:v>0.0</c:v>
                </c:pt>
                <c:pt idx="1201">
                  <c:v>0.0</c:v>
                </c:pt>
                <c:pt idx="1202">
                  <c:v>0.0</c:v>
                </c:pt>
                <c:pt idx="1203">
                  <c:v>0.0</c:v>
                </c:pt>
                <c:pt idx="1204">
                  <c:v>0.0</c:v>
                </c:pt>
                <c:pt idx="1205">
                  <c:v>0.0</c:v>
                </c:pt>
                <c:pt idx="1206">
                  <c:v>0.609522772</c:v>
                </c:pt>
                <c:pt idx="1207">
                  <c:v>0.0</c:v>
                </c:pt>
                <c:pt idx="1208">
                  <c:v>0.0</c:v>
                </c:pt>
                <c:pt idx="1209">
                  <c:v>0.0</c:v>
                </c:pt>
                <c:pt idx="1210">
                  <c:v>0.0</c:v>
                </c:pt>
                <c:pt idx="1211">
                  <c:v>0.0</c:v>
                </c:pt>
                <c:pt idx="1212">
                  <c:v>0.0</c:v>
                </c:pt>
                <c:pt idx="1213">
                  <c:v>0.629423354806</c:v>
                </c:pt>
                <c:pt idx="1214">
                  <c:v>0.0</c:v>
                </c:pt>
                <c:pt idx="1215">
                  <c:v>0.0</c:v>
                </c:pt>
                <c:pt idx="1216">
                  <c:v>0.631111354297</c:v>
                </c:pt>
                <c:pt idx="1217">
                  <c:v>0.0</c:v>
                </c:pt>
                <c:pt idx="1218">
                  <c:v>0.0</c:v>
                </c:pt>
                <c:pt idx="1219">
                  <c:v>0.0</c:v>
                </c:pt>
                <c:pt idx="1220">
                  <c:v>0.0</c:v>
                </c:pt>
                <c:pt idx="1221">
                  <c:v>0.0</c:v>
                </c:pt>
                <c:pt idx="1222">
                  <c:v>0.0</c:v>
                </c:pt>
                <c:pt idx="1223">
                  <c:v>0.0</c:v>
                </c:pt>
                <c:pt idx="1224">
                  <c:v>0.648723303209</c:v>
                </c:pt>
                <c:pt idx="1225">
                  <c:v>0.0</c:v>
                </c:pt>
                <c:pt idx="1226">
                  <c:v>0.0</c:v>
                </c:pt>
                <c:pt idx="1227">
                  <c:v>0.0</c:v>
                </c:pt>
                <c:pt idx="1228">
                  <c:v>0.0</c:v>
                </c:pt>
                <c:pt idx="1229">
                  <c:v>0.0</c:v>
                </c:pt>
                <c:pt idx="1230">
                  <c:v>0.0</c:v>
                </c:pt>
                <c:pt idx="1231">
                  <c:v>0.0</c:v>
                </c:pt>
                <c:pt idx="1232">
                  <c:v>0.0</c:v>
                </c:pt>
                <c:pt idx="1233">
                  <c:v>0.0</c:v>
                </c:pt>
                <c:pt idx="1234">
                  <c:v>0.0</c:v>
                </c:pt>
                <c:pt idx="1235">
                  <c:v>0.0</c:v>
                </c:pt>
                <c:pt idx="1236">
                  <c:v>0.0</c:v>
                </c:pt>
                <c:pt idx="1237">
                  <c:v>0.0</c:v>
                </c:pt>
                <c:pt idx="1238">
                  <c:v>0.0</c:v>
                </c:pt>
                <c:pt idx="1239">
                  <c:v>0.0</c:v>
                </c:pt>
                <c:pt idx="1240">
                  <c:v>0.0</c:v>
                </c:pt>
                <c:pt idx="1241">
                  <c:v>0.0</c:v>
                </c:pt>
                <c:pt idx="1242">
                  <c:v>0.0</c:v>
                </c:pt>
                <c:pt idx="1243">
                  <c:v>0.0</c:v>
                </c:pt>
                <c:pt idx="1244">
                  <c:v>0.0</c:v>
                </c:pt>
                <c:pt idx="1245">
                  <c:v>0.0</c:v>
                </c:pt>
                <c:pt idx="1246">
                  <c:v>0.0</c:v>
                </c:pt>
                <c:pt idx="1247">
                  <c:v>0.0</c:v>
                </c:pt>
                <c:pt idx="1248">
                  <c:v>0.0</c:v>
                </c:pt>
                <c:pt idx="1249">
                  <c:v>0.0</c:v>
                </c:pt>
                <c:pt idx="1250">
                  <c:v>0.0</c:v>
                </c:pt>
                <c:pt idx="1251">
                  <c:v>0.0</c:v>
                </c:pt>
                <c:pt idx="1252">
                  <c:v>0.0</c:v>
                </c:pt>
                <c:pt idx="1253">
                  <c:v>0.0</c:v>
                </c:pt>
                <c:pt idx="1254">
                  <c:v>0.0</c:v>
                </c:pt>
                <c:pt idx="1255">
                  <c:v>0.0</c:v>
                </c:pt>
                <c:pt idx="1256">
                  <c:v>0.0</c:v>
                </c:pt>
                <c:pt idx="1257">
                  <c:v>0.0</c:v>
                </c:pt>
                <c:pt idx="1258">
                  <c:v>0.0</c:v>
                </c:pt>
                <c:pt idx="1259">
                  <c:v>0.0</c:v>
                </c:pt>
                <c:pt idx="1260">
                  <c:v>0.0</c:v>
                </c:pt>
                <c:pt idx="1261">
                  <c:v>0.0</c:v>
                </c:pt>
                <c:pt idx="1262">
                  <c:v>0.0</c:v>
                </c:pt>
                <c:pt idx="1263">
                  <c:v>0.0</c:v>
                </c:pt>
                <c:pt idx="1264">
                  <c:v>0.0</c:v>
                </c:pt>
                <c:pt idx="1265">
                  <c:v>0.0</c:v>
                </c:pt>
                <c:pt idx="1266">
                  <c:v>0.0</c:v>
                </c:pt>
                <c:pt idx="1267">
                  <c:v>0.0</c:v>
                </c:pt>
                <c:pt idx="1268">
                  <c:v>0.0</c:v>
                </c:pt>
                <c:pt idx="1269">
                  <c:v>0.0</c:v>
                </c:pt>
                <c:pt idx="1270">
                  <c:v>0.684690312391</c:v>
                </c:pt>
                <c:pt idx="1271">
                  <c:v>0.685937338265</c:v>
                </c:pt>
                <c:pt idx="1272">
                  <c:v>0.0</c:v>
                </c:pt>
                <c:pt idx="1273">
                  <c:v>0.0</c:v>
                </c:pt>
                <c:pt idx="1274">
                  <c:v>0.0</c:v>
                </c:pt>
                <c:pt idx="1275">
                  <c:v>0.0</c:v>
                </c:pt>
                <c:pt idx="1276">
                  <c:v>0.0</c:v>
                </c:pt>
                <c:pt idx="1277">
                  <c:v>0.0</c:v>
                </c:pt>
                <c:pt idx="1278">
                  <c:v>0.0</c:v>
                </c:pt>
                <c:pt idx="1279">
                  <c:v>0.0</c:v>
                </c:pt>
                <c:pt idx="1280">
                  <c:v>0.0</c:v>
                </c:pt>
                <c:pt idx="1281">
                  <c:v>0.0</c:v>
                </c:pt>
                <c:pt idx="1282">
                  <c:v>0.0</c:v>
                </c:pt>
                <c:pt idx="1283">
                  <c:v>0.0</c:v>
                </c:pt>
                <c:pt idx="1284">
                  <c:v>0.0</c:v>
                </c:pt>
                <c:pt idx="1285">
                  <c:v>0.693266796227</c:v>
                </c:pt>
                <c:pt idx="1286">
                  <c:v>0.0</c:v>
                </c:pt>
                <c:pt idx="1287">
                  <c:v>0.0</c:v>
                </c:pt>
                <c:pt idx="1288">
                  <c:v>0.0</c:v>
                </c:pt>
                <c:pt idx="1289">
                  <c:v>0.0</c:v>
                </c:pt>
                <c:pt idx="1290">
                  <c:v>0.0</c:v>
                </c:pt>
                <c:pt idx="1291">
                  <c:v>0.0</c:v>
                </c:pt>
                <c:pt idx="1292">
                  <c:v>0.0</c:v>
                </c:pt>
                <c:pt idx="1293">
                  <c:v>0.0</c:v>
                </c:pt>
                <c:pt idx="1294">
                  <c:v>0.0</c:v>
                </c:pt>
                <c:pt idx="1295">
                  <c:v>0.0</c:v>
                </c:pt>
                <c:pt idx="1296">
                  <c:v>0.0</c:v>
                </c:pt>
                <c:pt idx="1297">
                  <c:v>0.0</c:v>
                </c:pt>
                <c:pt idx="1298">
                  <c:v>0.0</c:v>
                </c:pt>
                <c:pt idx="1299">
                  <c:v>0.0</c:v>
                </c:pt>
                <c:pt idx="1300">
                  <c:v>0.0</c:v>
                </c:pt>
                <c:pt idx="1301">
                  <c:v>0.0</c:v>
                </c:pt>
                <c:pt idx="1302">
                  <c:v>0.0</c:v>
                </c:pt>
                <c:pt idx="1303">
                  <c:v>0.0</c:v>
                </c:pt>
                <c:pt idx="1304">
                  <c:v>0.0</c:v>
                </c:pt>
                <c:pt idx="1305">
                  <c:v>0.721313320986</c:v>
                </c:pt>
                <c:pt idx="1306">
                  <c:v>0.0</c:v>
                </c:pt>
                <c:pt idx="1307">
                  <c:v>0.0</c:v>
                </c:pt>
                <c:pt idx="1308">
                  <c:v>0.0</c:v>
                </c:pt>
                <c:pt idx="1309">
                  <c:v>0.0</c:v>
                </c:pt>
                <c:pt idx="1310">
                  <c:v>0.72792778169</c:v>
                </c:pt>
                <c:pt idx="1311">
                  <c:v>0.0</c:v>
                </c:pt>
                <c:pt idx="1312">
                  <c:v>0.728951569696</c:v>
                </c:pt>
                <c:pt idx="1313">
                  <c:v>0.0</c:v>
                </c:pt>
                <c:pt idx="1314">
                  <c:v>0.0</c:v>
                </c:pt>
                <c:pt idx="1315">
                  <c:v>0.0</c:v>
                </c:pt>
                <c:pt idx="1316">
                  <c:v>0.0</c:v>
                </c:pt>
                <c:pt idx="1317">
                  <c:v>0.0</c:v>
                </c:pt>
                <c:pt idx="1318">
                  <c:v>0.0</c:v>
                </c:pt>
                <c:pt idx="1319">
                  <c:v>0.0</c:v>
                </c:pt>
                <c:pt idx="1320">
                  <c:v>0.0</c:v>
                </c:pt>
                <c:pt idx="1321">
                  <c:v>0.0</c:v>
                </c:pt>
                <c:pt idx="1322">
                  <c:v>0.0</c:v>
                </c:pt>
                <c:pt idx="1323">
                  <c:v>0.0</c:v>
                </c:pt>
                <c:pt idx="1324">
                  <c:v>0.0</c:v>
                </c:pt>
                <c:pt idx="1325">
                  <c:v>0.0</c:v>
                </c:pt>
                <c:pt idx="1326">
                  <c:v>0.0</c:v>
                </c:pt>
                <c:pt idx="1327">
                  <c:v>0.0</c:v>
                </c:pt>
                <c:pt idx="1328">
                  <c:v>0.0</c:v>
                </c:pt>
                <c:pt idx="1329">
                  <c:v>0.0</c:v>
                </c:pt>
                <c:pt idx="1330">
                  <c:v>0.0</c:v>
                </c:pt>
                <c:pt idx="1331">
                  <c:v>0.0</c:v>
                </c:pt>
                <c:pt idx="1332">
                  <c:v>0.0</c:v>
                </c:pt>
                <c:pt idx="1333">
                  <c:v>0.745021376627</c:v>
                </c:pt>
                <c:pt idx="1334">
                  <c:v>0.0</c:v>
                </c:pt>
                <c:pt idx="1335">
                  <c:v>0.0</c:v>
                </c:pt>
                <c:pt idx="1336">
                  <c:v>0.0</c:v>
                </c:pt>
                <c:pt idx="1337">
                  <c:v>0.0</c:v>
                </c:pt>
                <c:pt idx="1338">
                  <c:v>0.0</c:v>
                </c:pt>
                <c:pt idx="1339">
                  <c:v>0.0</c:v>
                </c:pt>
                <c:pt idx="1340">
                  <c:v>0.0</c:v>
                </c:pt>
                <c:pt idx="1341">
                  <c:v>0.0</c:v>
                </c:pt>
                <c:pt idx="1342">
                  <c:v>0.0</c:v>
                </c:pt>
                <c:pt idx="1343">
                  <c:v>0.0</c:v>
                </c:pt>
                <c:pt idx="1344">
                  <c:v>0.0</c:v>
                </c:pt>
                <c:pt idx="1345">
                  <c:v>0.0</c:v>
                </c:pt>
                <c:pt idx="1346">
                  <c:v>0.0</c:v>
                </c:pt>
                <c:pt idx="1347">
                  <c:v>0.0</c:v>
                </c:pt>
                <c:pt idx="1348">
                  <c:v>0.0</c:v>
                </c:pt>
                <c:pt idx="1349">
                  <c:v>0.0</c:v>
                </c:pt>
                <c:pt idx="1350">
                  <c:v>0.0</c:v>
                </c:pt>
                <c:pt idx="1351">
                  <c:v>0.0</c:v>
                </c:pt>
                <c:pt idx="1352">
                  <c:v>0.0</c:v>
                </c:pt>
                <c:pt idx="1353">
                  <c:v>0.0</c:v>
                </c:pt>
                <c:pt idx="1354">
                  <c:v>0.0</c:v>
                </c:pt>
                <c:pt idx="1355">
                  <c:v>0.0</c:v>
                </c:pt>
                <c:pt idx="1356">
                  <c:v>0.0</c:v>
                </c:pt>
                <c:pt idx="1357">
                  <c:v>0.782525513879</c:v>
                </c:pt>
                <c:pt idx="1358">
                  <c:v>0.0</c:v>
                </c:pt>
                <c:pt idx="1359">
                  <c:v>0.0</c:v>
                </c:pt>
                <c:pt idx="1360">
                  <c:v>0.0</c:v>
                </c:pt>
                <c:pt idx="1361">
                  <c:v>0.0</c:v>
                </c:pt>
                <c:pt idx="1362">
                  <c:v>0.0</c:v>
                </c:pt>
                <c:pt idx="1363">
                  <c:v>0.0</c:v>
                </c:pt>
                <c:pt idx="1364">
                  <c:v>0.0</c:v>
                </c:pt>
                <c:pt idx="1365">
                  <c:v>0.0</c:v>
                </c:pt>
                <c:pt idx="1366">
                  <c:v>0.0</c:v>
                </c:pt>
                <c:pt idx="1367">
                  <c:v>0.0</c:v>
                </c:pt>
                <c:pt idx="1368">
                  <c:v>0.0</c:v>
                </c:pt>
                <c:pt idx="1369">
                  <c:v>0.0</c:v>
                </c:pt>
                <c:pt idx="1370">
                  <c:v>0.0</c:v>
                </c:pt>
                <c:pt idx="1371">
                  <c:v>0.0</c:v>
                </c:pt>
                <c:pt idx="1372">
                  <c:v>0.0</c:v>
                </c:pt>
                <c:pt idx="1373">
                  <c:v>0.0</c:v>
                </c:pt>
                <c:pt idx="1374">
                  <c:v>0.794827913982</c:v>
                </c:pt>
                <c:pt idx="1375">
                  <c:v>0.0</c:v>
                </c:pt>
                <c:pt idx="1376">
                  <c:v>0.0</c:v>
                </c:pt>
                <c:pt idx="1377">
                  <c:v>0.0</c:v>
                </c:pt>
                <c:pt idx="1378">
                  <c:v>0.0</c:v>
                </c:pt>
                <c:pt idx="1379">
                  <c:v>0.0</c:v>
                </c:pt>
                <c:pt idx="1380">
                  <c:v>0.0</c:v>
                </c:pt>
                <c:pt idx="1381">
                  <c:v>0.821006375166</c:v>
                </c:pt>
                <c:pt idx="1382">
                  <c:v>0.0</c:v>
                </c:pt>
                <c:pt idx="1383">
                  <c:v>0.0</c:v>
                </c:pt>
                <c:pt idx="1384">
                  <c:v>0.0</c:v>
                </c:pt>
                <c:pt idx="1385">
                  <c:v>0.828525442368</c:v>
                </c:pt>
                <c:pt idx="1386">
                  <c:v>0.0</c:v>
                </c:pt>
                <c:pt idx="1387">
                  <c:v>0.0</c:v>
                </c:pt>
                <c:pt idx="1388">
                  <c:v>0.0</c:v>
                </c:pt>
                <c:pt idx="1389">
                  <c:v>0.0</c:v>
                </c:pt>
                <c:pt idx="1390">
                  <c:v>0.0</c:v>
                </c:pt>
                <c:pt idx="1391">
                  <c:v>0.0</c:v>
                </c:pt>
                <c:pt idx="1392">
                  <c:v>0.0</c:v>
                </c:pt>
                <c:pt idx="1393">
                  <c:v>0.0</c:v>
                </c:pt>
                <c:pt idx="1394">
                  <c:v>0.0</c:v>
                </c:pt>
                <c:pt idx="1395">
                  <c:v>0.0</c:v>
                </c:pt>
                <c:pt idx="1396">
                  <c:v>0.0</c:v>
                </c:pt>
                <c:pt idx="1397">
                  <c:v>0.0</c:v>
                </c:pt>
                <c:pt idx="1398">
                  <c:v>0.0</c:v>
                </c:pt>
                <c:pt idx="1399">
                  <c:v>0.0</c:v>
                </c:pt>
                <c:pt idx="1400">
                  <c:v>0.0</c:v>
                </c:pt>
                <c:pt idx="1401">
                  <c:v>0.0</c:v>
                </c:pt>
                <c:pt idx="1402">
                  <c:v>0.0</c:v>
                </c:pt>
                <c:pt idx="1403">
                  <c:v>0.834242537102</c:v>
                </c:pt>
                <c:pt idx="1404">
                  <c:v>0.0</c:v>
                </c:pt>
                <c:pt idx="1405">
                  <c:v>0.0</c:v>
                </c:pt>
                <c:pt idx="1406">
                  <c:v>0.838914921998</c:v>
                </c:pt>
                <c:pt idx="1407">
                  <c:v>0.0</c:v>
                </c:pt>
                <c:pt idx="1408">
                  <c:v>0.0</c:v>
                </c:pt>
                <c:pt idx="1409">
                  <c:v>0.0</c:v>
                </c:pt>
                <c:pt idx="1410">
                  <c:v>0.0</c:v>
                </c:pt>
                <c:pt idx="1411">
                  <c:v>0.0</c:v>
                </c:pt>
                <c:pt idx="1412">
                  <c:v>0.0</c:v>
                </c:pt>
                <c:pt idx="1413">
                  <c:v>0.0</c:v>
                </c:pt>
                <c:pt idx="1414">
                  <c:v>0.0</c:v>
                </c:pt>
                <c:pt idx="1415">
                  <c:v>0.0</c:v>
                </c:pt>
                <c:pt idx="1416">
                  <c:v>0.0</c:v>
                </c:pt>
                <c:pt idx="1417">
                  <c:v>0.0</c:v>
                </c:pt>
                <c:pt idx="1418">
                  <c:v>0.0</c:v>
                </c:pt>
                <c:pt idx="1419">
                  <c:v>0.0</c:v>
                </c:pt>
                <c:pt idx="1420">
                  <c:v>0.0</c:v>
                </c:pt>
                <c:pt idx="1421">
                  <c:v>0.0</c:v>
                </c:pt>
                <c:pt idx="1422">
                  <c:v>0.0</c:v>
                </c:pt>
                <c:pt idx="1423">
                  <c:v>0.0</c:v>
                </c:pt>
                <c:pt idx="1424">
                  <c:v>0.0</c:v>
                </c:pt>
                <c:pt idx="1425">
                  <c:v>0.0</c:v>
                </c:pt>
                <c:pt idx="1426">
                  <c:v>0.85641301223</c:v>
                </c:pt>
                <c:pt idx="1427">
                  <c:v>0.0</c:v>
                </c:pt>
                <c:pt idx="1428">
                  <c:v>0.0</c:v>
                </c:pt>
                <c:pt idx="1429">
                  <c:v>0.0</c:v>
                </c:pt>
                <c:pt idx="1430">
                  <c:v>0.0</c:v>
                </c:pt>
                <c:pt idx="1431">
                  <c:v>0.0</c:v>
                </c:pt>
                <c:pt idx="1432">
                  <c:v>0.0</c:v>
                </c:pt>
                <c:pt idx="1433">
                  <c:v>0.869912974198</c:v>
                </c:pt>
                <c:pt idx="1434">
                  <c:v>0.0</c:v>
                </c:pt>
                <c:pt idx="1435">
                  <c:v>0.0</c:v>
                </c:pt>
                <c:pt idx="1436">
                  <c:v>0.0</c:v>
                </c:pt>
                <c:pt idx="1437">
                  <c:v>0.0</c:v>
                </c:pt>
                <c:pt idx="1438">
                  <c:v>0.0</c:v>
                </c:pt>
                <c:pt idx="1439">
                  <c:v>0.0</c:v>
                </c:pt>
                <c:pt idx="1440">
                  <c:v>0.0</c:v>
                </c:pt>
                <c:pt idx="1441">
                  <c:v>0.0</c:v>
                </c:pt>
                <c:pt idx="1442">
                  <c:v>0.0</c:v>
                </c:pt>
                <c:pt idx="1443">
                  <c:v>0.0</c:v>
                </c:pt>
                <c:pt idx="1444">
                  <c:v>0.894843219409</c:v>
                </c:pt>
                <c:pt idx="1445">
                  <c:v>0.0</c:v>
                </c:pt>
                <c:pt idx="1446">
                  <c:v>0.0</c:v>
                </c:pt>
                <c:pt idx="1447">
                  <c:v>0.0</c:v>
                </c:pt>
                <c:pt idx="1448">
                  <c:v>0.0</c:v>
                </c:pt>
                <c:pt idx="1449">
                  <c:v>0.0</c:v>
                </c:pt>
                <c:pt idx="1450">
                  <c:v>0.0</c:v>
                </c:pt>
                <c:pt idx="1451">
                  <c:v>0.0</c:v>
                </c:pt>
                <c:pt idx="1452">
                  <c:v>0.0</c:v>
                </c:pt>
                <c:pt idx="1453">
                  <c:v>0.901313637823</c:v>
                </c:pt>
                <c:pt idx="1454">
                  <c:v>0.901313637823</c:v>
                </c:pt>
                <c:pt idx="1455">
                  <c:v>0.901313637823</c:v>
                </c:pt>
                <c:pt idx="1456">
                  <c:v>0.901313637823</c:v>
                </c:pt>
                <c:pt idx="1457">
                  <c:v>0.901313637823</c:v>
                </c:pt>
                <c:pt idx="1458">
                  <c:v>0.901313637823</c:v>
                </c:pt>
                <c:pt idx="1459">
                  <c:v>0.0</c:v>
                </c:pt>
                <c:pt idx="1460">
                  <c:v>0.0</c:v>
                </c:pt>
                <c:pt idx="1461">
                  <c:v>0.0</c:v>
                </c:pt>
                <c:pt idx="1462">
                  <c:v>0.0</c:v>
                </c:pt>
                <c:pt idx="1463">
                  <c:v>0.0</c:v>
                </c:pt>
                <c:pt idx="1464">
                  <c:v>0.0</c:v>
                </c:pt>
                <c:pt idx="1465">
                  <c:v>0.0</c:v>
                </c:pt>
                <c:pt idx="1466">
                  <c:v>0.0</c:v>
                </c:pt>
                <c:pt idx="1467">
                  <c:v>0.0</c:v>
                </c:pt>
                <c:pt idx="1468">
                  <c:v>0.0</c:v>
                </c:pt>
                <c:pt idx="1469">
                  <c:v>0.0</c:v>
                </c:pt>
                <c:pt idx="1470">
                  <c:v>0.0</c:v>
                </c:pt>
                <c:pt idx="1471">
                  <c:v>0.0</c:v>
                </c:pt>
                <c:pt idx="1472">
                  <c:v>0.0</c:v>
                </c:pt>
                <c:pt idx="1473">
                  <c:v>0.0</c:v>
                </c:pt>
                <c:pt idx="1474">
                  <c:v>0.0</c:v>
                </c:pt>
                <c:pt idx="1475">
                  <c:v>0.0</c:v>
                </c:pt>
                <c:pt idx="1476">
                  <c:v>0.920459451782</c:v>
                </c:pt>
                <c:pt idx="1477">
                  <c:v>0.920459451782</c:v>
                </c:pt>
                <c:pt idx="1478">
                  <c:v>0.920459451782</c:v>
                </c:pt>
                <c:pt idx="1479">
                  <c:v>0.920459451782</c:v>
                </c:pt>
                <c:pt idx="1480">
                  <c:v>0.920459451782</c:v>
                </c:pt>
                <c:pt idx="1481">
                  <c:v>0.0</c:v>
                </c:pt>
                <c:pt idx="1482">
                  <c:v>0.922680546027</c:v>
                </c:pt>
                <c:pt idx="1483">
                  <c:v>0.922680546027</c:v>
                </c:pt>
                <c:pt idx="1484">
                  <c:v>0.922680546027</c:v>
                </c:pt>
                <c:pt idx="1485">
                  <c:v>0.922680546027</c:v>
                </c:pt>
                <c:pt idx="1486">
                  <c:v>0.925346327431</c:v>
                </c:pt>
                <c:pt idx="1487">
                  <c:v>0.0</c:v>
                </c:pt>
                <c:pt idx="1488">
                  <c:v>0.0</c:v>
                </c:pt>
                <c:pt idx="1489">
                  <c:v>0.0</c:v>
                </c:pt>
                <c:pt idx="1490">
                  <c:v>0.0</c:v>
                </c:pt>
                <c:pt idx="1491">
                  <c:v>0.0</c:v>
                </c:pt>
                <c:pt idx="1492">
                  <c:v>0.0</c:v>
                </c:pt>
                <c:pt idx="1493">
                  <c:v>0.0</c:v>
                </c:pt>
                <c:pt idx="1494">
                  <c:v>0.0</c:v>
                </c:pt>
                <c:pt idx="1495">
                  <c:v>0.0</c:v>
                </c:pt>
                <c:pt idx="1496">
                  <c:v>0.0</c:v>
                </c:pt>
                <c:pt idx="1497">
                  <c:v>0.0</c:v>
                </c:pt>
                <c:pt idx="1498">
                  <c:v>0.0</c:v>
                </c:pt>
                <c:pt idx="1499">
                  <c:v>0.0</c:v>
                </c:pt>
                <c:pt idx="1500">
                  <c:v>0.0</c:v>
                </c:pt>
                <c:pt idx="1501">
                  <c:v>0.0</c:v>
                </c:pt>
                <c:pt idx="1502">
                  <c:v>0.0</c:v>
                </c:pt>
                <c:pt idx="1503">
                  <c:v>0.0</c:v>
                </c:pt>
                <c:pt idx="1504">
                  <c:v>0.0</c:v>
                </c:pt>
                <c:pt idx="1505">
                  <c:v>0.0</c:v>
                </c:pt>
                <c:pt idx="1506">
                  <c:v>0.0</c:v>
                </c:pt>
                <c:pt idx="1507">
                  <c:v>0.0</c:v>
                </c:pt>
                <c:pt idx="1508">
                  <c:v>0.0</c:v>
                </c:pt>
                <c:pt idx="1509">
                  <c:v>0.0</c:v>
                </c:pt>
                <c:pt idx="1510">
                  <c:v>0.0</c:v>
                </c:pt>
                <c:pt idx="1511">
                  <c:v>0.0</c:v>
                </c:pt>
                <c:pt idx="1512">
                  <c:v>0.0</c:v>
                </c:pt>
                <c:pt idx="1513">
                  <c:v>0.0</c:v>
                </c:pt>
                <c:pt idx="1514">
                  <c:v>0.0</c:v>
                </c:pt>
                <c:pt idx="1515">
                  <c:v>0.95222804225</c:v>
                </c:pt>
                <c:pt idx="1516">
                  <c:v>0.0</c:v>
                </c:pt>
                <c:pt idx="1517">
                  <c:v>0.0</c:v>
                </c:pt>
                <c:pt idx="1518">
                  <c:v>0.0</c:v>
                </c:pt>
                <c:pt idx="1519">
                  <c:v>0.0</c:v>
                </c:pt>
                <c:pt idx="1520">
                  <c:v>0.0</c:v>
                </c:pt>
                <c:pt idx="1521">
                  <c:v>0.0</c:v>
                </c:pt>
                <c:pt idx="1522">
                  <c:v>0.0</c:v>
                </c:pt>
                <c:pt idx="1523">
                  <c:v>0.0</c:v>
                </c:pt>
                <c:pt idx="1524">
                  <c:v>0.0</c:v>
                </c:pt>
                <c:pt idx="1525">
                  <c:v>0.0</c:v>
                </c:pt>
                <c:pt idx="1526">
                  <c:v>0.964836187754</c:v>
                </c:pt>
                <c:pt idx="1527">
                  <c:v>0.0</c:v>
                </c:pt>
                <c:pt idx="1528">
                  <c:v>0.0</c:v>
                </c:pt>
                <c:pt idx="1529">
                  <c:v>0.0</c:v>
                </c:pt>
                <c:pt idx="1530">
                  <c:v>0.0</c:v>
                </c:pt>
                <c:pt idx="1531">
                  <c:v>0.0</c:v>
                </c:pt>
                <c:pt idx="1532">
                  <c:v>0.0</c:v>
                </c:pt>
                <c:pt idx="1533">
                  <c:v>0.0</c:v>
                </c:pt>
                <c:pt idx="1534">
                  <c:v>0.0</c:v>
                </c:pt>
                <c:pt idx="1535">
                  <c:v>0.0</c:v>
                </c:pt>
                <c:pt idx="1536">
                  <c:v>0.0</c:v>
                </c:pt>
                <c:pt idx="1537">
                  <c:v>0.0</c:v>
                </c:pt>
                <c:pt idx="1538">
                  <c:v>0.98841646448</c:v>
                </c:pt>
                <c:pt idx="1539">
                  <c:v>0.0</c:v>
                </c:pt>
                <c:pt idx="1540">
                  <c:v>0.0</c:v>
                </c:pt>
                <c:pt idx="1541">
                  <c:v>0.0</c:v>
                </c:pt>
                <c:pt idx="1542">
                  <c:v>0.996607536201</c:v>
                </c:pt>
                <c:pt idx="1543">
                  <c:v>0.0</c:v>
                </c:pt>
                <c:pt idx="1544">
                  <c:v>0.0</c:v>
                </c:pt>
                <c:pt idx="1545">
                  <c:v>0.0</c:v>
                </c:pt>
                <c:pt idx="1546">
                  <c:v>0.0</c:v>
                </c:pt>
                <c:pt idx="1547">
                  <c:v>0.0</c:v>
                </c:pt>
                <c:pt idx="1548">
                  <c:v>0.0</c:v>
                </c:pt>
                <c:pt idx="1549">
                  <c:v>1.00853900982</c:v>
                </c:pt>
                <c:pt idx="1550">
                  <c:v>0.0</c:v>
                </c:pt>
                <c:pt idx="1551">
                  <c:v>0.0</c:v>
                </c:pt>
                <c:pt idx="1552">
                  <c:v>0.0</c:v>
                </c:pt>
                <c:pt idx="1553">
                  <c:v>0.0</c:v>
                </c:pt>
                <c:pt idx="1554">
                  <c:v>0.0</c:v>
                </c:pt>
                <c:pt idx="1555">
                  <c:v>0.0</c:v>
                </c:pt>
                <c:pt idx="1556">
                  <c:v>0.0</c:v>
                </c:pt>
                <c:pt idx="1557">
                  <c:v>0.0</c:v>
                </c:pt>
                <c:pt idx="1558">
                  <c:v>0.0</c:v>
                </c:pt>
                <c:pt idx="1559">
                  <c:v>0.0</c:v>
                </c:pt>
                <c:pt idx="1560">
                  <c:v>0.0</c:v>
                </c:pt>
                <c:pt idx="1561">
                  <c:v>0.0</c:v>
                </c:pt>
                <c:pt idx="1562">
                  <c:v>0.0</c:v>
                </c:pt>
                <c:pt idx="1563">
                  <c:v>1.04453319051</c:v>
                </c:pt>
                <c:pt idx="1564">
                  <c:v>0.0</c:v>
                </c:pt>
                <c:pt idx="1565">
                  <c:v>0.0</c:v>
                </c:pt>
                <c:pt idx="1566">
                  <c:v>1.04649336453</c:v>
                </c:pt>
                <c:pt idx="1567">
                  <c:v>0.0</c:v>
                </c:pt>
                <c:pt idx="1568">
                  <c:v>0.0</c:v>
                </c:pt>
                <c:pt idx="1569">
                  <c:v>0.0</c:v>
                </c:pt>
                <c:pt idx="1570">
                  <c:v>0.0</c:v>
                </c:pt>
                <c:pt idx="1571">
                  <c:v>0.0</c:v>
                </c:pt>
                <c:pt idx="1572">
                  <c:v>0.0</c:v>
                </c:pt>
                <c:pt idx="1573">
                  <c:v>0.0</c:v>
                </c:pt>
                <c:pt idx="1574">
                  <c:v>0.0</c:v>
                </c:pt>
                <c:pt idx="1575">
                  <c:v>0.0</c:v>
                </c:pt>
                <c:pt idx="1576">
                  <c:v>0.0</c:v>
                </c:pt>
                <c:pt idx="1577">
                  <c:v>0.0</c:v>
                </c:pt>
                <c:pt idx="1578">
                  <c:v>0.0</c:v>
                </c:pt>
                <c:pt idx="1579">
                  <c:v>0.0</c:v>
                </c:pt>
                <c:pt idx="1580">
                  <c:v>0.0</c:v>
                </c:pt>
                <c:pt idx="1581">
                  <c:v>0.0</c:v>
                </c:pt>
                <c:pt idx="1582">
                  <c:v>0.0</c:v>
                </c:pt>
                <c:pt idx="1583">
                  <c:v>0.0</c:v>
                </c:pt>
                <c:pt idx="1584">
                  <c:v>0.0</c:v>
                </c:pt>
                <c:pt idx="1585">
                  <c:v>0.0</c:v>
                </c:pt>
                <c:pt idx="1586">
                  <c:v>0.0</c:v>
                </c:pt>
                <c:pt idx="1587">
                  <c:v>0.0</c:v>
                </c:pt>
                <c:pt idx="1588">
                  <c:v>0.0</c:v>
                </c:pt>
                <c:pt idx="1589">
                  <c:v>0.0</c:v>
                </c:pt>
                <c:pt idx="1590">
                  <c:v>0.0</c:v>
                </c:pt>
                <c:pt idx="1591">
                  <c:v>0.0</c:v>
                </c:pt>
                <c:pt idx="1592">
                  <c:v>0.0</c:v>
                </c:pt>
                <c:pt idx="1593">
                  <c:v>0.0</c:v>
                </c:pt>
                <c:pt idx="1594">
                  <c:v>0.0</c:v>
                </c:pt>
                <c:pt idx="1595">
                  <c:v>0.0</c:v>
                </c:pt>
                <c:pt idx="1596">
                  <c:v>0.0</c:v>
                </c:pt>
                <c:pt idx="1597">
                  <c:v>0.0</c:v>
                </c:pt>
                <c:pt idx="1598">
                  <c:v>0.0</c:v>
                </c:pt>
                <c:pt idx="1599">
                  <c:v>0.0</c:v>
                </c:pt>
                <c:pt idx="1600">
                  <c:v>0.0</c:v>
                </c:pt>
                <c:pt idx="1601">
                  <c:v>0.0</c:v>
                </c:pt>
                <c:pt idx="1602">
                  <c:v>0.0</c:v>
                </c:pt>
                <c:pt idx="1603">
                  <c:v>0.0</c:v>
                </c:pt>
                <c:pt idx="1604">
                  <c:v>0.0</c:v>
                </c:pt>
                <c:pt idx="1605">
                  <c:v>0.0</c:v>
                </c:pt>
                <c:pt idx="1606">
                  <c:v>0.0</c:v>
                </c:pt>
                <c:pt idx="1607">
                  <c:v>1.06590009871</c:v>
                </c:pt>
                <c:pt idx="1608">
                  <c:v>0.0</c:v>
                </c:pt>
                <c:pt idx="1609">
                  <c:v>0.0</c:v>
                </c:pt>
                <c:pt idx="1610">
                  <c:v>0.0</c:v>
                </c:pt>
                <c:pt idx="1611">
                  <c:v>0.0</c:v>
                </c:pt>
                <c:pt idx="1612">
                  <c:v>0.0</c:v>
                </c:pt>
                <c:pt idx="1613">
                  <c:v>0.0</c:v>
                </c:pt>
                <c:pt idx="1614">
                  <c:v>0.0</c:v>
                </c:pt>
                <c:pt idx="1615">
                  <c:v>0.0</c:v>
                </c:pt>
                <c:pt idx="1616">
                  <c:v>0.0</c:v>
                </c:pt>
                <c:pt idx="1617">
                  <c:v>0.0</c:v>
                </c:pt>
                <c:pt idx="1618">
                  <c:v>0.0</c:v>
                </c:pt>
                <c:pt idx="1619">
                  <c:v>0.0</c:v>
                </c:pt>
                <c:pt idx="1620">
                  <c:v>0.0</c:v>
                </c:pt>
                <c:pt idx="1621">
                  <c:v>0.0</c:v>
                </c:pt>
                <c:pt idx="1622">
                  <c:v>0.0</c:v>
                </c:pt>
                <c:pt idx="1623">
                  <c:v>0.0</c:v>
                </c:pt>
                <c:pt idx="1624">
                  <c:v>0.0</c:v>
                </c:pt>
                <c:pt idx="1625">
                  <c:v>0.0</c:v>
                </c:pt>
                <c:pt idx="1626">
                  <c:v>0.0</c:v>
                </c:pt>
                <c:pt idx="1627">
                  <c:v>0.0</c:v>
                </c:pt>
                <c:pt idx="1628">
                  <c:v>0.0</c:v>
                </c:pt>
                <c:pt idx="1629">
                  <c:v>0.0</c:v>
                </c:pt>
                <c:pt idx="1630">
                  <c:v>0.0</c:v>
                </c:pt>
                <c:pt idx="1631">
                  <c:v>0.0</c:v>
                </c:pt>
                <c:pt idx="1632">
                  <c:v>0.0</c:v>
                </c:pt>
                <c:pt idx="1633">
                  <c:v>0.0</c:v>
                </c:pt>
                <c:pt idx="1634">
                  <c:v>0.0</c:v>
                </c:pt>
                <c:pt idx="1635">
                  <c:v>0.0</c:v>
                </c:pt>
                <c:pt idx="1636">
                  <c:v>0.0</c:v>
                </c:pt>
                <c:pt idx="1637">
                  <c:v>0.0</c:v>
                </c:pt>
                <c:pt idx="1638">
                  <c:v>0.0</c:v>
                </c:pt>
                <c:pt idx="1639">
                  <c:v>0.0</c:v>
                </c:pt>
                <c:pt idx="1640">
                  <c:v>0.0</c:v>
                </c:pt>
                <c:pt idx="1641">
                  <c:v>0.0</c:v>
                </c:pt>
                <c:pt idx="1642">
                  <c:v>0.0</c:v>
                </c:pt>
                <c:pt idx="1643">
                  <c:v>1.09165686242</c:v>
                </c:pt>
                <c:pt idx="1644">
                  <c:v>1.0943109616</c:v>
                </c:pt>
                <c:pt idx="1645">
                  <c:v>1.0943109616</c:v>
                </c:pt>
                <c:pt idx="1646">
                  <c:v>1.0943109616</c:v>
                </c:pt>
                <c:pt idx="1647">
                  <c:v>1.0943109616</c:v>
                </c:pt>
                <c:pt idx="1648">
                  <c:v>0.0</c:v>
                </c:pt>
                <c:pt idx="1649">
                  <c:v>0.0</c:v>
                </c:pt>
                <c:pt idx="1650">
                  <c:v>0.0</c:v>
                </c:pt>
                <c:pt idx="1651">
                  <c:v>0.0</c:v>
                </c:pt>
                <c:pt idx="1652">
                  <c:v>0.0</c:v>
                </c:pt>
                <c:pt idx="1653">
                  <c:v>0.0</c:v>
                </c:pt>
                <c:pt idx="1654">
                  <c:v>0.0</c:v>
                </c:pt>
                <c:pt idx="1655">
                  <c:v>0.0</c:v>
                </c:pt>
                <c:pt idx="1656">
                  <c:v>0.0</c:v>
                </c:pt>
                <c:pt idx="1657">
                  <c:v>0.0</c:v>
                </c:pt>
                <c:pt idx="1658">
                  <c:v>0.0</c:v>
                </c:pt>
                <c:pt idx="1659">
                  <c:v>0.0</c:v>
                </c:pt>
                <c:pt idx="1660">
                  <c:v>0.0</c:v>
                </c:pt>
                <c:pt idx="1661">
                  <c:v>0.0</c:v>
                </c:pt>
                <c:pt idx="1662">
                  <c:v>0.0</c:v>
                </c:pt>
                <c:pt idx="1663">
                  <c:v>0.0</c:v>
                </c:pt>
                <c:pt idx="1664">
                  <c:v>1.13042821659</c:v>
                </c:pt>
                <c:pt idx="1665">
                  <c:v>1.13151910561</c:v>
                </c:pt>
                <c:pt idx="1666">
                  <c:v>0.0</c:v>
                </c:pt>
                <c:pt idx="1667">
                  <c:v>0.0</c:v>
                </c:pt>
                <c:pt idx="1668">
                  <c:v>0.0</c:v>
                </c:pt>
                <c:pt idx="1669">
                  <c:v>0.0</c:v>
                </c:pt>
                <c:pt idx="1670">
                  <c:v>0.0</c:v>
                </c:pt>
                <c:pt idx="1671">
                  <c:v>0.0</c:v>
                </c:pt>
                <c:pt idx="1672">
                  <c:v>0.0</c:v>
                </c:pt>
                <c:pt idx="1673">
                  <c:v>0.0</c:v>
                </c:pt>
                <c:pt idx="1674">
                  <c:v>0.0</c:v>
                </c:pt>
                <c:pt idx="1675">
                  <c:v>0.0</c:v>
                </c:pt>
                <c:pt idx="1676">
                  <c:v>1.15231410898</c:v>
                </c:pt>
                <c:pt idx="1677">
                  <c:v>0.0</c:v>
                </c:pt>
                <c:pt idx="1678">
                  <c:v>0.0</c:v>
                </c:pt>
                <c:pt idx="1679">
                  <c:v>0.0</c:v>
                </c:pt>
                <c:pt idx="1680">
                  <c:v>0.0</c:v>
                </c:pt>
                <c:pt idx="1681">
                  <c:v>0.0</c:v>
                </c:pt>
                <c:pt idx="1682">
                  <c:v>1.1616356373</c:v>
                </c:pt>
                <c:pt idx="1683">
                  <c:v>0.0</c:v>
                </c:pt>
                <c:pt idx="1684">
                  <c:v>0.0</c:v>
                </c:pt>
                <c:pt idx="1685">
                  <c:v>0.0</c:v>
                </c:pt>
                <c:pt idx="1686">
                  <c:v>0.0</c:v>
                </c:pt>
                <c:pt idx="1687">
                  <c:v>0.0</c:v>
                </c:pt>
                <c:pt idx="1688">
                  <c:v>0.0</c:v>
                </c:pt>
                <c:pt idx="1689">
                  <c:v>0.0</c:v>
                </c:pt>
                <c:pt idx="1690">
                  <c:v>0.0</c:v>
                </c:pt>
                <c:pt idx="1691">
                  <c:v>0.0</c:v>
                </c:pt>
                <c:pt idx="1692">
                  <c:v>0.0</c:v>
                </c:pt>
                <c:pt idx="1693">
                  <c:v>0.0</c:v>
                </c:pt>
                <c:pt idx="1694">
                  <c:v>0.0</c:v>
                </c:pt>
                <c:pt idx="1695">
                  <c:v>0.0</c:v>
                </c:pt>
                <c:pt idx="1696">
                  <c:v>0.0</c:v>
                </c:pt>
                <c:pt idx="1697">
                  <c:v>0.0</c:v>
                </c:pt>
                <c:pt idx="1698">
                  <c:v>0.0</c:v>
                </c:pt>
                <c:pt idx="1699">
                  <c:v>0.0</c:v>
                </c:pt>
                <c:pt idx="1700">
                  <c:v>0.0</c:v>
                </c:pt>
                <c:pt idx="1701">
                  <c:v>0.0</c:v>
                </c:pt>
                <c:pt idx="1702">
                  <c:v>0.0</c:v>
                </c:pt>
                <c:pt idx="1703">
                  <c:v>0.0</c:v>
                </c:pt>
                <c:pt idx="1704">
                  <c:v>0.0</c:v>
                </c:pt>
                <c:pt idx="1705">
                  <c:v>0.0</c:v>
                </c:pt>
                <c:pt idx="1706">
                  <c:v>0.0</c:v>
                </c:pt>
                <c:pt idx="1707">
                  <c:v>0.0</c:v>
                </c:pt>
                <c:pt idx="1708">
                  <c:v>0.0</c:v>
                </c:pt>
                <c:pt idx="1709">
                  <c:v>0.0</c:v>
                </c:pt>
                <c:pt idx="1710">
                  <c:v>0.0</c:v>
                </c:pt>
                <c:pt idx="1711">
                  <c:v>0.0</c:v>
                </c:pt>
                <c:pt idx="1712">
                  <c:v>0.0</c:v>
                </c:pt>
                <c:pt idx="1713">
                  <c:v>0.0</c:v>
                </c:pt>
                <c:pt idx="1714">
                  <c:v>0.0</c:v>
                </c:pt>
                <c:pt idx="1715">
                  <c:v>0.0</c:v>
                </c:pt>
                <c:pt idx="1716">
                  <c:v>0.0</c:v>
                </c:pt>
                <c:pt idx="1717">
                  <c:v>0.0</c:v>
                </c:pt>
                <c:pt idx="1718">
                  <c:v>0.0</c:v>
                </c:pt>
                <c:pt idx="1719">
                  <c:v>0.0</c:v>
                </c:pt>
                <c:pt idx="1720">
                  <c:v>0.0</c:v>
                </c:pt>
                <c:pt idx="1721">
                  <c:v>0.0</c:v>
                </c:pt>
                <c:pt idx="1722">
                  <c:v>0.0</c:v>
                </c:pt>
                <c:pt idx="1723">
                  <c:v>0.0</c:v>
                </c:pt>
                <c:pt idx="1724">
                  <c:v>0.0</c:v>
                </c:pt>
                <c:pt idx="1725">
                  <c:v>0.0</c:v>
                </c:pt>
                <c:pt idx="1726">
                  <c:v>0.0</c:v>
                </c:pt>
                <c:pt idx="1727">
                  <c:v>0.0</c:v>
                </c:pt>
                <c:pt idx="1728">
                  <c:v>0.0</c:v>
                </c:pt>
                <c:pt idx="1729">
                  <c:v>0.0</c:v>
                </c:pt>
                <c:pt idx="1730">
                  <c:v>0.0</c:v>
                </c:pt>
                <c:pt idx="1731">
                  <c:v>0.0</c:v>
                </c:pt>
                <c:pt idx="1732">
                  <c:v>0.0</c:v>
                </c:pt>
                <c:pt idx="1733">
                  <c:v>0.0</c:v>
                </c:pt>
                <c:pt idx="1734">
                  <c:v>0.0</c:v>
                </c:pt>
                <c:pt idx="1735">
                  <c:v>0.0</c:v>
                </c:pt>
                <c:pt idx="1736">
                  <c:v>0.0</c:v>
                </c:pt>
                <c:pt idx="1737">
                  <c:v>0.0</c:v>
                </c:pt>
                <c:pt idx="1738">
                  <c:v>0.0</c:v>
                </c:pt>
                <c:pt idx="1739">
                  <c:v>0.0</c:v>
                </c:pt>
                <c:pt idx="1740">
                  <c:v>0.0</c:v>
                </c:pt>
                <c:pt idx="1741">
                  <c:v>0.0</c:v>
                </c:pt>
                <c:pt idx="1742">
                  <c:v>0.0</c:v>
                </c:pt>
                <c:pt idx="1743">
                  <c:v>0.0</c:v>
                </c:pt>
                <c:pt idx="1744">
                  <c:v>0.0</c:v>
                </c:pt>
                <c:pt idx="1745">
                  <c:v>0.0</c:v>
                </c:pt>
                <c:pt idx="1746">
                  <c:v>0.0</c:v>
                </c:pt>
                <c:pt idx="1747">
                  <c:v>0.0</c:v>
                </c:pt>
                <c:pt idx="1748">
                  <c:v>0.0</c:v>
                </c:pt>
                <c:pt idx="1749">
                  <c:v>1.19598898672</c:v>
                </c:pt>
                <c:pt idx="1750">
                  <c:v>0.0</c:v>
                </c:pt>
                <c:pt idx="1751">
                  <c:v>0.0</c:v>
                </c:pt>
                <c:pt idx="1752">
                  <c:v>0.0</c:v>
                </c:pt>
                <c:pt idx="1753">
                  <c:v>0.0</c:v>
                </c:pt>
                <c:pt idx="1754">
                  <c:v>0.0</c:v>
                </c:pt>
                <c:pt idx="1755">
                  <c:v>1.21384571917</c:v>
                </c:pt>
                <c:pt idx="1756">
                  <c:v>0.0</c:v>
                </c:pt>
                <c:pt idx="1757">
                  <c:v>0.0</c:v>
                </c:pt>
                <c:pt idx="1758">
                  <c:v>0.0</c:v>
                </c:pt>
                <c:pt idx="1759">
                  <c:v>0.0</c:v>
                </c:pt>
                <c:pt idx="1760">
                  <c:v>0.0</c:v>
                </c:pt>
                <c:pt idx="1761">
                  <c:v>1.2428122052</c:v>
                </c:pt>
                <c:pt idx="1762">
                  <c:v>1.25089976186</c:v>
                </c:pt>
                <c:pt idx="1763">
                  <c:v>0.0</c:v>
                </c:pt>
                <c:pt idx="1764">
                  <c:v>0.0</c:v>
                </c:pt>
                <c:pt idx="1765">
                  <c:v>0.0</c:v>
                </c:pt>
                <c:pt idx="1766">
                  <c:v>0.0</c:v>
                </c:pt>
                <c:pt idx="1767">
                  <c:v>0.0</c:v>
                </c:pt>
                <c:pt idx="1768">
                  <c:v>0.0</c:v>
                </c:pt>
                <c:pt idx="1769">
                  <c:v>0.0</c:v>
                </c:pt>
                <c:pt idx="1770">
                  <c:v>0.0</c:v>
                </c:pt>
                <c:pt idx="1771">
                  <c:v>0.0</c:v>
                </c:pt>
                <c:pt idx="1772">
                  <c:v>1.25974151037</c:v>
                </c:pt>
                <c:pt idx="1773">
                  <c:v>1.25974151037</c:v>
                </c:pt>
                <c:pt idx="1774">
                  <c:v>1.25974151037</c:v>
                </c:pt>
                <c:pt idx="1775">
                  <c:v>1.25974151037</c:v>
                </c:pt>
                <c:pt idx="1776">
                  <c:v>1.25974151037</c:v>
                </c:pt>
                <c:pt idx="1777">
                  <c:v>1.25974151037</c:v>
                </c:pt>
                <c:pt idx="1778">
                  <c:v>1.25974151037</c:v>
                </c:pt>
                <c:pt idx="1779">
                  <c:v>0.0</c:v>
                </c:pt>
                <c:pt idx="1780">
                  <c:v>0.0</c:v>
                </c:pt>
                <c:pt idx="1781">
                  <c:v>0.0</c:v>
                </c:pt>
                <c:pt idx="1782">
                  <c:v>0.0</c:v>
                </c:pt>
                <c:pt idx="1783">
                  <c:v>0.0</c:v>
                </c:pt>
                <c:pt idx="1784">
                  <c:v>0.0</c:v>
                </c:pt>
                <c:pt idx="1785">
                  <c:v>0.0</c:v>
                </c:pt>
                <c:pt idx="1786">
                  <c:v>0.0</c:v>
                </c:pt>
                <c:pt idx="1787">
                  <c:v>0.0</c:v>
                </c:pt>
                <c:pt idx="1788">
                  <c:v>0.0</c:v>
                </c:pt>
                <c:pt idx="1789">
                  <c:v>0.0</c:v>
                </c:pt>
                <c:pt idx="1790">
                  <c:v>0.0</c:v>
                </c:pt>
                <c:pt idx="1791">
                  <c:v>0.0</c:v>
                </c:pt>
                <c:pt idx="1792">
                  <c:v>0.0</c:v>
                </c:pt>
                <c:pt idx="1793">
                  <c:v>0.0</c:v>
                </c:pt>
                <c:pt idx="1794">
                  <c:v>0.0</c:v>
                </c:pt>
                <c:pt idx="1795">
                  <c:v>0.0</c:v>
                </c:pt>
                <c:pt idx="1796">
                  <c:v>0.0</c:v>
                </c:pt>
                <c:pt idx="1797">
                  <c:v>0.0</c:v>
                </c:pt>
                <c:pt idx="1798">
                  <c:v>0.0</c:v>
                </c:pt>
                <c:pt idx="1799">
                  <c:v>0.0</c:v>
                </c:pt>
                <c:pt idx="1800">
                  <c:v>1.28823053139</c:v>
                </c:pt>
                <c:pt idx="1801">
                  <c:v>1.28823053139</c:v>
                </c:pt>
                <c:pt idx="1802">
                  <c:v>0.0</c:v>
                </c:pt>
                <c:pt idx="1803">
                  <c:v>0.0</c:v>
                </c:pt>
                <c:pt idx="1804">
                  <c:v>0.0</c:v>
                </c:pt>
                <c:pt idx="1805">
                  <c:v>0.0</c:v>
                </c:pt>
                <c:pt idx="1806">
                  <c:v>0.0</c:v>
                </c:pt>
                <c:pt idx="1807">
                  <c:v>0.0</c:v>
                </c:pt>
                <c:pt idx="1808">
                  <c:v>0.0</c:v>
                </c:pt>
                <c:pt idx="1809">
                  <c:v>0.0</c:v>
                </c:pt>
                <c:pt idx="1810">
                  <c:v>0.0</c:v>
                </c:pt>
                <c:pt idx="1811">
                  <c:v>0.0</c:v>
                </c:pt>
                <c:pt idx="1812">
                  <c:v>0.0</c:v>
                </c:pt>
                <c:pt idx="1813">
                  <c:v>1.31243576803</c:v>
                </c:pt>
                <c:pt idx="1814">
                  <c:v>0.0</c:v>
                </c:pt>
                <c:pt idx="1815">
                  <c:v>0.0</c:v>
                </c:pt>
                <c:pt idx="1816">
                  <c:v>0.0</c:v>
                </c:pt>
                <c:pt idx="1817">
                  <c:v>0.0</c:v>
                </c:pt>
                <c:pt idx="1818">
                  <c:v>0.0</c:v>
                </c:pt>
                <c:pt idx="1819">
                  <c:v>1.34640784724</c:v>
                </c:pt>
                <c:pt idx="1820">
                  <c:v>0.0</c:v>
                </c:pt>
                <c:pt idx="1821">
                  <c:v>1.35022381663</c:v>
                </c:pt>
                <c:pt idx="1822">
                  <c:v>0.0</c:v>
                </c:pt>
                <c:pt idx="1823">
                  <c:v>0.0</c:v>
                </c:pt>
                <c:pt idx="1824">
                  <c:v>0.0</c:v>
                </c:pt>
                <c:pt idx="1825">
                  <c:v>0.0</c:v>
                </c:pt>
                <c:pt idx="1826">
                  <c:v>0.0</c:v>
                </c:pt>
                <c:pt idx="1827">
                  <c:v>0.0</c:v>
                </c:pt>
                <c:pt idx="1828">
                  <c:v>0.0</c:v>
                </c:pt>
                <c:pt idx="1829">
                  <c:v>0.0</c:v>
                </c:pt>
                <c:pt idx="1830">
                  <c:v>1.40275646934</c:v>
                </c:pt>
                <c:pt idx="1831">
                  <c:v>0.0</c:v>
                </c:pt>
                <c:pt idx="1832">
                  <c:v>1.40444489994</c:v>
                </c:pt>
                <c:pt idx="1833">
                  <c:v>0.0</c:v>
                </c:pt>
                <c:pt idx="1834">
                  <c:v>0.0</c:v>
                </c:pt>
                <c:pt idx="1835">
                  <c:v>0.0</c:v>
                </c:pt>
                <c:pt idx="1836">
                  <c:v>0.0</c:v>
                </c:pt>
                <c:pt idx="1837">
                  <c:v>0.0</c:v>
                </c:pt>
                <c:pt idx="1838">
                  <c:v>0.0</c:v>
                </c:pt>
                <c:pt idx="1839">
                  <c:v>0.0</c:v>
                </c:pt>
                <c:pt idx="1840">
                  <c:v>0.0</c:v>
                </c:pt>
                <c:pt idx="1841">
                  <c:v>0.0</c:v>
                </c:pt>
                <c:pt idx="1842">
                  <c:v>0.0</c:v>
                </c:pt>
                <c:pt idx="1843">
                  <c:v>0.0</c:v>
                </c:pt>
                <c:pt idx="1844">
                  <c:v>0.0</c:v>
                </c:pt>
                <c:pt idx="1845">
                  <c:v>0.0</c:v>
                </c:pt>
                <c:pt idx="1846">
                  <c:v>0.0</c:v>
                </c:pt>
                <c:pt idx="1847">
                  <c:v>0.0</c:v>
                </c:pt>
                <c:pt idx="1848">
                  <c:v>0.0</c:v>
                </c:pt>
                <c:pt idx="1849">
                  <c:v>0.0</c:v>
                </c:pt>
                <c:pt idx="1850">
                  <c:v>0.0</c:v>
                </c:pt>
                <c:pt idx="1851">
                  <c:v>0.0</c:v>
                </c:pt>
                <c:pt idx="1852">
                  <c:v>0.0</c:v>
                </c:pt>
                <c:pt idx="1853">
                  <c:v>0.0</c:v>
                </c:pt>
                <c:pt idx="1854">
                  <c:v>0.0</c:v>
                </c:pt>
                <c:pt idx="1855">
                  <c:v>0.0</c:v>
                </c:pt>
                <c:pt idx="1856">
                  <c:v>0.0</c:v>
                </c:pt>
                <c:pt idx="1857">
                  <c:v>0.0</c:v>
                </c:pt>
                <c:pt idx="1858">
                  <c:v>0.0</c:v>
                </c:pt>
                <c:pt idx="1859">
                  <c:v>0.0</c:v>
                </c:pt>
                <c:pt idx="1860">
                  <c:v>0.0</c:v>
                </c:pt>
                <c:pt idx="1861">
                  <c:v>0.0</c:v>
                </c:pt>
                <c:pt idx="1862">
                  <c:v>0.0</c:v>
                </c:pt>
                <c:pt idx="1863">
                  <c:v>0.0</c:v>
                </c:pt>
                <c:pt idx="1864">
                  <c:v>0.0</c:v>
                </c:pt>
                <c:pt idx="1865">
                  <c:v>0.0</c:v>
                </c:pt>
                <c:pt idx="1866">
                  <c:v>0.0</c:v>
                </c:pt>
                <c:pt idx="1867">
                  <c:v>0.0</c:v>
                </c:pt>
                <c:pt idx="1868">
                  <c:v>0.0</c:v>
                </c:pt>
                <c:pt idx="1869">
                  <c:v>0.0</c:v>
                </c:pt>
                <c:pt idx="1870">
                  <c:v>0.0</c:v>
                </c:pt>
                <c:pt idx="1871">
                  <c:v>0.0</c:v>
                </c:pt>
                <c:pt idx="1872">
                  <c:v>0.0</c:v>
                </c:pt>
                <c:pt idx="1873">
                  <c:v>0.0</c:v>
                </c:pt>
                <c:pt idx="1874">
                  <c:v>0.0</c:v>
                </c:pt>
                <c:pt idx="1875">
                  <c:v>0.0</c:v>
                </c:pt>
                <c:pt idx="1876">
                  <c:v>0.0</c:v>
                </c:pt>
                <c:pt idx="1877">
                  <c:v>0.0</c:v>
                </c:pt>
                <c:pt idx="1878">
                  <c:v>0.0</c:v>
                </c:pt>
                <c:pt idx="1879">
                  <c:v>0.0</c:v>
                </c:pt>
                <c:pt idx="1880">
                  <c:v>0.0</c:v>
                </c:pt>
                <c:pt idx="1881">
                  <c:v>0.0</c:v>
                </c:pt>
                <c:pt idx="1882">
                  <c:v>0.0</c:v>
                </c:pt>
                <c:pt idx="1883">
                  <c:v>0.0</c:v>
                </c:pt>
                <c:pt idx="1884">
                  <c:v>0.0</c:v>
                </c:pt>
                <c:pt idx="1885">
                  <c:v>0.0</c:v>
                </c:pt>
                <c:pt idx="1886">
                  <c:v>0.0</c:v>
                </c:pt>
                <c:pt idx="1887">
                  <c:v>0.0</c:v>
                </c:pt>
                <c:pt idx="1888">
                  <c:v>0.0</c:v>
                </c:pt>
                <c:pt idx="1889">
                  <c:v>0.0</c:v>
                </c:pt>
                <c:pt idx="1890">
                  <c:v>0.0</c:v>
                </c:pt>
                <c:pt idx="1891">
                  <c:v>0.0</c:v>
                </c:pt>
                <c:pt idx="1892">
                  <c:v>0.0</c:v>
                </c:pt>
                <c:pt idx="1893">
                  <c:v>0.0</c:v>
                </c:pt>
                <c:pt idx="1894">
                  <c:v>0.0</c:v>
                </c:pt>
                <c:pt idx="1895">
                  <c:v>0.0</c:v>
                </c:pt>
                <c:pt idx="1896">
                  <c:v>0.0</c:v>
                </c:pt>
                <c:pt idx="1897">
                  <c:v>1.5053778137</c:v>
                </c:pt>
                <c:pt idx="1898">
                  <c:v>0.0</c:v>
                </c:pt>
                <c:pt idx="1899">
                  <c:v>1.51399022762</c:v>
                </c:pt>
                <c:pt idx="1900">
                  <c:v>0.0</c:v>
                </c:pt>
                <c:pt idx="1901">
                  <c:v>1.54458806627</c:v>
                </c:pt>
                <c:pt idx="1902">
                  <c:v>0.0</c:v>
                </c:pt>
                <c:pt idx="1903">
                  <c:v>0.0</c:v>
                </c:pt>
                <c:pt idx="1904">
                  <c:v>0.0</c:v>
                </c:pt>
                <c:pt idx="1905">
                  <c:v>0.0</c:v>
                </c:pt>
                <c:pt idx="1906">
                  <c:v>0.0</c:v>
                </c:pt>
                <c:pt idx="1907">
                  <c:v>0.0</c:v>
                </c:pt>
                <c:pt idx="1908">
                  <c:v>1.56522557886</c:v>
                </c:pt>
                <c:pt idx="1909">
                  <c:v>1.56522557886</c:v>
                </c:pt>
                <c:pt idx="1910">
                  <c:v>1.56522557886</c:v>
                </c:pt>
                <c:pt idx="1911">
                  <c:v>1.56522557886</c:v>
                </c:pt>
                <c:pt idx="1912">
                  <c:v>1.56522557886</c:v>
                </c:pt>
                <c:pt idx="1913">
                  <c:v>0.0</c:v>
                </c:pt>
                <c:pt idx="1914">
                  <c:v>1.56818701811</c:v>
                </c:pt>
                <c:pt idx="1915">
                  <c:v>1.56818701811</c:v>
                </c:pt>
                <c:pt idx="1916">
                  <c:v>0.0</c:v>
                </c:pt>
                <c:pt idx="1917">
                  <c:v>0.0</c:v>
                </c:pt>
                <c:pt idx="1918">
                  <c:v>0.0</c:v>
                </c:pt>
                <c:pt idx="1919">
                  <c:v>0.0</c:v>
                </c:pt>
                <c:pt idx="1920">
                  <c:v>0.0</c:v>
                </c:pt>
                <c:pt idx="1921">
                  <c:v>0.0</c:v>
                </c:pt>
                <c:pt idx="1922">
                  <c:v>0.0</c:v>
                </c:pt>
                <c:pt idx="1923">
                  <c:v>0.0</c:v>
                </c:pt>
                <c:pt idx="1924">
                  <c:v>0.0</c:v>
                </c:pt>
                <c:pt idx="1925">
                  <c:v>0.0</c:v>
                </c:pt>
                <c:pt idx="1926">
                  <c:v>0.0</c:v>
                </c:pt>
                <c:pt idx="1927">
                  <c:v>0.0</c:v>
                </c:pt>
                <c:pt idx="1928">
                  <c:v>0.0</c:v>
                </c:pt>
                <c:pt idx="1929">
                  <c:v>0.0</c:v>
                </c:pt>
                <c:pt idx="1930">
                  <c:v>0.0</c:v>
                </c:pt>
                <c:pt idx="1931">
                  <c:v>0.0</c:v>
                </c:pt>
                <c:pt idx="1932">
                  <c:v>0.0</c:v>
                </c:pt>
                <c:pt idx="1933">
                  <c:v>0.0</c:v>
                </c:pt>
                <c:pt idx="1934">
                  <c:v>0.0</c:v>
                </c:pt>
                <c:pt idx="1935">
                  <c:v>0.0</c:v>
                </c:pt>
                <c:pt idx="1936">
                  <c:v>0.0</c:v>
                </c:pt>
                <c:pt idx="1937">
                  <c:v>0.0</c:v>
                </c:pt>
                <c:pt idx="1938">
                  <c:v>0.0</c:v>
                </c:pt>
                <c:pt idx="1939">
                  <c:v>0.0</c:v>
                </c:pt>
                <c:pt idx="1940">
                  <c:v>0.0</c:v>
                </c:pt>
                <c:pt idx="1941">
                  <c:v>0.0</c:v>
                </c:pt>
                <c:pt idx="1942">
                  <c:v>0.0</c:v>
                </c:pt>
                <c:pt idx="1943">
                  <c:v>0.0</c:v>
                </c:pt>
                <c:pt idx="1944">
                  <c:v>0.0</c:v>
                </c:pt>
                <c:pt idx="1945">
                  <c:v>0.0</c:v>
                </c:pt>
                <c:pt idx="1946">
                  <c:v>1.59371459988</c:v>
                </c:pt>
                <c:pt idx="1947">
                  <c:v>1.59371459988</c:v>
                </c:pt>
                <c:pt idx="1948">
                  <c:v>1.59371459988</c:v>
                </c:pt>
                <c:pt idx="1949">
                  <c:v>1.59371459988</c:v>
                </c:pt>
                <c:pt idx="1950">
                  <c:v>0.0</c:v>
                </c:pt>
                <c:pt idx="1951">
                  <c:v>0.0</c:v>
                </c:pt>
                <c:pt idx="1952">
                  <c:v>0.0</c:v>
                </c:pt>
                <c:pt idx="1953">
                  <c:v>0.0</c:v>
                </c:pt>
                <c:pt idx="1954">
                  <c:v>0.0</c:v>
                </c:pt>
                <c:pt idx="1955">
                  <c:v>0.0</c:v>
                </c:pt>
                <c:pt idx="1956">
                  <c:v>0.0</c:v>
                </c:pt>
                <c:pt idx="1957">
                  <c:v>0.0</c:v>
                </c:pt>
                <c:pt idx="1958">
                  <c:v>0.0</c:v>
                </c:pt>
                <c:pt idx="1959">
                  <c:v>0.0</c:v>
                </c:pt>
                <c:pt idx="1960">
                  <c:v>0.0</c:v>
                </c:pt>
                <c:pt idx="1961">
                  <c:v>1.66606823086</c:v>
                </c:pt>
                <c:pt idx="1962">
                  <c:v>0.0</c:v>
                </c:pt>
                <c:pt idx="1963">
                  <c:v>0.0</c:v>
                </c:pt>
                <c:pt idx="1964">
                  <c:v>1.70140145702</c:v>
                </c:pt>
                <c:pt idx="1965">
                  <c:v>0.0</c:v>
                </c:pt>
                <c:pt idx="1966">
                  <c:v>0.0</c:v>
                </c:pt>
                <c:pt idx="1967">
                  <c:v>0.0</c:v>
                </c:pt>
                <c:pt idx="1968">
                  <c:v>0.0</c:v>
                </c:pt>
                <c:pt idx="1969">
                  <c:v>0.0</c:v>
                </c:pt>
                <c:pt idx="1970">
                  <c:v>0.0</c:v>
                </c:pt>
                <c:pt idx="1971">
                  <c:v>0.0</c:v>
                </c:pt>
                <c:pt idx="1972">
                  <c:v>0.0</c:v>
                </c:pt>
                <c:pt idx="1973">
                  <c:v>0.0</c:v>
                </c:pt>
                <c:pt idx="1974">
                  <c:v>0.0</c:v>
                </c:pt>
                <c:pt idx="1975">
                  <c:v>0.0</c:v>
                </c:pt>
                <c:pt idx="1976">
                  <c:v>0.0</c:v>
                </c:pt>
                <c:pt idx="1977">
                  <c:v>0.0</c:v>
                </c:pt>
                <c:pt idx="1978">
                  <c:v>0.0</c:v>
                </c:pt>
                <c:pt idx="1979">
                  <c:v>0.0</c:v>
                </c:pt>
                <c:pt idx="1980">
                  <c:v>0.0</c:v>
                </c:pt>
                <c:pt idx="1981">
                  <c:v>0.0</c:v>
                </c:pt>
                <c:pt idx="1982">
                  <c:v>0.0</c:v>
                </c:pt>
                <c:pt idx="1983">
                  <c:v>0.0</c:v>
                </c:pt>
                <c:pt idx="1984">
                  <c:v>0.0</c:v>
                </c:pt>
                <c:pt idx="1985">
                  <c:v>0.0</c:v>
                </c:pt>
                <c:pt idx="1986">
                  <c:v>0.0</c:v>
                </c:pt>
                <c:pt idx="1987">
                  <c:v>0.0</c:v>
                </c:pt>
                <c:pt idx="1988">
                  <c:v>0.0</c:v>
                </c:pt>
                <c:pt idx="1989">
                  <c:v>0.0</c:v>
                </c:pt>
                <c:pt idx="1990">
                  <c:v>0.0</c:v>
                </c:pt>
                <c:pt idx="1991">
                  <c:v>0.0</c:v>
                </c:pt>
                <c:pt idx="1992">
                  <c:v>1.7607960592</c:v>
                </c:pt>
                <c:pt idx="1993">
                  <c:v>0.0</c:v>
                </c:pt>
                <c:pt idx="1994">
                  <c:v>0.0</c:v>
                </c:pt>
                <c:pt idx="1995">
                  <c:v>0.0</c:v>
                </c:pt>
                <c:pt idx="1996">
                  <c:v>0.0</c:v>
                </c:pt>
                <c:pt idx="1997">
                  <c:v>0.0</c:v>
                </c:pt>
                <c:pt idx="1998">
                  <c:v>0.0</c:v>
                </c:pt>
                <c:pt idx="1999">
                  <c:v>0.0</c:v>
                </c:pt>
                <c:pt idx="2000">
                  <c:v>0.0</c:v>
                </c:pt>
                <c:pt idx="2001">
                  <c:v>0.0</c:v>
                </c:pt>
                <c:pt idx="2002">
                  <c:v>0.0</c:v>
                </c:pt>
                <c:pt idx="2003">
                  <c:v>0.0</c:v>
                </c:pt>
                <c:pt idx="2004">
                  <c:v>0.0</c:v>
                </c:pt>
                <c:pt idx="2005">
                  <c:v>0.0</c:v>
                </c:pt>
                <c:pt idx="2006">
                  <c:v>0.0</c:v>
                </c:pt>
                <c:pt idx="2007">
                  <c:v>0.0</c:v>
                </c:pt>
                <c:pt idx="2008">
                  <c:v>0.0</c:v>
                </c:pt>
                <c:pt idx="2009">
                  <c:v>0.0</c:v>
                </c:pt>
                <c:pt idx="2010">
                  <c:v>0.0</c:v>
                </c:pt>
                <c:pt idx="2011">
                  <c:v>0.0</c:v>
                </c:pt>
                <c:pt idx="2012">
                  <c:v>0.0</c:v>
                </c:pt>
                <c:pt idx="2013">
                  <c:v>0.0</c:v>
                </c:pt>
                <c:pt idx="2014">
                  <c:v>1.81800067842</c:v>
                </c:pt>
                <c:pt idx="2015">
                  <c:v>0.0</c:v>
                </c:pt>
                <c:pt idx="2016">
                  <c:v>0.0</c:v>
                </c:pt>
                <c:pt idx="2017">
                  <c:v>0.0</c:v>
                </c:pt>
                <c:pt idx="2018">
                  <c:v>0.0</c:v>
                </c:pt>
                <c:pt idx="2019">
                  <c:v>0.0</c:v>
                </c:pt>
                <c:pt idx="2020">
                  <c:v>0.0</c:v>
                </c:pt>
                <c:pt idx="2021">
                  <c:v>0.0</c:v>
                </c:pt>
                <c:pt idx="2022">
                  <c:v>0.0</c:v>
                </c:pt>
                <c:pt idx="2023">
                  <c:v>0.0</c:v>
                </c:pt>
                <c:pt idx="2024">
                  <c:v>0.0</c:v>
                </c:pt>
                <c:pt idx="2025">
                  <c:v>0.0</c:v>
                </c:pt>
                <c:pt idx="2026">
                  <c:v>0.0</c:v>
                </c:pt>
                <c:pt idx="2027">
                  <c:v>0.0</c:v>
                </c:pt>
                <c:pt idx="2028">
                  <c:v>0.0</c:v>
                </c:pt>
                <c:pt idx="2029">
                  <c:v>0.0</c:v>
                </c:pt>
                <c:pt idx="2030">
                  <c:v>0.0</c:v>
                </c:pt>
                <c:pt idx="2031">
                  <c:v>0.0</c:v>
                </c:pt>
                <c:pt idx="2032">
                  <c:v>0.0</c:v>
                </c:pt>
                <c:pt idx="2033">
                  <c:v>0.0</c:v>
                </c:pt>
                <c:pt idx="2034">
                  <c:v>0.0</c:v>
                </c:pt>
                <c:pt idx="2035">
                  <c:v>0.0</c:v>
                </c:pt>
                <c:pt idx="2036">
                  <c:v>0.0</c:v>
                </c:pt>
                <c:pt idx="2037">
                  <c:v>0.0</c:v>
                </c:pt>
                <c:pt idx="2038">
                  <c:v>0.0</c:v>
                </c:pt>
                <c:pt idx="2039">
                  <c:v>0.0</c:v>
                </c:pt>
                <c:pt idx="2040">
                  <c:v>0.0</c:v>
                </c:pt>
                <c:pt idx="2041">
                  <c:v>0.0</c:v>
                </c:pt>
                <c:pt idx="2042">
                  <c:v>1.90327363823</c:v>
                </c:pt>
                <c:pt idx="2043">
                  <c:v>1.90327363823</c:v>
                </c:pt>
                <c:pt idx="2044">
                  <c:v>1.90327363823</c:v>
                </c:pt>
                <c:pt idx="2045">
                  <c:v>1.90327363823</c:v>
                </c:pt>
                <c:pt idx="2046">
                  <c:v>1.90327363823</c:v>
                </c:pt>
                <c:pt idx="2047">
                  <c:v>1.90327363823</c:v>
                </c:pt>
                <c:pt idx="2048">
                  <c:v>1.90327363823</c:v>
                </c:pt>
                <c:pt idx="2049">
                  <c:v>1.90327363823</c:v>
                </c:pt>
                <c:pt idx="2050">
                  <c:v>1.90327363823</c:v>
                </c:pt>
                <c:pt idx="2051">
                  <c:v>1.90327363823</c:v>
                </c:pt>
                <c:pt idx="2052">
                  <c:v>1.90361164613</c:v>
                </c:pt>
                <c:pt idx="2053">
                  <c:v>0.0</c:v>
                </c:pt>
                <c:pt idx="2054">
                  <c:v>0.0</c:v>
                </c:pt>
                <c:pt idx="2055">
                  <c:v>0.0</c:v>
                </c:pt>
                <c:pt idx="2056">
                  <c:v>0.0</c:v>
                </c:pt>
                <c:pt idx="2057">
                  <c:v>0.0</c:v>
                </c:pt>
                <c:pt idx="2058">
                  <c:v>0.0</c:v>
                </c:pt>
                <c:pt idx="2059">
                  <c:v>0.0</c:v>
                </c:pt>
                <c:pt idx="2060">
                  <c:v>0.0</c:v>
                </c:pt>
                <c:pt idx="2061">
                  <c:v>0.0</c:v>
                </c:pt>
                <c:pt idx="2062">
                  <c:v>0.0</c:v>
                </c:pt>
                <c:pt idx="2063">
                  <c:v>0.0</c:v>
                </c:pt>
                <c:pt idx="2064">
                  <c:v>0.0</c:v>
                </c:pt>
                <c:pt idx="2065">
                  <c:v>0.0</c:v>
                </c:pt>
                <c:pt idx="2066">
                  <c:v>0.0</c:v>
                </c:pt>
                <c:pt idx="2067">
                  <c:v>0.0</c:v>
                </c:pt>
                <c:pt idx="2068">
                  <c:v>0.0</c:v>
                </c:pt>
                <c:pt idx="2069">
                  <c:v>0.0</c:v>
                </c:pt>
                <c:pt idx="2070">
                  <c:v>0.0</c:v>
                </c:pt>
                <c:pt idx="2071">
                  <c:v>0.0</c:v>
                </c:pt>
                <c:pt idx="2072">
                  <c:v>0.0</c:v>
                </c:pt>
                <c:pt idx="2073">
                  <c:v>0.0</c:v>
                </c:pt>
                <c:pt idx="2074">
                  <c:v>1.94600659999</c:v>
                </c:pt>
                <c:pt idx="2075">
                  <c:v>1.94600659999</c:v>
                </c:pt>
                <c:pt idx="2076">
                  <c:v>1.94600659999</c:v>
                </c:pt>
                <c:pt idx="2077">
                  <c:v>1.94600659999</c:v>
                </c:pt>
                <c:pt idx="2078">
                  <c:v>1.94600659999</c:v>
                </c:pt>
                <c:pt idx="2079">
                  <c:v>1.94600659999</c:v>
                </c:pt>
                <c:pt idx="2080">
                  <c:v>1.94600659999</c:v>
                </c:pt>
                <c:pt idx="2081">
                  <c:v>1.94600659999</c:v>
                </c:pt>
                <c:pt idx="2082">
                  <c:v>1.94600659999</c:v>
                </c:pt>
                <c:pt idx="2083">
                  <c:v>1.94600659999</c:v>
                </c:pt>
                <c:pt idx="2084">
                  <c:v>1.94600659999</c:v>
                </c:pt>
                <c:pt idx="2085">
                  <c:v>1.94600659999</c:v>
                </c:pt>
                <c:pt idx="2086">
                  <c:v>1.94600659999</c:v>
                </c:pt>
                <c:pt idx="2087">
                  <c:v>1.94600659999</c:v>
                </c:pt>
                <c:pt idx="2088">
                  <c:v>1.94600659999</c:v>
                </c:pt>
                <c:pt idx="2089">
                  <c:v>1.94600659999</c:v>
                </c:pt>
                <c:pt idx="2090">
                  <c:v>1.94600659999</c:v>
                </c:pt>
                <c:pt idx="2091">
                  <c:v>1.94600659999</c:v>
                </c:pt>
                <c:pt idx="2092">
                  <c:v>0.0</c:v>
                </c:pt>
                <c:pt idx="2093">
                  <c:v>0.0</c:v>
                </c:pt>
                <c:pt idx="2094">
                  <c:v>0.0</c:v>
                </c:pt>
                <c:pt idx="2095">
                  <c:v>0.0</c:v>
                </c:pt>
                <c:pt idx="2096">
                  <c:v>0.0</c:v>
                </c:pt>
                <c:pt idx="2097">
                  <c:v>0.0</c:v>
                </c:pt>
                <c:pt idx="2098">
                  <c:v>0.0</c:v>
                </c:pt>
                <c:pt idx="2099">
                  <c:v>0.0</c:v>
                </c:pt>
                <c:pt idx="2100">
                  <c:v>0.0</c:v>
                </c:pt>
                <c:pt idx="2101">
                  <c:v>0.0</c:v>
                </c:pt>
                <c:pt idx="2102">
                  <c:v>0.0</c:v>
                </c:pt>
                <c:pt idx="2103">
                  <c:v>0.0</c:v>
                </c:pt>
                <c:pt idx="2104">
                  <c:v>0.0</c:v>
                </c:pt>
                <c:pt idx="2105">
                  <c:v>0.0</c:v>
                </c:pt>
                <c:pt idx="2106">
                  <c:v>0.0</c:v>
                </c:pt>
                <c:pt idx="2107">
                  <c:v>0.0</c:v>
                </c:pt>
                <c:pt idx="2108">
                  <c:v>0.0</c:v>
                </c:pt>
                <c:pt idx="2109">
                  <c:v>0.0</c:v>
                </c:pt>
                <c:pt idx="2110">
                  <c:v>0.0</c:v>
                </c:pt>
                <c:pt idx="2111">
                  <c:v>0.0</c:v>
                </c:pt>
                <c:pt idx="2112">
                  <c:v>0.0</c:v>
                </c:pt>
                <c:pt idx="2113">
                  <c:v>0.0</c:v>
                </c:pt>
                <c:pt idx="2114">
                  <c:v>0.0</c:v>
                </c:pt>
                <c:pt idx="2115">
                  <c:v>0.0</c:v>
                </c:pt>
                <c:pt idx="2116">
                  <c:v>0.0</c:v>
                </c:pt>
                <c:pt idx="2117">
                  <c:v>0.0</c:v>
                </c:pt>
                <c:pt idx="2118">
                  <c:v>0.0</c:v>
                </c:pt>
                <c:pt idx="2119">
                  <c:v>0.0</c:v>
                </c:pt>
                <c:pt idx="2120">
                  <c:v>0.0</c:v>
                </c:pt>
                <c:pt idx="2121">
                  <c:v>0.0</c:v>
                </c:pt>
                <c:pt idx="2122">
                  <c:v>0.0</c:v>
                </c:pt>
                <c:pt idx="2123">
                  <c:v>0.0</c:v>
                </c:pt>
                <c:pt idx="2124">
                  <c:v>0.0</c:v>
                </c:pt>
                <c:pt idx="2125">
                  <c:v>0.0</c:v>
                </c:pt>
                <c:pt idx="2126">
                  <c:v>0.0</c:v>
                </c:pt>
                <c:pt idx="2127">
                  <c:v>0.0</c:v>
                </c:pt>
                <c:pt idx="2128">
                  <c:v>0.0</c:v>
                </c:pt>
                <c:pt idx="2129">
                  <c:v>0.0</c:v>
                </c:pt>
                <c:pt idx="2130">
                  <c:v>0.0</c:v>
                </c:pt>
                <c:pt idx="2131">
                  <c:v>0.0</c:v>
                </c:pt>
                <c:pt idx="2132">
                  <c:v>0.0</c:v>
                </c:pt>
                <c:pt idx="2133">
                  <c:v>0.0</c:v>
                </c:pt>
                <c:pt idx="2134">
                  <c:v>0.0</c:v>
                </c:pt>
                <c:pt idx="2135">
                  <c:v>0.0</c:v>
                </c:pt>
                <c:pt idx="2136">
                  <c:v>0.0</c:v>
                </c:pt>
                <c:pt idx="2137">
                  <c:v>0.0</c:v>
                </c:pt>
                <c:pt idx="2138">
                  <c:v>0.0</c:v>
                </c:pt>
                <c:pt idx="2139">
                  <c:v>0.0</c:v>
                </c:pt>
                <c:pt idx="2140">
                  <c:v>0.0</c:v>
                </c:pt>
                <c:pt idx="2141">
                  <c:v>0.0</c:v>
                </c:pt>
                <c:pt idx="2142">
                  <c:v>0.0</c:v>
                </c:pt>
                <c:pt idx="2143">
                  <c:v>0.0</c:v>
                </c:pt>
                <c:pt idx="2144">
                  <c:v>0.0</c:v>
                </c:pt>
                <c:pt idx="2145">
                  <c:v>0.0</c:v>
                </c:pt>
                <c:pt idx="2146">
                  <c:v>0.0</c:v>
                </c:pt>
                <c:pt idx="2147">
                  <c:v>0.0</c:v>
                </c:pt>
                <c:pt idx="2148">
                  <c:v>0.0</c:v>
                </c:pt>
                <c:pt idx="2149">
                  <c:v>0.0</c:v>
                </c:pt>
                <c:pt idx="2150">
                  <c:v>0.0</c:v>
                </c:pt>
                <c:pt idx="2151">
                  <c:v>0.0</c:v>
                </c:pt>
                <c:pt idx="2152">
                  <c:v>0.0</c:v>
                </c:pt>
                <c:pt idx="2153">
                  <c:v>0.0</c:v>
                </c:pt>
                <c:pt idx="2154">
                  <c:v>0.0</c:v>
                </c:pt>
                <c:pt idx="2155">
                  <c:v>0.0</c:v>
                </c:pt>
                <c:pt idx="2156">
                  <c:v>0.0</c:v>
                </c:pt>
                <c:pt idx="2157">
                  <c:v>0.0</c:v>
                </c:pt>
                <c:pt idx="2158">
                  <c:v>0.0</c:v>
                </c:pt>
                <c:pt idx="2159">
                  <c:v>0.0</c:v>
                </c:pt>
                <c:pt idx="2160">
                  <c:v>0.0</c:v>
                </c:pt>
                <c:pt idx="2161">
                  <c:v>0.0</c:v>
                </c:pt>
                <c:pt idx="2162">
                  <c:v>0.0</c:v>
                </c:pt>
                <c:pt idx="2163">
                  <c:v>0.0</c:v>
                </c:pt>
                <c:pt idx="2164">
                  <c:v>0.0</c:v>
                </c:pt>
                <c:pt idx="2165">
                  <c:v>0.0</c:v>
                </c:pt>
                <c:pt idx="2166">
                  <c:v>0.0</c:v>
                </c:pt>
                <c:pt idx="2167">
                  <c:v>0.0</c:v>
                </c:pt>
                <c:pt idx="2168">
                  <c:v>0.0</c:v>
                </c:pt>
                <c:pt idx="2169">
                  <c:v>0.0</c:v>
                </c:pt>
                <c:pt idx="2170">
                  <c:v>0.0</c:v>
                </c:pt>
                <c:pt idx="2171">
                  <c:v>0.0</c:v>
                </c:pt>
                <c:pt idx="2172">
                  <c:v>0.0</c:v>
                </c:pt>
                <c:pt idx="2173">
                  <c:v>0.0</c:v>
                </c:pt>
                <c:pt idx="2174">
                  <c:v>0.0</c:v>
                </c:pt>
                <c:pt idx="2175">
                  <c:v>0.0</c:v>
                </c:pt>
                <c:pt idx="2176">
                  <c:v>0.0</c:v>
                </c:pt>
                <c:pt idx="2177">
                  <c:v>0.0</c:v>
                </c:pt>
                <c:pt idx="2178">
                  <c:v>0.0</c:v>
                </c:pt>
                <c:pt idx="2179">
                  <c:v>0.0</c:v>
                </c:pt>
                <c:pt idx="2180">
                  <c:v>0.0</c:v>
                </c:pt>
                <c:pt idx="2181">
                  <c:v>0.0</c:v>
                </c:pt>
                <c:pt idx="2182">
                  <c:v>2.15445339713</c:v>
                </c:pt>
                <c:pt idx="2183">
                  <c:v>0.0</c:v>
                </c:pt>
                <c:pt idx="2184">
                  <c:v>0.0</c:v>
                </c:pt>
                <c:pt idx="2185">
                  <c:v>0.0</c:v>
                </c:pt>
                <c:pt idx="2186">
                  <c:v>0.0</c:v>
                </c:pt>
                <c:pt idx="2187">
                  <c:v>2.17118811296</c:v>
                </c:pt>
                <c:pt idx="2188">
                  <c:v>0.0</c:v>
                </c:pt>
                <c:pt idx="2189">
                  <c:v>2.19414911464</c:v>
                </c:pt>
                <c:pt idx="2190">
                  <c:v>2.19414911464</c:v>
                </c:pt>
                <c:pt idx="2191">
                  <c:v>2.19414911464</c:v>
                </c:pt>
                <c:pt idx="2192">
                  <c:v>2.19414911464</c:v>
                </c:pt>
                <c:pt idx="2193">
                  <c:v>0.0</c:v>
                </c:pt>
                <c:pt idx="2194">
                  <c:v>0.0</c:v>
                </c:pt>
                <c:pt idx="2195">
                  <c:v>0.0</c:v>
                </c:pt>
                <c:pt idx="2196">
                  <c:v>0.0</c:v>
                </c:pt>
                <c:pt idx="2197">
                  <c:v>0.0</c:v>
                </c:pt>
                <c:pt idx="2198">
                  <c:v>0.0</c:v>
                </c:pt>
                <c:pt idx="2199">
                  <c:v>0.0</c:v>
                </c:pt>
                <c:pt idx="2200">
                  <c:v>0.0</c:v>
                </c:pt>
                <c:pt idx="2201">
                  <c:v>0.0</c:v>
                </c:pt>
                <c:pt idx="2202">
                  <c:v>0.0</c:v>
                </c:pt>
                <c:pt idx="2203">
                  <c:v>0.0</c:v>
                </c:pt>
                <c:pt idx="2204">
                  <c:v>0.0</c:v>
                </c:pt>
                <c:pt idx="2205">
                  <c:v>0.0</c:v>
                </c:pt>
                <c:pt idx="2206">
                  <c:v>0.0</c:v>
                </c:pt>
                <c:pt idx="2207">
                  <c:v>0.0</c:v>
                </c:pt>
                <c:pt idx="2208">
                  <c:v>0.0</c:v>
                </c:pt>
                <c:pt idx="2209">
                  <c:v>0.0</c:v>
                </c:pt>
                <c:pt idx="2210">
                  <c:v>0.0</c:v>
                </c:pt>
                <c:pt idx="2211">
                  <c:v>0.0</c:v>
                </c:pt>
                <c:pt idx="2212">
                  <c:v>0.0</c:v>
                </c:pt>
                <c:pt idx="2213">
                  <c:v>0.0</c:v>
                </c:pt>
                <c:pt idx="2214">
                  <c:v>0.0</c:v>
                </c:pt>
                <c:pt idx="2215">
                  <c:v>0.0</c:v>
                </c:pt>
                <c:pt idx="2216">
                  <c:v>0.0</c:v>
                </c:pt>
                <c:pt idx="2217">
                  <c:v>0.0</c:v>
                </c:pt>
                <c:pt idx="2218">
                  <c:v>0.0</c:v>
                </c:pt>
                <c:pt idx="2219">
                  <c:v>0.0</c:v>
                </c:pt>
                <c:pt idx="2220">
                  <c:v>0.0</c:v>
                </c:pt>
                <c:pt idx="2221">
                  <c:v>0.0</c:v>
                </c:pt>
                <c:pt idx="2222">
                  <c:v>0.0</c:v>
                </c:pt>
                <c:pt idx="2223">
                  <c:v>0.0</c:v>
                </c:pt>
                <c:pt idx="2224">
                  <c:v>0.0</c:v>
                </c:pt>
                <c:pt idx="2225">
                  <c:v>0.0</c:v>
                </c:pt>
                <c:pt idx="2226">
                  <c:v>0.0</c:v>
                </c:pt>
                <c:pt idx="2227">
                  <c:v>0.0</c:v>
                </c:pt>
                <c:pt idx="2228">
                  <c:v>0.0</c:v>
                </c:pt>
                <c:pt idx="2229">
                  <c:v>0.0</c:v>
                </c:pt>
                <c:pt idx="2230">
                  <c:v>0.0</c:v>
                </c:pt>
                <c:pt idx="2231">
                  <c:v>0.0</c:v>
                </c:pt>
                <c:pt idx="2232">
                  <c:v>0.0</c:v>
                </c:pt>
                <c:pt idx="2233">
                  <c:v>0.0</c:v>
                </c:pt>
                <c:pt idx="2234">
                  <c:v>0.0</c:v>
                </c:pt>
                <c:pt idx="2235">
                  <c:v>0.0</c:v>
                </c:pt>
                <c:pt idx="2236">
                  <c:v>0.0</c:v>
                </c:pt>
                <c:pt idx="2237">
                  <c:v>0.0</c:v>
                </c:pt>
                <c:pt idx="2238">
                  <c:v>0.0</c:v>
                </c:pt>
                <c:pt idx="2239">
                  <c:v>0.0</c:v>
                </c:pt>
                <c:pt idx="2240">
                  <c:v>0.0</c:v>
                </c:pt>
                <c:pt idx="2241">
                  <c:v>0.0</c:v>
                </c:pt>
                <c:pt idx="2242">
                  <c:v>0.0</c:v>
                </c:pt>
                <c:pt idx="2243">
                  <c:v>0.0</c:v>
                </c:pt>
                <c:pt idx="2244">
                  <c:v>0.0</c:v>
                </c:pt>
                <c:pt idx="2245">
                  <c:v>0.0</c:v>
                </c:pt>
                <c:pt idx="2246">
                  <c:v>0.0</c:v>
                </c:pt>
                <c:pt idx="2247">
                  <c:v>0.0</c:v>
                </c:pt>
                <c:pt idx="2248">
                  <c:v>2.23786937924</c:v>
                </c:pt>
                <c:pt idx="2249">
                  <c:v>2.23804550344</c:v>
                </c:pt>
                <c:pt idx="2250">
                  <c:v>0.0</c:v>
                </c:pt>
                <c:pt idx="2251">
                  <c:v>0.0</c:v>
                </c:pt>
                <c:pt idx="2252">
                  <c:v>0.0</c:v>
                </c:pt>
                <c:pt idx="2253">
                  <c:v>0.0</c:v>
                </c:pt>
                <c:pt idx="2254">
                  <c:v>0.0</c:v>
                </c:pt>
                <c:pt idx="2255">
                  <c:v>0.0</c:v>
                </c:pt>
                <c:pt idx="2256">
                  <c:v>2.28782743853</c:v>
                </c:pt>
                <c:pt idx="2257">
                  <c:v>0.0</c:v>
                </c:pt>
                <c:pt idx="2258">
                  <c:v>2.35252070861</c:v>
                </c:pt>
                <c:pt idx="2259">
                  <c:v>0.0</c:v>
                </c:pt>
                <c:pt idx="2260">
                  <c:v>0.0</c:v>
                </c:pt>
                <c:pt idx="2261">
                  <c:v>2.63655881989</c:v>
                </c:pt>
                <c:pt idx="2262">
                  <c:v>2.65236910788</c:v>
                </c:pt>
                <c:pt idx="2263">
                  <c:v>2.65236910788</c:v>
                </c:pt>
                <c:pt idx="2264">
                  <c:v>2.65236910788</c:v>
                </c:pt>
                <c:pt idx="2265">
                  <c:v>2.65236910788</c:v>
                </c:pt>
                <c:pt idx="2266">
                  <c:v>2.65263448169</c:v>
                </c:pt>
                <c:pt idx="2267">
                  <c:v>2.65263448169</c:v>
                </c:pt>
                <c:pt idx="2268">
                  <c:v>0.0</c:v>
                </c:pt>
                <c:pt idx="2269">
                  <c:v>0.0</c:v>
                </c:pt>
                <c:pt idx="2270">
                  <c:v>0.0</c:v>
                </c:pt>
                <c:pt idx="2271">
                  <c:v>0.0</c:v>
                </c:pt>
                <c:pt idx="2272">
                  <c:v>0.0</c:v>
                </c:pt>
                <c:pt idx="2273">
                  <c:v>0.0</c:v>
                </c:pt>
                <c:pt idx="2274">
                  <c:v>0.0</c:v>
                </c:pt>
                <c:pt idx="2275">
                  <c:v>0.0</c:v>
                </c:pt>
                <c:pt idx="2276">
                  <c:v>2.71315319343</c:v>
                </c:pt>
                <c:pt idx="2277">
                  <c:v>0.0</c:v>
                </c:pt>
                <c:pt idx="2278">
                  <c:v>0.0</c:v>
                </c:pt>
                <c:pt idx="2279">
                  <c:v>0.0</c:v>
                </c:pt>
                <c:pt idx="2280">
                  <c:v>0.0</c:v>
                </c:pt>
                <c:pt idx="2281">
                  <c:v>2.76193747337</c:v>
                </c:pt>
                <c:pt idx="2282">
                  <c:v>0.0</c:v>
                </c:pt>
                <c:pt idx="2283">
                  <c:v>2.85352715046</c:v>
                </c:pt>
                <c:pt idx="2284">
                  <c:v>0.0</c:v>
                </c:pt>
                <c:pt idx="2285">
                  <c:v>0.0</c:v>
                </c:pt>
                <c:pt idx="2286">
                  <c:v>0.0</c:v>
                </c:pt>
                <c:pt idx="2287">
                  <c:v>0.0</c:v>
                </c:pt>
                <c:pt idx="2288">
                  <c:v>0.0</c:v>
                </c:pt>
                <c:pt idx="2289">
                  <c:v>0.0</c:v>
                </c:pt>
                <c:pt idx="2290">
                  <c:v>0.0</c:v>
                </c:pt>
                <c:pt idx="2291">
                  <c:v>0.0</c:v>
                </c:pt>
                <c:pt idx="2292">
                  <c:v>0.0</c:v>
                </c:pt>
                <c:pt idx="2293">
                  <c:v>0.0</c:v>
                </c:pt>
                <c:pt idx="2294">
                  <c:v>0.0</c:v>
                </c:pt>
                <c:pt idx="2295">
                  <c:v>0.0</c:v>
                </c:pt>
                <c:pt idx="2296">
                  <c:v>0.0</c:v>
                </c:pt>
                <c:pt idx="2297">
                  <c:v>0.0</c:v>
                </c:pt>
                <c:pt idx="2298">
                  <c:v>0.0</c:v>
                </c:pt>
                <c:pt idx="2299">
                  <c:v>0.0</c:v>
                </c:pt>
                <c:pt idx="2300">
                  <c:v>3.00875022534</c:v>
                </c:pt>
                <c:pt idx="2301">
                  <c:v>0.0</c:v>
                </c:pt>
                <c:pt idx="2302">
                  <c:v>3.35548780749</c:v>
                </c:pt>
                <c:pt idx="2303">
                  <c:v>0.0</c:v>
                </c:pt>
                <c:pt idx="2304">
                  <c:v>0.0</c:v>
                </c:pt>
                <c:pt idx="2305">
                  <c:v>0.0</c:v>
                </c:pt>
                <c:pt idx="2306">
                  <c:v>0.0</c:v>
                </c:pt>
                <c:pt idx="2307">
                  <c:v>0.0</c:v>
                </c:pt>
                <c:pt idx="2308">
                  <c:v>0.0</c:v>
                </c:pt>
                <c:pt idx="2309">
                  <c:v>0.0</c:v>
                </c:pt>
                <c:pt idx="2310">
                  <c:v>0.0</c:v>
                </c:pt>
                <c:pt idx="2311">
                  <c:v>3.66070083204</c:v>
                </c:pt>
                <c:pt idx="2312">
                  <c:v>3.66070083204</c:v>
                </c:pt>
                <c:pt idx="2313">
                  <c:v>3.66070083204</c:v>
                </c:pt>
                <c:pt idx="2314">
                  <c:v>3.66070083204</c:v>
                </c:pt>
                <c:pt idx="2315">
                  <c:v>3.66070083204</c:v>
                </c:pt>
                <c:pt idx="2316">
                  <c:v>3.66070083204</c:v>
                </c:pt>
                <c:pt idx="2317">
                  <c:v>3.66070083204</c:v>
                </c:pt>
                <c:pt idx="2318">
                  <c:v>3.66070083204</c:v>
                </c:pt>
                <c:pt idx="2319">
                  <c:v>3.66070083204</c:v>
                </c:pt>
                <c:pt idx="2320">
                  <c:v>3.66070083204</c:v>
                </c:pt>
                <c:pt idx="2321">
                  <c:v>3.66070083204</c:v>
                </c:pt>
                <c:pt idx="2322">
                  <c:v>3.66070083204</c:v>
                </c:pt>
                <c:pt idx="2323">
                  <c:v>3.66070083204</c:v>
                </c:pt>
                <c:pt idx="2324">
                  <c:v>3.66070083204</c:v>
                </c:pt>
                <c:pt idx="2325">
                  <c:v>3.66070083204</c:v>
                </c:pt>
                <c:pt idx="2326">
                  <c:v>3.66070083204</c:v>
                </c:pt>
                <c:pt idx="2327">
                  <c:v>3.66070083204</c:v>
                </c:pt>
                <c:pt idx="2328">
                  <c:v>3.66070083204</c:v>
                </c:pt>
                <c:pt idx="2329">
                  <c:v>3.66070083204</c:v>
                </c:pt>
                <c:pt idx="2330">
                  <c:v>3.66070083204</c:v>
                </c:pt>
                <c:pt idx="2331">
                  <c:v>3.66070083204</c:v>
                </c:pt>
                <c:pt idx="2332">
                  <c:v>3.66070083204</c:v>
                </c:pt>
                <c:pt idx="2333">
                  <c:v>3.66070083204</c:v>
                </c:pt>
                <c:pt idx="2334">
                  <c:v>3.66070083204</c:v>
                </c:pt>
                <c:pt idx="2335">
                  <c:v>3.66070083204</c:v>
                </c:pt>
                <c:pt idx="2336">
                  <c:v>3.66070083204</c:v>
                </c:pt>
                <c:pt idx="2337">
                  <c:v>3.66070083204</c:v>
                </c:pt>
                <c:pt idx="2338">
                  <c:v>3.66070083204</c:v>
                </c:pt>
                <c:pt idx="2339">
                  <c:v>3.66070083204</c:v>
                </c:pt>
                <c:pt idx="2340">
                  <c:v>3.66070083204</c:v>
                </c:pt>
                <c:pt idx="2341">
                  <c:v>3.66070083204</c:v>
                </c:pt>
                <c:pt idx="2342">
                  <c:v>3.66131716358</c:v>
                </c:pt>
                <c:pt idx="2343">
                  <c:v>3.66131716358</c:v>
                </c:pt>
                <c:pt idx="2344">
                  <c:v>3.66131716358</c:v>
                </c:pt>
                <c:pt idx="2345">
                  <c:v>0.0</c:v>
                </c:pt>
                <c:pt idx="2346">
                  <c:v>0.0</c:v>
                </c:pt>
                <c:pt idx="2347">
                  <c:v>0.0</c:v>
                </c:pt>
                <c:pt idx="2348">
                  <c:v>0.0</c:v>
                </c:pt>
                <c:pt idx="2349">
                  <c:v>0.0</c:v>
                </c:pt>
                <c:pt idx="2350">
                  <c:v>0.0</c:v>
                </c:pt>
                <c:pt idx="2351">
                  <c:v>0.0</c:v>
                </c:pt>
                <c:pt idx="2352">
                  <c:v>0.0</c:v>
                </c:pt>
                <c:pt idx="2353">
                  <c:v>0.0</c:v>
                </c:pt>
                <c:pt idx="2354">
                  <c:v>0.0</c:v>
                </c:pt>
                <c:pt idx="2355">
                  <c:v>0.0</c:v>
                </c:pt>
                <c:pt idx="2356">
                  <c:v>0.0</c:v>
                </c:pt>
                <c:pt idx="2357">
                  <c:v>0.0</c:v>
                </c:pt>
                <c:pt idx="2358">
                  <c:v>0.0</c:v>
                </c:pt>
                <c:pt idx="2359">
                  <c:v>0.0</c:v>
                </c:pt>
                <c:pt idx="2360">
                  <c:v>0.0</c:v>
                </c:pt>
                <c:pt idx="2361">
                  <c:v>0.0</c:v>
                </c:pt>
                <c:pt idx="2362">
                  <c:v>0.0</c:v>
                </c:pt>
                <c:pt idx="2363">
                  <c:v>0.0</c:v>
                </c:pt>
                <c:pt idx="2364">
                  <c:v>0.0</c:v>
                </c:pt>
                <c:pt idx="2365">
                  <c:v>0.0</c:v>
                </c:pt>
                <c:pt idx="2366">
                  <c:v>0.0</c:v>
                </c:pt>
                <c:pt idx="2367">
                  <c:v>0.0</c:v>
                </c:pt>
                <c:pt idx="2368">
                  <c:v>0.0</c:v>
                </c:pt>
                <c:pt idx="2369">
                  <c:v>0.0</c:v>
                </c:pt>
                <c:pt idx="2370">
                  <c:v>0.0</c:v>
                </c:pt>
                <c:pt idx="2371">
                  <c:v>0.0</c:v>
                </c:pt>
                <c:pt idx="2372">
                  <c:v>0.0</c:v>
                </c:pt>
                <c:pt idx="2373">
                  <c:v>0.0</c:v>
                </c:pt>
                <c:pt idx="2374">
                  <c:v>0.0</c:v>
                </c:pt>
                <c:pt idx="2375">
                  <c:v>0.0</c:v>
                </c:pt>
                <c:pt idx="2376">
                  <c:v>0.0</c:v>
                </c:pt>
                <c:pt idx="2377">
                  <c:v>0.0</c:v>
                </c:pt>
                <c:pt idx="2378">
                  <c:v>0.0</c:v>
                </c:pt>
                <c:pt idx="2379">
                  <c:v>0.0</c:v>
                </c:pt>
                <c:pt idx="2380">
                  <c:v>0.0</c:v>
                </c:pt>
                <c:pt idx="2381">
                  <c:v>0.0</c:v>
                </c:pt>
                <c:pt idx="2382">
                  <c:v>0.0</c:v>
                </c:pt>
                <c:pt idx="2383">
                  <c:v>0.0</c:v>
                </c:pt>
                <c:pt idx="2384">
                  <c:v>0.0</c:v>
                </c:pt>
                <c:pt idx="2385">
                  <c:v>0.0</c:v>
                </c:pt>
                <c:pt idx="2386">
                  <c:v>0.0</c:v>
                </c:pt>
                <c:pt idx="2387">
                  <c:v>0.0</c:v>
                </c:pt>
                <c:pt idx="2388">
                  <c:v>0.0</c:v>
                </c:pt>
                <c:pt idx="2389">
                  <c:v>0.0</c:v>
                </c:pt>
                <c:pt idx="2390">
                  <c:v>0.0</c:v>
                </c:pt>
                <c:pt idx="2391">
                  <c:v>0.0</c:v>
                </c:pt>
                <c:pt idx="2392">
                  <c:v>0.0</c:v>
                </c:pt>
                <c:pt idx="2393">
                  <c:v>0.0</c:v>
                </c:pt>
                <c:pt idx="2394">
                  <c:v>0.0</c:v>
                </c:pt>
                <c:pt idx="2395">
                  <c:v>0.0</c:v>
                </c:pt>
                <c:pt idx="2396">
                  <c:v>0.0</c:v>
                </c:pt>
                <c:pt idx="2397">
                  <c:v>0.0</c:v>
                </c:pt>
                <c:pt idx="2398">
                  <c:v>0.0</c:v>
                </c:pt>
                <c:pt idx="2399">
                  <c:v>0.0</c:v>
                </c:pt>
                <c:pt idx="2400">
                  <c:v>0.0</c:v>
                </c:pt>
                <c:pt idx="2401">
                  <c:v>0.0</c:v>
                </c:pt>
                <c:pt idx="2402">
                  <c:v>0.0</c:v>
                </c:pt>
                <c:pt idx="2403">
                  <c:v>0.0</c:v>
                </c:pt>
                <c:pt idx="2404">
                  <c:v>0.0</c:v>
                </c:pt>
                <c:pt idx="2405">
                  <c:v>0.0</c:v>
                </c:pt>
              </c:numCache>
            </c:numRef>
          </c:val>
        </c:ser>
        <c:ser>
          <c:idx val="2"/>
          <c:order val="2"/>
          <c:tx>
            <c:strRef>
              <c:f>result.txt!$E$1</c:f>
              <c:strCache>
                <c:ptCount val="1"/>
                <c:pt idx="0">
                  <c:v>CL</c:v>
                </c:pt>
              </c:strCache>
            </c:strRef>
          </c:tx>
          <c:spPr>
            <a:solidFill>
              <a:schemeClr val="tx2"/>
            </a:solidFill>
          </c:spPr>
          <c:invertIfNegative val="0"/>
          <c:cat>
            <c:strRef>
              <c:f>result.txt!$A$2:$A$2407</c:f>
              <c:strCache>
                <c:ptCount val="2406"/>
                <c:pt idx="0">
                  <c:v>disrupt </c:v>
                </c:pt>
                <c:pt idx="1">
                  <c:v>serve </c:v>
                </c:pt>
                <c:pt idx="2">
                  <c:v>result </c:v>
                </c:pt>
                <c:pt idx="3">
                  <c:v>consider </c:v>
                </c:pt>
                <c:pt idx="4">
                  <c:v>include </c:v>
                </c:pt>
                <c:pt idx="5">
                  <c:v>remain </c:v>
                </c:pt>
                <c:pt idx="6">
                  <c:v>confirm </c:v>
                </c:pt>
                <c:pt idx="7">
                  <c:v>replace </c:v>
                </c:pt>
                <c:pt idx="8">
                  <c:v>indicate </c:v>
                </c:pt>
                <c:pt idx="9">
                  <c:v>know </c:v>
                </c:pt>
                <c:pt idx="10">
                  <c:v>correlate </c:v>
                </c:pt>
                <c:pt idx="11">
                  <c:v>assess </c:v>
                </c:pt>
                <c:pt idx="12">
                  <c:v>regard </c:v>
                </c:pt>
                <c:pt idx="13">
                  <c:v>affect </c:v>
                </c:pt>
                <c:pt idx="14">
                  <c:v>upregulated </c:v>
                </c:pt>
                <c:pt idx="15">
                  <c:v>account </c:v>
                </c:pt>
                <c:pt idx="16">
                  <c:v>provide </c:v>
                </c:pt>
                <c:pt idx="17">
                  <c:v>depend </c:v>
                </c:pt>
                <c:pt idx="18">
                  <c:v>persist </c:v>
                </c:pt>
                <c:pt idx="19">
                  <c:v>facilitate </c:v>
                </c:pt>
                <c:pt idx="20">
                  <c:v>be </c:v>
                </c:pt>
                <c:pt idx="21">
                  <c:v>null </c:v>
                </c:pt>
                <c:pt idx="22">
                  <c:v>use </c:v>
                </c:pt>
                <c:pt idx="23">
                  <c:v>integrate </c:v>
                </c:pt>
                <c:pt idx="24">
                  <c:v>find </c:v>
                </c:pt>
                <c:pt idx="25">
                  <c:v>prevent </c:v>
                </c:pt>
                <c:pt idx="26">
                  <c:v>combine </c:v>
                </c:pt>
                <c:pt idx="27">
                  <c:v>create </c:v>
                </c:pt>
                <c:pt idx="28">
                  <c:v>associate </c:v>
                </c:pt>
                <c:pt idx="29">
                  <c:v>ask </c:v>
                </c:pt>
                <c:pt idx="30">
                  <c:v>cause </c:v>
                </c:pt>
                <c:pt idx="31">
                  <c:v>refer </c:v>
                </c:pt>
                <c:pt idx="32">
                  <c:v>introduce </c:v>
                </c:pt>
                <c:pt idx="33">
                  <c:v>allow </c:v>
                </c:pt>
                <c:pt idx="34">
                  <c:v>show </c:v>
                </c:pt>
                <c:pt idx="35">
                  <c:v>fail </c:v>
                </c:pt>
                <c:pt idx="36">
                  <c:v>correspond </c:v>
                </c:pt>
                <c:pt idx="37">
                  <c:v>carry </c:v>
                </c:pt>
                <c:pt idx="38">
                  <c:v>blot </c:v>
                </c:pt>
                <c:pt idx="39">
                  <c:v>give </c:v>
                </c:pt>
                <c:pt idx="40">
                  <c:v>construct </c:v>
                </c:pt>
                <c:pt idx="41">
                  <c:v>take </c:v>
                </c:pt>
                <c:pt idx="42">
                  <c:v>leave </c:v>
                </c:pt>
                <c:pt idx="43">
                  <c:v>underlie </c:v>
                </c:pt>
                <c:pt idx="44">
                  <c:v>perform </c:v>
                </c:pt>
                <c:pt idx="45">
                  <c:v>examine </c:v>
                </c:pt>
                <c:pt idx="46">
                  <c:v>insert </c:v>
                </c:pt>
                <c:pt idx="47">
                  <c:v>remove </c:v>
                </c:pt>
                <c:pt idx="48">
                  <c:v>depict </c:v>
                </c:pt>
                <c:pt idx="49">
                  <c:v>sustain </c:v>
                </c:pt>
                <c:pt idx="50">
                  <c:v>continue </c:v>
                </c:pt>
                <c:pt idx="51">
                  <c:v>define </c:v>
                </c:pt>
                <c:pt idx="52">
                  <c:v>control </c:v>
                </c:pt>
                <c:pt idx="53">
                  <c:v>make </c:v>
                </c:pt>
                <c:pt idx="54">
                  <c:v>have </c:v>
                </c:pt>
                <c:pt idx="55">
                  <c:v>bring </c:v>
                </c:pt>
                <c:pt idx="56">
                  <c:v>expect </c:v>
                </c:pt>
                <c:pt idx="57">
                  <c:v>lead </c:v>
                </c:pt>
                <c:pt idx="58">
                  <c:v>contain </c:v>
                </c:pt>
                <c:pt idx="59">
                  <c:v>locate </c:v>
                </c:pt>
                <c:pt idx="60">
                  <c:v>prove </c:v>
                </c:pt>
                <c:pt idx="61">
                  <c:v>achieve </c:v>
                </c:pt>
                <c:pt idx="62">
                  <c:v>do </c:v>
                </c:pt>
                <c:pt idx="63">
                  <c:v>expand </c:v>
                </c:pt>
                <c:pt idx="64">
                  <c:v>reveal </c:v>
                </c:pt>
                <c:pt idx="65">
                  <c:v>circumvent </c:v>
                </c:pt>
                <c:pt idx="66">
                  <c:v>identify </c:v>
                </c:pt>
                <c:pt idx="67">
                  <c:v>miss </c:v>
                </c:pt>
                <c:pt idx="68">
                  <c:v>sit </c:v>
                </c:pt>
                <c:pt idx="69">
                  <c:v>aim </c:v>
                </c:pt>
                <c:pt idx="70">
                  <c:v>reach </c:v>
                </c:pt>
                <c:pt idx="71">
                  <c:v>mark </c:v>
                </c:pt>
                <c:pt idx="72">
                  <c:v>clarify </c:v>
                </c:pt>
                <c:pt idx="73">
                  <c:v>preserve </c:v>
                </c:pt>
                <c:pt idx="74">
                  <c:v>unpublished </c:v>
                </c:pt>
                <c:pt idx="75">
                  <c:v>relate </c:v>
                </c:pt>
                <c:pt idx="76">
                  <c:v>describe </c:v>
                </c:pt>
                <c:pt idx="77">
                  <c:v>employ </c:v>
                </c:pt>
                <c:pt idx="78">
                  <c:v>represent </c:v>
                </c:pt>
                <c:pt idx="79">
                  <c:v>base </c:v>
                </c:pt>
                <c:pt idx="80">
                  <c:v>profile </c:v>
                </c:pt>
                <c:pt idx="81">
                  <c:v>stress </c:v>
                </c:pt>
                <c:pt idx="82">
                  <c:v>suggest </c:v>
                </c:pt>
                <c:pt idx="83">
                  <c:v>differ </c:v>
                </c:pt>
                <c:pt idx="84">
                  <c:v>) </c:v>
                </c:pt>
                <c:pt idx="85">
                  <c:v>concern </c:v>
                </c:pt>
                <c:pt idx="86">
                  <c:v>vary </c:v>
                </c:pt>
                <c:pt idx="87">
                  <c:v>evaluate </c:v>
                </c:pt>
                <c:pt idx="88">
                  <c:v>delete </c:v>
                </c:pt>
                <c:pt idx="89">
                  <c:v>determine </c:v>
                </c:pt>
                <c:pt idx="90">
                  <c:v>reflect </c:v>
                </c:pt>
                <c:pt idx="91">
                  <c:v>( </c:v>
                </c:pt>
                <c:pt idx="92">
                  <c:v>play </c:v>
                </c:pt>
                <c:pt idx="93">
                  <c:v>analyze </c:v>
                </c:pt>
                <c:pt idx="94">
                  <c:v>whereas </c:v>
                </c:pt>
                <c:pt idx="95">
                  <c:v>restore </c:v>
                </c:pt>
                <c:pt idx="96">
                  <c:v>activate </c:v>
                </c:pt>
                <c:pt idx="97">
                  <c:v>unknown </c:v>
                </c:pt>
                <c:pt idx="98">
                  <c:v>discuss </c:v>
                </c:pt>
                <c:pt idx="99">
                  <c:v>follow </c:v>
                </c:pt>
                <c:pt idx="100">
                  <c:v>summarize </c:v>
                </c:pt>
                <c:pt idx="101">
                  <c:v>target </c:v>
                </c:pt>
                <c:pt idx="102">
                  <c:v>dissect </c:v>
                </c:pt>
                <c:pt idx="103">
                  <c:v>prompt </c:v>
                </c:pt>
                <c:pt idx="104">
                  <c:v>focus </c:v>
                </c:pt>
                <c:pt idx="105">
                  <c:v>involve </c:v>
                </c:pt>
                <c:pt idx="106">
                  <c:v>call </c:v>
                </c:pt>
                <c:pt idx="107">
                  <c:v>generate </c:v>
                </c:pt>
                <c:pt idx="108">
                  <c:v>[ </c:v>
                </c:pt>
                <c:pt idx="109">
                  <c:v>reduce </c:v>
                </c:pt>
                <c:pt idx="110">
                  <c:v>detect </c:v>
                </c:pt>
                <c:pt idx="111">
                  <c:v>exclude </c:v>
                </c:pt>
                <c:pt idx="112">
                  <c:v>elucidate </c:v>
                </c:pt>
                <c:pt idx="113">
                  <c:v>raise </c:v>
                </c:pt>
                <c:pt idx="114">
                  <c:v>bind </c:v>
                </c:pt>
                <c:pt idx="115">
                  <c:v>regulate </c:v>
                </c:pt>
                <c:pt idx="116">
                  <c:v>estimate </c:v>
                </c:pt>
                <c:pt idx="117">
                  <c:v>conclude </c:v>
                </c:pt>
                <c:pt idx="118">
                  <c:v>develop </c:v>
                </c:pt>
                <c:pt idx="119">
                  <c:v>characterize </c:v>
                </c:pt>
                <c:pt idx="120">
                  <c:v>verify </c:v>
                </c:pt>
                <c:pt idx="121">
                  <c:v>unaffected </c:v>
                </c:pt>
                <c:pt idx="122">
                  <c:v>distinguish </c:v>
                </c:pt>
                <c:pt idx="123">
                  <c:v>increase </c:v>
                </c:pt>
                <c:pt idx="124">
                  <c:v>induce </c:v>
                </c:pt>
                <c:pt idx="125">
                  <c:v>appear </c:v>
                </c:pt>
                <c:pt idx="126">
                  <c:v>normalize </c:v>
                </c:pt>
                <c:pt idx="127">
                  <c:v>purify </c:v>
                </c:pt>
                <c:pt idx="128">
                  <c:v>produce </c:v>
                </c:pt>
                <c:pt idx="129">
                  <c:v>test </c:v>
                </c:pt>
                <c:pt idx="130">
                  <c:v>intrigue </c:v>
                </c:pt>
                <c:pt idx="131">
                  <c:v>help </c:v>
                </c:pt>
                <c:pt idx="132">
                  <c:v>investigate </c:v>
                </c:pt>
                <c:pt idx="133">
                  <c:v>express </c:v>
                </c:pt>
                <c:pt idx="134">
                  <c:v>next </c:v>
                </c:pt>
                <c:pt idx="135">
                  <c:v>therefore </c:v>
                </c:pt>
                <c:pt idx="136">
                  <c:v>explain </c:v>
                </c:pt>
                <c:pt idx="137">
                  <c:v>assay </c:v>
                </c:pt>
                <c:pt idx="138">
                  <c:v>repress </c:v>
                </c:pt>
                <c:pt idx="139">
                  <c:v>see </c:v>
                </c:pt>
                <c:pt idx="140">
                  <c:v>characterise </c:v>
                </c:pt>
                <c:pt idx="141">
                  <c:v>track </c:v>
                </c:pt>
                <c:pt idx="142">
                  <c:v>point </c:v>
                </c:pt>
                <c:pt idx="143">
                  <c:v>obtain </c:v>
                </c:pt>
                <c:pt idx="144">
                  <c:v>rescue </c:v>
                </c:pt>
                <c:pt idx="145">
                  <c:v>retain </c:v>
                </c:pt>
                <c:pt idx="146">
                  <c:v>comprise </c:v>
                </c:pt>
                <c:pt idx="147">
                  <c:v>propose </c:v>
                </c:pt>
                <c:pt idx="148">
                  <c:v>downregulated </c:v>
                </c:pt>
                <c:pt idx="149">
                  <c:v>address </c:v>
                </c:pt>
                <c:pt idx="150">
                  <c:v>retinas </c:v>
                </c:pt>
                <c:pt idx="151">
                  <c:v>require </c:v>
                </c:pt>
                <c:pt idx="152">
                  <c:v>capture </c:v>
                </c:pt>
                <c:pt idx="153">
                  <c:v>become </c:v>
                </c:pt>
                <c:pt idx="154">
                  <c:v>begin </c:v>
                </c:pt>
                <c:pt idx="155">
                  <c:v>force </c:v>
                </c:pt>
                <c:pt idx="156">
                  <c:v>encode </c:v>
                </c:pt>
                <c:pt idx="157">
                  <c:v>contribute </c:v>
                </c:pt>
                <c:pt idx="158">
                  <c:v>interfere </c:v>
                </c:pt>
                <c:pt idx="159">
                  <c:v>repair </c:v>
                </c:pt>
                <c:pt idx="160">
                  <c:v>collagen </c:v>
                </c:pt>
                <c:pt idx="161">
                  <c:v>probe </c:v>
                </c:pt>
                <c:pt idx="162">
                  <c:v>lack </c:v>
                </c:pt>
                <c:pt idx="163">
                  <c:v>render </c:v>
                </c:pt>
                <c:pt idx="164">
                  <c:v>alter </c:v>
                </c:pt>
                <c:pt idx="165">
                  <c:v>suppress </c:v>
                </c:pt>
                <c:pt idx="166">
                  <c:v>shift </c:v>
                </c:pt>
                <c:pt idx="167">
                  <c:v>seem </c:v>
                </c:pt>
                <c:pt idx="168">
                  <c:v>lose </c:v>
                </c:pt>
                <c:pt idx="169">
                  <c:v>establish </c:v>
                </c:pt>
                <c:pt idx="170">
                  <c:v>fuse </c:v>
                </c:pt>
                <c:pt idx="171">
                  <c:v>enhance </c:v>
                </c:pt>
                <c:pt idx="172">
                  <c:v>harvest </c:v>
                </c:pt>
                <c:pt idx="173">
                  <c:v>limit </c:v>
                </c:pt>
                <c:pt idx="174">
                  <c:v>avoid </c:v>
                </c:pt>
                <c:pt idx="175">
                  <c:v>evidence </c:v>
                </c:pt>
                <c:pt idx="176">
                  <c:v>d </c:v>
                </c:pt>
                <c:pt idx="177">
                  <c:v>interrupt </c:v>
                </c:pt>
                <c:pt idx="178">
                  <c:v>end </c:v>
                </c:pt>
                <c:pt idx="179">
                  <c:v>immunoblotting </c:v>
                </c:pt>
                <c:pt idx="180">
                  <c:v>repeat </c:v>
                </c:pt>
                <c:pt idx="181">
                  <c:v>impact </c:v>
                </c:pt>
                <c:pt idx="182">
                  <c:v>function </c:v>
                </c:pt>
                <c:pt idx="183">
                  <c:v>want </c:v>
                </c:pt>
                <c:pt idx="184">
                  <c:v>decrease </c:v>
                </c:pt>
                <c:pt idx="185">
                  <c:v>present </c:v>
                </c:pt>
                <c:pt idx="186">
                  <c:v>reverse </c:v>
                </c:pt>
                <c:pt idx="187">
                  <c:v>demonstrate </c:v>
                </c:pt>
                <c:pt idx="188">
                  <c:v>compensate </c:v>
                </c:pt>
                <c:pt idx="189">
                  <c:v>isolate </c:v>
                </c:pt>
                <c:pt idx="190">
                  <c:v>exert </c:v>
                </c:pt>
                <c:pt idx="191">
                  <c:v>inherit </c:v>
                </c:pt>
                <c:pt idx="192">
                  <c:v>incorporate </c:v>
                </c:pt>
                <c:pt idx="193">
                  <c:v>link </c:v>
                </c:pt>
                <c:pt idx="194">
                  <c:v>hippocampus </c:v>
                </c:pt>
                <c:pt idx="195">
                  <c:v>truncate </c:v>
                </c:pt>
                <c:pt idx="196">
                  <c:v>diffuse </c:v>
                </c:pt>
                <c:pt idx="197">
                  <c:v>manifest </c:v>
                </c:pt>
                <c:pt idx="198">
                  <c:v>mutate </c:v>
                </c:pt>
                <c:pt idx="199">
                  <c:v>deposit </c:v>
                </c:pt>
                <c:pt idx="200">
                  <c:v>assume </c:v>
                </c:pt>
                <c:pt idx="201">
                  <c:v>plot </c:v>
                </c:pt>
                <c:pt idx="202">
                  <c:v>turn </c:v>
                </c:pt>
                <c:pt idx="203">
                  <c:v>understand </c:v>
                </c:pt>
                <c:pt idx="204">
                  <c:v>ameliorate </c:v>
                </c:pt>
                <c:pt idx="205">
                  <c:v>maintain </c:v>
                </c:pt>
                <c:pt idx="206">
                  <c:v>start </c:v>
                </c:pt>
                <c:pt idx="207">
                  <c:v>direct </c:v>
                </c:pt>
                <c:pt idx="208">
                  <c:v>undisturbed </c:v>
                </c:pt>
                <c:pt idx="209">
                  <c:v>unaltered </c:v>
                </c:pt>
                <c:pt idx="210">
                  <c:v>enable </c:v>
                </c:pt>
                <c:pt idx="211">
                  <c:v>discover </c:v>
                </c:pt>
                <c:pt idx="212">
                  <c:v>report </c:v>
                </c:pt>
                <c:pt idx="213">
                  <c:v>abrogate </c:v>
                </c:pt>
                <c:pt idx="214">
                  <c:v>exist </c:v>
                </c:pt>
                <c:pt idx="215">
                  <c:v>reason </c:v>
                </c:pt>
                <c:pt idx="216">
                  <c:v>heterozygous </c:v>
                </c:pt>
                <c:pt idx="217">
                  <c:v>display </c:v>
                </c:pt>
                <c:pt idx="218">
                  <c:v>correct </c:v>
                </c:pt>
                <c:pt idx="219">
                  <c:v>designate </c:v>
                </c:pt>
                <c:pt idx="220">
                  <c:v>defective </c:v>
                </c:pt>
                <c:pt idx="221">
                  <c:v>gain </c:v>
                </c:pt>
                <c:pt idx="222">
                  <c:v>share </c:v>
                </c:pt>
                <c:pt idx="223">
                  <c:v>improve </c:v>
                </c:pt>
                <c:pt idx="224">
                  <c:v>recombine </c:v>
                </c:pt>
                <c:pt idx="225">
                  <c:v>act </c:v>
                </c:pt>
                <c:pt idx="226">
                  <c:v>tissue </c:v>
                </c:pt>
                <c:pt idx="227">
                  <c:v>emerge </c:v>
                </c:pt>
                <c:pt idx="228">
                  <c:v>observe </c:v>
                </c:pt>
                <c:pt idx="229">
                  <c:v>optimize </c:v>
                </c:pt>
                <c:pt idx="230">
                  <c:v>presume </c:v>
                </c:pt>
                <c:pt idx="231">
                  <c:v>respond </c:v>
                </c:pt>
                <c:pt idx="232">
                  <c:v>illustrate </c:v>
                </c:pt>
                <c:pt idx="233">
                  <c:v>rule </c:v>
                </c:pt>
                <c:pt idx="234">
                  <c:v>predict </c:v>
                </c:pt>
                <c:pt idx="235">
                  <c:v>rise </c:v>
                </c:pt>
                <c:pt idx="236">
                  <c:v>assemble </c:v>
                </c:pt>
                <c:pt idx="237">
                  <c:v>amyloid </c:v>
                </c:pt>
                <c:pt idx="238">
                  <c:v>subject </c:v>
                </c:pt>
                <c:pt idx="239">
                  <c:v>localise </c:v>
                </c:pt>
                <c:pt idx="240">
                  <c:v>position </c:v>
                </c:pt>
                <c:pt idx="241">
                  <c:v>inactivate </c:v>
                </c:pt>
                <c:pt idx="242">
                  <c:v>mention </c:v>
                </c:pt>
                <c:pt idx="243">
                  <c:v>derive </c:v>
                </c:pt>
                <c:pt idx="244">
                  <c:v>compose </c:v>
                </c:pt>
                <c:pt idx="245">
                  <c:v>modify </c:v>
                </c:pt>
                <c:pt idx="246">
                  <c:v>hypothesize </c:v>
                </c:pt>
                <c:pt idx="247">
                  <c:v>attribute </c:v>
                </c:pt>
                <c:pt idx="248">
                  <c:v>silence </c:v>
                </c:pt>
                <c:pt idx="249">
                  <c:v>divide </c:v>
                </c:pt>
                <c:pt idx="250">
                  <c:v>flank </c:v>
                </c:pt>
                <c:pt idx="251">
                  <c:v>displace </c:v>
                </c:pt>
                <c:pt idx="252">
                  <c:v>implicate </c:v>
                </c:pt>
                <c:pt idx="253">
                  <c:v>design </c:v>
                </c:pt>
                <c:pt idx="254">
                  <c:v>unrelated </c:v>
                </c:pt>
                <c:pt idx="255">
                  <c:v>enter </c:v>
                </c:pt>
                <c:pt idx="256">
                  <c:v>inhibit </c:v>
                </c:pt>
                <c:pt idx="257">
                  <c:v>restrict </c:v>
                </c:pt>
                <c:pt idx="258">
                  <c:v>work </c:v>
                </c:pt>
                <c:pt idx="259">
                  <c:v>prepare </c:v>
                </c:pt>
                <c:pt idx="260">
                  <c:v>note </c:v>
                </c:pt>
                <c:pt idx="261">
                  <c:v>stabilize </c:v>
                </c:pt>
                <c:pt idx="262">
                  <c:v>shorten </c:v>
                </c:pt>
                <c:pt idx="263">
                  <c:v>reside </c:v>
                </c:pt>
                <c:pt idx="264">
                  <c:v>support </c:v>
                </c:pt>
                <c:pt idx="265">
                  <c:v>occur </c:v>
                </c:pt>
                <c:pt idx="266">
                  <c:v>delay </c:v>
                </c:pt>
                <c:pt idx="267">
                  <c:v>ablate </c:v>
                </c:pt>
                <c:pt idx="268">
                  <c:v>coincide </c:v>
                </c:pt>
                <c:pt idx="269">
                  <c:v>perturb </c:v>
                </c:pt>
                <c:pt idx="270">
                  <c:v>survive </c:v>
                </c:pt>
                <c:pt idx="271">
                  <c:v>disease </c:v>
                </c:pt>
                <c:pt idx="272">
                  <c:v>interact </c:v>
                </c:pt>
                <c:pt idx="273">
                  <c:v>complete </c:v>
                </c:pt>
                <c:pt idx="274">
                  <c:v>exhibit </c:v>
                </c:pt>
                <c:pt idx="275">
                  <c:v>terminate </c:v>
                </c:pt>
                <c:pt idx="276">
                  <c:v>change </c:v>
                </c:pt>
                <c:pt idx="277">
                  <c:v>recover </c:v>
                </c:pt>
                <c:pt idx="278">
                  <c:v>ascertain </c:v>
                </c:pt>
                <c:pt idx="279">
                  <c:v>unwind </c:v>
                </c:pt>
                <c:pt idx="280">
                  <c:v>recapitulate </c:v>
                </c:pt>
                <c:pt idx="281">
                  <c:v>need </c:v>
                </c:pt>
                <c:pt idx="282">
                  <c:v>initiate </c:v>
                </c:pt>
                <c:pt idx="283">
                  <c:v>ducts </c:v>
                </c:pt>
                <c:pt idx="284">
                  <c:v>conduct </c:v>
                </c:pt>
                <c:pt idx="285">
                  <c:v>distribute </c:v>
                </c:pt>
                <c:pt idx="286">
                  <c:v>catalyze </c:v>
                </c:pt>
                <c:pt idx="287">
                  <c:v>argue </c:v>
                </c:pt>
                <c:pt idx="288">
                  <c:v>impair </c:v>
                </c:pt>
                <c:pt idx="289">
                  <c:v>recognize </c:v>
                </c:pt>
                <c:pt idx="290">
                  <c:v>explore </c:v>
                </c:pt>
                <c:pt idx="291">
                  <c:v>hybridize </c:v>
                </c:pt>
                <c:pt idx="292">
                  <c:v>postulate </c:v>
                </c:pt>
                <c:pt idx="293">
                  <c:v>study </c:v>
                </c:pt>
                <c:pt idx="294">
                  <c:v>cleave </c:v>
                </c:pt>
                <c:pt idx="295">
                  <c:v>promise </c:v>
                </c:pt>
                <c:pt idx="296">
                  <c:v>favor </c:v>
                </c:pt>
                <c:pt idx="297">
                  <c:v>analyse </c:v>
                </c:pt>
                <c:pt idx="298">
                  <c:v>review </c:v>
                </c:pt>
                <c:pt idx="299">
                  <c:v>diverge </c:v>
                </c:pt>
                <c:pt idx="300">
                  <c:v>measure </c:v>
                </c:pt>
                <c:pt idx="301">
                  <c:v>drive </c:v>
                </c:pt>
                <c:pt idx="302">
                  <c:v>digest </c:v>
                </c:pt>
                <c:pt idx="303">
                  <c:v>compare </c:v>
                </c:pt>
                <c:pt idx="304">
                  <c:v>select </c:v>
                </c:pt>
                <c:pt idx="305">
                  <c:v>undergo </c:v>
                </c:pt>
                <c:pt idx="306">
                  <c:v>publish </c:v>
                </c:pt>
                <c:pt idx="307">
                  <c:v>extend </c:v>
                </c:pt>
                <c:pt idx="308">
                  <c:v>eliminate </c:v>
                </c:pt>
                <c:pt idx="309">
                  <c:v>overexpressed </c:v>
                </c:pt>
                <c:pt idx="310">
                  <c:v>concentrate </c:v>
                </c:pt>
                <c:pt idx="311">
                  <c:v>look </c:v>
                </c:pt>
                <c:pt idx="312">
                  <c:v>influence </c:v>
                </c:pt>
                <c:pt idx="313">
                  <c:v>deplete </c:v>
                </c:pt>
                <c:pt idx="314">
                  <c:v>elevate </c:v>
                </c:pt>
                <c:pt idx="315">
                  <c:v>amount </c:v>
                </c:pt>
                <c:pt idx="316">
                  <c:v>clone </c:v>
                </c:pt>
                <c:pt idx="317">
                  <c:v>fat </c:v>
                </c:pt>
                <c:pt idx="318">
                  <c:v>strike </c:v>
                </c:pt>
                <c:pt idx="319">
                  <c:v>clear </c:v>
                </c:pt>
                <c:pt idx="320">
                  <c:v>run </c:v>
                </c:pt>
                <c:pt idx="321">
                  <c:v>form </c:v>
                </c:pt>
                <c:pt idx="322">
                  <c:v>resemble </c:v>
                </c:pt>
                <c:pt idx="323">
                  <c:v>build </c:v>
                </c:pt>
                <c:pt idx="324">
                  <c:v>unpaired </c:v>
                </c:pt>
                <c:pt idx="325">
                  <c:v>quantify </c:v>
                </c:pt>
                <c:pt idx="326">
                  <c:v>think </c:v>
                </c:pt>
                <c:pt idx="327">
                  <c:v>kill </c:v>
                </c:pt>
                <c:pt idx="328">
                  <c:v>diminish </c:v>
                </c:pt>
                <c:pt idx="329">
                  <c:v>fill </c:v>
                </c:pt>
                <c:pt idx="330">
                  <c:v>mine </c:v>
                </c:pt>
                <c:pt idx="331">
                  <c:v>range </c:v>
                </c:pt>
                <c:pt idx="332">
                  <c:v>shed </c:v>
                </c:pt>
                <c:pt idx="333">
                  <c:v>distinct </c:v>
                </c:pt>
                <c:pt idx="334">
                  <c:v>stimulate </c:v>
                </c:pt>
                <c:pt idx="335">
                  <c:v>arise </c:v>
                </c:pt>
                <c:pt idx="336">
                  <c:v>saturate </c:v>
                </c:pt>
                <c:pt idx="337">
                  <c:v>acquire </c:v>
                </c:pt>
                <c:pt idx="338">
                  <c:v>oppose </c:v>
                </c:pt>
                <c:pt idx="339">
                  <c:v>permit </c:v>
                </c:pt>
                <c:pt idx="340">
                  <c:v>accord </c:v>
                </c:pt>
                <c:pt idx="341">
                  <c:v>escape </c:v>
                </c:pt>
                <c:pt idx="342">
                  <c:v>unprocessed </c:v>
                </c:pt>
                <c:pt idx="343">
                  <c:v>encompass </c:v>
                </c:pt>
                <c:pt idx="344">
                  <c:v>imprint </c:v>
                </c:pt>
                <c:pt idx="345">
                  <c:v>pronounce </c:v>
                </c:pt>
                <c:pt idx="346">
                  <c:v>dot </c:v>
                </c:pt>
                <c:pt idx="347">
                  <c:v>mediate </c:v>
                </c:pt>
                <c:pt idx="348">
                  <c:v>pattern </c:v>
                </c:pt>
                <c:pt idx="349">
                  <c:v>confer </c:v>
                </c:pt>
                <c:pt idx="350">
                  <c:v>embryos </c:v>
                </c:pt>
                <c:pt idx="351">
                  <c:v>couple </c:v>
                </c:pt>
                <c:pt idx="352">
                  <c:v>tag </c:v>
                </c:pt>
                <c:pt idx="353">
                  <c:v>screen </c:v>
                </c:pt>
                <c:pt idx="354">
                  <c:v>dermis </c:v>
                </c:pt>
                <c:pt idx="355">
                  <c:v>overlap </c:v>
                </c:pt>
                <c:pt idx="356">
                  <c:v>die </c:v>
                </c:pt>
                <c:pt idx="357">
                  <c:v>space </c:v>
                </c:pt>
                <c:pt idx="358">
                  <c:v>modulate </c:v>
                </c:pt>
                <c:pt idx="359">
                  <c:v>glycosylated </c:v>
                </c:pt>
                <c:pt idx="360">
                  <c:v>indeed </c:v>
                </c:pt>
                <c:pt idx="361">
                  <c:v>surround </c:v>
                </c:pt>
                <c:pt idx="362">
                  <c:v>thin </c:v>
                </c:pt>
                <c:pt idx="363">
                  <c:v>degrade </c:v>
                </c:pt>
                <c:pt idx="364">
                  <c:v>yield </c:v>
                </c:pt>
                <c:pt idx="365">
                  <c:v>contaminate </c:v>
                </c:pt>
                <c:pt idx="366">
                  <c:v>belong </c:v>
                </c:pt>
                <c:pt idx="367">
                  <c:v>add </c:v>
                </c:pt>
                <c:pt idx="368">
                  <c:v>hybridise </c:v>
                </c:pt>
                <c:pt idx="369">
                  <c:v>sample </c:v>
                </c:pt>
                <c:pt idx="370">
                  <c:v>break </c:v>
                </c:pt>
                <c:pt idx="371">
                  <c:v>anticipate </c:v>
                </c:pt>
                <c:pt idx="372">
                  <c:v>drop </c:v>
                </c:pt>
                <c:pt idx="373">
                  <c:v>resolve </c:v>
                </c:pt>
                <c:pt idx="374">
                  <c:v>block </c:v>
                </c:pt>
                <c:pt idx="375">
                  <c:v>reconstitute </c:v>
                </c:pt>
                <c:pt idx="376">
                  <c:v>rely </c:v>
                </c:pt>
                <c:pt idx="377">
                  <c:v>abolish </c:v>
                </c:pt>
                <c:pt idx="378">
                  <c:v>transmit </c:v>
                </c:pt>
                <c:pt idx="379">
                  <c:v>compound </c:v>
                </c:pt>
                <c:pt idx="380">
                  <c:v>dependent </c:v>
                </c:pt>
                <c:pt idx="381">
                  <c:v>skip </c:v>
                </c:pt>
                <c:pt idx="382">
                  <c:v>exercise </c:v>
                </c:pt>
                <c:pt idx="383">
                  <c:v>parallel </c:v>
                </c:pt>
                <c:pt idx="384">
                  <c:v>speculate </c:v>
                </c:pt>
                <c:pt idx="385">
                  <c:v>erythroid </c:v>
                </c:pt>
                <c:pt idx="386">
                  <c:v>coordinate </c:v>
                </c:pt>
                <c:pt idx="387">
                  <c:v>littermates </c:v>
                </c:pt>
                <c:pt idx="388">
                  <c:v>treat </c:v>
                </c:pt>
                <c:pt idx="389">
                  <c:v>splice </c:v>
                </c:pt>
                <c:pt idx="390">
                  <c:v>trigger </c:v>
                </c:pt>
                <c:pt idx="391">
                  <c:v>assign </c:v>
                </c:pt>
                <c:pt idx="392">
                  <c:v>transcribe </c:v>
                </c:pt>
                <c:pt idx="393">
                  <c:v>unperturbed </c:v>
                </c:pt>
                <c:pt idx="394">
                  <c:v>compromise </c:v>
                </c:pt>
                <c:pt idx="395">
                  <c:v>commit </c:v>
                </c:pt>
                <c:pt idx="396">
                  <c:v>extract </c:v>
                </c:pt>
                <c:pt idx="397">
                  <c:v>specify </c:v>
                </c:pt>
                <c:pt idx="398">
                  <c:v>hepatocytes </c:v>
                </c:pt>
                <c:pt idx="399">
                  <c:v>preclude </c:v>
                </c:pt>
                <c:pt idx="400">
                  <c:v>process </c:v>
                </c:pt>
                <c:pt idx="401">
                  <c:v>testes </c:v>
                </c:pt>
                <c:pt idx="402">
                  <c:v>consist </c:v>
                </c:pt>
                <c:pt idx="403">
                  <c:v>'arthritis </c:v>
                </c:pt>
                <c:pt idx="404">
                  <c:v>'export </c:v>
                </c:pt>
                <c:pt idx="405">
                  <c:v>'s </c:v>
                </c:pt>
                <c:pt idx="406">
                  <c:v>6‚Äì8-mo-old </c:v>
                </c:pt>
                <c:pt idx="407">
                  <c:v>= </c:v>
                </c:pt>
                <c:pt idx="408">
                  <c:v>access </c:v>
                </c:pt>
                <c:pt idx="409">
                  <c:v>adulthood </c:v>
                </c:pt>
                <c:pt idx="410">
                  <c:v>aidentified </c:v>
                </c:pt>
                <c:pt idx="411">
                  <c:v>amplitudes </c:v>
                </c:pt>
                <c:pt idx="412">
                  <c:v>amputate </c:v>
                </c:pt>
                <c:pt idx="413">
                  <c:v>anti-hp1Œ± </c:v>
                </c:pt>
                <c:pt idx="414">
                  <c:v>antibody </c:v>
                </c:pt>
                <c:pt idx="415">
                  <c:v>arborize </c:v>
                </c:pt>
                <c:pt idx="416">
                  <c:v>articulate </c:v>
                </c:pt>
                <c:pt idx="417">
                  <c:v>autoradiographed </c:v>
                </c:pt>
                <c:pt idx="418">
                  <c:v>autosomes </c:v>
                </c:pt>
                <c:pt idx="419">
                  <c:v>b6 </c:v>
                </c:pt>
                <c:pt idx="420">
                  <c:v>bend </c:v>
                </c:pt>
                <c:pt idx="421">
                  <c:v>biopsy </c:v>
                </c:pt>
                <c:pt idx="422">
                  <c:v>brainstem </c:v>
                </c:pt>
                <c:pt idx="423">
                  <c:v>brush </c:v>
                </c:pt>
                <c:pt idx="424">
                  <c:v>calcaneus </c:v>
                </c:pt>
                <c:pt idx="425">
                  <c:v>calcify </c:v>
                </c:pt>
                <c:pt idx="426">
                  <c:v>cannulate </c:v>
                </c:pt>
                <c:pt idx="427">
                  <c:v>carcass </c:v>
                </c:pt>
                <c:pt idx="428">
                  <c:v>care </c:v>
                </c:pt>
                <c:pt idx="429">
                  <c:v>circuit </c:v>
                </c:pt>
                <c:pt idx="430">
                  <c:v>cite </c:v>
                </c:pt>
                <c:pt idx="431">
                  <c:v>co-conceived </c:v>
                </c:pt>
                <c:pt idx="432">
                  <c:v>collapse </c:v>
                </c:pt>
                <c:pt idx="433">
                  <c:v>combat </c:v>
                </c:pt>
                <c:pt idx="434">
                  <c:v>consent </c:v>
                </c:pt>
                <c:pt idx="435">
                  <c:v>conus </c:v>
                </c:pt>
                <c:pt idx="436">
                  <c:v>cryosectioned </c:v>
                </c:pt>
                <c:pt idx="437">
                  <c:v>c‚Äìe </c:v>
                </c:pt>
                <c:pt idx="438">
                  <c:v>declare </c:v>
                </c:pt>
                <c:pt idx="439">
                  <c:v>deconvoluted </c:v>
                </c:pt>
                <c:pt idx="440">
                  <c:v>deliver </c:v>
                </c:pt>
                <c:pt idx="441">
                  <c:v>diagnose </c:v>
                </c:pt>
                <c:pt idx="442">
                  <c:v>digitize </c:v>
                </c:pt>
                <c:pt idx="443">
                  <c:v>dip </c:v>
                </c:pt>
                <c:pt idx="444">
                  <c:v>disjoin </c:v>
                </c:pt>
                <c:pt idx="445">
                  <c:v>disorganise </c:v>
                </c:pt>
                <c:pt idx="446">
                  <c:v>eexpressed </c:v>
                </c:pt>
                <c:pt idx="447">
                  <c:v>endpoint </c:v>
                </c:pt>
                <c:pt idx="448">
                  <c:v>eqtls </c:v>
                </c:pt>
                <c:pt idx="449">
                  <c:v>error </c:v>
                </c:pt>
                <c:pt idx="450">
                  <c:v>esophagus </c:v>
                </c:pt>
                <c:pt idx="451">
                  <c:v>ewing </c:v>
                </c:pt>
                <c:pt idx="452">
                  <c:v>explant </c:v>
                </c:pt>
                <c:pt idx="453">
                  <c:v>festoon </c:v>
                </c:pt>
                <c:pt idx="454">
                  <c:v>flow </c:v>
                </c:pt>
                <c:pt idx="455">
                  <c:v>formamide </c:v>
                </c:pt>
                <c:pt idx="456">
                  <c:v>fragment </c:v>
                </c:pt>
                <c:pt idx="457">
                  <c:v>gastrocnemius </c:v>
                </c:pt>
                <c:pt idx="458">
                  <c:v>gauge </c:v>
                </c:pt>
                <c:pt idx="459">
                  <c:v>genome </c:v>
                </c:pt>
                <c:pt idx="460">
                  <c:v>genotypes </c:v>
                </c:pt>
                <c:pt idx="461">
                  <c:v>grant </c:v>
                </c:pt>
                <c:pt idx="462">
                  <c:v>hang </c:v>
                </c:pt>
                <c:pt idx="463">
                  <c:v>height </c:v>
                </c:pt>
                <c:pt idx="464">
                  <c:v>hence </c:v>
                </c:pt>
                <c:pt idx="465">
                  <c:v>hotspots </c:v>
                </c:pt>
                <c:pt idx="466">
                  <c:v>individualise </c:v>
                </c:pt>
                <c:pt idx="467">
                  <c:v>inspect </c:v>
                </c:pt>
                <c:pt idx="468">
                  <c:v>insulin </c:v>
                </c:pt>
                <c:pt idx="469">
                  <c:v>jump </c:v>
                </c:pt>
                <c:pt idx="470">
                  <c:v>kink </c:v>
                </c:pt>
                <c:pt idx="471">
                  <c:v>labelized </c:v>
                </c:pt>
                <c:pt idx="472">
                  <c:v>last </c:v>
                </c:pt>
                <c:pt idx="473">
                  <c:v>latencies </c:v>
                </c:pt>
                <c:pt idx="474">
                  <c:v>lend </c:v>
                </c:pt>
                <c:pt idx="475">
                  <c:v>lift </c:v>
                </c:pt>
                <c:pt idx="476">
                  <c:v>lobe </c:v>
                </c:pt>
                <c:pt idx="477">
                  <c:v>lobulated </c:v>
                </c:pt>
                <c:pt idx="478">
                  <c:v>luciferase </c:v>
                </c:pt>
                <c:pt idx="479">
                  <c:v>manuscript </c:v>
                </c:pt>
                <c:pt idx="480">
                  <c:v>maze </c:v>
                </c:pt>
                <c:pt idx="481">
                  <c:v>micrographs </c:v>
                </c:pt>
                <c:pt idx="482">
                  <c:v>microscopy </c:v>
                </c:pt>
                <c:pt idx="483">
                  <c:v>microtomed </c:v>
                </c:pt>
                <c:pt idx="484">
                  <c:v>mitochondria </c:v>
                </c:pt>
                <c:pt idx="485">
                  <c:v>nd </c:v>
                </c:pt>
                <c:pt idx="486">
                  <c:v>neuron </c:v>
                </c:pt>
                <c:pt idx="487">
                  <c:v>neuronal </c:v>
                </c:pt>
                <c:pt idx="488">
                  <c:v>node </c:v>
                </c:pt>
                <c:pt idx="489">
                  <c:v>opacified </c:v>
                </c:pt>
                <c:pt idx="490">
                  <c:v>oversee </c:v>
                </c:pt>
                <c:pt idx="491">
                  <c:v>overtake </c:v>
                </c:pt>
                <c:pt idx="492">
                  <c:v>oxidative </c:v>
                </c:pt>
                <c:pt idx="493">
                  <c:v>painstaking </c:v>
                </c:pt>
                <c:pt idx="494">
                  <c:v>paint </c:v>
                </c:pt>
                <c:pt idx="495">
                  <c:v>patent </c:v>
                </c:pt>
                <c:pt idx="496">
                  <c:v>penalize </c:v>
                </c:pt>
                <c:pt idx="497">
                  <c:v>peroxide </c:v>
                </c:pt>
                <c:pt idx="498">
                  <c:v>phenylalanine </c:v>
                </c:pt>
                <c:pt idx="499">
                  <c:v>pinnae </c:v>
                </c:pt>
                <c:pt idx="500">
                  <c:v>plantaris </c:v>
                </c:pt>
                <c:pt idx="501">
                  <c:v>please </c:v>
                </c:pt>
                <c:pt idx="502">
                  <c:v>possible </c:v>
                </c:pt>
                <c:pt idx="503">
                  <c:v>posterior </c:v>
                </c:pt>
                <c:pt idx="504">
                  <c:v>postpone </c:v>
                </c:pt>
                <c:pt idx="505">
                  <c:v>pregnant </c:v>
                </c:pt>
                <c:pt idx="506">
                  <c:v>prescribe </c:v>
                </c:pt>
                <c:pt idx="507">
                  <c:v>propria </c:v>
                </c:pt>
                <c:pt idx="508">
                  <c:v>puncture </c:v>
                </c:pt>
                <c:pt idx="509">
                  <c:v>pup </c:v>
                </c:pt>
                <c:pt idx="510">
                  <c:v>rank </c:v>
                </c:pt>
                <c:pt idx="511">
                  <c:v>reconstruct </c:v>
                </c:pt>
                <c:pt idx="512">
                  <c:v>replotted </c:v>
                </c:pt>
                <c:pt idx="513">
                  <c:v>resequenced </c:v>
                </c:pt>
                <c:pt idx="514">
                  <c:v>retina </c:v>
                </c:pt>
                <c:pt idx="515">
                  <c:v>s </c:v>
                </c:pt>
                <c:pt idx="516">
                  <c:v>s1‚Äìs7 </c:v>
                </c:pt>
                <c:pt idx="517">
                  <c:v>satisfy </c:v>
                </c:pt>
                <c:pt idx="518">
                  <c:v>scar </c:v>
                </c:pt>
                <c:pt idx="519">
                  <c:v>schematize </c:v>
                </c:pt>
                <c:pt idx="520">
                  <c:v>scheme </c:v>
                </c:pt>
                <c:pt idx="521">
                  <c:v>sediment </c:v>
                </c:pt>
                <c:pt idx="522">
                  <c:v>shrivel </c:v>
                </c:pt>
                <c:pt idx="523">
                  <c:v>sift </c:v>
                </c:pt>
                <c:pt idx="524">
                  <c:v>slice </c:v>
                </c:pt>
                <c:pt idx="525">
                  <c:v>sniff </c:v>
                </c:pt>
                <c:pt idx="526">
                  <c:v>spermatocyes </c:v>
                </c:pt>
                <c:pt idx="527">
                  <c:v>st </c:v>
                </c:pt>
                <c:pt idx="528">
                  <c:v>standardize </c:v>
                </c:pt>
                <c:pt idx="529">
                  <c:v>stimulus </c:v>
                </c:pt>
                <c:pt idx="530">
                  <c:v>subsidize </c:v>
                </c:pt>
                <c:pt idx="531">
                  <c:v>succeed </c:v>
                </c:pt>
                <c:pt idx="532">
                  <c:v>sulfate </c:v>
                </c:pt>
                <c:pt idx="533">
                  <c:v>talus </c:v>
                </c:pt>
                <c:pt idx="534">
                  <c:v>thermocycling </c:v>
                </c:pt>
                <c:pt idx="535">
                  <c:v>thick </c:v>
                </c:pt>
                <c:pt idx="536">
                  <c:v>touch </c:v>
                </c:pt>
                <c:pt idx="537">
                  <c:v>twist </c:v>
                </c:pt>
                <c:pt idx="538">
                  <c:v>underlay </c:v>
                </c:pt>
                <c:pt idx="539">
                  <c:v>underrepresented </c:v>
                </c:pt>
                <c:pt idx="540">
                  <c:v>up-regulates </c:v>
                </c:pt>
                <c:pt idx="541">
                  <c:v>variant </c:v>
                </c:pt>
                <c:pt idx="542">
                  <c:v>vibrate </c:v>
                </c:pt>
                <c:pt idx="543">
                  <c:v>vibratome </c:v>
                </c:pt>
                <c:pt idx="544">
                  <c:v>weed </c:v>
                </c:pt>
                <c:pt idx="545">
                  <c:v>whilst </c:v>
                </c:pt>
                <c:pt idx="546">
                  <c:v>wide </c:v>
                </c:pt>
                <c:pt idx="547">
                  <c:v>‚àí/‚àí </c:v>
                </c:pt>
                <c:pt idx="548">
                  <c:v>‚Äúp0‚Äù </c:v>
                </c:pt>
                <c:pt idx="549">
                  <c:v>come </c:v>
                </c:pt>
                <c:pt idx="550">
                  <c:v>phosphorylated </c:v>
                </c:pt>
                <c:pt idx="551">
                  <c:v>collect </c:v>
                </c:pt>
                <c:pt idx="552">
                  <c:v>progress </c:v>
                </c:pt>
                <c:pt idx="553">
                  <c:v>abbreviate </c:v>
                </c:pt>
                <c:pt idx="554">
                  <c:v>transform </c:v>
                </c:pt>
                <c:pt idx="555">
                  <c:v>dash </c:v>
                </c:pt>
                <c:pt idx="556">
                  <c:v>estrogen </c:v>
                </c:pt>
                <c:pt idx="557">
                  <c:v>mask </c:v>
                </c:pt>
                <c:pt idx="558">
                  <c:v>cover </c:v>
                </c:pt>
                <c:pt idx="559">
                  <c:v>inbred </c:v>
                </c:pt>
                <c:pt idx="560">
                  <c:v>complement </c:v>
                </c:pt>
                <c:pt idx="561">
                  <c:v>refine </c:v>
                </c:pt>
                <c:pt idx="562">
                  <c:v>apply </c:v>
                </c:pt>
                <c:pt idx="563">
                  <c:v>bud </c:v>
                </c:pt>
                <c:pt idx="564">
                  <c:v>denote </c:v>
                </c:pt>
                <c:pt idx="565">
                  <c:v>intermediate </c:v>
                </c:pt>
                <c:pt idx="566">
                  <c:v>arrest </c:v>
                </c:pt>
                <c:pt idx="567">
                  <c:v>delineate </c:v>
                </c:pt>
                <c:pt idx="568">
                  <c:v>syndrome </c:v>
                </c:pt>
                <c:pt idx="569">
                  <c:v>bear </c:v>
                </c:pt>
                <c:pt idx="570">
                  <c:v>harbor </c:v>
                </c:pt>
                <c:pt idx="571">
                  <c:v>attenuate </c:v>
                </c:pt>
                <c:pt idx="572">
                  <c:v>fold </c:v>
                </c:pt>
                <c:pt idx="573">
                  <c:v>stain </c:v>
                </c:pt>
                <c:pt idx="574">
                  <c:v>specialize </c:v>
                </c:pt>
                <c:pt idx="575">
                  <c:v>conserve </c:v>
                </c:pt>
                <c:pt idx="576">
                  <c:v>substrates </c:v>
                </c:pt>
                <c:pt idx="577">
                  <c:v>adjust </c:v>
                </c:pt>
                <c:pt idx="578">
                  <c:v>severe </c:v>
                </c:pt>
                <c:pt idx="579">
                  <c:v>imply </c:v>
                </c:pt>
                <c:pt idx="580">
                  <c:v>et </c:v>
                </c:pt>
                <c:pt idx="581">
                  <c:v>red </c:v>
                </c:pt>
                <c:pt idx="582">
                  <c:v>seek </c:v>
                </c:pt>
                <c:pt idx="583">
                  <c:v>thymus </c:v>
                </c:pt>
                <c:pt idx="584">
                  <c:v>document </c:v>
                </c:pt>
                <c:pt idx="585">
                  <c:v>possess </c:v>
                </c:pt>
                <c:pt idx="586">
                  <c:v>confine </c:v>
                </c:pt>
                <c:pt idx="587">
                  <c:v>deficient </c:v>
                </c:pt>
                <c:pt idx="588">
                  <c:v>interpret </c:v>
                </c:pt>
                <c:pt idx="589">
                  <c:v>align </c:v>
                </c:pt>
                <c:pt idx="590">
                  <c:v>fit </c:v>
                </c:pt>
                <c:pt idx="591">
                  <c:v>immortalize </c:v>
                </c:pt>
                <c:pt idx="592">
                  <c:v>plasmid </c:v>
                </c:pt>
                <c:pt idx="593">
                  <c:v>attach </c:v>
                </c:pt>
                <c:pt idx="594">
                  <c:v>broaden </c:v>
                </c:pt>
                <c:pt idx="595">
                  <c:v>protect </c:v>
                </c:pt>
                <c:pt idx="596">
                  <c:v>inflame </c:v>
                </c:pt>
                <c:pt idx="597">
                  <c:v>grow </c:v>
                </c:pt>
                <c:pt idx="598">
                  <c:v>unrepaired </c:v>
                </c:pt>
                <c:pt idx="599">
                  <c:v>transfected </c:v>
                </c:pt>
                <c:pt idx="600">
                  <c:v>go </c:v>
                </c:pt>
                <c:pt idx="601">
                  <c:v>flush </c:v>
                </c:pt>
                <c:pt idx="602">
                  <c:v>underline </c:v>
                </c:pt>
                <c:pt idx="603">
                  <c:v>transduce </c:v>
                </c:pt>
                <c:pt idx="604">
                  <c:v>convert </c:v>
                </c:pt>
                <c:pt idx="605">
                  <c:v>cold </c:v>
                </c:pt>
                <c:pt idx="606">
                  <c:v>untranslated </c:v>
                </c:pt>
                <c:pt idx="607">
                  <c:v>trace </c:v>
                </c:pt>
                <c:pt idx="608">
                  <c:v>meet </c:v>
                </c:pt>
                <c:pt idx="609">
                  <c:v>translate </c:v>
                </c:pt>
                <c:pt idx="610">
                  <c:v>promote </c:v>
                </c:pt>
                <c:pt idx="611">
                  <c:v>acetylate </c:v>
                </c:pt>
                <c:pt idx="612">
                  <c:v>supply </c:v>
                </c:pt>
                <c:pt idx="613">
                  <c:v>operate </c:v>
                </c:pt>
                <c:pt idx="614">
                  <c:v>label </c:v>
                </c:pt>
                <c:pt idx="615">
                  <c:v>homogenates </c:v>
                </c:pt>
                <c:pt idx="616">
                  <c:v>elegans </c:v>
                </c:pt>
                <c:pt idx="617">
                  <c:v>synthesize </c:v>
                </c:pt>
                <c:pt idx="618">
                  <c:v>answer </c:v>
                </c:pt>
                <c:pt idx="619">
                  <c:v>balance </c:v>
                </c:pt>
                <c:pt idx="620">
                  <c:v>stand </c:v>
                </c:pt>
                <c:pt idx="621">
                  <c:v>match </c:v>
                </c:pt>
                <c:pt idx="622">
                  <c:v>proteins </c:v>
                </c:pt>
                <c:pt idx="623">
                  <c:v>localize </c:v>
                </c:pt>
                <c:pt idx="624">
                  <c:v>tend </c:v>
                </c:pt>
                <c:pt idx="625">
                  <c:v>hypothesise </c:v>
                </c:pt>
                <c:pt idx="626">
                  <c:v>receive </c:v>
                </c:pt>
                <c:pt idx="627">
                  <c:v>cross </c:v>
                </c:pt>
                <c:pt idx="628">
                  <c:v>thyroid </c:v>
                </c:pt>
                <c:pt idx="629">
                  <c:v>signal </c:v>
                </c:pt>
                <c:pt idx="630">
                  <c:v>spread </c:v>
                </c:pt>
                <c:pt idx="631">
                  <c:v>visualize </c:v>
                </c:pt>
                <c:pt idx="632">
                  <c:v>enrich </c:v>
                </c:pt>
                <c:pt idx="633">
                  <c:v>ally </c:v>
                </c:pt>
                <c:pt idx="634">
                  <c:v>stem </c:v>
                </c:pt>
                <c:pt idx="635">
                  <c:v>versus </c:v>
                </c:pt>
                <c:pt idx="636">
                  <c:v>remodel </c:v>
                </c:pt>
                <c:pt idx="637">
                  <c:v>line </c:v>
                </c:pt>
                <c:pt idx="638">
                  <c:v>derepressed </c:v>
                </c:pt>
                <c:pt idx="639">
                  <c:v>subcloned </c:v>
                </c:pt>
                <c:pt idx="640">
                  <c:v>degenerate </c:v>
                </c:pt>
                <c:pt idx="641">
                  <c:v>floxed </c:v>
                </c:pt>
                <c:pt idx="642">
                  <c:v>disappear </c:v>
                </c:pt>
                <c:pt idx="643">
                  <c:v>aggregate </c:v>
                </c:pt>
                <c:pt idx="644">
                  <c:v>lie </c:v>
                </c:pt>
                <c:pt idx="645">
                  <c:v>amplify </c:v>
                </c:pt>
                <c:pt idx="646">
                  <c:v>span </c:v>
                </c:pt>
                <c:pt idx="647">
                  <c:v>cells </c:v>
                </c:pt>
                <c:pt idx="648">
                  <c:v>branch </c:v>
                </c:pt>
                <c:pt idx="649">
                  <c:v>fiber </c:v>
                </c:pt>
                <c:pt idx="650">
                  <c:v>web </c:v>
                </c:pt>
                <c:pt idx="651">
                  <c:v>immunolabeled </c:v>
                </c:pt>
                <c:pt idx="652">
                  <c:v>envisage </c:v>
                </c:pt>
                <c:pt idx="653">
                  <c:v>invoke </c:v>
                </c:pt>
                <c:pt idx="654">
                  <c:v>ensure </c:v>
                </c:pt>
                <c:pt idx="655">
                  <c:v>diabetes </c:v>
                </c:pt>
                <c:pt idx="656">
                  <c:v>organ </c:v>
                </c:pt>
                <c:pt idx="657">
                  <c:v>internalize </c:v>
                </c:pt>
                <c:pt idx="658">
                  <c:v>release </c:v>
                </c:pt>
                <c:pt idx="659">
                  <c:v>solve </c:v>
                </c:pt>
                <c:pt idx="660">
                  <c:v>cell </c:v>
                </c:pt>
                <c:pt idx="661">
                  <c:v>unrestricted </c:v>
                </c:pt>
                <c:pt idx="662">
                  <c:v>consistent </c:v>
                </c:pt>
                <c:pt idx="663">
                  <c:v>postcoitus </c:v>
                </c:pt>
                <c:pt idx="664">
                  <c:v>choose </c:v>
                </c:pt>
                <c:pt idx="665">
                  <c:v>arrange </c:v>
                </c:pt>
                <c:pt idx="666">
                  <c:v>embark </c:v>
                </c:pt>
                <c:pt idx="667">
                  <c:v>detail </c:v>
                </c:pt>
                <c:pt idx="668">
                  <c:v>number </c:v>
                </c:pt>
                <c:pt idx="669">
                  <c:v>mat </c:v>
                </c:pt>
                <c:pt idx="670">
                  <c:v>protein </c:v>
                </c:pt>
                <c:pt idx="671">
                  <c:v>originate </c:v>
                </c:pt>
                <c:pt idx="672">
                  <c:v>evolve </c:v>
                </c:pt>
                <c:pt idx="673">
                  <c:v>culture </c:v>
                </c:pt>
                <c:pt idx="674">
                  <c:v>prolong </c:v>
                </c:pt>
                <c:pt idx="675">
                  <c:v>thank </c:v>
                </c:pt>
                <c:pt idx="676">
                  <c:v>cluster </c:v>
                </c:pt>
                <c:pt idx="677">
                  <c:v>check </c:v>
                </c:pt>
                <c:pt idx="678">
                  <c:v>oligonucleotides </c:v>
                </c:pt>
                <c:pt idx="679">
                  <c:v>ongoing </c:v>
                </c:pt>
                <c:pt idx="680">
                  <c:v>streak </c:v>
                </c:pt>
                <c:pt idx="681">
                  <c:v>bypass </c:v>
                </c:pt>
                <c:pt idx="682">
                  <c:v>breed </c:v>
                </c:pt>
                <c:pt idx="683">
                  <c:v>overcome </c:v>
                </c:pt>
                <c:pt idx="684">
                  <c:v>immunoblotted </c:v>
                </c:pt>
                <c:pt idx="685">
                  <c:v>substitute </c:v>
                </c:pt>
                <c:pt idx="686">
                  <c:v>downstream </c:v>
                </c:pt>
                <c:pt idx="687">
                  <c:v>term </c:v>
                </c:pt>
                <c:pt idx="688">
                  <c:v>approach </c:v>
                </c:pt>
                <c:pt idx="689">
                  <c:v>curve </c:v>
                </c:pt>
                <c:pt idx="690">
                  <c:v>accumulate </c:v>
                </c:pt>
                <c:pt idx="691">
                  <c:v>colocalize </c:v>
                </c:pt>
                <c:pt idx="692">
                  <c:v>inject </c:v>
                </c:pt>
                <c:pt idx="693">
                  <c:v>fatigue </c:v>
                </c:pt>
                <c:pt idx="694">
                  <c:v>colocalizes </c:v>
                </c:pt>
                <c:pt idx="695">
                  <c:v>therein </c:v>
                </c:pt>
                <c:pt idx="696">
                  <c:v>strain </c:v>
                </c:pt>
                <c:pt idx="697">
                  <c:v>mount </c:v>
                </c:pt>
                <c:pt idx="698">
                  <c:v>lay </c:v>
                </c:pt>
                <c:pt idx="699">
                  <c:v>warrant </c:v>
                </c:pt>
                <c:pt idx="700">
                  <c:v>duplicate </c:v>
                </c:pt>
                <c:pt idx="701">
                  <c:v>tail </c:v>
                </c:pt>
                <c:pt idx="702">
                  <c:v>pair </c:v>
                </c:pt>
                <c:pt idx="703">
                  <c:v>migrate </c:v>
                </c:pt>
                <c:pt idx="704">
                  <c:v>mouse </c:v>
                </c:pt>
                <c:pt idx="705">
                  <c:v>accompany </c:v>
                </c:pt>
                <c:pt idx="706">
                  <c:v>center </c:v>
                </c:pt>
                <c:pt idx="707">
                  <c:v>hypomethylated </c:v>
                </c:pt>
                <c:pt idx="708">
                  <c:v>graph </c:v>
                </c:pt>
                <c:pt idx="709">
                  <c:v>name </c:v>
                </c:pt>
                <c:pt idx="710">
                  <c:v>mix </c:v>
                </c:pt>
                <c:pt idx="711">
                  <c:v>structure </c:v>
                </c:pt>
                <c:pt idx="712">
                  <c:v>frame </c:v>
                </c:pt>
                <c:pt idx="713">
                  <c:v>set </c:v>
                </c:pt>
                <c:pt idx="714">
                  <c:v>pass </c:v>
                </c:pt>
                <c:pt idx="715">
                  <c:v>immunolabeling </c:v>
                </c:pt>
                <c:pt idx="716">
                  <c:v>suffer </c:v>
                </c:pt>
                <c:pt idx="717">
                  <c:v>box </c:v>
                </c:pt>
                <c:pt idx="718">
                  <c:v>desire </c:v>
                </c:pt>
                <c:pt idx="719">
                  <c:v>kidneys </c:v>
                </c:pt>
                <c:pt idx="720">
                  <c:v>biotinylated </c:v>
                </c:pt>
                <c:pt idx="721">
                  <c:v>differentiate </c:v>
                </c:pt>
                <c:pt idx="722">
                  <c:v>unexpected </c:v>
                </c:pt>
                <c:pt idx="723">
                  <c:v>fast </c:v>
                </c:pt>
                <c:pt idx="724">
                  <c:v>precise </c:v>
                </c:pt>
                <c:pt idx="725">
                  <c:v>participate </c:v>
                </c:pt>
                <c:pt idx="726">
                  <c:v>stag </c:v>
                </c:pt>
                <c:pt idx="727">
                  <c:v>polarize </c:v>
                </c:pt>
                <c:pt idx="728">
                  <c:v>bifurcate </c:v>
                </c:pt>
                <c:pt idx="729">
                  <c:v>backcross </c:v>
                </c:pt>
                <c:pt idx="730">
                  <c:v>image </c:v>
                </c:pt>
                <c:pt idx="731">
                  <c:v>preabsorbed </c:v>
                </c:pt>
                <c:pt idx="732">
                  <c:v>transport </c:v>
                </c:pt>
                <c:pt idx="733">
                  <c:v>section </c:v>
                </c:pt>
                <c:pt idx="734">
                  <c:v>melt </c:v>
                </c:pt>
                <c:pt idx="735">
                  <c:v>enlarge </c:v>
                </c:pt>
                <c:pt idx="736">
                  <c:v>pigment </c:v>
                </c:pt>
                <c:pt idx="737">
                  <c:v>homozygotes </c:v>
                </c:pt>
                <c:pt idx="738">
                  <c:v>encounter </c:v>
                </c:pt>
                <c:pt idx="739">
                  <c:v>infer </c:v>
                </c:pt>
                <c:pt idx="740">
                  <c:v>hatch </c:v>
                </c:pt>
                <c:pt idx="741">
                  <c:v>record </c:v>
                </c:pt>
                <c:pt idx="742">
                  <c:v>separate </c:v>
                </c:pt>
                <c:pt idx="743">
                  <c:v>antibodies </c:v>
                </c:pt>
                <c:pt idx="744">
                  <c:v>precipitate </c:v>
                </c:pt>
                <c:pt idx="745">
                  <c:v>faint </c:v>
                </c:pt>
                <c:pt idx="746">
                  <c:v>leukemia </c:v>
                </c:pt>
                <c:pt idx="747">
                  <c:v>mislocalized </c:v>
                </c:pt>
                <c:pt idx="748">
                  <c:v>omit </c:v>
                </c:pt>
                <c:pt idx="749">
                  <c:v>try </c:v>
                </c:pt>
                <c:pt idx="750">
                  <c:v>loci </c:v>
                </c:pt>
                <c:pt idx="751">
                  <c:v>uncharacterized </c:v>
                </c:pt>
                <c:pt idx="752">
                  <c:v>subunits </c:v>
                </c:pt>
                <c:pt idx="753">
                  <c:v>diagram </c:v>
                </c:pt>
                <c:pt idx="754">
                  <c:v>load </c:v>
                </c:pt>
                <c:pt idx="755">
                  <c:v>melanocyte </c:v>
                </c:pt>
                <c:pt idx="756">
                  <c:v>substrate </c:v>
                </c:pt>
                <c:pt idx="757">
                  <c:v>prefer </c:v>
                </c:pt>
                <c:pt idx="758">
                  <c:v>disperse </c:v>
                </c:pt>
                <c:pt idx="759">
                  <c:v>hybrid </c:v>
                </c:pt>
                <c:pt idx="760">
                  <c:v>place </c:v>
                </c:pt>
                <c:pt idx="761">
                  <c:v>sequence </c:v>
                </c:pt>
                <c:pt idx="762">
                  <c:v>hair </c:v>
                </c:pt>
                <c:pt idx="763">
                  <c:v>recessive </c:v>
                </c:pt>
                <c:pt idx="764">
                  <c:v>nerve </c:v>
                </c:pt>
                <c:pt idx="765">
                  <c:v>govern </c:v>
                </c:pt>
                <c:pt idx="766">
                  <c:v>ligate </c:v>
                </c:pt>
                <c:pt idx="767">
                  <c:v>methylated </c:v>
                </c:pt>
                <c:pt idx="768">
                  <c:v>genotyped </c:v>
                </c:pt>
                <c:pt idx="769">
                  <c:v>corroborate </c:v>
                </c:pt>
                <c:pt idx="770">
                  <c:v>judge </c:v>
                </c:pt>
                <c:pt idx="771">
                  <c:v>group </c:v>
                </c:pt>
                <c:pt idx="772">
                  <c:v>surmise </c:v>
                </c:pt>
                <c:pt idx="773">
                  <c:v>anneal </c:v>
                </c:pt>
                <c:pt idx="774">
                  <c:v>muscle </c:v>
                </c:pt>
                <c:pt idx="775">
                  <c:v>genotyping </c:v>
                </c:pt>
                <c:pt idx="776">
                  <c:v>templates </c:v>
                </c:pt>
                <c:pt idx="777">
                  <c:v>learn </c:v>
                </c:pt>
                <c:pt idx="778">
                  <c:v>cease </c:v>
                </c:pt>
                <c:pt idx="779">
                  <c:v>highlight </c:v>
                </c:pt>
                <c:pt idx="780">
                  <c:v>underdevelop </c:v>
                </c:pt>
                <c:pt idx="781">
                  <c:v>draft </c:v>
                </c:pt>
                <c:pt idx="782">
                  <c:v>tip </c:v>
                </c:pt>
                <c:pt idx="783">
                  <c:v>littermate </c:v>
                </c:pt>
                <c:pt idx="784">
                  <c:v>evoke </c:v>
                </c:pt>
                <c:pt idx="785">
                  <c:v>areas </c:v>
                </c:pt>
                <c:pt idx="786">
                  <c:v>arrows </c:v>
                </c:pt>
                <c:pt idx="787">
                  <c:v>offset </c:v>
                </c:pt>
                <c:pt idx="788">
                  <c:v>advance </c:v>
                </c:pt>
                <c:pt idx="789">
                  <c:v>cut </c:v>
                </c:pt>
                <c:pt idx="790">
                  <c:v>get </c:v>
                </c:pt>
                <c:pt idx="791">
                  <c:v>age </c:v>
                </c:pt>
                <c:pt idx="792">
                  <c:v>monitor </c:v>
                </c:pt>
                <c:pt idx="793">
                  <c:v>say </c:v>
                </c:pt>
                <c:pt idx="794">
                  <c:v>wonder </c:v>
                </c:pt>
                <c:pt idx="795">
                  <c:v>complexes </c:v>
                </c:pt>
                <c:pt idx="796">
                  <c:v>live </c:v>
                </c:pt>
                <c:pt idx="797">
                  <c:v>occupy </c:v>
                </c:pt>
                <c:pt idx="798">
                  <c:v>write </c:v>
                </c:pt>
                <c:pt idx="799">
                  <c:v>bridge </c:v>
                </c:pt>
                <c:pt idx="800">
                  <c:v>mean </c:v>
                </c:pt>
                <c:pt idx="801">
                  <c:v>interest </c:v>
                </c:pt>
                <c:pt idx="802">
                  <c:v>profound </c:v>
                </c:pt>
                <c:pt idx="803">
                  <c:v>hyperthickened </c:v>
                </c:pt>
                <c:pt idx="804">
                  <c:v>ingest </c:v>
                </c:pt>
                <c:pt idx="805">
                  <c:v>dilate </c:v>
                </c:pt>
                <c:pt idx="806">
                  <c:v>utilize </c:v>
                </c:pt>
                <c:pt idx="807">
                  <c:v>size </c:v>
                </c:pt>
                <c:pt idx="808">
                  <c:v>testis </c:v>
                </c:pt>
                <c:pt idx="809">
                  <c:v>spermatocytes </c:v>
                </c:pt>
                <c:pt idx="810">
                  <c:v>endocytosed </c:v>
                </c:pt>
                <c:pt idx="811">
                  <c:v>latter </c:v>
                </c:pt>
                <c:pt idx="812">
                  <c:v>package </c:v>
                </c:pt>
                <c:pt idx="813">
                  <c:v>relax </c:v>
                </c:pt>
                <c:pt idx="814">
                  <c:v>channel </c:v>
                </c:pt>
                <c:pt idx="815">
                  <c:v>keratinocytes </c:v>
                </c:pt>
                <c:pt idx="816">
                  <c:v>circulate </c:v>
                </c:pt>
                <c:pt idx="817">
                  <c:v>recruit </c:v>
                </c:pt>
                <c:pt idx="818">
                  <c:v>mobilize </c:v>
                </c:pt>
                <c:pt idx="819">
                  <c:v>predispose </c:v>
                </c:pt>
                <c:pt idx="820">
                  <c:v>intend </c:v>
                </c:pt>
                <c:pt idx="821">
                  <c:v>thicken </c:v>
                </c:pt>
                <c:pt idx="822">
                  <c:v>incubate </c:v>
                </c:pt>
                <c:pt idx="823">
                  <c:v>invade </c:v>
                </c:pt>
                <c:pt idx="824">
                  <c:v>appreciate </c:v>
                </c:pt>
                <c:pt idx="825">
                  <c:v>retrieve </c:v>
                </c:pt>
                <c:pt idx="826">
                  <c:v>decide </c:v>
                </c:pt>
                <c:pt idx="827">
                  <c:v>g </c:v>
                </c:pt>
                <c:pt idx="828">
                  <c:v>soleus </c:v>
                </c:pt>
                <c:pt idx="829">
                  <c:v>dominate </c:v>
                </c:pt>
                <c:pt idx="830">
                  <c:v>coexpressing </c:v>
                </c:pt>
                <c:pt idx="831">
                  <c:v>draw </c:v>
                </c:pt>
                <c:pt idx="832">
                  <c:v>pseudopregnant </c:v>
                </c:pt>
                <c:pt idx="833">
                  <c:v>overlie </c:v>
                </c:pt>
                <c:pt idx="834">
                  <c:v>invert </c:v>
                </c:pt>
                <c:pt idx="835">
                  <c:v>subcloning </c:v>
                </c:pt>
                <c:pt idx="836">
                  <c:v>anesthesia </c:v>
                </c:pt>
                <c:pt idx="837">
                  <c:v>hide </c:v>
                </c:pt>
                <c:pt idx="838">
                  <c:v>metallothionein </c:v>
                </c:pt>
                <c:pt idx="839">
                  <c:v>motivate </c:v>
                </c:pt>
                <c:pt idx="840">
                  <c:v>punctating </c:v>
                </c:pt>
                <c:pt idx="841">
                  <c:v>associative </c:v>
                </c:pt>
                <c:pt idx="842">
                  <c:v>organize </c:v>
                </c:pt>
                <c:pt idx="843">
                  <c:v>sex </c:v>
                </c:pt>
                <c:pt idx="844">
                  <c:v>offspring </c:v>
                </c:pt>
                <c:pt idx="845">
                  <c:v>calculate </c:v>
                </c:pt>
                <c:pt idx="846">
                  <c:v>immunostaining </c:v>
                </c:pt>
                <c:pt idx="847">
                  <c:v>insipidus </c:v>
                </c:pt>
                <c:pt idx="848">
                  <c:v>map </c:v>
                </c:pt>
                <c:pt idx="849">
                  <c:v>fix </c:v>
                </c:pt>
                <c:pt idx="850">
                  <c:v>cap </c:v>
                </c:pt>
                <c:pt idx="851">
                  <c:v>arteriosus </c:v>
                </c:pt>
                <c:pt idx="852">
                  <c:v>color </c:v>
                </c:pt>
                <c:pt idx="853">
                  <c:v>proceed </c:v>
                </c:pt>
                <c:pt idx="854">
                  <c:v>synapsed </c:v>
                </c:pt>
                <c:pt idx="855">
                  <c:v>rheumatoid </c:v>
                </c:pt>
                <c:pt idx="856">
                  <c:v>devoid </c:v>
                </c:pt>
                <c:pt idx="857">
                  <c:v>lower </c:v>
                </c:pt>
                <c:pt idx="858">
                  <c:v>believe </c:v>
                </c:pt>
                <c:pt idx="859">
                  <c:v>microarrays </c:v>
                </c:pt>
                <c:pt idx="860">
                  <c:v>notice </c:v>
                </c:pt>
                <c:pt idx="861">
                  <c:v>subdivide </c:v>
                </c:pt>
                <c:pt idx="862">
                  <c:v>domains </c:v>
                </c:pt>
                <c:pt idx="863">
                  <c:v>open </c:v>
                </c:pt>
                <c:pt idx="864">
                  <c:v>undertake </c:v>
                </c:pt>
                <c:pt idx="865">
                  <c:v>layer </c:v>
                </c:pt>
                <c:pt idx="866">
                  <c:v>dilute </c:v>
                </c:pt>
                <c:pt idx="867">
                  <c:v>replicate </c:v>
                </c:pt>
                <c:pt idx="868">
                  <c:v>thymine </c:v>
                </c:pt>
                <c:pt idx="869">
                  <c:v>type </c:v>
                </c:pt>
                <c:pt idx="870">
                  <c:v>annotate </c:v>
                </c:pt>
                <c:pt idx="871">
                  <c:v>counterstained </c:v>
                </c:pt>
                <c:pt idx="872">
                  <c:v>forebrain </c:v>
                </c:pt>
                <c:pt idx="873">
                  <c:v>nucleus </c:v>
                </c:pt>
                <c:pt idx="874">
                  <c:v>recommend </c:v>
                </c:pt>
                <c:pt idx="875">
                  <c:v>implant </c:v>
                </c:pt>
                <c:pt idx="876">
                  <c:v>condense </c:v>
                </c:pt>
                <c:pt idx="877">
                  <c:v>disorganize </c:v>
                </c:pt>
                <c:pt idx="878">
                  <c:v>impart </c:v>
                </c:pt>
                <c:pt idx="879">
                  <c:v>walk </c:v>
                </c:pt>
                <c:pt idx="880">
                  <c:v>secrete </c:v>
                </c:pt>
                <c:pt idx="881">
                  <c:v>background </c:v>
                </c:pt>
                <c:pt idx="882">
                  <c:v>keep </c:v>
                </c:pt>
                <c:pt idx="883">
                  <c:v>pick </c:v>
                </c:pt>
                <c:pt idx="884">
                  <c:v>accommodate </c:v>
                </c:pt>
                <c:pt idx="885">
                  <c:v>destine </c:v>
                </c:pt>
                <c:pt idx="886">
                  <c:v>immunize </c:v>
                </c:pt>
                <c:pt idx="887">
                  <c:v>innervate </c:v>
                </c:pt>
                <c:pt idx="888">
                  <c:v>es </c:v>
                </c:pt>
                <c:pt idx="889">
                  <c:v>program </c:v>
                </c:pt>
                <c:pt idx="890">
                  <c:v>rebleeding </c:v>
                </c:pt>
                <c:pt idx="891">
                  <c:v>aid </c:v>
                </c:pt>
                <c:pt idx="892">
                  <c:v>nucleate </c:v>
                </c:pt>
                <c:pt idx="893">
                  <c:v>poise </c:v>
                </c:pt>
                <c:pt idx="894">
                  <c:v>excise </c:v>
                </c:pt>
                <c:pt idx="895">
                  <c:v>purchase </c:v>
                </c:pt>
                <c:pt idx="896">
                  <c:v>converge </c:v>
                </c:pt>
                <c:pt idx="897">
                  <c:v>stop </c:v>
                </c:pt>
                <c:pt idx="898">
                  <c:v>inoculate </c:v>
                </c:pt>
                <c:pt idx="899">
                  <c:v>stretch </c:v>
                </c:pt>
                <c:pt idx="900">
                  <c:v>nuclear </c:v>
                </c:pt>
                <c:pt idx="901">
                  <c:v>freeze </c:v>
                </c:pt>
                <c:pt idx="902">
                  <c:v>stunt </c:v>
                </c:pt>
                <c:pt idx="903">
                  <c:v>unstained </c:v>
                </c:pt>
                <c:pt idx="904">
                  <c:v>embryoid </c:v>
                </c:pt>
                <c:pt idx="905">
                  <c:v>translocate </c:v>
                </c:pt>
                <c:pt idx="906">
                  <c:v>rout </c:v>
                </c:pt>
                <c:pt idx="907">
                  <c:v>immunostained </c:v>
                </c:pt>
                <c:pt idx="908">
                  <c:v>submit </c:v>
                </c:pt>
                <c:pt idx="909">
                  <c:v>genotype </c:v>
                </c:pt>
                <c:pt idx="910">
                  <c:v>saw </c:v>
                </c:pt>
                <c:pt idx="911">
                  <c:v>hold </c:v>
                </c:pt>
                <c:pt idx="912">
                  <c:v>axis </c:v>
                </c:pt>
                <c:pt idx="913">
                  <c:v>mirror </c:v>
                </c:pt>
                <c:pt idx="914">
                  <c:v>coexpressed </c:v>
                </c:pt>
                <c:pt idx="915">
                  <c:v>deep </c:v>
                </c:pt>
                <c:pt idx="916">
                  <c:v>code </c:v>
                </c:pt>
                <c:pt idx="917">
                  <c:v>bold </c:v>
                </c:pt>
                <c:pt idx="918">
                  <c:v>assist </c:v>
                </c:pt>
                <c:pt idx="919">
                  <c:v>lag </c:v>
                </c:pt>
                <c:pt idx="920">
                  <c:v>truncus </c:v>
                </c:pt>
                <c:pt idx="921">
                  <c:v>bleed </c:v>
                </c:pt>
                <c:pt idx="922">
                  <c:v>cod </c:v>
                </c:pt>
                <c:pt idx="923">
                  <c:v>unstressed </c:v>
                </c:pt>
                <c:pt idx="924">
                  <c:v>model </c:v>
                </c:pt>
                <c:pt idx="925">
                  <c:v>attempt </c:v>
                </c:pt>
                <c:pt idx="926">
                  <c:v>like </c:v>
                </c:pt>
                <c:pt idx="927">
                  <c:v>pombe </c:v>
                </c:pt>
                <c:pt idx="928">
                  <c:v>value </c:v>
                </c:pt>
                <c:pt idx="929">
                  <c:v>otherwise </c:v>
                </c:pt>
                <c:pt idx="930">
                  <c:v>encircle </c:v>
                </c:pt>
                <c:pt idx="931">
                  <c:v>comment </c:v>
                </c:pt>
                <c:pt idx="932">
                  <c:v>vascularis </c:v>
                </c:pt>
                <c:pt idx="933">
                  <c:v>switch </c:v>
                </c:pt>
                <c:pt idx="934">
                  <c:v>transfer </c:v>
                </c:pt>
                <c:pt idx="935">
                  <c:v>dysregulated </c:v>
                </c:pt>
                <c:pt idx="936">
                  <c:v>sedolisin </c:v>
                </c:pt>
                <c:pt idx="937">
                  <c:v>unedited </c:v>
                </c:pt>
                <c:pt idx="938">
                  <c:v>bacteria </c:v>
                </c:pt>
                <c:pt idx="939">
                  <c:v>attain </c:v>
                </c:pt>
                <c:pt idx="940">
                  <c:v>biotin </c:v>
                </c:pt>
                <c:pt idx="941">
                  <c:v>content </c:v>
                </c:pt>
                <c:pt idx="942">
                  <c:v>disorder </c:v>
                </c:pt>
                <c:pt idx="943">
                  <c:v>nevertheless </c:v>
                </c:pt>
                <c:pt idx="944">
                  <c:v>nontransfected </c:v>
                </c:pt>
                <c:pt idx="945">
                  <c:v>order </c:v>
                </c:pt>
                <c:pt idx="946">
                  <c:v>punctate </c:v>
                </c:pt>
                <c:pt idx="947">
                  <c:v>thymocyte </c:v>
                </c:pt>
                <c:pt idx="948">
                  <c:v>vertebrate </c:v>
                </c:pt>
                <c:pt idx="949">
                  <c:v>inset </c:v>
                </c:pt>
                <c:pt idx="950">
                  <c:v>dissociate </c:v>
                </c:pt>
                <c:pt idx="951">
                  <c:v>lens </c:v>
                </c:pt>
                <c:pt idx="952">
                  <c:v>score </c:v>
                </c:pt>
                <c:pt idx="953">
                  <c:v>deduce </c:v>
                </c:pt>
                <c:pt idx="954">
                  <c:v>arthritis </c:v>
                </c:pt>
                <c:pt idx="955">
                  <c:v>uncouple </c:v>
                </c:pt>
                <c:pt idx="956">
                  <c:v>adult </c:v>
                </c:pt>
                <c:pt idx="957">
                  <c:v>dinucleotides </c:v>
                </c:pt>
                <c:pt idx="958">
                  <c:v>adopt </c:v>
                </c:pt>
                <c:pt idx="959">
                  <c:v>cns </c:v>
                </c:pt>
                <c:pt idx="960">
                  <c:v>coil </c:v>
                </c:pt>
                <c:pt idx="961">
                  <c:v>marrow </c:v>
                </c:pt>
                <c:pt idx="962">
                  <c:v>return </c:v>
                </c:pt>
                <c:pt idx="963">
                  <c:v>react </c:v>
                </c:pt>
                <c:pt idx="964">
                  <c:v>upstream </c:v>
                </c:pt>
                <c:pt idx="965">
                  <c:v>enucleate </c:v>
                </c:pt>
                <c:pt idx="966">
                  <c:v>intestinalis </c:v>
                </c:pt>
                <c:pt idx="967">
                  <c:v>platelet </c:v>
                </c:pt>
                <c:pt idx="968">
                  <c:v>accomplish </c:v>
                </c:pt>
                <c:pt idx="969">
                  <c:v>either </c:v>
                </c:pt>
                <c:pt idx="970">
                  <c:v>lysates </c:v>
                </c:pt>
                <c:pt idx="971">
                  <c:v>untreated </c:v>
                </c:pt>
                <c:pt idx="972">
                  <c:v>blunt </c:v>
                </c:pt>
                <c:pt idx="973">
                  <c:v>endogenous </c:v>
                </c:pt>
                <c:pt idx="974">
                  <c:v>bisect </c:v>
                </c:pt>
                <c:pt idx="975">
                  <c:v>unique </c:v>
                </c:pt>
                <c:pt idx="976">
                  <c:v>consume </c:v>
                </c:pt>
                <c:pt idx="977">
                  <c:v>exploit </c:v>
                </c:pt>
                <c:pt idx="978">
                  <c:v>resorb </c:v>
                </c:pt>
                <c:pt idx="979">
                  <c:v>isoforms </c:v>
                </c:pt>
                <c:pt idx="980">
                  <c:v>pack </c:v>
                </c:pt>
                <c:pt idx="981">
                  <c:v>accelerate </c:v>
                </c:pt>
                <c:pt idx="982">
                  <c:v>collate </c:v>
                </c:pt>
                <c:pt idx="983">
                  <c:v>destabilise </c:v>
                </c:pt>
                <c:pt idx="984">
                  <c:v>endorse </c:v>
                </c:pt>
                <c:pt idx="985">
                  <c:v>enforce </c:v>
                </c:pt>
                <c:pt idx="986">
                  <c:v>immobilize </c:v>
                </c:pt>
                <c:pt idx="987">
                  <c:v>kindreds </c:v>
                </c:pt>
                <c:pt idx="988">
                  <c:v>misfolded </c:v>
                </c:pt>
                <c:pt idx="989">
                  <c:v>synthesise </c:v>
                </c:pt>
                <c:pt idx="990">
                  <c:v>undiscovered </c:v>
                </c:pt>
                <c:pt idx="991">
                  <c:v>unwanted </c:v>
                </c:pt>
                <c:pt idx="992">
                  <c:v>fork </c:v>
                </c:pt>
                <c:pt idx="993">
                  <c:v>thrive </c:v>
                </c:pt>
                <c:pt idx="994">
                  <c:v>metabolize </c:v>
                </c:pt>
                <c:pt idx="995">
                  <c:v>relocate </c:v>
                </c:pt>
                <c:pt idx="996">
                  <c:v>ph </c:v>
                </c:pt>
                <c:pt idx="997">
                  <c:v>recognise </c:v>
                </c:pt>
                <c:pt idx="998">
                  <c:v>narrow </c:v>
                </c:pt>
                <c:pt idx="999">
                  <c:v>unappreciated </c:v>
                </c:pt>
                <c:pt idx="1000">
                  <c:v>homozygous </c:v>
                </c:pt>
                <c:pt idx="1001">
                  <c:v>alleviate </c:v>
                </c:pt>
                <c:pt idx="1002">
                  <c:v>metaphase </c:v>
                </c:pt>
                <c:pt idx="1003">
                  <c:v>propagate </c:v>
                </c:pt>
                <c:pt idx="1004">
                  <c:v>allude </c:v>
                </c:pt>
                <c:pt idx="1005">
                  <c:v>corticosterone </c:v>
                </c:pt>
                <c:pt idx="1006">
                  <c:v>differences </c:v>
                </c:pt>
                <c:pt idx="1007">
                  <c:v>dobutamine </c:v>
                </c:pt>
                <c:pt idx="1008">
                  <c:v>gift </c:v>
                </c:pt>
                <c:pt idx="1009">
                  <c:v>glycogen </c:v>
                </c:pt>
                <c:pt idx="1010">
                  <c:v>hindfeet </c:v>
                </c:pt>
                <c:pt idx="1011">
                  <c:v>knockout </c:v>
                </c:pt>
                <c:pt idx="1012">
                  <c:v>laminate </c:v>
                </c:pt>
                <c:pt idx="1013">
                  <c:v>mass </c:v>
                </c:pt>
                <c:pt idx="1014">
                  <c:v>outperform </c:v>
                </c:pt>
                <c:pt idx="1015">
                  <c:v>underexpressed </c:v>
                </c:pt>
                <c:pt idx="1016">
                  <c:v>unstructured </c:v>
                </c:pt>
                <c:pt idx="1017">
                  <c:v>shade </c:v>
                </c:pt>
                <c:pt idx="1018">
                  <c:v>precocious </c:v>
                </c:pt>
                <c:pt idx="1019">
                  <c:v>dendrites </c:v>
                </c:pt>
                <c:pt idx="1020">
                  <c:v>defect </c:v>
                </c:pt>
                <c:pt idx="1021">
                  <c:v>unscheduled </c:v>
                </c:pt>
                <c:pt idx="1022">
                  <c:v>count </c:v>
                </c:pt>
                <c:pt idx="1023">
                  <c:v>counterbalance </c:v>
                </c:pt>
                <c:pt idx="1024">
                  <c:v>heterozygote </c:v>
                </c:pt>
                <c:pt idx="1025">
                  <c:v>tubulin </c:v>
                </c:pt>
                <c:pt idx="1026">
                  <c:v>rod </c:v>
                </c:pt>
                <c:pt idx="1027">
                  <c:v>segregate </c:v>
                </c:pt>
                <c:pt idx="1028">
                  <c:v>reinforce </c:v>
                </c:pt>
                <c:pt idx="1029">
                  <c:v>scatter </c:v>
                </c:pt>
                <c:pt idx="1030">
                  <c:v>desmoid </c:v>
                </c:pt>
                <c:pt idx="1031">
                  <c:v>scan </c:v>
                </c:pt>
                <c:pt idx="1032">
                  <c:v>impose </c:v>
                </c:pt>
                <c:pt idx="1033">
                  <c:v>genes </c:v>
                </c:pt>
                <c:pt idx="1034">
                  <c:v>females </c:v>
                </c:pt>
                <c:pt idx="1035">
                  <c:v>fractionate </c:v>
                </c:pt>
                <c:pt idx="1036">
                  <c:v>elicit </c:v>
                </c:pt>
                <c:pt idx="1037">
                  <c:v>whose </c:v>
                </c:pt>
                <c:pt idx="1038">
                  <c:v>intercrossed </c:v>
                </c:pt>
                <c:pt idx="1039">
                  <c:v>hepatocyte </c:v>
                </c:pt>
                <c:pt idx="1040">
                  <c:v>random </c:v>
                </c:pt>
                <c:pt idx="1041">
                  <c:v>pull </c:v>
                </c:pt>
                <c:pt idx="1042">
                  <c:v>bed </c:v>
                </c:pt>
                <c:pt idx="1043">
                  <c:v>strip </c:v>
                </c:pt>
                <c:pt idx="1044">
                  <c:v>validate </c:v>
                </c:pt>
                <c:pt idx="1045">
                  <c:v>deviate </c:v>
                </c:pt>
                <c:pt idx="1046">
                  <c:v>mild </c:v>
                </c:pt>
                <c:pt idx="1047">
                  <c:v>enzymes </c:v>
                </c:pt>
                <c:pt idx="1048">
                  <c:v>redistribute </c:v>
                </c:pt>
                <c:pt idx="1049">
                  <c:v>sixfold </c:v>
                </c:pt>
                <c:pt idx="1050">
                  <c:v>discern </c:v>
                </c:pt>
                <c:pt idx="1051">
                  <c:v>gene </c:v>
                </c:pt>
                <c:pt idx="1052">
                  <c:v>reactivate </c:v>
                </c:pt>
                <c:pt idx="1053">
                  <c:v>autoprocessing </c:v>
                </c:pt>
                <c:pt idx="1054">
                  <c:v>swap </c:v>
                </c:pt>
                <c:pt idx="1055">
                  <c:v>view </c:v>
                </c:pt>
                <c:pt idx="1056">
                  <c:v>exit </c:v>
                </c:pt>
                <c:pt idx="1057">
                  <c:v>shape </c:v>
                </c:pt>
                <c:pt idx="1058">
                  <c:v>spermatid </c:v>
                </c:pt>
                <c:pt idx="1059">
                  <c:v>vivo </c:v>
                </c:pt>
                <c:pt idx="1060">
                  <c:v>phospholipid </c:v>
                </c:pt>
                <c:pt idx="1061">
                  <c:v>await </c:v>
                </c:pt>
                <c:pt idx="1062">
                  <c:v>skew </c:v>
                </c:pt>
                <c:pt idx="1063">
                  <c:v>array </c:v>
                </c:pt>
                <c:pt idx="1064">
                  <c:v>wild </c:v>
                </c:pt>
                <c:pt idx="1065">
                  <c:v>engineer </c:v>
                </c:pt>
                <c:pt idx="1066">
                  <c:v>acid </c:v>
                </c:pt>
                <c:pt idx="1067">
                  <c:v>surprise </c:v>
                </c:pt>
                <c:pt idx="1068">
                  <c:v>undesired </c:v>
                </c:pt>
                <c:pt idx="1069">
                  <c:v>wt </c:v>
                </c:pt>
                <c:pt idx="1070">
                  <c:v>mice </c:v>
                </c:pt>
                <c:pt idx="1071">
                  <c:v>quantitated </c:v>
                </c:pt>
                <c:pt idx="1072">
                  <c:v>unstimulated </c:v>
                </c:pt>
                <c:pt idx="1073">
                  <c:v>coinfected </c:v>
                </c:pt>
                <c:pt idx="1074">
                  <c:v>precede </c:v>
                </c:pt>
                <c:pt idx="1075">
                  <c:v>rotate </c:v>
                </c:pt>
                <c:pt idx="1076">
                  <c:v>chromatin </c:v>
                </c:pt>
                <c:pt idx="1077">
                  <c:v>feed </c:v>
                </c:pt>
                <c:pt idx="1078">
                  <c:v>ubiquitinated </c:v>
                </c:pt>
                <c:pt idx="1079">
                  <c:v>yeast </c:v>
                </c:pt>
                <c:pt idx="1080">
                  <c:v>complicate </c:v>
                </c:pt>
                <c:pt idx="1081">
                  <c:v>immunoblot </c:v>
                </c:pt>
                <c:pt idx="1082">
                  <c:v>males </c:v>
                </c:pt>
                <c:pt idx="1083">
                  <c:v>enclose </c:v>
                </c:pt>
                <c:pt idx="1084">
                  <c:v>nonmutant </c:v>
                </c:pt>
                <c:pt idx="1085">
                  <c:v>allele </c:v>
                </c:pt>
                <c:pt idx="1086">
                  <c:v>conjugate </c:v>
                </c:pt>
                <c:pt idx="1087">
                  <c:v>embed </c:v>
                </c:pt>
                <c:pt idx="1088">
                  <c:v>time </c:v>
                </c:pt>
                <c:pt idx="1089">
                  <c:v>smoke </c:v>
                </c:pt>
                <c:pt idx="1090">
                  <c:v>contrast </c:v>
                </c:pt>
                <c:pt idx="1091">
                  <c:v>placodes </c:v>
                </c:pt>
                <c:pt idx="1092">
                  <c:v>analysis </c:v>
                </c:pt>
                <c:pt idx="1093">
                  <c:v>traffic </c:v>
                </c:pt>
                <c:pt idx="1094">
                  <c:v>sequester </c:v>
                </c:pt>
                <c:pt idx="1095">
                  <c:v>locus </c:v>
                </c:pt>
                <c:pt idx="1096">
                  <c:v>expose </c:v>
                </c:pt>
                <c:pt idx="1097">
                  <c:v>soak </c:v>
                </c:pt>
                <c:pt idx="1098">
                  <c:v>bound </c:v>
                </c:pt>
                <c:pt idx="1099">
                  <c:v>aforementioned </c:v>
                </c:pt>
                <c:pt idx="1100">
                  <c:v>chromosomes </c:v>
                </c:pt>
                <c:pt idx="1101">
                  <c:v>trap </c:v>
                </c:pt>
                <c:pt idx="1102">
                  <c:v>membrane </c:v>
                </c:pt>
                <c:pt idx="1103">
                  <c:v>unidentified </c:v>
                </c:pt>
                <c:pt idx="1104">
                  <c:v>halt </c:v>
                </c:pt>
                <c:pt idx="1105">
                  <c:v>e </c:v>
                </c:pt>
                <c:pt idx="1106">
                  <c:v>outflow </c:v>
                </c:pt>
                <c:pt idx="1107">
                  <c:v>parathyroid </c:v>
                </c:pt>
                <c:pt idx="1108">
                  <c:v>thus </c:v>
                </c:pt>
                <c:pt idx="1109">
                  <c:v>owe </c:v>
                </c:pt>
                <c:pt idx="1110">
                  <c:v>black </c:v>
                </c:pt>
                <c:pt idx="1111">
                  <c:v>inside </c:v>
                </c:pt>
                <c:pt idx="1112">
                  <c:v>abort </c:v>
                </c:pt>
                <c:pt idx="1113">
                  <c:v>apolarized </c:v>
                </c:pt>
                <c:pt idx="1114">
                  <c:v>arch </c:v>
                </c:pt>
                <c:pt idx="1115">
                  <c:v>articular </c:v>
                </c:pt>
                <c:pt idx="1116">
                  <c:v>artriosus </c:v>
                </c:pt>
                <c:pt idx="1117">
                  <c:v>autocleaved </c:v>
                </c:pt>
                <c:pt idx="1118">
                  <c:v>c </c:v>
                </c:pt>
                <c:pt idx="1119">
                  <c:v>cooperate </c:v>
                </c:pt>
                <c:pt idx="1120">
                  <c:v>decease </c:v>
                </c:pt>
                <c:pt idx="1121">
                  <c:v>deciduas </c:v>
                </c:pt>
                <c:pt idx="1122">
                  <c:v>distort </c:v>
                </c:pt>
                <c:pt idx="1123">
                  <c:v>diverse </c:v>
                </c:pt>
                <c:pt idx="1124">
                  <c:v>effect </c:v>
                </c:pt>
                <c:pt idx="1125">
                  <c:v>foster </c:v>
                </c:pt>
                <c:pt idx="1126">
                  <c:v>notwithstanding </c:v>
                </c:pt>
                <c:pt idx="1127">
                  <c:v>obliterate </c:v>
                </c:pt>
                <c:pt idx="1128">
                  <c:v>polyacrylamide </c:v>
                </c:pt>
                <c:pt idx="1129">
                  <c:v>proper </c:v>
                </c:pt>
                <c:pt idx="1130">
                  <c:v>suppose </c:v>
                </c:pt>
                <c:pt idx="1131">
                  <c:v>tight </c:v>
                </c:pt>
                <c:pt idx="1132">
                  <c:v>transactivated </c:v>
                </c:pt>
                <c:pt idx="1133">
                  <c:v>unleash </c:v>
                </c:pt>
                <c:pt idx="1134">
                  <c:v>unrecognized </c:v>
                </c:pt>
                <c:pt idx="1135">
                  <c:v>lopsided </c:v>
                </c:pt>
                <c:pt idx="1136">
                  <c:v>organise </c:v>
                </c:pt>
                <c:pt idx="1137">
                  <c:v>underscore </c:v>
                </c:pt>
                <c:pt idx="1138">
                  <c:v>outer </c:v>
                </c:pt>
                <c:pt idx="1139">
                  <c:v>survey </c:v>
                </c:pt>
                <c:pt idx="1140">
                  <c:v>alleles </c:v>
                </c:pt>
                <c:pt idx="1141">
                  <c:v>thereby </c:v>
                </c:pt>
                <c:pt idx="1142">
                  <c:v>smoothen </c:v>
                </c:pt>
                <c:pt idx="1143">
                  <c:v>coimmunoprecipitated </c:v>
                </c:pt>
                <c:pt idx="1144">
                  <c:v>permeabilized </c:v>
                </c:pt>
                <c:pt idx="1145">
                  <c:v>bias </c:v>
                </c:pt>
                <c:pt idx="1146">
                  <c:v>positive </c:v>
                </c:pt>
                <c:pt idx="1147">
                  <c:v>transverse </c:v>
                </c:pt>
                <c:pt idx="1148">
                  <c:v>n </c:v>
                </c:pt>
                <c:pt idx="1149">
                  <c:v>predetermine </c:v>
                </c:pt>
                <c:pt idx="1150">
                  <c:v>linearize </c:v>
                </c:pt>
                <c:pt idx="1151">
                  <c:v>donate </c:v>
                </c:pt>
                <c:pt idx="1152">
                  <c:v>administer </c:v>
                </c:pt>
                <c:pt idx="1153">
                  <c:v>weight </c:v>
                </c:pt>
                <c:pt idx="1154">
                  <c:v>dimethylated </c:v>
                </c:pt>
                <c:pt idx="1155">
                  <c:v>trimethylated </c:v>
                </c:pt>
                <c:pt idx="1156">
                  <c:v>tolerate </c:v>
                </c:pt>
                <c:pt idx="1157">
                  <c:v>core </c:v>
                </c:pt>
                <c:pt idx="1158">
                  <c:v>cochlear </c:v>
                </c:pt>
                <c:pt idx="1159">
                  <c:v>decline </c:v>
                </c:pt>
                <c:pt idx="1160">
                  <c:v>elongate </c:v>
                </c:pt>
                <c:pt idx="1161">
                  <c:v>salt </c:v>
                </c:pt>
                <c:pt idx="1162">
                  <c:v>anophthalmia </c:v>
                </c:pt>
                <c:pt idx="1163">
                  <c:v>neither </c:v>
                </c:pt>
                <c:pt idx="1164">
                  <c:v>suspect </c:v>
                </c:pt>
                <c:pt idx="1165">
                  <c:v>peak </c:v>
                </c:pt>
                <c:pt idx="1166">
                  <c:v>undifferentiated </c:v>
                </c:pt>
                <c:pt idx="1167">
                  <c:v>intact </c:v>
                </c:pt>
                <c:pt idx="1168">
                  <c:v>aberrant </c:v>
                </c:pt>
                <c:pt idx="1169">
                  <c:v>somites </c:v>
                </c:pt>
                <c:pt idx="1170">
                  <c:v>complexed </c:v>
                </c:pt>
                <c:pt idx="1171">
                  <c:v>generalize </c:v>
                </c:pt>
                <c:pt idx="1172">
                  <c:v>unspliced </c:v>
                </c:pt>
                <c:pt idx="1173">
                  <c:v>helicase </c:v>
                </c:pt>
                <c:pt idx="1174">
                  <c:v>fell </c:v>
                </c:pt>
                <c:pt idx="1175">
                  <c:v>wean </c:v>
                </c:pt>
                <c:pt idx="1176">
                  <c:v>outline </c:v>
                </c:pt>
                <c:pt idx="1177">
                  <c:v>self-associate </c:v>
                </c:pt>
                <c:pt idx="1178">
                  <c:v>compel </c:v>
                </c:pt>
                <c:pt idx="1179">
                  <c:v>acknowledge </c:v>
                </c:pt>
                <c:pt idx="1180">
                  <c:v>deregulate </c:v>
                </c:pt>
                <c:pt idx="1181">
                  <c:v>fibers </c:v>
                </c:pt>
                <c:pt idx="1182">
                  <c:v>electrophoresed </c:v>
                </c:pt>
                <c:pt idx="1183">
                  <c:v>engulf </c:v>
                </c:pt>
                <c:pt idx="1184">
                  <c:v>visualise </c:v>
                </c:pt>
                <c:pt idx="1185">
                  <c:v>augment </c:v>
                </c:pt>
                <c:pt idx="1186">
                  <c:v>misexpressed </c:v>
                </c:pt>
                <c:pt idx="1187">
                  <c:v>obscure </c:v>
                </c:pt>
                <c:pt idx="1188">
                  <c:v>field </c:v>
                </c:pt>
                <c:pt idx="1189">
                  <c:v>knockdown </c:v>
                </c:pt>
                <c:pt idx="1190">
                  <c:v>heat </c:v>
                </c:pt>
                <c:pt idx="1191">
                  <c:v>transcript </c:v>
                </c:pt>
                <c:pt idx="1192">
                  <c:v>perfuse </c:v>
                </c:pt>
                <c:pt idx="1193">
                  <c:v>sandwich </c:v>
                </c:pt>
                <c:pt idx="1194">
                  <c:v>excavate </c:v>
                </c:pt>
                <c:pt idx="1195">
                  <c:v>conceive </c:v>
                </c:pt>
                <c:pt idx="1196">
                  <c:v>uptake </c:v>
                </c:pt>
                <c:pt idx="1197">
                  <c:v>merge </c:v>
                </c:pt>
                <c:pt idx="1198">
                  <c:v>orchestrate </c:v>
                </c:pt>
                <c:pt idx="1199">
                  <c:v>populate </c:v>
                </c:pt>
                <c:pt idx="1200">
                  <c:v>join </c:v>
                </c:pt>
                <c:pt idx="1201">
                  <c:v>undefined </c:v>
                </c:pt>
                <c:pt idx="1202">
                  <c:v>gyrus </c:v>
                </c:pt>
                <c:pt idx="1203">
                  <c:v>joint </c:v>
                </c:pt>
                <c:pt idx="1204">
                  <c:v>phagocytosed </c:v>
                </c:pt>
                <c:pt idx="1205">
                  <c:v>fulfil </c:v>
                </c:pt>
                <c:pt idx="1206">
                  <c:v>supplement </c:v>
                </c:pt>
                <c:pt idx="1207">
                  <c:v>deficits </c:v>
                </c:pt>
                <c:pt idx="1208">
                  <c:v>epidermis </c:v>
                </c:pt>
                <c:pt idx="1209">
                  <c:v>pursue </c:v>
                </c:pt>
                <c:pt idx="1210">
                  <c:v>amino </c:v>
                </c:pt>
                <c:pt idx="1211">
                  <c:v>muscularized </c:v>
                </c:pt>
                <c:pt idx="1212">
                  <c:v>blood </c:v>
                </c:pt>
                <c:pt idx="1213">
                  <c:v>radiolabeled </c:v>
                </c:pt>
                <c:pt idx="1214">
                  <c:v>immunoprecipitated </c:v>
                </c:pt>
                <c:pt idx="1215">
                  <c:v>neighbor </c:v>
                </c:pt>
                <c:pt idx="1216">
                  <c:v>wash </c:v>
                </c:pt>
                <c:pt idx="1217">
                  <c:v>fall </c:v>
                </c:pt>
                <c:pt idx="1218">
                  <c:v>mature </c:v>
                </c:pt>
                <c:pt idx="1219">
                  <c:v>sixteen </c:v>
                </c:pt>
                <c:pt idx="1220">
                  <c:v>experience </c:v>
                </c:pt>
                <c:pt idx="1221">
                  <c:v>reconcile </c:v>
                </c:pt>
                <c:pt idx="1222">
                  <c:v>traits </c:v>
                </c:pt>
                <c:pt idx="1223">
                  <c:v>whereby </c:v>
                </c:pt>
                <c:pt idx="1224">
                  <c:v>rat </c:v>
                </c:pt>
                <c:pt idx="1225">
                  <c:v>neurotrophin </c:v>
                </c:pt>
                <c:pt idx="1226">
                  <c:v>knock </c:v>
                </c:pt>
                <c:pt idx="1227">
                  <c:v>compete </c:v>
                </c:pt>
                <c:pt idx="1228">
                  <c:v>anterograde </c:v>
                </c:pt>
                <c:pt idx="1229">
                  <c:v>substantiate </c:v>
                </c:pt>
                <c:pt idx="1230">
                  <c:v>search </c:v>
                </c:pt>
                <c:pt idx="1231">
                  <c:v>myelinated </c:v>
                </c:pt>
                <c:pt idx="1232">
                  <c:v>paraffin </c:v>
                </c:pt>
                <c:pt idx="1233">
                  <c:v>anchor </c:v>
                </c:pt>
                <c:pt idx="1234">
                  <c:v>weigh </c:v>
                </c:pt>
                <c:pt idx="1235">
                  <c:v>impairment </c:v>
                </c:pt>
                <c:pt idx="1236">
                  <c:v>potentiate </c:v>
                </c:pt>
                <c:pt idx="1237">
                  <c:v>dispute </c:v>
                </c:pt>
                <c:pt idx="1238">
                  <c:v>hydrogen </c:v>
                </c:pt>
                <c:pt idx="1239">
                  <c:v>k </c:v>
                </c:pt>
                <c:pt idx="1240">
                  <c:v>postnatal </c:v>
                </c:pt>
                <c:pt idx="1241">
                  <c:v>tempt </c:v>
                </c:pt>
                <c:pt idx="1242">
                  <c:v>fibrillate </c:v>
                </c:pt>
                <c:pt idx="1243">
                  <c:v>immunoblots </c:v>
                </c:pt>
                <c:pt idx="1244">
                  <c:v>neurite </c:v>
                </c:pt>
                <c:pt idx="1245">
                  <c:v>osteocalcin </c:v>
                </c:pt>
                <c:pt idx="1246">
                  <c:v>tailor </c:v>
                </c:pt>
                <c:pt idx="1247">
                  <c:v>co-localizes </c:v>
                </c:pt>
                <c:pt idx="1248">
                  <c:v>phenotypes </c:v>
                </c:pt>
                <c:pt idx="1249">
                  <c:v>peripherin </c:v>
                </c:pt>
                <c:pt idx="1250">
                  <c:v>flatten </c:v>
                </c:pt>
                <c:pt idx="1251">
                  <c:v>metallothioneins </c:v>
                </c:pt>
                <c:pt idx="1252">
                  <c:v>exon </c:v>
                </c:pt>
                <c:pt idx="1253">
                  <c:v>ten </c:v>
                </c:pt>
                <c:pt idx="1254">
                  <c:v>colocalized </c:v>
                </c:pt>
                <c:pt idx="1255">
                  <c:v>unresolved </c:v>
                </c:pt>
                <c:pt idx="1256">
                  <c:v>malformed </c:v>
                </c:pt>
                <c:pt idx="1257">
                  <c:v>proliferate </c:v>
                </c:pt>
                <c:pt idx="1258">
                  <c:v>residues </c:v>
                </c:pt>
                <c:pt idx="1259">
                  <c:v>phenotyping </c:v>
                </c:pt>
                <c:pt idx="1260">
                  <c:v>adjacent </c:v>
                </c:pt>
                <c:pt idx="1261">
                  <c:v>hyperproliferate </c:v>
                </c:pt>
                <c:pt idx="1262">
                  <c:v>misalignment </c:v>
                </c:pt>
                <c:pt idx="1263">
                  <c:v>retinitis </c:v>
                </c:pt>
                <c:pt idx="1264">
                  <c:v>electroporated </c:v>
                </c:pt>
                <c:pt idx="1265">
                  <c:v>homogenise </c:v>
                </c:pt>
                <c:pt idx="1266">
                  <c:v>puzzle </c:v>
                </c:pt>
                <c:pt idx="1267">
                  <c:v>fund </c:v>
                </c:pt>
                <c:pt idx="1268">
                  <c:v>alert </c:v>
                </c:pt>
                <c:pt idx="1269">
                  <c:v>mutant </c:v>
                </c:pt>
                <c:pt idx="1270">
                  <c:v>behave </c:v>
                </c:pt>
                <c:pt idx="1271">
                  <c:v>suspend </c:v>
                </c:pt>
                <c:pt idx="1272">
                  <c:v>horn </c:v>
                </c:pt>
                <c:pt idx="1273">
                  <c:v>http </c:v>
                </c:pt>
                <c:pt idx="1274">
                  <c:v>keratins </c:v>
                </c:pt>
                <c:pt idx="1275">
                  <c:v>reaggregates </c:v>
                </c:pt>
                <c:pt idx="1276">
                  <c:v>reestablish </c:v>
                </c:pt>
                <c:pt idx="1277">
                  <c:v>rerouted </c:v>
                </c:pt>
                <c:pt idx="1278">
                  <c:v>transducins </c:v>
                </c:pt>
                <c:pt idx="1279">
                  <c:v>discriminate </c:v>
                </c:pt>
                <c:pt idx="1280">
                  <c:v>ratios </c:v>
                </c:pt>
                <c:pt idx="1281">
                  <c:v>p </c:v>
                </c:pt>
                <c:pt idx="1282">
                  <c:v>situate </c:v>
                </c:pt>
                <c:pt idx="1283">
                  <c:v>disclose </c:v>
                </c:pt>
                <c:pt idx="1284">
                  <c:v>panel </c:v>
                </c:pt>
                <c:pt idx="1285">
                  <c:v>slide </c:v>
                </c:pt>
                <c:pt idx="1286">
                  <c:v>interbreed </c:v>
                </c:pt>
                <c:pt idx="1287">
                  <c:v>edit </c:v>
                </c:pt>
                <c:pt idx="1288">
                  <c:v>counterstaining </c:v>
                </c:pt>
                <c:pt idx="1289">
                  <c:v>sense </c:v>
                </c:pt>
                <c:pt idx="1290">
                  <c:v>consensus </c:v>
                </c:pt>
                <c:pt idx="1291">
                  <c:v>afferent </c:v>
                </c:pt>
                <c:pt idx="1292">
                  <c:v>communicate </c:v>
                </c:pt>
                <c:pt idx="1293">
                  <c:v>disaggregate </c:v>
                </c:pt>
                <c:pt idx="1294">
                  <c:v>equivalent </c:v>
                </c:pt>
                <c:pt idx="1295">
                  <c:v>nontransgeinc </c:v>
                </c:pt>
                <c:pt idx="1296">
                  <c:v>yellow </c:v>
                </c:pt>
                <c:pt idx="1297">
                  <c:v>descend </c:v>
                </c:pt>
                <c:pt idx="1298">
                  <c:v>newborn </c:v>
                </c:pt>
                <c:pt idx="1299">
                  <c:v>nonsuppressed </c:v>
                </c:pt>
                <c:pt idx="1300">
                  <c:v>antagonize </c:v>
                </c:pt>
                <c:pt idx="1301">
                  <c:v>ring </c:v>
                </c:pt>
                <c:pt idx="1302">
                  <c:v>unreinforced </c:v>
                </c:pt>
                <c:pt idx="1303">
                  <c:v>lymphoid </c:v>
                </c:pt>
                <c:pt idx="1304">
                  <c:v>rest </c:v>
                </c:pt>
                <c:pt idx="1305">
                  <c:v>coat </c:v>
                </c:pt>
                <c:pt idx="1306">
                  <c:v>contact </c:v>
                </c:pt>
                <c:pt idx="1307">
                  <c:v>happen </c:v>
                </c:pt>
                <c:pt idx="1308">
                  <c:v>digits </c:v>
                </c:pt>
                <c:pt idx="1309">
                  <c:v>mineralize </c:v>
                </c:pt>
                <c:pt idx="1310">
                  <c:v>rabbit </c:v>
                </c:pt>
                <c:pt idx="1311">
                  <c:v>airways </c:v>
                </c:pt>
                <c:pt idx="1312">
                  <c:v>wrap </c:v>
                </c:pt>
                <c:pt idx="1313">
                  <c:v>lymphocytes </c:v>
                </c:pt>
                <c:pt idx="1314">
                  <c:v>coinherited </c:v>
                </c:pt>
                <c:pt idx="1315">
                  <c:v>ventilate </c:v>
                </c:pt>
                <c:pt idx="1316">
                  <c:v>gonad </c:v>
                </c:pt>
                <c:pt idx="1317">
                  <c:v>interconnect </c:v>
                </c:pt>
                <c:pt idx="1318">
                  <c:v>relative </c:v>
                </c:pt>
                <c:pt idx="1319">
                  <c:v>scale </c:v>
                </c:pt>
                <c:pt idx="1320">
                  <c:v>uncover </c:v>
                </c:pt>
                <c:pt idx="1321">
                  <c:v>glomerulonephritis </c:v>
                </c:pt>
                <c:pt idx="1322">
                  <c:v>relieve </c:v>
                </c:pt>
                <c:pt idx="1323">
                  <c:v>experiment </c:v>
                </c:pt>
                <c:pt idx="1324">
                  <c:v>accrue </c:v>
                </c:pt>
                <c:pt idx="1325">
                  <c:v>desist </c:v>
                </c:pt>
                <c:pt idx="1326">
                  <c:v>endocochlear </c:v>
                </c:pt>
                <c:pt idx="1327">
                  <c:v>enzyme </c:v>
                </c:pt>
                <c:pt idx="1328">
                  <c:v>hypoxia </c:v>
                </c:pt>
                <c:pt idx="1329">
                  <c:v>in </c:v>
                </c:pt>
                <c:pt idx="1330">
                  <c:v>shut </c:v>
                </c:pt>
                <c:pt idx="1331">
                  <c:v>bottom </c:v>
                </c:pt>
                <c:pt idx="1332">
                  <c:v>lung </c:v>
                </c:pt>
                <c:pt idx="1333">
                  <c:v>spermatocyte </c:v>
                </c:pt>
                <c:pt idx="1334">
                  <c:v>linkages </c:v>
                </c:pt>
                <c:pt idx="1335">
                  <c:v>titres </c:v>
                </c:pt>
                <c:pt idx="1336">
                  <c:v>twelve </c:v>
                </c:pt>
                <c:pt idx="1337">
                  <c:v>engage </c:v>
                </c:pt>
                <c:pt idx="1338">
                  <c:v>glaucoma </c:v>
                </c:pt>
                <c:pt idx="1339">
                  <c:v>furthermore </c:v>
                </c:pt>
                <c:pt idx="1340">
                  <c:v>cardiac </c:v>
                </c:pt>
                <c:pt idx="1341">
                  <c:v>esterify </c:v>
                </c:pt>
                <c:pt idx="1342">
                  <c:v>overlook </c:v>
                </c:pt>
                <c:pt idx="1343">
                  <c:v>precooled </c:v>
                </c:pt>
                <c:pt idx="1344">
                  <c:v>spend </c:v>
                </c:pt>
                <c:pt idx="1345">
                  <c:v>superimpose </c:v>
                </c:pt>
                <c:pt idx="1346">
                  <c:v>scent </c:v>
                </c:pt>
                <c:pt idx="1347">
                  <c:v>project </c:v>
                </c:pt>
                <c:pt idx="1348">
                  <c:v>unlinked </c:v>
                </c:pt>
                <c:pt idx="1349">
                  <c:v>lenses </c:v>
                </c:pt>
                <c:pt idx="1350">
                  <c:v>emphasize </c:v>
                </c:pt>
                <c:pt idx="1351">
                  <c:v>venosus </c:v>
                </c:pt>
                <c:pt idx="1352">
                  <c:v>chromosome </c:v>
                </c:pt>
                <c:pt idx="1353">
                  <c:v>circle </c:v>
                </c:pt>
                <c:pt idx="1354">
                  <c:v>recycle </c:v>
                </c:pt>
                <c:pt idx="1355">
                  <c:v>dedicate </c:v>
                </c:pt>
                <c:pt idx="1356">
                  <c:v>bead </c:v>
                </c:pt>
                <c:pt idx="1357">
                  <c:v>chain </c:v>
                </c:pt>
                <c:pt idx="1358">
                  <c:v>difficult </c:v>
                </c:pt>
                <c:pt idx="1359">
                  <c:v>formulate </c:v>
                </c:pt>
                <c:pt idx="1360">
                  <c:v>fungi </c:v>
                </c:pt>
                <c:pt idx="1361">
                  <c:v>instruct </c:v>
                </c:pt>
                <c:pt idx="1362">
                  <c:v>read </c:v>
                </c:pt>
                <c:pt idx="1363">
                  <c:v>reevaluate </c:v>
                </c:pt>
                <c:pt idx="1364">
                  <c:v>root </c:v>
                </c:pt>
                <c:pt idx="1365">
                  <c:v>tell </c:v>
                </c:pt>
                <c:pt idx="1366">
                  <c:v>terminuses </c:v>
                </c:pt>
                <c:pt idx="1367">
                  <c:v>pathways </c:v>
                </c:pt>
                <c:pt idx="1368">
                  <c:v>huntingtin </c:v>
                </c:pt>
                <c:pt idx="1369">
                  <c:v>condition </c:v>
                </c:pt>
                <c:pt idx="1370">
                  <c:v>connect </c:v>
                </c:pt>
                <c:pt idx="1371">
                  <c:v>b </c:v>
                </c:pt>
                <c:pt idx="1372">
                  <c:v>eye </c:v>
                </c:pt>
                <c:pt idx="1373">
                  <c:v>list </c:v>
                </c:pt>
                <c:pt idx="1374">
                  <c:v>immunoprecipitates </c:v>
                </c:pt>
                <c:pt idx="1375">
                  <c:v>diplonema </c:v>
                </c:pt>
                <c:pt idx="1376">
                  <c:v>perish </c:v>
                </c:pt>
                <c:pt idx="1377">
                  <c:v>magnify </c:v>
                </c:pt>
                <c:pt idx="1378">
                  <c:v>classify </c:v>
                </c:pt>
                <c:pt idx="1379">
                  <c:v>seed </c:v>
                </c:pt>
                <c:pt idx="1380">
                  <c:v>onset </c:v>
                </c:pt>
                <c:pt idx="1381">
                  <c:v>grade </c:v>
                </c:pt>
                <c:pt idx="1382">
                  <c:v>multiple </c:v>
                </c:pt>
                <c:pt idx="1383">
                  <c:v>intron </c:v>
                </c:pt>
                <c:pt idx="1384">
                  <c:v>outcomes </c:v>
                </c:pt>
                <c:pt idx="1385">
                  <c:v>nitrocellulose </c:v>
                </c:pt>
                <c:pt idx="1386">
                  <c:v>vacuolated </c:v>
                </c:pt>
                <c:pt idx="1387">
                  <c:v>histone </c:v>
                </c:pt>
                <c:pt idx="1388">
                  <c:v>allantois </c:v>
                </c:pt>
                <c:pt idx="1389">
                  <c:v>bipolar </c:v>
                </c:pt>
                <c:pt idx="1390">
                  <c:v>cataract </c:v>
                </c:pt>
                <c:pt idx="1391">
                  <c:v>erode </c:v>
                </c:pt>
                <c:pt idx="1392">
                  <c:v>k+ </c:v>
                </c:pt>
                <c:pt idx="1393">
                  <c:v>misdirect </c:v>
                </c:pt>
                <c:pt idx="1394">
                  <c:v>predominate </c:v>
                </c:pt>
                <c:pt idx="1395">
                  <c:v>pretreated </c:v>
                </c:pt>
                <c:pt idx="1396">
                  <c:v>question </c:v>
                </c:pt>
                <c:pt idx="1397">
                  <c:v>ray </c:v>
                </c:pt>
                <c:pt idx="1398">
                  <c:v>reassess </c:v>
                </c:pt>
                <c:pt idx="1399">
                  <c:v>sensitize </c:v>
                </c:pt>
                <c:pt idx="1400">
                  <c:v>untransfected </c:v>
                </c:pt>
                <c:pt idx="1401">
                  <c:v>step </c:v>
                </c:pt>
                <c:pt idx="1402">
                  <c:v>nonglycosylated </c:v>
                </c:pt>
                <c:pt idx="1403">
                  <c:v>homogenize </c:v>
                </c:pt>
                <c:pt idx="1404">
                  <c:v>synaptosomes </c:v>
                </c:pt>
                <c:pt idx="1405">
                  <c:v>pairwise </c:v>
                </c:pt>
                <c:pt idx="1406">
                  <c:v>distil </c:v>
                </c:pt>
                <c:pt idx="1407">
                  <c:v>bp </c:v>
                </c:pt>
                <c:pt idx="1408">
                  <c:v>withhold </c:v>
                </c:pt>
                <c:pt idx="1409">
                  <c:v>euthanized </c:v>
                </c:pt>
                <c:pt idx="1410">
                  <c:v>gastrulated </c:v>
                </c:pt>
                <c:pt idx="1411">
                  <c:v>osteoblast </c:v>
                </c:pt>
                <c:pt idx="1412">
                  <c:v>asterisk </c:v>
                </c:pt>
                <c:pt idx="1413">
                  <c:v>pool </c:v>
                </c:pt>
                <c:pt idx="1414">
                  <c:v>heterochromatin </c:v>
                </c:pt>
                <c:pt idx="1415">
                  <c:v>intersperse </c:v>
                </c:pt>
                <c:pt idx="1416">
                  <c:v>arrive </c:v>
                </c:pt>
                <c:pt idx="1417">
                  <c:v>microvesicles </c:v>
                </c:pt>
                <c:pt idx="1418">
                  <c:v>phagocytosis </c:v>
                </c:pt>
                <c:pt idx="1419">
                  <c:v>roles </c:v>
                </c:pt>
                <c:pt idx="1420">
                  <c:v>synaptotagmin </c:v>
                </c:pt>
                <c:pt idx="1421">
                  <c:v>rubripes </c:v>
                </c:pt>
                <c:pt idx="1422">
                  <c:v>down-regulates </c:v>
                </c:pt>
                <c:pt idx="1423">
                  <c:v>loricrin </c:v>
                </c:pt>
                <c:pt idx="1424">
                  <c:v>meiocytes </c:v>
                </c:pt>
                <c:pt idx="1425">
                  <c:v>myeloid </c:v>
                </c:pt>
                <c:pt idx="1426">
                  <c:v>strengthen </c:v>
                </c:pt>
                <c:pt idx="1427">
                  <c:v>transplant </c:v>
                </c:pt>
                <c:pt idx="1428">
                  <c:v>fingerprint </c:v>
                </c:pt>
                <c:pt idx="1429">
                  <c:v>compartments </c:v>
                </c:pt>
                <c:pt idx="1430">
                  <c:v>incoming </c:v>
                </c:pt>
                <c:pt idx="1431">
                  <c:v>inductive </c:v>
                </c:pt>
                <c:pt idx="1432">
                  <c:v>travel </c:v>
                </c:pt>
                <c:pt idx="1433">
                  <c:v>dissolve </c:v>
                </c:pt>
                <c:pt idx="1434">
                  <c:v>multiply </c:v>
                </c:pt>
                <c:pt idx="1435">
                  <c:v>bitter </c:v>
                </c:pt>
                <c:pt idx="1436">
                  <c:v>manipulate </c:v>
                </c:pt>
                <c:pt idx="1437">
                  <c:v>besides </c:v>
                </c:pt>
                <c:pt idx="1438">
                  <c:v>unbiased </c:v>
                </c:pt>
                <c:pt idx="1439">
                  <c:v>stipple </c:v>
                </c:pt>
                <c:pt idx="1440">
                  <c:v>temporalis </c:v>
                </c:pt>
                <c:pt idx="1441">
                  <c:v>denature </c:v>
                </c:pt>
                <c:pt idx="1442">
                  <c:v>risk </c:v>
                </c:pt>
                <c:pt idx="1443">
                  <c:v>glucose </c:v>
                </c:pt>
                <c:pt idx="1444">
                  <c:v>charge </c:v>
                </c:pt>
                <c:pt idx="1445">
                  <c:v>dehydrogenate </c:v>
                </c:pt>
                <c:pt idx="1446">
                  <c:v>average </c:v>
                </c:pt>
                <c:pt idx="1447">
                  <c:v>constitutive </c:v>
                </c:pt>
                <c:pt idx="1448">
                  <c:v>interweave </c:v>
                </c:pt>
                <c:pt idx="1449">
                  <c:v>misfolding </c:v>
                </c:pt>
                <c:pt idx="1450">
                  <c:v>trophoblast </c:v>
                </c:pt>
                <c:pt idx="1451">
                  <c:v>navigate </c:v>
                </c:pt>
                <c:pt idx="1452">
                  <c:v>wing </c:v>
                </c:pt>
                <c:pt idx="1453">
                  <c:v>accentuate </c:v>
                </c:pt>
                <c:pt idx="1454">
                  <c:v>burn </c:v>
                </c:pt>
                <c:pt idx="1455">
                  <c:v>costaining </c:v>
                </c:pt>
                <c:pt idx="1456">
                  <c:v>dialyse </c:v>
                </c:pt>
                <c:pt idx="1457">
                  <c:v>ply </c:v>
                </c:pt>
                <c:pt idx="1458">
                  <c:v>stria </c:v>
                </c:pt>
                <c:pt idx="1459">
                  <c:v>wave </c:v>
                </c:pt>
                <c:pt idx="1460">
                  <c:v>amacrine </c:v>
                </c:pt>
                <c:pt idx="1461">
                  <c:v>starve </c:v>
                </c:pt>
                <c:pt idx="1462">
                  <c:v>sort </c:v>
                </c:pt>
                <c:pt idx="1463">
                  <c:v>broad </c:v>
                </c:pt>
                <c:pt idx="1464">
                  <c:v>epidermoid </c:v>
                </c:pt>
                <c:pt idx="1465">
                  <c:v>feel </c:v>
                </c:pt>
                <c:pt idx="1466">
                  <c:v>indebted </c:v>
                </c:pt>
                <c:pt idx="1467">
                  <c:v>misexpressing </c:v>
                </c:pt>
                <c:pt idx="1468">
                  <c:v>occlusive </c:v>
                </c:pt>
                <c:pt idx="1469">
                  <c:v>preexist </c:v>
                </c:pt>
                <c:pt idx="1470">
                  <c:v>somite </c:v>
                </c:pt>
                <c:pt idx="1471">
                  <c:v>unreported </c:v>
                </c:pt>
                <c:pt idx="1472">
                  <c:v>intervene </c:v>
                </c:pt>
                <c:pt idx="1473">
                  <c:v>oligosaccharyl </c:v>
                </c:pt>
                <c:pt idx="1474">
                  <c:v>incline </c:v>
                </c:pt>
                <c:pt idx="1475">
                  <c:v>cycle </c:v>
                </c:pt>
                <c:pt idx="1476">
                  <c:v>bright </c:v>
                </c:pt>
                <c:pt idx="1477">
                  <c:v>calcitonin </c:v>
                </c:pt>
                <c:pt idx="1478">
                  <c:v>prehybridized </c:v>
                </c:pt>
                <c:pt idx="1479">
                  <c:v>sufficient </c:v>
                </c:pt>
                <c:pt idx="1480">
                  <c:v>synapsing </c:v>
                </c:pt>
                <c:pt idx="1481">
                  <c:v>illuminate </c:v>
                </c:pt>
                <c:pt idx="1482">
                  <c:v>cop </c:v>
                </c:pt>
                <c:pt idx="1483">
                  <c:v>erythropoiesis </c:v>
                </c:pt>
                <c:pt idx="1484">
                  <c:v>overwhelm </c:v>
                </c:pt>
                <c:pt idx="1485">
                  <c:v>transcriptase </c:v>
                </c:pt>
                <c:pt idx="1486">
                  <c:v>rock </c:v>
                </c:pt>
                <c:pt idx="1487">
                  <c:v>neonate </c:v>
                </c:pt>
                <c:pt idx="1488">
                  <c:v>remodelling </c:v>
                </c:pt>
                <c:pt idx="1489">
                  <c:v>t2rs </c:v>
                </c:pt>
                <c:pt idx="1490">
                  <c:v>heparinized </c:v>
                </c:pt>
                <c:pt idx="1491">
                  <c:v>erase </c:v>
                </c:pt>
                <c:pt idx="1492">
                  <c:v>guanine </c:v>
                </c:pt>
                <c:pt idx="1493">
                  <c:v>kumamolisin </c:v>
                </c:pt>
                <c:pt idx="1494">
                  <c:v>overexpressing </c:v>
                </c:pt>
                <c:pt idx="1495">
                  <c:v>reexamine </c:v>
                </c:pt>
                <c:pt idx="1496">
                  <c:v>rename </c:v>
                </c:pt>
                <c:pt idx="1497">
                  <c:v>responses </c:v>
                </c:pt>
                <c:pt idx="1498">
                  <c:v>unannotated </c:v>
                </c:pt>
                <c:pt idx="1499">
                  <c:v>accept </c:v>
                </c:pt>
                <c:pt idx="1500">
                  <c:v>found </c:v>
                </c:pt>
                <c:pt idx="1501">
                  <c:v>liken </c:v>
                </c:pt>
                <c:pt idx="1502">
                  <c:v>pinpoint </c:v>
                </c:pt>
                <c:pt idx="1503">
                  <c:v>seven </c:v>
                </c:pt>
                <c:pt idx="1504">
                  <c:v>tune </c:v>
                </c:pt>
                <c:pt idx="1505">
                  <c:v>urinate </c:v>
                </c:pt>
                <c:pt idx="1506">
                  <c:v>gate </c:v>
                </c:pt>
                <c:pt idx="1507">
                  <c:v>hexokinase </c:v>
                </c:pt>
                <c:pt idx="1508">
                  <c:v>keratinize </c:v>
                </c:pt>
                <c:pt idx="1509">
                  <c:v>challenge </c:v>
                </c:pt>
                <c:pt idx="1510">
                  <c:v>contradict </c:v>
                </c:pt>
                <c:pt idx="1511">
                  <c:v>detoxify </c:v>
                </c:pt>
                <c:pt idx="1512">
                  <c:v>liposomes </c:v>
                </c:pt>
                <c:pt idx="1513">
                  <c:v>repute </c:v>
                </c:pt>
                <c:pt idx="1514">
                  <c:v>plat </c:v>
                </c:pt>
                <c:pt idx="1515">
                  <c:v>store </c:v>
                </c:pt>
                <c:pt idx="1516">
                  <c:v>train </c:v>
                </c:pt>
                <c:pt idx="1517">
                  <c:v>damage </c:v>
                </c:pt>
                <c:pt idx="1518">
                  <c:v>deactivate </c:v>
                </c:pt>
                <c:pt idx="1519">
                  <c:v>synapse </c:v>
                </c:pt>
                <c:pt idx="1520">
                  <c:v>guide </c:v>
                </c:pt>
                <c:pt idx="1521">
                  <c:v>olfactory </c:v>
                </c:pt>
                <c:pt idx="1522">
                  <c:v>microarray </c:v>
                </c:pt>
                <c:pt idx="1523">
                  <c:v>overnight </c:v>
                </c:pt>
                <c:pt idx="1524">
                  <c:v>integrin </c:v>
                </c:pt>
                <c:pt idx="1525">
                  <c:v>simplify </c:v>
                </c:pt>
                <c:pt idx="1526">
                  <c:v>ambulate </c:v>
                </c:pt>
                <c:pt idx="1527">
                  <c:v>exacerbate </c:v>
                </c:pt>
                <c:pt idx="1528">
                  <c:v>homo-oligomerize </c:v>
                </c:pt>
                <c:pt idx="1529">
                  <c:v>opsin </c:v>
                </c:pt>
                <c:pt idx="1530">
                  <c:v>alveolar </c:v>
                </c:pt>
                <c:pt idx="1531">
                  <c:v>myoid </c:v>
                </c:pt>
                <c:pt idx="1532">
                  <c:v>realize </c:v>
                </c:pt>
                <c:pt idx="1533">
                  <c:v>update </c:v>
                </c:pt>
                <c:pt idx="1534">
                  <c:v>kinases </c:v>
                </c:pt>
                <c:pt idx="1535">
                  <c:v>herein </c:v>
                </c:pt>
                <c:pt idx="1536">
                  <c:v>round </c:v>
                </c:pt>
                <c:pt idx="1537">
                  <c:v>speed </c:v>
                </c:pt>
                <c:pt idx="1538">
                  <c:v>resuspend </c:v>
                </c:pt>
                <c:pt idx="1539">
                  <c:v>nuclei </c:v>
                </c:pt>
                <c:pt idx="1540">
                  <c:v>nurse </c:v>
                </c:pt>
                <c:pt idx="1541">
                  <c:v>rare </c:v>
                </c:pt>
                <c:pt idx="1542">
                  <c:v>annexin </c:v>
                </c:pt>
                <c:pt idx="1543">
                  <c:v>heterozygotes </c:v>
                </c:pt>
                <c:pt idx="1544">
                  <c:v>passaged </c:v>
                </c:pt>
                <c:pt idx="1545">
                  <c:v>exceed </c:v>
                </c:pt>
                <c:pt idx="1546">
                  <c:v>rear </c:v>
                </c:pt>
                <c:pt idx="1547">
                  <c:v>adipocytes </c:v>
                </c:pt>
                <c:pt idx="1548">
                  <c:v>elaborate </c:v>
                </c:pt>
                <c:pt idx="1549">
                  <c:v>dig </c:v>
                </c:pt>
                <c:pt idx="1550">
                  <c:v>mut </c:v>
                </c:pt>
                <c:pt idx="1551">
                  <c:v>pigmentosa </c:v>
                </c:pt>
                <c:pt idx="1552">
                  <c:v>transcripts </c:v>
                </c:pt>
                <c:pt idx="1553">
                  <c:v>emulsify </c:v>
                </c:pt>
                <c:pt idx="1554">
                  <c:v>mid </c:v>
                </c:pt>
                <c:pt idx="1555">
                  <c:v>nest </c:v>
                </c:pt>
                <c:pt idx="1556">
                  <c:v>approximate </c:v>
                </c:pt>
                <c:pt idx="1557">
                  <c:v>dim </c:v>
                </c:pt>
                <c:pt idx="1558">
                  <c:v>inner </c:v>
                </c:pt>
                <c:pt idx="1559">
                  <c:v>thioglycollate </c:v>
                </c:pt>
                <c:pt idx="1560">
                  <c:v>a-fork </c:v>
                </c:pt>
                <c:pt idx="1561">
                  <c:v>receptors </c:v>
                </c:pt>
                <c:pt idx="1562">
                  <c:v>compute </c:v>
                </c:pt>
                <c:pt idx="1563">
                  <c:v>calcineurin </c:v>
                </c:pt>
                <c:pt idx="1564">
                  <c:v>signify </c:v>
                </c:pt>
                <c:pt idx="1565">
                  <c:v>weak </c:v>
                </c:pt>
                <c:pt idx="1566">
                  <c:v>offer </c:v>
                </c:pt>
                <c:pt idx="1567">
                  <c:v>reproduce </c:v>
                </c:pt>
                <c:pt idx="1568">
                  <c:v>emanate </c:v>
                </c:pt>
                <c:pt idx="1569">
                  <c:v>arrowheads </c:v>
                </c:pt>
                <c:pt idx="1570">
                  <c:v>condemn </c:v>
                </c:pt>
                <c:pt idx="1571">
                  <c:v>dictyate </c:v>
                </c:pt>
                <c:pt idx="1572">
                  <c:v>ectoturbinate </c:v>
                </c:pt>
                <c:pt idx="1573">
                  <c:v>extinguish </c:v>
                </c:pt>
                <c:pt idx="1574">
                  <c:v>haploid </c:v>
                </c:pt>
                <c:pt idx="1575">
                  <c:v>hemoglobinized </c:v>
                </c:pt>
                <c:pt idx="1576">
                  <c:v>immunofluorescent </c:v>
                </c:pt>
                <c:pt idx="1577">
                  <c:v>inflate </c:v>
                </c:pt>
                <c:pt idx="1578">
                  <c:v>nontransplanted </c:v>
                </c:pt>
                <c:pt idx="1579">
                  <c:v>relocalized </c:v>
                </c:pt>
                <c:pt idx="1580">
                  <c:v>sibling </c:v>
                </c:pt>
                <c:pt idx="1581">
                  <c:v>trypanosomes </c:v>
                </c:pt>
                <c:pt idx="1582">
                  <c:v>microscopic </c:v>
                </c:pt>
                <c:pt idx="1583">
                  <c:v>oleate </c:v>
                </c:pt>
                <c:pt idx="1584">
                  <c:v>symptoms </c:v>
                </c:pt>
                <c:pt idx="1585">
                  <c:v>threshold </c:v>
                </c:pt>
                <c:pt idx="1586">
                  <c:v>gamma </c:v>
                </c:pt>
                <c:pt idx="1587">
                  <c:v>propel </c:v>
                </c:pt>
                <c:pt idx="1588">
                  <c:v>adapt </c:v>
                </c:pt>
                <c:pt idx="1589">
                  <c:v>mate </c:v>
                </c:pt>
                <c:pt idx="1590">
                  <c:v>depress </c:v>
                </c:pt>
                <c:pt idx="1591">
                  <c:v>canalicular </c:v>
                </c:pt>
                <c:pt idx="1592">
                  <c:v>chondrocyte </c:v>
                </c:pt>
                <c:pt idx="1593">
                  <c:v>digit </c:v>
                </c:pt>
                <c:pt idx="1594">
                  <c:v>hyperproliferating </c:v>
                </c:pt>
                <c:pt idx="1595">
                  <c:v>later </c:v>
                </c:pt>
                <c:pt idx="1596">
                  <c:v>lob </c:v>
                </c:pt>
                <c:pt idx="1597">
                  <c:v>lock </c:v>
                </c:pt>
                <c:pt idx="1598">
                  <c:v>longus </c:v>
                </c:pt>
                <c:pt idx="1599">
                  <c:v>loose </c:v>
                </c:pt>
                <c:pt idx="1600">
                  <c:v>post </c:v>
                </c:pt>
                <c:pt idx="1601">
                  <c:v>prevail </c:v>
                </c:pt>
                <c:pt idx="1602">
                  <c:v>recreate </c:v>
                </c:pt>
                <c:pt idx="1603">
                  <c:v>stellate </c:v>
                </c:pt>
                <c:pt idx="1604">
                  <c:v>catalepsy </c:v>
                </c:pt>
                <c:pt idx="1605">
                  <c:v>lean </c:v>
                </c:pt>
                <c:pt idx="1606">
                  <c:v>norvegus </c:v>
                </c:pt>
                <c:pt idx="1607">
                  <c:v>phase </c:v>
                </c:pt>
                <c:pt idx="1608">
                  <c:v>stutter </c:v>
                </c:pt>
                <c:pt idx="1609">
                  <c:v>regenerate </c:v>
                </c:pt>
                <c:pt idx="1610">
                  <c:v>demarcate </c:v>
                </c:pt>
                <c:pt idx="1611">
                  <c:v>shuffle </c:v>
                </c:pt>
                <c:pt idx="1612">
                  <c:v>bundle </c:v>
                </c:pt>
                <c:pt idx="1613">
                  <c:v>cornified </c:v>
                </c:pt>
                <c:pt idx="1614">
                  <c:v>infiltrate </c:v>
                </c:pt>
                <c:pt idx="1615">
                  <c:v>neurites </c:v>
                </c:pt>
                <c:pt idx="1616">
                  <c:v>birth </c:v>
                </c:pt>
                <c:pt idx="1617">
                  <c:v>myoglobin </c:v>
                </c:pt>
                <c:pt idx="1618">
                  <c:v>normalise </c:v>
                </c:pt>
                <c:pt idx="1619">
                  <c:v>opposite </c:v>
                </c:pt>
                <c:pt idx="1620">
                  <c:v>opsins </c:v>
                </c:pt>
                <c:pt idx="1621">
                  <c:v>script </c:v>
                </c:pt>
                <c:pt idx="1622">
                  <c:v>tie </c:v>
                </c:pt>
                <c:pt idx="1623">
                  <c:v>unsynapsed </c:v>
                </c:pt>
                <c:pt idx="1624">
                  <c:v>oocytes </c:v>
                </c:pt>
                <c:pt idx="1625">
                  <c:v>solid </c:v>
                </c:pt>
                <c:pt idx="1626">
                  <c:v>abandon </c:v>
                </c:pt>
                <c:pt idx="1627">
                  <c:v>bidentified </c:v>
                </c:pt>
                <c:pt idx="1628">
                  <c:v>cidentified </c:v>
                </c:pt>
                <c:pt idx="1629">
                  <c:v>cone </c:v>
                </c:pt>
                <c:pt idx="1630">
                  <c:v>dominant </c:v>
                </c:pt>
                <c:pt idx="1631">
                  <c:v>expression </c:v>
                </c:pt>
                <c:pt idx="1632">
                  <c:v>forelimbs </c:v>
                </c:pt>
                <c:pt idx="1633">
                  <c:v>hypothermia </c:v>
                </c:pt>
                <c:pt idx="1634">
                  <c:v>misshaped </c:v>
                </c:pt>
                <c:pt idx="1635">
                  <c:v>neomycin </c:v>
                </c:pt>
                <c:pt idx="1636">
                  <c:v>nonobese </c:v>
                </c:pt>
                <c:pt idx="1637">
                  <c:v>phenocopying </c:v>
                </c:pt>
                <c:pt idx="1638">
                  <c:v>syndromes </c:v>
                </c:pt>
                <c:pt idx="1639">
                  <c:v>transcriptional </c:v>
                </c:pt>
                <c:pt idx="1640">
                  <c:v>vacate </c:v>
                </c:pt>
                <c:pt idx="1641">
                  <c:v>various </c:v>
                </c:pt>
                <c:pt idx="1642">
                  <c:v># </c:v>
                </c:pt>
                <c:pt idx="1643">
                  <c:v>melanocytes </c:v>
                </c:pt>
                <c:pt idx="1644">
                  <c:v>eightfold </c:v>
                </c:pt>
                <c:pt idx="1645">
                  <c:v>gray </c:v>
                </c:pt>
                <c:pt idx="1646">
                  <c:v>penetrate </c:v>
                </c:pt>
                <c:pt idx="1647">
                  <c:v>trans </c:v>
                </c:pt>
                <c:pt idx="1648">
                  <c:v>electron </c:v>
                </c:pt>
                <c:pt idx="1649">
                  <c:v>resistant </c:v>
                </c:pt>
                <c:pt idx="1650">
                  <c:v>circumscribe </c:v>
                </c:pt>
                <c:pt idx="1651">
                  <c:v>cyclohexamide </c:v>
                </c:pt>
                <c:pt idx="1652">
                  <c:v>cyclophilin </c:v>
                </c:pt>
                <c:pt idx="1653">
                  <c:v>discount </c:v>
                </c:pt>
                <c:pt idx="1654">
                  <c:v>domed </c:v>
                </c:pt>
                <c:pt idx="1655">
                  <c:v>doublesex </c:v>
                </c:pt>
                <c:pt idx="1656">
                  <c:v>extreme </c:v>
                </c:pt>
                <c:pt idx="1657">
                  <c:v>heterogeneous </c:v>
                </c:pt>
                <c:pt idx="1658">
                  <c:v>involucrin </c:v>
                </c:pt>
                <c:pt idx="1659">
                  <c:v>lengthen </c:v>
                </c:pt>
                <c:pt idx="1660">
                  <c:v>method </c:v>
                </c:pt>
                <c:pt idx="1661">
                  <c:v>power </c:v>
                </c:pt>
                <c:pt idx="1662">
                  <c:v>revise </c:v>
                </c:pt>
                <c:pt idx="1663">
                  <c:v>triglycerides </c:v>
                </c:pt>
                <c:pt idx="1664">
                  <c:v>subunit </c:v>
                </c:pt>
                <c:pt idx="1665">
                  <c:v>cast </c:v>
                </c:pt>
                <c:pt idx="1666">
                  <c:v>unphagocytosed </c:v>
                </c:pt>
                <c:pt idx="1667">
                  <c:v>plan </c:v>
                </c:pt>
                <c:pt idx="1668">
                  <c:v>slip </c:v>
                </c:pt>
                <c:pt idx="1669">
                  <c:v>orthologues </c:v>
                </c:pt>
                <c:pt idx="1670">
                  <c:v>adhere </c:v>
                </c:pt>
                <c:pt idx="1671">
                  <c:v>send </c:v>
                </c:pt>
                <c:pt idx="1672">
                  <c:v>embryogenesis </c:v>
                </c:pt>
                <c:pt idx="1673">
                  <c:v>commence </c:v>
                </c:pt>
                <c:pt idx="1674">
                  <c:v>provoke </c:v>
                </c:pt>
                <c:pt idx="1675">
                  <c:v>endosome </c:v>
                </c:pt>
                <c:pt idx="1676">
                  <c:v>calibrate </c:v>
                </c:pt>
                <c:pt idx="1677">
                  <c:v>conform </c:v>
                </c:pt>
                <c:pt idx="1678">
                  <c:v>phagocytose </c:v>
                </c:pt>
                <c:pt idx="1679">
                  <c:v>reprogramming </c:v>
                </c:pt>
                <c:pt idx="1680">
                  <c:v>diploid </c:v>
                </c:pt>
                <c:pt idx="1681">
                  <c:v>house </c:v>
                </c:pt>
                <c:pt idx="1682">
                  <c:v>spot </c:v>
                </c:pt>
                <c:pt idx="1683">
                  <c:v>noggin </c:v>
                </c:pt>
                <c:pt idx="1684">
                  <c:v>gambiae </c:v>
                </c:pt>
                <c:pt idx="1685">
                  <c:v>origins </c:v>
                </c:pt>
                <c:pt idx="1686">
                  <c:v>domain </c:v>
                </c:pt>
                <c:pt idx="1687">
                  <c:v>int </c:v>
                </c:pt>
                <c:pt idx="1688">
                  <c:v>move </c:v>
                </c:pt>
                <c:pt idx="1689">
                  <c:v>multimerise </c:v>
                </c:pt>
                <c:pt idx="1690">
                  <c:v>override </c:v>
                </c:pt>
                <c:pt idx="1691">
                  <c:v>prostaglandin </c:v>
                </c:pt>
                <c:pt idx="1692">
                  <c:v>sphingolipid </c:v>
                </c:pt>
                <c:pt idx="1693">
                  <c:v>tolerance </c:v>
                </c:pt>
                <c:pt idx="1694">
                  <c:v>typify </c:v>
                </c:pt>
                <c:pt idx="1695">
                  <c:v>unexplored </c:v>
                </c:pt>
                <c:pt idx="1696">
                  <c:v>extrude </c:v>
                </c:pt>
                <c:pt idx="1697">
                  <c:v>chicken </c:v>
                </c:pt>
                <c:pt idx="1698">
                  <c:v>lysed </c:v>
                </c:pt>
                <c:pt idx="1699">
                  <c:v>undeveloped </c:v>
                </c:pt>
                <c:pt idx="1700">
                  <c:v>lysosomes </c:v>
                </c:pt>
                <c:pt idx="1701">
                  <c:v>close </c:v>
                </c:pt>
                <c:pt idx="1702">
                  <c:v>all </c:v>
                </c:pt>
                <c:pt idx="1703">
                  <c:v>battenin </c:v>
                </c:pt>
                <c:pt idx="1704">
                  <c:v>bin </c:v>
                </c:pt>
                <c:pt idx="1705">
                  <c:v>border </c:v>
                </c:pt>
                <c:pt idx="1706">
                  <c:v>cytosine </c:v>
                </c:pt>
                <c:pt idx="1707">
                  <c:v>deoxynucleotide </c:v>
                </c:pt>
                <c:pt idx="1708">
                  <c:v>diaphragms </c:v>
                </c:pt>
                <c:pt idx="1709">
                  <c:v>dose </c:v>
                </c:pt>
                <c:pt idx="1710">
                  <c:v>downregultaed </c:v>
                </c:pt>
                <c:pt idx="1711">
                  <c:v>equalize </c:v>
                </c:pt>
                <c:pt idx="1712">
                  <c:v>fly </c:v>
                </c:pt>
                <c:pt idx="1713">
                  <c:v>footprinting </c:v>
                </c:pt>
                <c:pt idx="1714">
                  <c:v>hamper </c:v>
                </c:pt>
                <c:pt idx="1715">
                  <c:v>hash </c:v>
                </c:pt>
                <c:pt idx="1716">
                  <c:v>hygromycin </c:v>
                </c:pt>
                <c:pt idx="1717">
                  <c:v>ikaros </c:v>
                </c:pt>
                <c:pt idx="1718">
                  <c:v>interstrain </c:v>
                </c:pt>
                <c:pt idx="1719">
                  <c:v>justify </c:v>
                </c:pt>
                <c:pt idx="1720">
                  <c:v>m1 </c:v>
                </c:pt>
                <c:pt idx="1721">
                  <c:v>mandate </c:v>
                </c:pt>
                <c:pt idx="1722">
                  <c:v>mislead </c:v>
                </c:pt>
                <c:pt idx="1723">
                  <c:v>nematodes </c:v>
                </c:pt>
                <c:pt idx="1724">
                  <c:v>nonpolarized </c:v>
                </c:pt>
                <c:pt idx="1725">
                  <c:v>phenotype </c:v>
                </c:pt>
                <c:pt idx="1726">
                  <c:v>quinine </c:v>
                </c:pt>
                <c:pt idx="1727">
                  <c:v>rearrange </c:v>
                </c:pt>
                <c:pt idx="1728">
                  <c:v>retard </c:v>
                </c:pt>
                <c:pt idx="1729">
                  <c:v>saccharin </c:v>
                </c:pt>
                <c:pt idx="1730">
                  <c:v>shortcoming </c:v>
                </c:pt>
                <c:pt idx="1731">
                  <c:v>slight </c:v>
                </c:pt>
                <c:pt idx="1732">
                  <c:v>standardise </c:v>
                </c:pt>
                <c:pt idx="1733">
                  <c:v>suckle </c:v>
                </c:pt>
                <c:pt idx="1734">
                  <c:v>toothless </c:v>
                </c:pt>
                <c:pt idx="1735">
                  <c:v>tot </c:v>
                </c:pt>
                <c:pt idx="1736">
                  <c:v>unclustered </c:v>
                </c:pt>
                <c:pt idx="1737">
                  <c:v>uncontaminated </c:v>
                </c:pt>
                <c:pt idx="1738">
                  <c:v>uncoordinated </c:v>
                </c:pt>
                <c:pt idx="1739">
                  <c:v>uncut </c:v>
                </c:pt>
                <c:pt idx="1740">
                  <c:v>undetermined </c:v>
                </c:pt>
                <c:pt idx="1741">
                  <c:v>undigested </c:v>
                </c:pt>
                <c:pt idx="1742">
                  <c:v>vascular </c:v>
                </c:pt>
                <c:pt idx="1743">
                  <c:v>candidate </c:v>
                </c:pt>
                <c:pt idx="1744">
                  <c:v>confound </c:v>
                </c:pt>
                <c:pt idx="1745">
                  <c:v>nylon </c:v>
                </c:pt>
                <c:pt idx="1746">
                  <c:v>recircularized </c:v>
                </c:pt>
                <c:pt idx="1747">
                  <c:v>apoptosis </c:v>
                </c:pt>
                <c:pt idx="1748">
                  <c:v>reprobing </c:v>
                </c:pt>
                <c:pt idx="1749">
                  <c:v>minus </c:v>
                </c:pt>
                <c:pt idx="1750">
                  <c:v>lymphocyte </c:v>
                </c:pt>
                <c:pt idx="1751">
                  <c:v>molecules </c:v>
                </c:pt>
                <c:pt idx="1752">
                  <c:v>antigen </c:v>
                </c:pt>
                <c:pt idx="1753">
                  <c:v>carotid </c:v>
                </c:pt>
                <c:pt idx="1754">
                  <c:v>unmask </c:v>
                </c:pt>
                <c:pt idx="1755">
                  <c:v>elute </c:v>
                </c:pt>
                <c:pt idx="1756">
                  <c:v>displacement </c:v>
                </c:pt>
                <c:pt idx="1757">
                  <c:v>amongst </c:v>
                </c:pt>
                <c:pt idx="1758">
                  <c:v>disturb </c:v>
                </c:pt>
                <c:pt idx="1759">
                  <c:v>lipid </c:v>
                </c:pt>
                <c:pt idx="1760">
                  <c:v>slow </c:v>
                </c:pt>
                <c:pt idx="1761">
                  <c:v>boil </c:v>
                </c:pt>
                <c:pt idx="1762">
                  <c:v>irradiate </c:v>
                </c:pt>
                <c:pt idx="1763">
                  <c:v>abundant </c:v>
                </c:pt>
                <c:pt idx="1764">
                  <c:v>coprecipitates </c:v>
                </c:pt>
                <c:pt idx="1765">
                  <c:v>desynapsed </c:v>
                </c:pt>
                <c:pt idx="1766">
                  <c:v>ligands </c:v>
                </c:pt>
                <c:pt idx="1767">
                  <c:v>filter </c:v>
                </c:pt>
                <c:pt idx="1768">
                  <c:v>zinc </c:v>
                </c:pt>
                <c:pt idx="1769">
                  <c:v>outbred </c:v>
                </c:pt>
                <c:pt idx="1770">
                  <c:v>invaginate </c:v>
                </c:pt>
                <c:pt idx="1771">
                  <c:v>triglyceride </c:v>
                </c:pt>
                <c:pt idx="1772">
                  <c:v>brake </c:v>
                </c:pt>
                <c:pt idx="1773">
                  <c:v>cellular </c:v>
                </c:pt>
                <c:pt idx="1774">
                  <c:v>denaturating </c:v>
                </c:pt>
                <c:pt idx="1775">
                  <c:v>intracellular </c:v>
                </c:pt>
                <c:pt idx="1776">
                  <c:v>isozymes </c:v>
                </c:pt>
                <c:pt idx="1777">
                  <c:v>rectify </c:v>
                </c:pt>
                <c:pt idx="1778">
                  <c:v>unconditioned </c:v>
                </c:pt>
                <c:pt idx="1779">
                  <c:v>immature </c:v>
                </c:pt>
                <c:pt idx="1780">
                  <c:v>decouple </c:v>
                </c:pt>
                <c:pt idx="1781">
                  <c:v>etoposide </c:v>
                </c:pt>
                <c:pt idx="1782">
                  <c:v>synchronize </c:v>
                </c:pt>
                <c:pt idx="1783">
                  <c:v>furred </c:v>
                </c:pt>
                <c:pt idx="1784">
                  <c:v>moribund </c:v>
                </c:pt>
                <c:pt idx="1785">
                  <c:v>cassettes </c:v>
                </c:pt>
                <c:pt idx="1786">
                  <c:v>oligo </c:v>
                </c:pt>
                <c:pt idx="1787">
                  <c:v>unesterified </c:v>
                </c:pt>
                <c:pt idx="1788">
                  <c:v>mimic </c:v>
                </c:pt>
                <c:pt idx="1789">
                  <c:v>co-cultured </c:v>
                </c:pt>
                <c:pt idx="1790">
                  <c:v>lineages </c:v>
                </c:pt>
                <c:pt idx="1791">
                  <c:v>alternate </c:v>
                </c:pt>
                <c:pt idx="1792">
                  <c:v>destroy </c:v>
                </c:pt>
                <c:pt idx="1793">
                  <c:v>ignore </c:v>
                </c:pt>
                <c:pt idx="1794">
                  <c:v>import </c:v>
                </c:pt>
                <c:pt idx="1795">
                  <c:v>maximize </c:v>
                </c:pt>
                <c:pt idx="1796">
                  <c:v>databases </c:v>
                </c:pt>
                <c:pt idx="1797">
                  <c:v>agree </c:v>
                </c:pt>
                <c:pt idx="1798">
                  <c:v>burden </c:v>
                </c:pt>
                <c:pt idx="1799">
                  <c:v>intermated </c:v>
                </c:pt>
                <c:pt idx="1800">
                  <c:v>gst-ldzip </c:v>
                </c:pt>
                <c:pt idx="1801">
                  <c:v>tropomyosins </c:v>
                </c:pt>
                <c:pt idx="1802">
                  <c:v>tropicalis </c:v>
                </c:pt>
                <c:pt idx="1803">
                  <c:v>immunise </c:v>
                </c:pt>
                <c:pt idx="1804">
                  <c:v>unsorted </c:v>
                </c:pt>
                <c:pt idx="1805">
                  <c:v>noncoding </c:v>
                </c:pt>
                <c:pt idx="1806">
                  <c:v>glucokinase </c:v>
                </c:pt>
                <c:pt idx="1807">
                  <c:v>afford </c:v>
                </c:pt>
                <c:pt idx="1808">
                  <c:v>breakdown </c:v>
                </c:pt>
                <c:pt idx="1809">
                  <c:v>near </c:v>
                </c:pt>
                <c:pt idx="1810">
                  <c:v>constitute </c:v>
                </c:pt>
                <c:pt idx="1811">
                  <c:v>physarolisin </c:v>
                </c:pt>
                <c:pt idx="1812">
                  <c:v>remember </c:v>
                </c:pt>
                <c:pt idx="1813">
                  <c:v>photograph </c:v>
                </c:pt>
                <c:pt idx="1814">
                  <c:v>maskin </c:v>
                </c:pt>
                <c:pt idx="1815">
                  <c:v>anesthetize </c:v>
                </c:pt>
                <c:pt idx="1816">
                  <c:v>save </c:v>
                </c:pt>
                <c:pt idx="1817">
                  <c:v>automate </c:v>
                </c:pt>
                <c:pt idx="1818">
                  <c:v>swell </c:v>
                </c:pt>
                <c:pt idx="1819">
                  <c:v>oxidize </c:v>
                </c:pt>
                <c:pt idx="1820">
                  <c:v>temper </c:v>
                </c:pt>
                <c:pt idx="1821">
                  <c:v>centrifuge </c:v>
                </c:pt>
                <c:pt idx="1822">
                  <c:v>nucleosomes </c:v>
                </c:pt>
                <c:pt idx="1823">
                  <c:v>laevis </c:v>
                </c:pt>
                <c:pt idx="1824">
                  <c:v>unrewarded </c:v>
                </c:pt>
                <c:pt idx="1825">
                  <c:v>glutamine </c:v>
                </c:pt>
                <c:pt idx="1826">
                  <c:v>tyrosine </c:v>
                </c:pt>
                <c:pt idx="1827">
                  <c:v>pay </c:v>
                </c:pt>
                <c:pt idx="1828">
                  <c:v>introgressed </c:v>
                </c:pt>
                <c:pt idx="1829">
                  <c:v>collaborate </c:v>
                </c:pt>
                <c:pt idx="1830">
                  <c:v>susceptibility </c:v>
                </c:pt>
                <c:pt idx="1831">
                  <c:v>disorient </c:v>
                </c:pt>
                <c:pt idx="1832">
                  <c:v>immerse </c:v>
                </c:pt>
                <c:pt idx="1833">
                  <c:v>grasp </c:v>
                </c:pt>
                <c:pt idx="1834">
                  <c:v>achiasmate </c:v>
                </c:pt>
                <c:pt idx="1835">
                  <c:v>birthdating </c:v>
                </c:pt>
                <c:pt idx="1836">
                  <c:v>colabeled </c:v>
                </c:pt>
                <c:pt idx="1837">
                  <c:v>indicative </c:v>
                </c:pt>
                <c:pt idx="1838">
                  <c:v>redirect </c:v>
                </c:pt>
                <c:pt idx="1839">
                  <c:v>stay </c:v>
                </c:pt>
                <c:pt idx="1840">
                  <c:v>bromid </c:v>
                </c:pt>
                <c:pt idx="1841">
                  <c:v>exchange </c:v>
                </c:pt>
                <c:pt idx="1842">
                  <c:v>filaggrin </c:v>
                </c:pt>
                <c:pt idx="1843">
                  <c:v>leptin </c:v>
                </c:pt>
                <c:pt idx="1844">
                  <c:v>plus </c:v>
                </c:pt>
                <c:pt idx="1845">
                  <c:v>unpredicted </c:v>
                </c:pt>
                <c:pt idx="1846">
                  <c:v>aspects </c:v>
                </c:pt>
                <c:pt idx="1847">
                  <c:v>traverse </c:v>
                </c:pt>
                <c:pt idx="1848">
                  <c:v>tet </c:v>
                </c:pt>
                <c:pt idx="1849">
                  <c:v>externa </c:v>
                </c:pt>
                <c:pt idx="1850">
                  <c:v>blastocysts </c:v>
                </c:pt>
                <c:pt idx="1851">
                  <c:v>cotransfected </c:v>
                </c:pt>
                <c:pt idx="1852">
                  <c:v>fertilise </c:v>
                </c:pt>
                <c:pt idx="1853">
                  <c:v>variegate </c:v>
                </c:pt>
                <c:pt idx="1854">
                  <c:v>downregulating </c:v>
                </c:pt>
                <c:pt idx="1855">
                  <c:v>relay </c:v>
                </c:pt>
                <c:pt idx="1856">
                  <c:v>apolipoproteins </c:v>
                </c:pt>
                <c:pt idx="1857">
                  <c:v>contest </c:v>
                </c:pt>
                <c:pt idx="1858">
                  <c:v>cytoplasm </c:v>
                </c:pt>
                <c:pt idx="1859">
                  <c:v>deform </c:v>
                </c:pt>
                <c:pt idx="1860">
                  <c:v>entire </c:v>
                </c:pt>
                <c:pt idx="1861">
                  <c:v>formate </c:v>
                </c:pt>
                <c:pt idx="1862">
                  <c:v>glutathione </c:v>
                </c:pt>
                <c:pt idx="1863">
                  <c:v>heal </c:v>
                </c:pt>
                <c:pt idx="1864">
                  <c:v>hypertrophy </c:v>
                </c:pt>
                <c:pt idx="1865">
                  <c:v>integrins </c:v>
                </c:pt>
                <c:pt idx="1866">
                  <c:v>mesenchyme </c:v>
                </c:pt>
                <c:pt idx="1867">
                  <c:v>nearby </c:v>
                </c:pt>
                <c:pt idx="1868">
                  <c:v>paralogous </c:v>
                </c:pt>
                <c:pt idx="1869">
                  <c:v>tilt </c:v>
                </c:pt>
                <c:pt idx="1870">
                  <c:v>unbranched </c:v>
                </c:pt>
                <c:pt idx="1871">
                  <c:v>uterus </c:v>
                </c:pt>
                <c:pt idx="1872">
                  <c:v>actin </c:v>
                </c:pt>
                <c:pt idx="1873">
                  <c:v>explanted </c:v>
                </c:pt>
                <c:pt idx="1874">
                  <c:v>survival </c:v>
                </c:pt>
                <c:pt idx="1875">
                  <c:v>uncleared </c:v>
                </c:pt>
                <c:pt idx="1876">
                  <c:v>pathfinding </c:v>
                </c:pt>
                <c:pt idx="1877">
                  <c:v>bromide </c:v>
                </c:pt>
                <c:pt idx="1878">
                  <c:v>sacrifice </c:v>
                </c:pt>
                <c:pt idx="1879">
                  <c:v>expedite </c:v>
                </c:pt>
                <c:pt idx="1880">
                  <c:v>microtubules </c:v>
                </c:pt>
                <c:pt idx="1881">
                  <c:v>wish </c:v>
                </c:pt>
                <c:pt idx="1882">
                  <c:v>attract </c:v>
                </c:pt>
                <c:pt idx="1883">
                  <c:v>hundred </c:v>
                </c:pt>
                <c:pt idx="1884">
                  <c:v>thrombus </c:v>
                </c:pt>
                <c:pt idx="1885">
                  <c:v>interleave </c:v>
                </c:pt>
                <c:pt idx="1886">
                  <c:v>cobalt </c:v>
                </c:pt>
                <c:pt idx="1887">
                  <c:v>culminate </c:v>
                </c:pt>
                <c:pt idx="1888">
                  <c:v>cytochrome </c:v>
                </c:pt>
                <c:pt idx="1889">
                  <c:v>dementia </c:v>
                </c:pt>
                <c:pt idx="1890">
                  <c:v>hindlimbs </c:v>
                </c:pt>
                <c:pt idx="1891">
                  <c:v>limbs </c:v>
                </c:pt>
                <c:pt idx="1892">
                  <c:v>phosphodiesterase </c:v>
                </c:pt>
                <c:pt idx="1893">
                  <c:v>osteoid </c:v>
                </c:pt>
                <c:pt idx="1894">
                  <c:v>permute </c:v>
                </c:pt>
                <c:pt idx="1895">
                  <c:v>brain </c:v>
                </c:pt>
                <c:pt idx="1896">
                  <c:v>minimize </c:v>
                </c:pt>
                <c:pt idx="1897">
                  <c:v>dry </c:v>
                </c:pt>
                <c:pt idx="1898">
                  <c:v>microinjected </c:v>
                </c:pt>
                <c:pt idx="1899">
                  <c:v>equip </c:v>
                </c:pt>
                <c:pt idx="1900">
                  <c:v>horseradish </c:v>
                </c:pt>
                <c:pt idx="1901">
                  <c:v>absorb </c:v>
                </c:pt>
                <c:pt idx="1902">
                  <c:v>scaffold </c:v>
                </c:pt>
                <c:pt idx="1903">
                  <c:v>interphase </c:v>
                </c:pt>
                <c:pt idx="1904">
                  <c:v>amylacetate </c:v>
                </c:pt>
                <c:pt idx="1905">
                  <c:v>acorresponding </c:v>
                </c:pt>
                <c:pt idx="1906">
                  <c:v>constant </c:v>
                </c:pt>
                <c:pt idx="1907">
                  <c:v>immunosorbent </c:v>
                </c:pt>
                <c:pt idx="1908">
                  <c:v>appositioned </c:v>
                </c:pt>
                <c:pt idx="1909">
                  <c:v>deconstruct </c:v>
                </c:pt>
                <c:pt idx="1910">
                  <c:v>lanes </c:v>
                </c:pt>
                <c:pt idx="1911">
                  <c:v>p-cadherin </c:v>
                </c:pt>
                <c:pt idx="1912">
                  <c:v>synaptophysin </c:v>
                </c:pt>
                <c:pt idx="1913">
                  <c:v>protease </c:v>
                </c:pt>
                <c:pt idx="1914">
                  <c:v>down-regulate </c:v>
                </c:pt>
                <c:pt idx="1915">
                  <c:v>inspire </c:v>
                </c:pt>
                <c:pt idx="1916">
                  <c:v>upregulate </c:v>
                </c:pt>
                <c:pt idx="1917">
                  <c:v>rub </c:v>
                </c:pt>
                <c:pt idx="1918">
                  <c:v>injure </c:v>
                </c:pt>
                <c:pt idx="1919">
                  <c:v>mismatch </c:v>
                </c:pt>
                <c:pt idx="1920">
                  <c:v>virus </c:v>
                </c:pt>
                <c:pt idx="1921">
                  <c:v>checkpoint </c:v>
                </c:pt>
                <c:pt idx="1922">
                  <c:v>chimeras </c:v>
                </c:pt>
                <c:pt idx="1923">
                  <c:v>hydronephrosis </c:v>
                </c:pt>
                <c:pt idx="1924">
                  <c:v>ileus </c:v>
                </c:pt>
                <c:pt idx="1925">
                  <c:v>motifs </c:v>
                </c:pt>
                <c:pt idx="1926">
                  <c:v>neglect </c:v>
                </c:pt>
                <c:pt idx="1927">
                  <c:v>nucleotide </c:v>
                </c:pt>
                <c:pt idx="1928">
                  <c:v>phosphate </c:v>
                </c:pt>
                <c:pt idx="1929">
                  <c:v>prone </c:v>
                </c:pt>
                <c:pt idx="1930">
                  <c:v>recombination </c:v>
                </c:pt>
                <c:pt idx="1931">
                  <c:v>relevant </c:v>
                </c:pt>
                <c:pt idx="1932">
                  <c:v>spite </c:v>
                </c:pt>
                <c:pt idx="1933">
                  <c:v>stroke </c:v>
                </c:pt>
                <c:pt idx="1934">
                  <c:v>unveil </c:v>
                </c:pt>
                <c:pt idx="1935">
                  <c:v>acidify </c:v>
                </c:pt>
                <c:pt idx="1936">
                  <c:v>adulterate </c:v>
                </c:pt>
                <c:pt idx="1937">
                  <c:v>cartoid </c:v>
                </c:pt>
                <c:pt idx="1938">
                  <c:v>encourage </c:v>
                </c:pt>
                <c:pt idx="1939">
                  <c:v>equilibrate </c:v>
                </c:pt>
                <c:pt idx="1940">
                  <c:v>gavaged </c:v>
                </c:pt>
                <c:pt idx="1941">
                  <c:v>green </c:v>
                </c:pt>
                <c:pt idx="1942">
                  <c:v>mutagenized </c:v>
                </c:pt>
                <c:pt idx="1943">
                  <c:v>negate </c:v>
                </c:pt>
                <c:pt idx="1944">
                  <c:v>stereotype </c:v>
                </c:pt>
                <c:pt idx="1945">
                  <c:v>zero </c:v>
                </c:pt>
                <c:pt idx="1946">
                  <c:v>e-cadherin </c:v>
                </c:pt>
                <c:pt idx="1947">
                  <c:v>methylate </c:v>
                </c:pt>
                <c:pt idx="1948">
                  <c:v>misroute </c:v>
                </c:pt>
                <c:pt idx="1949">
                  <c:v>sum </c:v>
                </c:pt>
                <c:pt idx="1950">
                  <c:v>sorcin </c:v>
                </c:pt>
                <c:pt idx="1951">
                  <c:v>reward </c:v>
                </c:pt>
                <c:pt idx="1952">
                  <c:v>chaperone </c:v>
                </c:pt>
                <c:pt idx="1953">
                  <c:v>progeroid </c:v>
                </c:pt>
                <c:pt idx="1954">
                  <c:v>underestimate </c:v>
                </c:pt>
                <c:pt idx="1955">
                  <c:v>second </c:v>
                </c:pt>
                <c:pt idx="1956">
                  <c:v>fluorescent </c:v>
                </c:pt>
                <c:pt idx="1957">
                  <c:v>turbinates </c:v>
                </c:pt>
                <c:pt idx="1958">
                  <c:v>proprioceptive </c:v>
                </c:pt>
                <c:pt idx="1959">
                  <c:v>ascend </c:v>
                </c:pt>
                <c:pt idx="1960">
                  <c:v>asynapsed </c:v>
                </c:pt>
                <c:pt idx="1961">
                  <c:v>rinse </c:v>
                </c:pt>
                <c:pt idx="1962">
                  <c:v>linearise </c:v>
                </c:pt>
                <c:pt idx="1963">
                  <c:v>double </c:v>
                </c:pt>
                <c:pt idx="1964">
                  <c:v>unscented </c:v>
                </c:pt>
                <c:pt idx="1965">
                  <c:v>peptide </c:v>
                </c:pt>
                <c:pt idx="1966">
                  <c:v>appeal </c:v>
                </c:pt>
                <c:pt idx="1967">
                  <c:v>bone </c:v>
                </c:pt>
                <c:pt idx="1968">
                  <c:v>claim </c:v>
                </c:pt>
                <c:pt idx="1969">
                  <c:v>compress </c:v>
                </c:pt>
                <c:pt idx="1970">
                  <c:v>convolute </c:v>
                </c:pt>
                <c:pt idx="1971">
                  <c:v>cord </c:v>
                </c:pt>
                <c:pt idx="1972">
                  <c:v>destruct </c:v>
                </c:pt>
                <c:pt idx="1973">
                  <c:v>detach </c:v>
                </c:pt>
                <c:pt idx="1974">
                  <c:v>discoid </c:v>
                </c:pt>
                <c:pt idx="1975">
                  <c:v>intersect </c:v>
                </c:pt>
                <c:pt idx="1976">
                  <c:v>lysate </c:v>
                </c:pt>
                <c:pt idx="1977">
                  <c:v>multinucleated </c:v>
                </c:pt>
                <c:pt idx="1978">
                  <c:v>palate </c:v>
                </c:pt>
                <c:pt idx="1979">
                  <c:v>photomicrographs </c:v>
                </c:pt>
                <c:pt idx="1980">
                  <c:v>preloaded </c:v>
                </c:pt>
                <c:pt idx="1981">
                  <c:v>row </c:v>
                </c:pt>
                <c:pt idx="1982">
                  <c:v>spin </c:v>
                </c:pt>
                <c:pt idx="1983">
                  <c:v>stomatin </c:v>
                </c:pt>
                <c:pt idx="1984">
                  <c:v>sulcus </c:v>
                </c:pt>
                <c:pt idx="1985">
                  <c:v>surface </c:v>
                </c:pt>
                <c:pt idx="1986">
                  <c:v>wherein </c:v>
                </c:pt>
                <c:pt idx="1987">
                  <c:v>microvacuolated </c:v>
                </c:pt>
                <c:pt idx="1988">
                  <c:v>pyramidalis </c:v>
                </c:pt>
                <c:pt idx="1989">
                  <c:v>myosin </c:v>
                </c:pt>
                <c:pt idx="1990">
                  <c:v>whole </c:v>
                </c:pt>
                <c:pt idx="1991">
                  <c:v>juxtapose </c:v>
                </c:pt>
                <c:pt idx="1992">
                  <c:v>buffer </c:v>
                </c:pt>
                <c:pt idx="1993">
                  <c:v>ortholog </c:v>
                </c:pt>
                <c:pt idx="1994">
                  <c:v>cure </c:v>
                </c:pt>
                <c:pt idx="1995">
                  <c:v>pachynema </c:v>
                </c:pt>
                <c:pt idx="1996">
                  <c:v>puromycin </c:v>
                </c:pt>
                <c:pt idx="1997">
                  <c:v>put </c:v>
                </c:pt>
                <c:pt idx="1998">
                  <c:v>reorganize </c:v>
                </c:pt>
                <c:pt idx="1999">
                  <c:v>rhodopsin </c:v>
                </c:pt>
                <c:pt idx="2000">
                  <c:v>subpathways </c:v>
                </c:pt>
                <c:pt idx="2001">
                  <c:v>outgrow </c:v>
                </c:pt>
                <c:pt idx="2002">
                  <c:v>trypsinized </c:v>
                </c:pt>
                <c:pt idx="2003">
                  <c:v>endoglycosidase </c:v>
                </c:pt>
                <c:pt idx="2004">
                  <c:v>preadsorbed </c:v>
                </c:pt>
                <c:pt idx="2005">
                  <c:v>mon </c:v>
                </c:pt>
                <c:pt idx="2006">
                  <c:v>tree </c:v>
                </c:pt>
                <c:pt idx="2007">
                  <c:v>trim </c:v>
                </c:pt>
                <c:pt idx="2008">
                  <c:v>streptavidin </c:v>
                </c:pt>
                <c:pt idx="2009">
                  <c:v>dark </c:v>
                </c:pt>
                <c:pt idx="2010">
                  <c:v>divert </c:v>
                </c:pt>
                <c:pt idx="2011">
                  <c:v>exsanguinated </c:v>
                </c:pt>
                <c:pt idx="2012">
                  <c:v>minutes </c:v>
                </c:pt>
                <c:pt idx="2013">
                  <c:v>occlude </c:v>
                </c:pt>
                <c:pt idx="2014">
                  <c:v>skin </c:v>
                </c:pt>
                <c:pt idx="2015">
                  <c:v>distend </c:v>
                </c:pt>
                <c:pt idx="2016">
                  <c:v>sheep </c:v>
                </c:pt>
                <c:pt idx="2017">
                  <c:v>abut </c:v>
                </c:pt>
                <c:pt idx="2018">
                  <c:v>acteylated </c:v>
                </c:pt>
                <c:pt idx="2019">
                  <c:v>biflorus </c:v>
                </c:pt>
                <c:pt idx="2020">
                  <c:v>calreticulin </c:v>
                </c:pt>
                <c:pt idx="2021">
                  <c:v>chondrocytes </c:v>
                </c:pt>
                <c:pt idx="2022">
                  <c:v>cloud </c:v>
                </c:pt>
                <c:pt idx="2023">
                  <c:v>colour </c:v>
                </c:pt>
                <c:pt idx="2024">
                  <c:v>en </c:v>
                </c:pt>
                <c:pt idx="2025">
                  <c:v>male </c:v>
                </c:pt>
                <c:pt idx="2026">
                  <c:v>astrocytes </c:v>
                </c:pt>
                <c:pt idx="2027">
                  <c:v>calpain </c:v>
                </c:pt>
                <c:pt idx="2028">
                  <c:v>chondrogenesis </c:v>
                </c:pt>
                <c:pt idx="2029">
                  <c:v>colabeling </c:v>
                </c:pt>
                <c:pt idx="2030">
                  <c:v>cristae </c:v>
                </c:pt>
                <c:pt idx="2031">
                  <c:v>disaggregated </c:v>
                </c:pt>
                <c:pt idx="2032">
                  <c:v>hyperplasia </c:v>
                </c:pt>
                <c:pt idx="2033">
                  <c:v>lumen </c:v>
                </c:pt>
                <c:pt idx="2034">
                  <c:v>morphogenesis </c:v>
                </c:pt>
                <c:pt idx="2035">
                  <c:v>overlay </c:v>
                </c:pt>
                <c:pt idx="2036">
                  <c:v>sensory </c:v>
                </c:pt>
                <c:pt idx="2037">
                  <c:v>spindles </c:v>
                </c:pt>
                <c:pt idx="2038">
                  <c:v>summarise </c:v>
                </c:pt>
                <c:pt idx="2039">
                  <c:v>arginine </c:v>
                </c:pt>
                <c:pt idx="2040">
                  <c:v>text </c:v>
                </c:pt>
                <c:pt idx="2041">
                  <c:v>up-regulate </c:v>
                </c:pt>
                <c:pt idx="2042">
                  <c:v>adipose </c:v>
                </c:pt>
                <c:pt idx="2043">
                  <c:v>anticoagulated </c:v>
                </c:pt>
                <c:pt idx="2044">
                  <c:v>decapitate </c:v>
                </c:pt>
                <c:pt idx="2045">
                  <c:v>emit </c:v>
                </c:pt>
                <c:pt idx="2046">
                  <c:v>fetus </c:v>
                </c:pt>
                <c:pt idx="2047">
                  <c:v>hyperabsorb </c:v>
                </c:pt>
                <c:pt idx="2048">
                  <c:v>melanosome </c:v>
                </c:pt>
                <c:pt idx="2049">
                  <c:v>oven </c:v>
                </c:pt>
                <c:pt idx="2050">
                  <c:v>pump </c:v>
                </c:pt>
                <c:pt idx="2051">
                  <c:v>transferrin </c:v>
                </c:pt>
                <c:pt idx="2052">
                  <c:v>quench </c:v>
                </c:pt>
                <c:pt idx="2053">
                  <c:v>vertebrates </c:v>
                </c:pt>
                <c:pt idx="2054">
                  <c:v>coexpress </c:v>
                </c:pt>
                <c:pt idx="2055">
                  <c:v>antitragus </c:v>
                </c:pt>
                <c:pt idx="2056">
                  <c:v>exhaust </c:v>
                </c:pt>
                <c:pt idx="2057">
                  <c:v>fracture </c:v>
                </c:pt>
                <c:pt idx="2058">
                  <c:v>graft </c:v>
                </c:pt>
                <c:pt idx="2059">
                  <c:v>manage </c:v>
                </c:pt>
                <c:pt idx="2060">
                  <c:v>picture </c:v>
                </c:pt>
                <c:pt idx="2061">
                  <c:v>pin </c:v>
                </c:pt>
                <c:pt idx="2062">
                  <c:v>supervise </c:v>
                </c:pt>
                <c:pt idx="2063">
                  <c:v>unlearn </c:v>
                </c:pt>
                <c:pt idx="2064">
                  <c:v>vestibular </c:v>
                </c:pt>
                <c:pt idx="2065">
                  <c:v>wear </c:v>
                </c:pt>
                <c:pt idx="2066">
                  <c:v>witness </c:v>
                </c:pt>
                <c:pt idx="2067">
                  <c:v>coverslipped </c:v>
                </c:pt>
                <c:pt idx="2068">
                  <c:v>goblet </c:v>
                </c:pt>
                <c:pt idx="2069">
                  <c:v>parse </c:v>
                </c:pt>
                <c:pt idx="2070">
                  <c:v>query </c:v>
                </c:pt>
                <c:pt idx="2071">
                  <c:v>seal </c:v>
                </c:pt>
                <c:pt idx="2072">
                  <c:v>unmapped </c:v>
                </c:pt>
                <c:pt idx="2073">
                  <c:v>unselected </c:v>
                </c:pt>
                <c:pt idx="2074">
                  <c:v>assessment </c:v>
                </c:pt>
                <c:pt idx="2075">
                  <c:v>chelate </c:v>
                </c:pt>
                <c:pt idx="2076">
                  <c:v>dialyze </c:v>
                </c:pt>
                <c:pt idx="2077">
                  <c:v>discard </c:v>
                </c:pt>
                <c:pt idx="2078">
                  <c:v>download </c:v>
                </c:pt>
                <c:pt idx="2079">
                  <c:v>duplex </c:v>
                </c:pt>
                <c:pt idx="2080">
                  <c:v>eviscerate </c:v>
                </c:pt>
                <c:pt idx="2081">
                  <c:v>insure </c:v>
                </c:pt>
                <c:pt idx="2082">
                  <c:v>mr-s </c:v>
                </c:pt>
                <c:pt idx="2083">
                  <c:v>myoglobinuria </c:v>
                </c:pt>
                <c:pt idx="2084">
                  <c:v>negative </c:v>
                </c:pt>
                <c:pt idx="2085">
                  <c:v>outside </c:v>
                </c:pt>
                <c:pt idx="2086">
                  <c:v>partition </c:v>
                </c:pt>
                <c:pt idx="2087">
                  <c:v>purfied </c:v>
                </c:pt>
                <c:pt idx="2088">
                  <c:v>resort </c:v>
                </c:pt>
                <c:pt idx="2089">
                  <c:v>subtract </c:v>
                </c:pt>
                <c:pt idx="2090">
                  <c:v>thaw </c:v>
                </c:pt>
                <c:pt idx="2091">
                  <c:v>unsheared </c:v>
                </c:pt>
                <c:pt idx="2092">
                  <c:v>angle </c:v>
                </c:pt>
                <c:pt idx="2093">
                  <c:v>bloat </c:v>
                </c:pt>
                <c:pt idx="2094">
                  <c:v>clamp </c:v>
                </c:pt>
                <c:pt idx="2095">
                  <c:v>clump </c:v>
                </c:pt>
                <c:pt idx="2096">
                  <c:v>compile </c:v>
                </c:pt>
                <c:pt idx="2097">
                  <c:v>compliment </c:v>
                </c:pt>
                <c:pt idx="2098">
                  <c:v>hematopoiesis </c:v>
                </c:pt>
                <c:pt idx="2099">
                  <c:v>knockouts </c:v>
                </c:pt>
                <c:pt idx="2100">
                  <c:v>manufacture </c:v>
                </c:pt>
                <c:pt idx="2101">
                  <c:v>microdissected </c:v>
                </c:pt>
                <c:pt idx="2102">
                  <c:v>nonstained </c:v>
                </c:pt>
                <c:pt idx="2103">
                  <c:v>orient </c:v>
                </c:pt>
                <c:pt idx="2104">
                  <c:v>pave </c:v>
                </c:pt>
                <c:pt idx="2105">
                  <c:v>percent </c:v>
                </c:pt>
                <c:pt idx="2106">
                  <c:v>subtle </c:v>
                </c:pt>
                <c:pt idx="2107">
                  <c:v>transpose </c:v>
                </c:pt>
                <c:pt idx="2108">
                  <c:v>underdevelopment </c:v>
                </c:pt>
                <c:pt idx="2109">
                  <c:v>eosin </c:v>
                </c:pt>
                <c:pt idx="2110">
                  <c:v>nigroviridis </c:v>
                </c:pt>
                <c:pt idx="2111">
                  <c:v>cerevisiae </c:v>
                </c:pt>
                <c:pt idx="2112">
                  <c:v>acids </c:v>
                </c:pt>
                <c:pt idx="2113">
                  <c:v>cope </c:v>
                </c:pt>
                <c:pt idx="2114">
                  <c:v>anaesthetize </c:v>
                </c:pt>
                <c:pt idx="2115">
                  <c:v>methyltransferases </c:v>
                </c:pt>
                <c:pt idx="2116">
                  <c:v>lick </c:v>
                </c:pt>
                <c:pt idx="2117">
                  <c:v>acute </c:v>
                </c:pt>
                <c:pt idx="2118">
                  <c:v>antibodes </c:v>
                </c:pt>
                <c:pt idx="2119">
                  <c:v>archive </c:v>
                </c:pt>
                <c:pt idx="2120">
                  <c:v>ascribe </c:v>
                </c:pt>
                <c:pt idx="2121">
                  <c:v>ataxia </c:v>
                </c:pt>
                <c:pt idx="2122">
                  <c:v>award </c:v>
                </c:pt>
                <c:pt idx="2123">
                  <c:v>bovine </c:v>
                </c:pt>
                <c:pt idx="2124">
                  <c:v>bracket </c:v>
                </c:pt>
                <c:pt idx="2125">
                  <c:v>brightfield </c:v>
                </c:pt>
                <c:pt idx="2126">
                  <c:v>case </c:v>
                </c:pt>
                <c:pt idx="2127">
                  <c:v>cholesterol </c:v>
                </c:pt>
                <c:pt idx="2128">
                  <c:v>clip </c:v>
                </c:pt>
                <c:pt idx="2129">
                  <c:v>conceptualize </c:v>
                </c:pt>
                <c:pt idx="2130">
                  <c:v>constrain </c:v>
                </c:pt>
                <c:pt idx="2131">
                  <c:v>corticosteroids </c:v>
                </c:pt>
                <c:pt idx="2132">
                  <c:v>deem </c:v>
                </c:pt>
                <c:pt idx="2133">
                  <c:v>disable </c:v>
                </c:pt>
                <c:pt idx="2134">
                  <c:v>embryo </c:v>
                </c:pt>
                <c:pt idx="2135">
                  <c:v>entail </c:v>
                </c:pt>
                <c:pt idx="2136">
                  <c:v>enumerate </c:v>
                </c:pt>
                <c:pt idx="2137">
                  <c:v>equate </c:v>
                </c:pt>
                <c:pt idx="2138">
                  <c:v>execute </c:v>
                </c:pt>
                <c:pt idx="2139">
                  <c:v>expire </c:v>
                </c:pt>
                <c:pt idx="2140">
                  <c:v>f </c:v>
                </c:pt>
                <c:pt idx="2141">
                  <c:v>fish </c:v>
                </c:pt>
                <c:pt idx="2142">
                  <c:v>gasp </c:v>
                </c:pt>
                <c:pt idx="2143">
                  <c:v>grit </c:v>
                </c:pt>
                <c:pt idx="2144">
                  <c:v>guard </c:v>
                </c:pt>
                <c:pt idx="2145">
                  <c:v>h </c:v>
                </c:pt>
                <c:pt idx="2146">
                  <c:v>hplap </c:v>
                </c:pt>
                <c:pt idx="2147">
                  <c:v>hypernatremia </c:v>
                </c:pt>
                <c:pt idx="2148">
                  <c:v>hypovolemia </c:v>
                </c:pt>
                <c:pt idx="2149">
                  <c:v>incur </c:v>
                </c:pt>
                <c:pt idx="2150">
                  <c:v>intestines </c:v>
                </c:pt>
                <c:pt idx="2151">
                  <c:v>level </c:v>
                </c:pt>
                <c:pt idx="2152">
                  <c:v>mispatterning </c:v>
                </c:pt>
                <c:pt idx="2153">
                  <c:v>necessitate </c:v>
                </c:pt>
                <c:pt idx="2154">
                  <c:v>polymerases </c:v>
                </c:pt>
                <c:pt idx="2155">
                  <c:v>primer </c:v>
                </c:pt>
                <c:pt idx="2156">
                  <c:v>print </c:v>
                </c:pt>
                <c:pt idx="2157">
                  <c:v>pseudogenes </c:v>
                </c:pt>
                <c:pt idx="2158">
                  <c:v>quantitative </c:v>
                </c:pt>
                <c:pt idx="2159">
                  <c:v>radioactive </c:v>
                </c:pt>
                <c:pt idx="2160">
                  <c:v>recurrent </c:v>
                </c:pt>
                <c:pt idx="2161">
                  <c:v>relearn </c:v>
                </c:pt>
                <c:pt idx="2162">
                  <c:v>repetitive </c:v>
                </c:pt>
                <c:pt idx="2163">
                  <c:v>ride </c:v>
                </c:pt>
                <c:pt idx="2164">
                  <c:v>seizure </c:v>
                </c:pt>
                <c:pt idx="2165">
                  <c:v>species </c:v>
                </c:pt>
                <c:pt idx="2166">
                  <c:v>stillborns </c:v>
                </c:pt>
                <c:pt idx="2167">
                  <c:v>stride </c:v>
                </c:pt>
                <c:pt idx="2168">
                  <c:v>subserve </c:v>
                </c:pt>
                <c:pt idx="2169">
                  <c:v>synapses </c:v>
                </c:pt>
                <c:pt idx="2170">
                  <c:v>task </c:v>
                </c:pt>
                <c:pt idx="2171">
                  <c:v>transactivates </c:v>
                </c:pt>
                <c:pt idx="2172">
                  <c:v>transgenes </c:v>
                </c:pt>
                <c:pt idx="2173">
                  <c:v>vasopressin </c:v>
                </c:pt>
                <c:pt idx="2174">
                  <c:v>weave </c:v>
                </c:pt>
                <c:pt idx="2175">
                  <c:v>xt </c:v>
                </c:pt>
                <c:pt idx="2176">
                  <c:v>conflict </c:v>
                </c:pt>
                <c:pt idx="2177">
                  <c:v>excessive </c:v>
                </c:pt>
                <c:pt idx="2178">
                  <c:v>fissure </c:v>
                </c:pt>
                <c:pt idx="2179">
                  <c:v>fluid </c:v>
                </c:pt>
                <c:pt idx="2180">
                  <c:v>osteoclast </c:v>
                </c:pt>
                <c:pt idx="2181">
                  <c:v>regress </c:v>
                </c:pt>
                <c:pt idx="2182">
                  <c:v>neutralize </c:v>
                </c:pt>
                <c:pt idx="2183">
                  <c:v>filament </c:v>
                </c:pt>
                <c:pt idx="2184">
                  <c:v>glutamate </c:v>
                </c:pt>
                <c:pt idx="2185">
                  <c:v>oscillate </c:v>
                </c:pt>
                <c:pt idx="2186">
                  <c:v>transgene </c:v>
                </c:pt>
                <c:pt idx="2187">
                  <c:v>float </c:v>
                </c:pt>
                <c:pt idx="2188">
                  <c:v>harden </c:v>
                </c:pt>
                <c:pt idx="2189">
                  <c:v>crystallize </c:v>
                </c:pt>
                <c:pt idx="2190">
                  <c:v>cyclin </c:v>
                </c:pt>
                <c:pt idx="2191">
                  <c:v>habituate </c:v>
                </c:pt>
                <c:pt idx="2192">
                  <c:v>kinesin </c:v>
                </c:pt>
                <c:pt idx="2193">
                  <c:v>methylenetetrahydrofalate </c:v>
                </c:pt>
                <c:pt idx="2194">
                  <c:v>tetraploid </c:v>
                </c:pt>
                <c:pt idx="2195">
                  <c:v>laboratories </c:v>
                </c:pt>
                <c:pt idx="2196">
                  <c:v>ventrum </c:v>
                </c:pt>
                <c:pt idx="2197">
                  <c:v>] </c:v>
                </c:pt>
                <c:pt idx="2198">
                  <c:v>arrowhead </c:v>
                </c:pt>
                <c:pt idx="2199">
                  <c:v>colocalizing </c:v>
                </c:pt>
                <c:pt idx="2200">
                  <c:v>daunt </c:v>
                </c:pt>
                <c:pt idx="2201">
                  <c:v>delimit </c:v>
                </c:pt>
                <c:pt idx="2202">
                  <c:v>distant </c:v>
                </c:pt>
                <c:pt idx="2203">
                  <c:v>dog </c:v>
                </c:pt>
                <c:pt idx="2204">
                  <c:v>drain </c:v>
                </c:pt>
                <c:pt idx="2205">
                  <c:v>engulfment </c:v>
                </c:pt>
                <c:pt idx="2206">
                  <c:v>enlighten </c:v>
                </c:pt>
                <c:pt idx="2207">
                  <c:v>erupt </c:v>
                </c:pt>
                <c:pt idx="2208">
                  <c:v>evident </c:v>
                </c:pt>
                <c:pt idx="2209">
                  <c:v>fine-map </c:v>
                </c:pt>
                <c:pt idx="2210">
                  <c:v>flag </c:v>
                </c:pt>
                <c:pt idx="2211">
                  <c:v>gel </c:v>
                </c:pt>
                <c:pt idx="2212">
                  <c:v>hinder </c:v>
                </c:pt>
                <c:pt idx="2213">
                  <c:v>hormones </c:v>
                </c:pt>
                <c:pt idx="2214">
                  <c:v>impinge </c:v>
                </c:pt>
                <c:pt idx="2215">
                  <c:v>incorrect </c:v>
                </c:pt>
                <c:pt idx="2216">
                  <c:v>kindred </c:v>
                </c:pt>
                <c:pt idx="2217">
                  <c:v>license </c:v>
                </c:pt>
                <c:pt idx="2218">
                  <c:v>m </c:v>
                </c:pt>
                <c:pt idx="2219">
                  <c:v>mixedbred </c:v>
                </c:pt>
                <c:pt idx="2220">
                  <c:v>molecular </c:v>
                </c:pt>
                <c:pt idx="2221">
                  <c:v>myelin </c:v>
                </c:pt>
                <c:pt idx="2222">
                  <c:v>nod </c:v>
                </c:pt>
                <c:pt idx="2223">
                  <c:v>perpetuate </c:v>
                </c:pt>
                <c:pt idx="2224">
                  <c:v>phred </c:v>
                </c:pt>
                <c:pt idx="2225">
                  <c:v>pufferfish </c:v>
                </c:pt>
                <c:pt idx="2226">
                  <c:v>radiate </c:v>
                </c:pt>
                <c:pt idx="2227">
                  <c:v>ranbp2 </c:v>
                </c:pt>
                <c:pt idx="2228">
                  <c:v>randomize </c:v>
                </c:pt>
                <c:pt idx="2229">
                  <c:v>reanalyzed </c:v>
                </c:pt>
                <c:pt idx="2230">
                  <c:v>recombinant </c:v>
                </c:pt>
                <c:pt idx="2231">
                  <c:v>reject </c:v>
                </c:pt>
                <c:pt idx="2232">
                  <c:v>scramble </c:v>
                </c:pt>
                <c:pt idx="2233">
                  <c:v>sitosterolemia </c:v>
                </c:pt>
                <c:pt idx="2234">
                  <c:v>specific </c:v>
                </c:pt>
                <c:pt idx="2235">
                  <c:v>stage </c:v>
                </c:pt>
                <c:pt idx="2236">
                  <c:v>suit </c:v>
                </c:pt>
                <c:pt idx="2237">
                  <c:v>tabulate </c:v>
                </c:pt>
                <c:pt idx="2238">
                  <c:v>undulate </c:v>
                </c:pt>
                <c:pt idx="2239">
                  <c:v>wrinkle </c:v>
                </c:pt>
                <c:pt idx="2240">
                  <c:v>zygotes </c:v>
                </c:pt>
                <c:pt idx="2241">
                  <c:v>curated </c:v>
                </c:pt>
                <c:pt idx="2242">
                  <c:v>kb </c:v>
                </c:pt>
                <c:pt idx="2243">
                  <c:v>positives </c:v>
                </c:pt>
                <c:pt idx="2244">
                  <c:v>prim </c:v>
                </c:pt>
                <c:pt idx="2245">
                  <c:v>rehybridized </c:v>
                </c:pt>
                <c:pt idx="2246">
                  <c:v>vs </c:v>
                </c:pt>
                <c:pt idx="2247">
                  <c:v>homozygote </c:v>
                </c:pt>
                <c:pt idx="2248">
                  <c:v>nucleotides </c:v>
                </c:pt>
                <c:pt idx="2249">
                  <c:v>bury </c:v>
                </c:pt>
                <c:pt idx="2250">
                  <c:v>infuse </c:v>
                </c:pt>
                <c:pt idx="2251">
                  <c:v>inconsistent </c:v>
                </c:pt>
                <c:pt idx="2252">
                  <c:v>transpire </c:v>
                </c:pt>
                <c:pt idx="2253">
                  <c:v>prewarmed </c:v>
                </c:pt>
                <c:pt idx="2254">
                  <c:v>revert </c:v>
                </c:pt>
                <c:pt idx="2255">
                  <c:v>alanine </c:v>
                </c:pt>
                <c:pt idx="2256">
                  <c:v>vortexed </c:v>
                </c:pt>
                <c:pt idx="2257">
                  <c:v>swim </c:v>
                </c:pt>
                <c:pt idx="2258">
                  <c:v>solubilized </c:v>
                </c:pt>
                <c:pt idx="2259">
                  <c:v>immunoassay </c:v>
                </c:pt>
                <c:pt idx="2260">
                  <c:v>approve </c:v>
                </c:pt>
                <c:pt idx="2261">
                  <c:v>deparaffinized </c:v>
                </c:pt>
                <c:pt idx="2262">
                  <c:v>goat </c:v>
                </c:pt>
                <c:pt idx="2263">
                  <c:v>precleared </c:v>
                </c:pt>
                <c:pt idx="2264">
                  <c:v>raft </c:v>
                </c:pt>
                <c:pt idx="2265">
                  <c:v>tau </c:v>
                </c:pt>
                <c:pt idx="2266">
                  <c:v>monocytes </c:v>
                </c:pt>
                <c:pt idx="2267">
                  <c:v>rehydrated </c:v>
                </c:pt>
                <c:pt idx="2268">
                  <c:v>androgen </c:v>
                </c:pt>
                <c:pt idx="2269">
                  <c:v>worsen </c:v>
                </c:pt>
                <c:pt idx="2270">
                  <c:v>autoclave </c:v>
                </c:pt>
                <c:pt idx="2271">
                  <c:v>deprive </c:v>
                </c:pt>
                <c:pt idx="2272">
                  <c:v>orthologs </c:v>
                </c:pt>
                <c:pt idx="2273">
                  <c:v>sexual </c:v>
                </c:pt>
                <c:pt idx="2274">
                  <c:v>sterilize </c:v>
                </c:pt>
                <c:pt idx="2275">
                  <c:v>stimulusx </c:v>
                </c:pt>
                <c:pt idx="2276">
                  <c:v>decalcify </c:v>
                </c:pt>
                <c:pt idx="2277">
                  <c:v>anti-mouse </c:v>
                </c:pt>
                <c:pt idx="2278">
                  <c:v>losses </c:v>
                </c:pt>
                <c:pt idx="2279">
                  <c:v>thrombin </c:v>
                </c:pt>
                <c:pt idx="2280">
                  <c:v>val190 </c:v>
                </c:pt>
                <c:pt idx="2281">
                  <c:v>excrete </c:v>
                </c:pt>
                <c:pt idx="2282">
                  <c:v>climb </c:v>
                </c:pt>
                <c:pt idx="2283">
                  <c:v>postfixed </c:v>
                </c:pt>
                <c:pt idx="2284">
                  <c:v>+/+ </c:v>
                </c:pt>
                <c:pt idx="2285">
                  <c:v>absent </c:v>
                </c:pt>
                <c:pt idx="2286">
                  <c:v>cathepsin </c:v>
                </c:pt>
                <c:pt idx="2287">
                  <c:v>fetal </c:v>
                </c:pt>
                <c:pt idx="2288">
                  <c:v>follicles </c:v>
                </c:pt>
                <c:pt idx="2289">
                  <c:v>furrow </c:v>
                </c:pt>
                <c:pt idx="2290">
                  <c:v>immunostanining </c:v>
                </c:pt>
                <c:pt idx="2291">
                  <c:v>intermingle </c:v>
                </c:pt>
                <c:pt idx="2292">
                  <c:v>objectives </c:v>
                </c:pt>
                <c:pt idx="2293">
                  <c:v>proteinase </c:v>
                </c:pt>
                <c:pt idx="2294">
                  <c:v>quantitate </c:v>
                </c:pt>
                <c:pt idx="2295">
                  <c:v>sonicated </c:v>
                </c:pt>
                <c:pt idx="2296">
                  <c:v>stall </c:v>
                </c:pt>
                <c:pt idx="2297">
                  <c:v>taste </c:v>
                </c:pt>
                <c:pt idx="2298">
                  <c:v>vesiculate </c:v>
                </c:pt>
                <c:pt idx="2299">
                  <c:v>fetuses </c:v>
                </c:pt>
                <c:pt idx="2300">
                  <c:v>cool </c:v>
                </c:pt>
                <c:pt idx="2301">
                  <c:v>extrapolate </c:v>
                </c:pt>
                <c:pt idx="2302">
                  <c:v>dehydrate </c:v>
                </c:pt>
                <c:pt idx="2303">
                  <c:v>acrylamide </c:v>
                </c:pt>
                <c:pt idx="2304">
                  <c:v>apparatus </c:v>
                </c:pt>
                <c:pt idx="2305">
                  <c:v>self-anneal </c:v>
                </c:pt>
                <c:pt idx="2306">
                  <c:v>shuttle </c:v>
                </c:pt>
                <c:pt idx="2307">
                  <c:v>smooth </c:v>
                </c:pt>
                <c:pt idx="2308">
                  <c:v>tether </c:v>
                </c:pt>
                <c:pt idx="2309">
                  <c:v>unmagnified </c:v>
                </c:pt>
                <c:pt idx="2310">
                  <c:v>os </c:v>
                </c:pt>
                <c:pt idx="2311">
                  <c:v>aerate </c:v>
                </c:pt>
                <c:pt idx="2312">
                  <c:v>amplitude </c:v>
                </c:pt>
                <c:pt idx="2313">
                  <c:v>caveoli </c:v>
                </c:pt>
                <c:pt idx="2314">
                  <c:v>cube </c:v>
                </c:pt>
                <c:pt idx="2315">
                  <c:v>deparafinized </c:v>
                </c:pt>
                <c:pt idx="2316">
                  <c:v>derivatized </c:v>
                </c:pt>
                <c:pt idx="2317">
                  <c:v>electroblotting </c:v>
                </c:pt>
                <c:pt idx="2318">
                  <c:v>electrotransferred </c:v>
                </c:pt>
                <c:pt idx="2319">
                  <c:v>evaporate </c:v>
                </c:pt>
                <c:pt idx="2320">
                  <c:v>film </c:v>
                </c:pt>
                <c:pt idx="2321">
                  <c:v>finish </c:v>
                </c:pt>
                <c:pt idx="2322">
                  <c:v>hyperpigmented </c:v>
                </c:pt>
                <c:pt idx="2323">
                  <c:v>invariant </c:v>
                </c:pt>
                <c:pt idx="2324">
                  <c:v>macerate </c:v>
                </c:pt>
                <c:pt idx="2325">
                  <c:v>microwave </c:v>
                </c:pt>
                <c:pt idx="2326">
                  <c:v>motorize </c:v>
                </c:pt>
                <c:pt idx="2327">
                  <c:v>poststained </c:v>
                </c:pt>
                <c:pt idx="2328">
                  <c:v>powder </c:v>
                </c:pt>
                <c:pt idx="2329">
                  <c:v>redissolved </c:v>
                </c:pt>
                <c:pt idx="2330">
                  <c:v>saponify </c:v>
                </c:pt>
                <c:pt idx="2331">
                  <c:v>scrap </c:v>
                </c:pt>
                <c:pt idx="2332">
                  <c:v>secure </c:v>
                </c:pt>
                <c:pt idx="2333">
                  <c:v>side </c:v>
                </c:pt>
                <c:pt idx="2334">
                  <c:v>sonified </c:v>
                </c:pt>
                <c:pt idx="2335">
                  <c:v>specimens </c:v>
                </c:pt>
                <c:pt idx="2336">
                  <c:v>split </c:v>
                </c:pt>
                <c:pt idx="2337">
                  <c:v>sputter </c:v>
                </c:pt>
                <c:pt idx="2338">
                  <c:v>triturated </c:v>
                </c:pt>
                <c:pt idx="2339">
                  <c:v>tube </c:v>
                </c:pt>
                <c:pt idx="2340">
                  <c:v>unalleviated </c:v>
                </c:pt>
                <c:pt idx="2341">
                  <c:v>unlabeled </c:v>
                </c:pt>
                <c:pt idx="2342">
                  <c:v>pulverize </c:v>
                </c:pt>
                <c:pt idx="2343">
                  <c:v>submerge </c:v>
                </c:pt>
                <c:pt idx="2344">
                  <c:v>titrate </c:v>
                </c:pt>
                <c:pt idx="2345">
                  <c:v>acclimate </c:v>
                </c:pt>
                <c:pt idx="2346">
                  <c:v>acclimatize </c:v>
                </c:pt>
                <c:pt idx="2347">
                  <c:v>accustom </c:v>
                </c:pt>
                <c:pt idx="2348">
                  <c:v>adenomatous </c:v>
                </c:pt>
                <c:pt idx="2349">
                  <c:v>afflict </c:v>
                </c:pt>
                <c:pt idx="2350">
                  <c:v>alignment </c:v>
                </c:pt>
                <c:pt idx="2351">
                  <c:v>attractive </c:v>
                </c:pt>
                <c:pt idx="2352">
                  <c:v>bile </c:v>
                </c:pt>
                <c:pt idx="2353">
                  <c:v>blind </c:v>
                </c:pt>
                <c:pt idx="2354">
                  <c:v>buy </c:v>
                </c:pt>
                <c:pt idx="2355">
                  <c:v>categorize </c:v>
                </c:pt>
                <c:pt idx="2356">
                  <c:v>data </c:v>
                </c:pt>
                <c:pt idx="2357">
                  <c:v>deal </c:v>
                </c:pt>
                <c:pt idx="2358">
                  <c:v>deparaffinzed </c:v>
                </c:pt>
                <c:pt idx="2359">
                  <c:v>divergent </c:v>
                </c:pt>
                <c:pt idx="2360">
                  <c:v>dopamine </c:v>
                </c:pt>
                <c:pt idx="2361">
                  <c:v>drift </c:v>
                </c:pt>
                <c:pt idx="2362">
                  <c:v>euthanizing </c:v>
                </c:pt>
                <c:pt idx="2363">
                  <c:v>face </c:v>
                </c:pt>
                <c:pt idx="2364">
                  <c:v>guidelines </c:v>
                </c:pt>
                <c:pt idx="2365">
                  <c:v>hemizygotes </c:v>
                </c:pt>
                <c:pt idx="2366">
                  <c:v>inbreeding </c:v>
                </c:pt>
                <c:pt idx="2367">
                  <c:v>ink </c:v>
                </c:pt>
                <c:pt idx="2368">
                  <c:v>intermix </c:v>
                </c:pt>
                <c:pt idx="2369">
                  <c:v>intubate </c:v>
                </c:pt>
                <c:pt idx="2370">
                  <c:v>j </c:v>
                </c:pt>
                <c:pt idx="2371">
                  <c:v>king </c:v>
                </c:pt>
                <c:pt idx="2372">
                  <c:v>lacerate </c:v>
                </c:pt>
                <c:pt idx="2373">
                  <c:v>measurement </c:v>
                </c:pt>
                <c:pt idx="2374">
                  <c:v>microsomes </c:v>
                </c:pt>
                <c:pt idx="2375">
                  <c:v>moonshine </c:v>
                </c:pt>
                <c:pt idx="2376">
                  <c:v>mucus </c:v>
                </c:pt>
                <c:pt idx="2377">
                  <c:v>nonmedicated </c:v>
                </c:pt>
                <c:pt idx="2378">
                  <c:v>obligate </c:v>
                </c:pt>
                <c:pt idx="2379">
                  <c:v>oldest </c:v>
                </c:pt>
                <c:pt idx="2380">
                  <c:v>osteoclasts </c:v>
                </c:pt>
                <c:pt idx="2381">
                  <c:v>overcoat </c:v>
                </c:pt>
                <c:pt idx="2382">
                  <c:v>oxygen </c:v>
                </c:pt>
                <c:pt idx="2383">
                  <c:v>paw </c:v>
                </c:pt>
                <c:pt idx="2384">
                  <c:v>pluck </c:v>
                </c:pt>
                <c:pt idx="2385">
                  <c:v>prechilled </c:v>
                </c:pt>
                <c:pt idx="2386">
                  <c:v>retrain </c:v>
                </c:pt>
                <c:pt idx="2387">
                  <c:v>revolutionize </c:v>
                </c:pt>
                <c:pt idx="2388">
                  <c:v>room </c:v>
                </c:pt>
                <c:pt idx="2389">
                  <c:v>schedule </c:v>
                </c:pt>
                <c:pt idx="2390">
                  <c:v>soil </c:v>
                </c:pt>
                <c:pt idx="2391">
                  <c:v>state </c:v>
                </c:pt>
                <c:pt idx="2392">
                  <c:v>sucrose </c:v>
                </c:pt>
                <c:pt idx="2393">
                  <c:v>synthesis </c:v>
                </c:pt>
                <c:pt idx="2394">
                  <c:v>wrist </c:v>
                </c:pt>
                <c:pt idx="2395">
                  <c:v>dorsoventral </c:v>
                </c:pt>
                <c:pt idx="2396">
                  <c:v>grid </c:v>
                </c:pt>
                <c:pt idx="2397">
                  <c:v>light </c:v>
                </c:pt>
                <c:pt idx="2398">
                  <c:v>retract </c:v>
                </c:pt>
                <c:pt idx="2399">
                  <c:v>nonrewarded </c:v>
                </c:pt>
                <c:pt idx="2400">
                  <c:v>water </c:v>
                </c:pt>
                <c:pt idx="2401">
                  <c:v>appropriate </c:v>
                </c:pt>
                <c:pt idx="2402">
                  <c:v>body </c:v>
                </c:pt>
                <c:pt idx="2403">
                  <c:v>failure </c:v>
                </c:pt>
                <c:pt idx="2404">
                  <c:v>head </c:v>
                </c:pt>
                <c:pt idx="2405">
                  <c:v>organelle </c:v>
                </c:pt>
              </c:strCache>
            </c:strRef>
          </c:cat>
          <c:val>
            <c:numRef>
              <c:f>result.txt!$E$2:$E$2407</c:f>
              <c:numCache>
                <c:formatCode>General</c:formatCode>
                <c:ptCount val="2406"/>
                <c:pt idx="0">
                  <c:v>0.0</c:v>
                </c:pt>
                <c:pt idx="1">
                  <c:v>0.0</c:v>
                </c:pt>
                <c:pt idx="2">
                  <c:v>0.0</c:v>
                </c:pt>
                <c:pt idx="3">
                  <c:v>0.0</c:v>
                </c:pt>
                <c:pt idx="4">
                  <c:v>0.0</c:v>
                </c:pt>
                <c:pt idx="5">
                  <c:v>0.0</c:v>
                </c:pt>
                <c:pt idx="6">
                  <c:v>0.0</c:v>
                </c:pt>
                <c:pt idx="7">
                  <c:v>0.0</c:v>
                </c:pt>
                <c:pt idx="8">
                  <c:v>0.0</c:v>
                </c:pt>
                <c:pt idx="9">
                  <c:v>0.0</c:v>
                </c:pt>
                <c:pt idx="10">
                  <c:v>0.0</c:v>
                </c:pt>
                <c:pt idx="11">
                  <c:v>0.0</c:v>
                </c:pt>
                <c:pt idx="12">
                  <c:v>0.0</c:v>
                </c:pt>
                <c:pt idx="13">
                  <c:v>0.0</c:v>
                </c:pt>
                <c:pt idx="14">
                  <c:v>0.0</c:v>
                </c:pt>
                <c:pt idx="15">
                  <c:v>0.0</c:v>
                </c:pt>
                <c:pt idx="16">
                  <c:v>0.0</c:v>
                </c:pt>
                <c:pt idx="17">
                  <c:v>0.0234382090705</c:v>
                </c:pt>
                <c:pt idx="18">
                  <c:v>0.0</c:v>
                </c:pt>
                <c:pt idx="19">
                  <c:v>0.025368946697</c:v>
                </c:pt>
                <c:pt idx="20">
                  <c:v>0.0</c:v>
                </c:pt>
                <c:pt idx="21">
                  <c:v>0.0</c:v>
                </c:pt>
                <c:pt idx="22">
                  <c:v>0.0</c:v>
                </c:pt>
                <c:pt idx="23">
                  <c:v>0.0</c:v>
                </c:pt>
                <c:pt idx="24">
                  <c:v>0.0</c:v>
                </c:pt>
                <c:pt idx="25">
                  <c:v>0.0</c:v>
                </c:pt>
                <c:pt idx="26">
                  <c:v>0.0</c:v>
                </c:pt>
                <c:pt idx="27">
                  <c:v>0.0</c:v>
                </c:pt>
                <c:pt idx="28">
                  <c:v>0.0</c:v>
                </c:pt>
                <c:pt idx="29">
                  <c:v>0.0</c:v>
                </c:pt>
                <c:pt idx="30">
                  <c:v>0.0</c:v>
                </c:pt>
                <c:pt idx="31">
                  <c:v>0.0</c:v>
                </c:pt>
                <c:pt idx="32">
                  <c:v>0.0</c:v>
                </c:pt>
                <c:pt idx="33">
                  <c:v>0.0</c:v>
                </c:pt>
                <c:pt idx="34">
                  <c:v>0.0308910724387</c:v>
                </c:pt>
                <c:pt idx="35">
                  <c:v>0.0</c:v>
                </c:pt>
                <c:pt idx="36">
                  <c:v>0.0</c:v>
                </c:pt>
                <c:pt idx="37">
                  <c:v>0.0</c:v>
                </c:pt>
                <c:pt idx="38">
                  <c:v>0.0</c:v>
                </c:pt>
                <c:pt idx="39">
                  <c:v>0.0</c:v>
                </c:pt>
                <c:pt idx="40">
                  <c:v>0.0</c:v>
                </c:pt>
                <c:pt idx="41">
                  <c:v>0.0</c:v>
                </c:pt>
                <c:pt idx="42">
                  <c:v>0.0</c:v>
                </c:pt>
                <c:pt idx="43">
                  <c:v>0.0341138489075</c:v>
                </c:pt>
                <c:pt idx="44">
                  <c:v>0.0</c:v>
                </c:pt>
                <c:pt idx="45">
                  <c:v>0.0</c:v>
                </c:pt>
                <c:pt idx="46">
                  <c:v>0.0</c:v>
                </c:pt>
                <c:pt idx="47">
                  <c:v>0.0</c:v>
                </c:pt>
                <c:pt idx="48">
                  <c:v>0.0359641500319</c:v>
                </c:pt>
                <c:pt idx="49">
                  <c:v>0.0</c:v>
                </c:pt>
                <c:pt idx="50">
                  <c:v>0.0</c:v>
                </c:pt>
                <c:pt idx="51">
                  <c:v>0.0</c:v>
                </c:pt>
                <c:pt idx="52">
                  <c:v>0.0</c:v>
                </c:pt>
                <c:pt idx="53">
                  <c:v>0.0</c:v>
                </c:pt>
                <c:pt idx="54">
                  <c:v>0.0</c:v>
                </c:pt>
                <c:pt idx="55">
                  <c:v>0.0</c:v>
                </c:pt>
                <c:pt idx="56">
                  <c:v>0.0</c:v>
                </c:pt>
                <c:pt idx="57">
                  <c:v>0.0380987590493</c:v>
                </c:pt>
                <c:pt idx="58">
                  <c:v>0.0</c:v>
                </c:pt>
                <c:pt idx="59">
                  <c:v>0.0</c:v>
                </c:pt>
                <c:pt idx="60">
                  <c:v>0.0</c:v>
                </c:pt>
                <c:pt idx="61">
                  <c:v>0.0</c:v>
                </c:pt>
                <c:pt idx="62">
                  <c:v>0.0</c:v>
                </c:pt>
                <c:pt idx="63">
                  <c:v>0.0</c:v>
                </c:pt>
                <c:pt idx="64">
                  <c:v>0.0391592796362</c:v>
                </c:pt>
                <c:pt idx="65">
                  <c:v>0.0394071680909</c:v>
                </c:pt>
                <c:pt idx="66">
                  <c:v>0.0</c:v>
                </c:pt>
                <c:pt idx="67">
                  <c:v>0.0</c:v>
                </c:pt>
                <c:pt idx="68">
                  <c:v>0.0</c:v>
                </c:pt>
                <c:pt idx="69">
                  <c:v>0.0</c:v>
                </c:pt>
                <c:pt idx="70">
                  <c:v>0.0</c:v>
                </c:pt>
                <c:pt idx="71">
                  <c:v>0.0413727392261</c:v>
                </c:pt>
                <c:pt idx="72">
                  <c:v>0.0</c:v>
                </c:pt>
                <c:pt idx="73">
                  <c:v>0.0</c:v>
                </c:pt>
                <c:pt idx="74">
                  <c:v>0.0</c:v>
                </c:pt>
                <c:pt idx="75">
                  <c:v>0.0</c:v>
                </c:pt>
                <c:pt idx="76">
                  <c:v>0.0</c:v>
                </c:pt>
                <c:pt idx="77">
                  <c:v>0.0</c:v>
                </c:pt>
                <c:pt idx="78">
                  <c:v>0.0</c:v>
                </c:pt>
                <c:pt idx="79">
                  <c:v>0.0</c:v>
                </c:pt>
                <c:pt idx="80">
                  <c:v>0.0</c:v>
                </c:pt>
                <c:pt idx="81">
                  <c:v>0.0</c:v>
                </c:pt>
                <c:pt idx="82">
                  <c:v>0.0452655256697</c:v>
                </c:pt>
                <c:pt idx="83">
                  <c:v>0.0</c:v>
                </c:pt>
                <c:pt idx="84">
                  <c:v>0.0</c:v>
                </c:pt>
                <c:pt idx="85">
                  <c:v>0.0</c:v>
                </c:pt>
                <c:pt idx="86">
                  <c:v>0.0461976250281</c:v>
                </c:pt>
                <c:pt idx="87">
                  <c:v>0.0</c:v>
                </c:pt>
                <c:pt idx="88">
                  <c:v>0.0</c:v>
                </c:pt>
                <c:pt idx="89">
                  <c:v>0.0</c:v>
                </c:pt>
                <c:pt idx="90">
                  <c:v>0.0</c:v>
                </c:pt>
                <c:pt idx="91">
                  <c:v>0.0</c:v>
                </c:pt>
                <c:pt idx="92">
                  <c:v>0.0</c:v>
                </c:pt>
                <c:pt idx="93">
                  <c:v>0.0</c:v>
                </c:pt>
                <c:pt idx="94">
                  <c:v>0.0483975944687</c:v>
                </c:pt>
                <c:pt idx="95">
                  <c:v>0.0</c:v>
                </c:pt>
                <c:pt idx="96">
                  <c:v>0.0</c:v>
                </c:pt>
                <c:pt idx="97">
                  <c:v>0.0</c:v>
                </c:pt>
                <c:pt idx="98">
                  <c:v>0.0</c:v>
                </c:pt>
                <c:pt idx="99">
                  <c:v>0.0</c:v>
                </c:pt>
                <c:pt idx="100">
                  <c:v>0.0</c:v>
                </c:pt>
                <c:pt idx="101">
                  <c:v>0.0496796858334</c:v>
                </c:pt>
                <c:pt idx="102">
                  <c:v>0.0</c:v>
                </c:pt>
                <c:pt idx="103">
                  <c:v>0.0</c:v>
                </c:pt>
                <c:pt idx="104">
                  <c:v>0.0</c:v>
                </c:pt>
                <c:pt idx="105">
                  <c:v>0.0517379907221</c:v>
                </c:pt>
                <c:pt idx="106">
                  <c:v>0.0</c:v>
                </c:pt>
                <c:pt idx="107">
                  <c:v>0.0</c:v>
                </c:pt>
                <c:pt idx="108">
                  <c:v>0.0</c:v>
                </c:pt>
                <c:pt idx="109">
                  <c:v>0.0</c:v>
                </c:pt>
                <c:pt idx="110">
                  <c:v>0.0</c:v>
                </c:pt>
                <c:pt idx="111">
                  <c:v>0.0</c:v>
                </c:pt>
                <c:pt idx="112">
                  <c:v>0.0</c:v>
                </c:pt>
                <c:pt idx="113">
                  <c:v>0.0</c:v>
                </c:pt>
                <c:pt idx="114">
                  <c:v>0.0</c:v>
                </c:pt>
                <c:pt idx="115">
                  <c:v>0.0</c:v>
                </c:pt>
                <c:pt idx="116">
                  <c:v>0.0</c:v>
                </c:pt>
                <c:pt idx="117">
                  <c:v>0.0</c:v>
                </c:pt>
                <c:pt idx="118">
                  <c:v>0.0</c:v>
                </c:pt>
                <c:pt idx="119">
                  <c:v>0.0</c:v>
                </c:pt>
                <c:pt idx="120">
                  <c:v>0.0</c:v>
                </c:pt>
                <c:pt idx="121">
                  <c:v>0.0</c:v>
                </c:pt>
                <c:pt idx="122">
                  <c:v>0.0</c:v>
                </c:pt>
                <c:pt idx="123">
                  <c:v>0.0</c:v>
                </c:pt>
                <c:pt idx="124">
                  <c:v>0.0566271163777</c:v>
                </c:pt>
                <c:pt idx="125">
                  <c:v>0.0</c:v>
                </c:pt>
                <c:pt idx="126">
                  <c:v>0.0</c:v>
                </c:pt>
                <c:pt idx="127">
                  <c:v>0.0</c:v>
                </c:pt>
                <c:pt idx="128">
                  <c:v>0.0</c:v>
                </c:pt>
                <c:pt idx="129">
                  <c:v>0.0</c:v>
                </c:pt>
                <c:pt idx="130">
                  <c:v>0.0</c:v>
                </c:pt>
                <c:pt idx="131">
                  <c:v>0.0</c:v>
                </c:pt>
                <c:pt idx="132">
                  <c:v>0.0</c:v>
                </c:pt>
                <c:pt idx="133">
                  <c:v>0.05876803119</c:v>
                </c:pt>
                <c:pt idx="134">
                  <c:v>0.0</c:v>
                </c:pt>
                <c:pt idx="135">
                  <c:v>0.0</c:v>
                </c:pt>
                <c:pt idx="136">
                  <c:v>0.0</c:v>
                </c:pt>
                <c:pt idx="137">
                  <c:v>0.0</c:v>
                </c:pt>
                <c:pt idx="138">
                  <c:v>0.0</c:v>
                </c:pt>
                <c:pt idx="139">
                  <c:v>0.0</c:v>
                </c:pt>
                <c:pt idx="140">
                  <c:v>0.0</c:v>
                </c:pt>
                <c:pt idx="141">
                  <c:v>0.0</c:v>
                </c:pt>
                <c:pt idx="142">
                  <c:v>0.0</c:v>
                </c:pt>
                <c:pt idx="143">
                  <c:v>0.0</c:v>
                </c:pt>
                <c:pt idx="144">
                  <c:v>0.0</c:v>
                </c:pt>
                <c:pt idx="145">
                  <c:v>0.0624091872293</c:v>
                </c:pt>
                <c:pt idx="146">
                  <c:v>0.0632204458744</c:v>
                </c:pt>
                <c:pt idx="147">
                  <c:v>0.0</c:v>
                </c:pt>
                <c:pt idx="148">
                  <c:v>0.0</c:v>
                </c:pt>
                <c:pt idx="149">
                  <c:v>0.063911632214</c:v>
                </c:pt>
                <c:pt idx="150">
                  <c:v>0.0</c:v>
                </c:pt>
                <c:pt idx="151">
                  <c:v>0.0</c:v>
                </c:pt>
                <c:pt idx="152">
                  <c:v>0.0</c:v>
                </c:pt>
                <c:pt idx="153">
                  <c:v>0.0657530921609</c:v>
                </c:pt>
                <c:pt idx="154">
                  <c:v>0.0</c:v>
                </c:pt>
                <c:pt idx="155">
                  <c:v>0.0</c:v>
                </c:pt>
                <c:pt idx="156">
                  <c:v>0.0</c:v>
                </c:pt>
                <c:pt idx="157">
                  <c:v>0.0</c:v>
                </c:pt>
                <c:pt idx="158">
                  <c:v>0.0</c:v>
                </c:pt>
                <c:pt idx="159">
                  <c:v>0.0</c:v>
                </c:pt>
                <c:pt idx="160">
                  <c:v>0.0668363257323</c:v>
                </c:pt>
                <c:pt idx="161">
                  <c:v>0.0</c:v>
                </c:pt>
                <c:pt idx="162">
                  <c:v>0.0</c:v>
                </c:pt>
                <c:pt idx="163">
                  <c:v>0.0677833692584</c:v>
                </c:pt>
                <c:pt idx="164">
                  <c:v>0.0</c:v>
                </c:pt>
                <c:pt idx="165">
                  <c:v>0.0</c:v>
                </c:pt>
                <c:pt idx="166">
                  <c:v>0.0709639636467</c:v>
                </c:pt>
                <c:pt idx="167">
                  <c:v>0.0711265121569</c:v>
                </c:pt>
                <c:pt idx="168">
                  <c:v>0.0</c:v>
                </c:pt>
                <c:pt idx="169">
                  <c:v>0.0</c:v>
                </c:pt>
                <c:pt idx="170">
                  <c:v>0.0</c:v>
                </c:pt>
                <c:pt idx="171">
                  <c:v>0.0</c:v>
                </c:pt>
                <c:pt idx="172">
                  <c:v>0.0</c:v>
                </c:pt>
                <c:pt idx="173">
                  <c:v>0.0724273112215</c:v>
                </c:pt>
                <c:pt idx="174">
                  <c:v>0.0</c:v>
                </c:pt>
                <c:pt idx="175">
                  <c:v>0.0</c:v>
                </c:pt>
                <c:pt idx="176">
                  <c:v>0.0740162003331</c:v>
                </c:pt>
                <c:pt idx="177">
                  <c:v>0.0</c:v>
                </c:pt>
                <c:pt idx="178">
                  <c:v>0.074312479875</c:v>
                </c:pt>
                <c:pt idx="179">
                  <c:v>0.0</c:v>
                </c:pt>
                <c:pt idx="180">
                  <c:v>0.0</c:v>
                </c:pt>
                <c:pt idx="181">
                  <c:v>0.0777263471709</c:v>
                </c:pt>
                <c:pt idx="182">
                  <c:v>0.0</c:v>
                </c:pt>
                <c:pt idx="183">
                  <c:v>0.0</c:v>
                </c:pt>
                <c:pt idx="184">
                  <c:v>0.0</c:v>
                </c:pt>
                <c:pt idx="185">
                  <c:v>0.0</c:v>
                </c:pt>
                <c:pt idx="186">
                  <c:v>0.0</c:v>
                </c:pt>
                <c:pt idx="187">
                  <c:v>0.0801342461831</c:v>
                </c:pt>
                <c:pt idx="188">
                  <c:v>0.0</c:v>
                </c:pt>
                <c:pt idx="189">
                  <c:v>0.0803726826973</c:v>
                </c:pt>
                <c:pt idx="190">
                  <c:v>0.0</c:v>
                </c:pt>
                <c:pt idx="191">
                  <c:v>0.0</c:v>
                </c:pt>
                <c:pt idx="192">
                  <c:v>0.0</c:v>
                </c:pt>
                <c:pt idx="193">
                  <c:v>0.0</c:v>
                </c:pt>
                <c:pt idx="194">
                  <c:v>0.0</c:v>
                </c:pt>
                <c:pt idx="195">
                  <c:v>0.0</c:v>
                </c:pt>
                <c:pt idx="196">
                  <c:v>0.0</c:v>
                </c:pt>
                <c:pt idx="197">
                  <c:v>0.0</c:v>
                </c:pt>
                <c:pt idx="198">
                  <c:v>0.0</c:v>
                </c:pt>
                <c:pt idx="199">
                  <c:v>0.0</c:v>
                </c:pt>
                <c:pt idx="200">
                  <c:v>0.0</c:v>
                </c:pt>
                <c:pt idx="201">
                  <c:v>0.0</c:v>
                </c:pt>
                <c:pt idx="202">
                  <c:v>0.0847413314654</c:v>
                </c:pt>
                <c:pt idx="203">
                  <c:v>0.0848446568831</c:v>
                </c:pt>
                <c:pt idx="204">
                  <c:v>0.0</c:v>
                </c:pt>
                <c:pt idx="205">
                  <c:v>0.0</c:v>
                </c:pt>
                <c:pt idx="206">
                  <c:v>0.0</c:v>
                </c:pt>
                <c:pt idx="207">
                  <c:v>0.0857162805827</c:v>
                </c:pt>
                <c:pt idx="208">
                  <c:v>0.0</c:v>
                </c:pt>
                <c:pt idx="209">
                  <c:v>0.0</c:v>
                </c:pt>
                <c:pt idx="210">
                  <c:v>0.0857880155883</c:v>
                </c:pt>
                <c:pt idx="211">
                  <c:v>0.0</c:v>
                </c:pt>
                <c:pt idx="212">
                  <c:v>0.0</c:v>
                </c:pt>
                <c:pt idx="213">
                  <c:v>0.0</c:v>
                </c:pt>
                <c:pt idx="214">
                  <c:v>0.0</c:v>
                </c:pt>
                <c:pt idx="215">
                  <c:v>0.0</c:v>
                </c:pt>
                <c:pt idx="216">
                  <c:v>0.0</c:v>
                </c:pt>
                <c:pt idx="217">
                  <c:v>0.0</c:v>
                </c:pt>
                <c:pt idx="218">
                  <c:v>0.0</c:v>
                </c:pt>
                <c:pt idx="219">
                  <c:v>0.0</c:v>
                </c:pt>
                <c:pt idx="220">
                  <c:v>0.0889380043537</c:v>
                </c:pt>
                <c:pt idx="221">
                  <c:v>0.0</c:v>
                </c:pt>
                <c:pt idx="222">
                  <c:v>0.0</c:v>
                </c:pt>
                <c:pt idx="223">
                  <c:v>0.0</c:v>
                </c:pt>
                <c:pt idx="224">
                  <c:v>0.0902776370369</c:v>
                </c:pt>
                <c:pt idx="225">
                  <c:v>0.0</c:v>
                </c:pt>
                <c:pt idx="226">
                  <c:v>0.0</c:v>
                </c:pt>
                <c:pt idx="227">
                  <c:v>0.0917189747468</c:v>
                </c:pt>
                <c:pt idx="228">
                  <c:v>0.091880288009</c:v>
                </c:pt>
                <c:pt idx="229">
                  <c:v>0.0</c:v>
                </c:pt>
                <c:pt idx="230">
                  <c:v>0.0</c:v>
                </c:pt>
                <c:pt idx="231">
                  <c:v>0.0</c:v>
                </c:pt>
                <c:pt idx="232">
                  <c:v>0.0</c:v>
                </c:pt>
                <c:pt idx="233">
                  <c:v>0.0931312562789</c:v>
                </c:pt>
                <c:pt idx="234">
                  <c:v>0.0</c:v>
                </c:pt>
                <c:pt idx="235">
                  <c:v>0.0</c:v>
                </c:pt>
                <c:pt idx="236">
                  <c:v>0.0</c:v>
                </c:pt>
                <c:pt idx="237">
                  <c:v>0.0</c:v>
                </c:pt>
                <c:pt idx="238">
                  <c:v>0.0</c:v>
                </c:pt>
                <c:pt idx="239">
                  <c:v>0.0</c:v>
                </c:pt>
                <c:pt idx="240">
                  <c:v>0.0</c:v>
                </c:pt>
                <c:pt idx="241">
                  <c:v>0.0947620035838</c:v>
                </c:pt>
                <c:pt idx="242">
                  <c:v>0.0</c:v>
                </c:pt>
                <c:pt idx="243">
                  <c:v>0.0960140571572</c:v>
                </c:pt>
                <c:pt idx="244">
                  <c:v>0.0</c:v>
                </c:pt>
                <c:pt idx="245">
                  <c:v>0.0</c:v>
                </c:pt>
                <c:pt idx="246">
                  <c:v>0.0969359056795</c:v>
                </c:pt>
                <c:pt idx="247">
                  <c:v>0.0970520364082</c:v>
                </c:pt>
                <c:pt idx="248">
                  <c:v>0.0</c:v>
                </c:pt>
                <c:pt idx="249">
                  <c:v>0.0</c:v>
                </c:pt>
                <c:pt idx="250">
                  <c:v>0.0</c:v>
                </c:pt>
                <c:pt idx="251">
                  <c:v>0.0</c:v>
                </c:pt>
                <c:pt idx="252">
                  <c:v>0.0</c:v>
                </c:pt>
                <c:pt idx="253">
                  <c:v>0.0</c:v>
                </c:pt>
                <c:pt idx="254">
                  <c:v>0.101168059449</c:v>
                </c:pt>
                <c:pt idx="255">
                  <c:v>0.0</c:v>
                </c:pt>
                <c:pt idx="256">
                  <c:v>0.0</c:v>
                </c:pt>
                <c:pt idx="257">
                  <c:v>0.102572667831</c:v>
                </c:pt>
                <c:pt idx="258">
                  <c:v>0.0</c:v>
                </c:pt>
                <c:pt idx="259">
                  <c:v>0.0</c:v>
                </c:pt>
                <c:pt idx="260">
                  <c:v>0.103310829237</c:v>
                </c:pt>
                <c:pt idx="261">
                  <c:v>0.0</c:v>
                </c:pt>
                <c:pt idx="262">
                  <c:v>0.0</c:v>
                </c:pt>
                <c:pt idx="263">
                  <c:v>0.0</c:v>
                </c:pt>
                <c:pt idx="264">
                  <c:v>0.103842433348</c:v>
                </c:pt>
                <c:pt idx="265">
                  <c:v>0.104174646199</c:v>
                </c:pt>
                <c:pt idx="266">
                  <c:v>0.105193564409</c:v>
                </c:pt>
                <c:pt idx="267">
                  <c:v>0.0</c:v>
                </c:pt>
                <c:pt idx="268">
                  <c:v>0.0</c:v>
                </c:pt>
                <c:pt idx="269">
                  <c:v>0.107120338225</c:v>
                </c:pt>
                <c:pt idx="270">
                  <c:v>0.0</c:v>
                </c:pt>
                <c:pt idx="271">
                  <c:v>0.0</c:v>
                </c:pt>
                <c:pt idx="272">
                  <c:v>0.0</c:v>
                </c:pt>
                <c:pt idx="273">
                  <c:v>0.108317211533</c:v>
                </c:pt>
                <c:pt idx="274">
                  <c:v>0.108320151016</c:v>
                </c:pt>
                <c:pt idx="275">
                  <c:v>0.0</c:v>
                </c:pt>
                <c:pt idx="276">
                  <c:v>0.0</c:v>
                </c:pt>
                <c:pt idx="277">
                  <c:v>0.109361433363</c:v>
                </c:pt>
                <c:pt idx="278">
                  <c:v>0.0</c:v>
                </c:pt>
                <c:pt idx="279">
                  <c:v>0.0</c:v>
                </c:pt>
                <c:pt idx="280">
                  <c:v>0.0</c:v>
                </c:pt>
                <c:pt idx="281">
                  <c:v>0.0</c:v>
                </c:pt>
                <c:pt idx="282">
                  <c:v>0.110991474132</c:v>
                </c:pt>
                <c:pt idx="283">
                  <c:v>0.0</c:v>
                </c:pt>
                <c:pt idx="284">
                  <c:v>0.0</c:v>
                </c:pt>
                <c:pt idx="285">
                  <c:v>0.0</c:v>
                </c:pt>
                <c:pt idx="286">
                  <c:v>0.0</c:v>
                </c:pt>
                <c:pt idx="287">
                  <c:v>0.0</c:v>
                </c:pt>
                <c:pt idx="288">
                  <c:v>0.0</c:v>
                </c:pt>
                <c:pt idx="289">
                  <c:v>0.0</c:v>
                </c:pt>
                <c:pt idx="290">
                  <c:v>0.0</c:v>
                </c:pt>
                <c:pt idx="291">
                  <c:v>0.0</c:v>
                </c:pt>
                <c:pt idx="292">
                  <c:v>0.0</c:v>
                </c:pt>
                <c:pt idx="293">
                  <c:v>0.0</c:v>
                </c:pt>
                <c:pt idx="294">
                  <c:v>0.0</c:v>
                </c:pt>
                <c:pt idx="295">
                  <c:v>0.0</c:v>
                </c:pt>
                <c:pt idx="296">
                  <c:v>0.120163897419</c:v>
                </c:pt>
                <c:pt idx="297">
                  <c:v>0.120203074738</c:v>
                </c:pt>
                <c:pt idx="298">
                  <c:v>0.120375238912</c:v>
                </c:pt>
                <c:pt idx="299">
                  <c:v>0.0</c:v>
                </c:pt>
                <c:pt idx="300">
                  <c:v>0.0</c:v>
                </c:pt>
                <c:pt idx="301">
                  <c:v>0.121285086654</c:v>
                </c:pt>
                <c:pt idx="302">
                  <c:v>0.0</c:v>
                </c:pt>
                <c:pt idx="303">
                  <c:v>0.0</c:v>
                </c:pt>
                <c:pt idx="304">
                  <c:v>0.0</c:v>
                </c:pt>
                <c:pt idx="305">
                  <c:v>0.123581165691</c:v>
                </c:pt>
                <c:pt idx="306">
                  <c:v>0.0</c:v>
                </c:pt>
                <c:pt idx="307">
                  <c:v>0.124479331864</c:v>
                </c:pt>
                <c:pt idx="308">
                  <c:v>0.124773569761</c:v>
                </c:pt>
                <c:pt idx="309">
                  <c:v>0.0</c:v>
                </c:pt>
                <c:pt idx="310">
                  <c:v>0.0</c:v>
                </c:pt>
                <c:pt idx="311">
                  <c:v>0.0</c:v>
                </c:pt>
                <c:pt idx="312">
                  <c:v>0.0</c:v>
                </c:pt>
                <c:pt idx="313">
                  <c:v>0.127219867272</c:v>
                </c:pt>
                <c:pt idx="314">
                  <c:v>0.0</c:v>
                </c:pt>
                <c:pt idx="315">
                  <c:v>0.0</c:v>
                </c:pt>
                <c:pt idx="316">
                  <c:v>0.0</c:v>
                </c:pt>
                <c:pt idx="317">
                  <c:v>0.0</c:v>
                </c:pt>
                <c:pt idx="318">
                  <c:v>0.0</c:v>
                </c:pt>
                <c:pt idx="319">
                  <c:v>0.0</c:v>
                </c:pt>
                <c:pt idx="320">
                  <c:v>0.0</c:v>
                </c:pt>
                <c:pt idx="321">
                  <c:v>0.0</c:v>
                </c:pt>
                <c:pt idx="322">
                  <c:v>0.0</c:v>
                </c:pt>
                <c:pt idx="323">
                  <c:v>0.0</c:v>
                </c:pt>
                <c:pt idx="324">
                  <c:v>0.0</c:v>
                </c:pt>
                <c:pt idx="325">
                  <c:v>0.0</c:v>
                </c:pt>
                <c:pt idx="326">
                  <c:v>0.0</c:v>
                </c:pt>
                <c:pt idx="327">
                  <c:v>0.0</c:v>
                </c:pt>
                <c:pt idx="328">
                  <c:v>0.0</c:v>
                </c:pt>
                <c:pt idx="329">
                  <c:v>0.0</c:v>
                </c:pt>
                <c:pt idx="330">
                  <c:v>0.0</c:v>
                </c:pt>
                <c:pt idx="331">
                  <c:v>0.0</c:v>
                </c:pt>
                <c:pt idx="332">
                  <c:v>0.0</c:v>
                </c:pt>
                <c:pt idx="333">
                  <c:v>0.136862251352</c:v>
                </c:pt>
                <c:pt idx="334">
                  <c:v>0.0</c:v>
                </c:pt>
                <c:pt idx="335">
                  <c:v>0.0</c:v>
                </c:pt>
                <c:pt idx="336">
                  <c:v>0.0</c:v>
                </c:pt>
                <c:pt idx="337">
                  <c:v>0.0</c:v>
                </c:pt>
                <c:pt idx="338">
                  <c:v>0.0</c:v>
                </c:pt>
                <c:pt idx="339">
                  <c:v>0.0</c:v>
                </c:pt>
                <c:pt idx="340">
                  <c:v>0.0</c:v>
                </c:pt>
                <c:pt idx="341">
                  <c:v>0.0</c:v>
                </c:pt>
                <c:pt idx="342">
                  <c:v>0.140040538315</c:v>
                </c:pt>
                <c:pt idx="343">
                  <c:v>0.0</c:v>
                </c:pt>
                <c:pt idx="344">
                  <c:v>0.0</c:v>
                </c:pt>
                <c:pt idx="345">
                  <c:v>0.14298239691</c:v>
                </c:pt>
                <c:pt idx="346">
                  <c:v>0.0</c:v>
                </c:pt>
                <c:pt idx="347">
                  <c:v>0.0</c:v>
                </c:pt>
                <c:pt idx="348">
                  <c:v>0.0</c:v>
                </c:pt>
                <c:pt idx="349">
                  <c:v>0.0</c:v>
                </c:pt>
                <c:pt idx="350">
                  <c:v>0.146673006384</c:v>
                </c:pt>
                <c:pt idx="351">
                  <c:v>0.0</c:v>
                </c:pt>
                <c:pt idx="352">
                  <c:v>0.0</c:v>
                </c:pt>
                <c:pt idx="353">
                  <c:v>0.0</c:v>
                </c:pt>
                <c:pt idx="354">
                  <c:v>0.0</c:v>
                </c:pt>
                <c:pt idx="355">
                  <c:v>0.0</c:v>
                </c:pt>
                <c:pt idx="356">
                  <c:v>0.0</c:v>
                </c:pt>
                <c:pt idx="357">
                  <c:v>0.0</c:v>
                </c:pt>
                <c:pt idx="358">
                  <c:v>0.0</c:v>
                </c:pt>
                <c:pt idx="359">
                  <c:v>0.0</c:v>
                </c:pt>
                <c:pt idx="360">
                  <c:v>0.0</c:v>
                </c:pt>
                <c:pt idx="361">
                  <c:v>0.15516707322</c:v>
                </c:pt>
                <c:pt idx="362">
                  <c:v>0.0</c:v>
                </c:pt>
                <c:pt idx="363">
                  <c:v>0.0</c:v>
                </c:pt>
                <c:pt idx="364">
                  <c:v>0.0</c:v>
                </c:pt>
                <c:pt idx="365">
                  <c:v>0.0</c:v>
                </c:pt>
                <c:pt idx="366">
                  <c:v>0.157062205692</c:v>
                </c:pt>
                <c:pt idx="367">
                  <c:v>0.0</c:v>
                </c:pt>
                <c:pt idx="368">
                  <c:v>0.0</c:v>
                </c:pt>
                <c:pt idx="369">
                  <c:v>0.0</c:v>
                </c:pt>
                <c:pt idx="370">
                  <c:v>0.0</c:v>
                </c:pt>
                <c:pt idx="371">
                  <c:v>0.0</c:v>
                </c:pt>
                <c:pt idx="372">
                  <c:v>0.0</c:v>
                </c:pt>
                <c:pt idx="373">
                  <c:v>0.0</c:v>
                </c:pt>
                <c:pt idx="374">
                  <c:v>0.0</c:v>
                </c:pt>
                <c:pt idx="375">
                  <c:v>0.0</c:v>
                </c:pt>
                <c:pt idx="376">
                  <c:v>0.162179529493</c:v>
                </c:pt>
                <c:pt idx="377">
                  <c:v>0.0</c:v>
                </c:pt>
                <c:pt idx="378">
                  <c:v>0.162270114683</c:v>
                </c:pt>
                <c:pt idx="379">
                  <c:v>0.0</c:v>
                </c:pt>
                <c:pt idx="380">
                  <c:v>0.0</c:v>
                </c:pt>
                <c:pt idx="381">
                  <c:v>0.0</c:v>
                </c:pt>
                <c:pt idx="382">
                  <c:v>0.0</c:v>
                </c:pt>
                <c:pt idx="383">
                  <c:v>0.0</c:v>
                </c:pt>
                <c:pt idx="384">
                  <c:v>0.0</c:v>
                </c:pt>
                <c:pt idx="385">
                  <c:v>0.0</c:v>
                </c:pt>
                <c:pt idx="386">
                  <c:v>0.164503340208</c:v>
                </c:pt>
                <c:pt idx="387">
                  <c:v>0.0</c:v>
                </c:pt>
                <c:pt idx="388">
                  <c:v>0.0</c:v>
                </c:pt>
                <c:pt idx="389">
                  <c:v>0.0</c:v>
                </c:pt>
                <c:pt idx="390">
                  <c:v>0.0</c:v>
                </c:pt>
                <c:pt idx="391">
                  <c:v>0.0</c:v>
                </c:pt>
                <c:pt idx="392">
                  <c:v>0.0</c:v>
                </c:pt>
                <c:pt idx="393">
                  <c:v>0.0</c:v>
                </c:pt>
                <c:pt idx="394">
                  <c:v>0.0</c:v>
                </c:pt>
                <c:pt idx="395">
                  <c:v>0.0</c:v>
                </c:pt>
                <c:pt idx="396">
                  <c:v>0.0</c:v>
                </c:pt>
                <c:pt idx="397">
                  <c:v>0.169609520263</c:v>
                </c:pt>
                <c:pt idx="398">
                  <c:v>0.0</c:v>
                </c:pt>
                <c:pt idx="399">
                  <c:v>0.0</c:v>
                </c:pt>
                <c:pt idx="400">
                  <c:v>0.0</c:v>
                </c:pt>
                <c:pt idx="401">
                  <c:v>0.0</c:v>
                </c:pt>
                <c:pt idx="402">
                  <c:v>0.0</c:v>
                </c:pt>
                <c:pt idx="403">
                  <c:v>0.172895890249</c:v>
                </c:pt>
                <c:pt idx="404">
                  <c:v>0.172895890249</c:v>
                </c:pt>
                <c:pt idx="405">
                  <c:v>0.172895890249</c:v>
                </c:pt>
                <c:pt idx="406">
                  <c:v>0.172895890249</c:v>
                </c:pt>
                <c:pt idx="407">
                  <c:v>0.172895890249</c:v>
                </c:pt>
                <c:pt idx="408">
                  <c:v>0.172895890249</c:v>
                </c:pt>
                <c:pt idx="409">
                  <c:v>0.172895890249</c:v>
                </c:pt>
                <c:pt idx="410">
                  <c:v>0.172895890249</c:v>
                </c:pt>
                <c:pt idx="411">
                  <c:v>0.172895890249</c:v>
                </c:pt>
                <c:pt idx="412">
                  <c:v>0.172895890249</c:v>
                </c:pt>
                <c:pt idx="413">
                  <c:v>0.172895890249</c:v>
                </c:pt>
                <c:pt idx="414">
                  <c:v>0.172895890249</c:v>
                </c:pt>
                <c:pt idx="415">
                  <c:v>0.172895890249</c:v>
                </c:pt>
                <c:pt idx="416">
                  <c:v>0.172895890249</c:v>
                </c:pt>
                <c:pt idx="417">
                  <c:v>0.172895890249</c:v>
                </c:pt>
                <c:pt idx="418">
                  <c:v>0.172895890249</c:v>
                </c:pt>
                <c:pt idx="419">
                  <c:v>0.172895890249</c:v>
                </c:pt>
                <c:pt idx="420">
                  <c:v>0.172895890249</c:v>
                </c:pt>
                <c:pt idx="421">
                  <c:v>0.172895890249</c:v>
                </c:pt>
                <c:pt idx="422">
                  <c:v>0.172895890249</c:v>
                </c:pt>
                <c:pt idx="423">
                  <c:v>0.172895890249</c:v>
                </c:pt>
                <c:pt idx="424">
                  <c:v>0.172895890249</c:v>
                </c:pt>
                <c:pt idx="425">
                  <c:v>0.172895890249</c:v>
                </c:pt>
                <c:pt idx="426">
                  <c:v>0.172895890249</c:v>
                </c:pt>
                <c:pt idx="427">
                  <c:v>0.172895890249</c:v>
                </c:pt>
                <c:pt idx="428">
                  <c:v>0.172895890249</c:v>
                </c:pt>
                <c:pt idx="429">
                  <c:v>0.172895890249</c:v>
                </c:pt>
                <c:pt idx="430">
                  <c:v>0.172895890249</c:v>
                </c:pt>
                <c:pt idx="431">
                  <c:v>0.172895890249</c:v>
                </c:pt>
                <c:pt idx="432">
                  <c:v>0.172895890249</c:v>
                </c:pt>
                <c:pt idx="433">
                  <c:v>0.172895890249</c:v>
                </c:pt>
                <c:pt idx="434">
                  <c:v>0.172895890249</c:v>
                </c:pt>
                <c:pt idx="435">
                  <c:v>0.172895890249</c:v>
                </c:pt>
                <c:pt idx="436">
                  <c:v>0.172895890249</c:v>
                </c:pt>
                <c:pt idx="437">
                  <c:v>0.172895890249</c:v>
                </c:pt>
                <c:pt idx="438">
                  <c:v>0.172895890249</c:v>
                </c:pt>
                <c:pt idx="439">
                  <c:v>0.172895890249</c:v>
                </c:pt>
                <c:pt idx="440">
                  <c:v>0.172895890249</c:v>
                </c:pt>
                <c:pt idx="441">
                  <c:v>0.172895890249</c:v>
                </c:pt>
                <c:pt idx="442">
                  <c:v>0.172895890249</c:v>
                </c:pt>
                <c:pt idx="443">
                  <c:v>0.172895890249</c:v>
                </c:pt>
                <c:pt idx="444">
                  <c:v>0.172895890249</c:v>
                </c:pt>
                <c:pt idx="445">
                  <c:v>0.172895890249</c:v>
                </c:pt>
                <c:pt idx="446">
                  <c:v>0.172895890249</c:v>
                </c:pt>
                <c:pt idx="447">
                  <c:v>0.172895890249</c:v>
                </c:pt>
                <c:pt idx="448">
                  <c:v>0.172895890249</c:v>
                </c:pt>
                <c:pt idx="449">
                  <c:v>0.172895890249</c:v>
                </c:pt>
                <c:pt idx="450">
                  <c:v>0.172895890249</c:v>
                </c:pt>
                <c:pt idx="451">
                  <c:v>0.172895890249</c:v>
                </c:pt>
                <c:pt idx="452">
                  <c:v>0.172895890249</c:v>
                </c:pt>
                <c:pt idx="453">
                  <c:v>0.172895890249</c:v>
                </c:pt>
                <c:pt idx="454">
                  <c:v>0.172895890249</c:v>
                </c:pt>
                <c:pt idx="455">
                  <c:v>0.172895890249</c:v>
                </c:pt>
                <c:pt idx="456">
                  <c:v>0.172895890249</c:v>
                </c:pt>
                <c:pt idx="457">
                  <c:v>0.172895890249</c:v>
                </c:pt>
                <c:pt idx="458">
                  <c:v>0.172895890249</c:v>
                </c:pt>
                <c:pt idx="459">
                  <c:v>0.172895890249</c:v>
                </c:pt>
                <c:pt idx="460">
                  <c:v>0.172895890249</c:v>
                </c:pt>
                <c:pt idx="461">
                  <c:v>0.172895890249</c:v>
                </c:pt>
                <c:pt idx="462">
                  <c:v>0.172895890249</c:v>
                </c:pt>
                <c:pt idx="463">
                  <c:v>0.172895890249</c:v>
                </c:pt>
                <c:pt idx="464">
                  <c:v>0.172895890249</c:v>
                </c:pt>
                <c:pt idx="465">
                  <c:v>0.172895890249</c:v>
                </c:pt>
                <c:pt idx="466">
                  <c:v>0.172895890249</c:v>
                </c:pt>
                <c:pt idx="467">
                  <c:v>0.172895890249</c:v>
                </c:pt>
                <c:pt idx="468">
                  <c:v>0.172895890249</c:v>
                </c:pt>
                <c:pt idx="469">
                  <c:v>0.172895890249</c:v>
                </c:pt>
                <c:pt idx="470">
                  <c:v>0.172895890249</c:v>
                </c:pt>
                <c:pt idx="471">
                  <c:v>0.172895890249</c:v>
                </c:pt>
                <c:pt idx="472">
                  <c:v>0.172895890249</c:v>
                </c:pt>
                <c:pt idx="473">
                  <c:v>0.172895890249</c:v>
                </c:pt>
                <c:pt idx="474">
                  <c:v>0.172895890249</c:v>
                </c:pt>
                <c:pt idx="475">
                  <c:v>0.172895890249</c:v>
                </c:pt>
                <c:pt idx="476">
                  <c:v>0.172895890249</c:v>
                </c:pt>
                <c:pt idx="477">
                  <c:v>0.172895890249</c:v>
                </c:pt>
                <c:pt idx="478">
                  <c:v>0.172895890249</c:v>
                </c:pt>
                <c:pt idx="479">
                  <c:v>0.172895890249</c:v>
                </c:pt>
                <c:pt idx="480">
                  <c:v>0.172895890249</c:v>
                </c:pt>
                <c:pt idx="481">
                  <c:v>0.172895890249</c:v>
                </c:pt>
                <c:pt idx="482">
                  <c:v>0.172895890249</c:v>
                </c:pt>
                <c:pt idx="483">
                  <c:v>0.172895890249</c:v>
                </c:pt>
                <c:pt idx="484">
                  <c:v>0.172895890249</c:v>
                </c:pt>
                <c:pt idx="485">
                  <c:v>0.172895890249</c:v>
                </c:pt>
                <c:pt idx="486">
                  <c:v>0.172895890249</c:v>
                </c:pt>
                <c:pt idx="487">
                  <c:v>0.172895890249</c:v>
                </c:pt>
                <c:pt idx="488">
                  <c:v>0.172895890249</c:v>
                </c:pt>
                <c:pt idx="489">
                  <c:v>0.172895890249</c:v>
                </c:pt>
                <c:pt idx="490">
                  <c:v>0.172895890249</c:v>
                </c:pt>
                <c:pt idx="491">
                  <c:v>0.172895890249</c:v>
                </c:pt>
                <c:pt idx="492">
                  <c:v>0.172895890249</c:v>
                </c:pt>
                <c:pt idx="493">
                  <c:v>0.172895890249</c:v>
                </c:pt>
                <c:pt idx="494">
                  <c:v>0.172895890249</c:v>
                </c:pt>
                <c:pt idx="495">
                  <c:v>0.172895890249</c:v>
                </c:pt>
                <c:pt idx="496">
                  <c:v>0.172895890249</c:v>
                </c:pt>
                <c:pt idx="497">
                  <c:v>0.172895890249</c:v>
                </c:pt>
                <c:pt idx="498">
                  <c:v>0.172895890249</c:v>
                </c:pt>
                <c:pt idx="499">
                  <c:v>0.172895890249</c:v>
                </c:pt>
                <c:pt idx="500">
                  <c:v>0.172895890249</c:v>
                </c:pt>
                <c:pt idx="501">
                  <c:v>0.172895890249</c:v>
                </c:pt>
                <c:pt idx="502">
                  <c:v>0.172895890249</c:v>
                </c:pt>
                <c:pt idx="503">
                  <c:v>0.172895890249</c:v>
                </c:pt>
                <c:pt idx="504">
                  <c:v>0.172895890249</c:v>
                </c:pt>
                <c:pt idx="505">
                  <c:v>0.172895890249</c:v>
                </c:pt>
                <c:pt idx="506">
                  <c:v>0.172895890249</c:v>
                </c:pt>
                <c:pt idx="507">
                  <c:v>0.172895890249</c:v>
                </c:pt>
                <c:pt idx="508">
                  <c:v>0.172895890249</c:v>
                </c:pt>
                <c:pt idx="509">
                  <c:v>0.172895890249</c:v>
                </c:pt>
                <c:pt idx="510">
                  <c:v>0.172895890249</c:v>
                </c:pt>
                <c:pt idx="511">
                  <c:v>0.172895890249</c:v>
                </c:pt>
                <c:pt idx="512">
                  <c:v>0.172895890249</c:v>
                </c:pt>
                <c:pt idx="513">
                  <c:v>0.172895890249</c:v>
                </c:pt>
                <c:pt idx="514">
                  <c:v>0.172895890249</c:v>
                </c:pt>
                <c:pt idx="515">
                  <c:v>0.172895890249</c:v>
                </c:pt>
                <c:pt idx="516">
                  <c:v>0.172895890249</c:v>
                </c:pt>
                <c:pt idx="517">
                  <c:v>0.172895890249</c:v>
                </c:pt>
                <c:pt idx="518">
                  <c:v>0.172895890249</c:v>
                </c:pt>
                <c:pt idx="519">
                  <c:v>0.172895890249</c:v>
                </c:pt>
                <c:pt idx="520">
                  <c:v>0.172895890249</c:v>
                </c:pt>
                <c:pt idx="521">
                  <c:v>0.172895890249</c:v>
                </c:pt>
                <c:pt idx="522">
                  <c:v>0.172895890249</c:v>
                </c:pt>
                <c:pt idx="523">
                  <c:v>0.172895890249</c:v>
                </c:pt>
                <c:pt idx="524">
                  <c:v>0.172895890249</c:v>
                </c:pt>
                <c:pt idx="525">
                  <c:v>0.172895890249</c:v>
                </c:pt>
                <c:pt idx="526">
                  <c:v>0.172895890249</c:v>
                </c:pt>
                <c:pt idx="527">
                  <c:v>0.172895890249</c:v>
                </c:pt>
                <c:pt idx="528">
                  <c:v>0.172895890249</c:v>
                </c:pt>
                <c:pt idx="529">
                  <c:v>0.172895890249</c:v>
                </c:pt>
                <c:pt idx="530">
                  <c:v>0.172895890249</c:v>
                </c:pt>
                <c:pt idx="531">
                  <c:v>0.172895890249</c:v>
                </c:pt>
                <c:pt idx="532">
                  <c:v>0.172895890249</c:v>
                </c:pt>
                <c:pt idx="533">
                  <c:v>0.172895890249</c:v>
                </c:pt>
                <c:pt idx="534">
                  <c:v>0.172895890249</c:v>
                </c:pt>
                <c:pt idx="535">
                  <c:v>0.172895890249</c:v>
                </c:pt>
                <c:pt idx="536">
                  <c:v>0.172895890249</c:v>
                </c:pt>
                <c:pt idx="537">
                  <c:v>0.172895890249</c:v>
                </c:pt>
                <c:pt idx="538">
                  <c:v>0.172895890249</c:v>
                </c:pt>
                <c:pt idx="539">
                  <c:v>0.172895890249</c:v>
                </c:pt>
                <c:pt idx="540">
                  <c:v>0.172895890249</c:v>
                </c:pt>
                <c:pt idx="541">
                  <c:v>0.172895890249</c:v>
                </c:pt>
                <c:pt idx="542">
                  <c:v>0.172895890249</c:v>
                </c:pt>
                <c:pt idx="543">
                  <c:v>0.172895890249</c:v>
                </c:pt>
                <c:pt idx="544">
                  <c:v>0.172895890249</c:v>
                </c:pt>
                <c:pt idx="545">
                  <c:v>0.172895890249</c:v>
                </c:pt>
                <c:pt idx="546">
                  <c:v>0.172895890249</c:v>
                </c:pt>
                <c:pt idx="547">
                  <c:v>0.172895890249</c:v>
                </c:pt>
                <c:pt idx="548">
                  <c:v>0.172895890249</c:v>
                </c:pt>
                <c:pt idx="549">
                  <c:v>0.0</c:v>
                </c:pt>
                <c:pt idx="550">
                  <c:v>0.0</c:v>
                </c:pt>
                <c:pt idx="551">
                  <c:v>0.0</c:v>
                </c:pt>
                <c:pt idx="552">
                  <c:v>0.173440412947</c:v>
                </c:pt>
                <c:pt idx="553">
                  <c:v>0.0</c:v>
                </c:pt>
                <c:pt idx="554">
                  <c:v>0.174231597242</c:v>
                </c:pt>
                <c:pt idx="555">
                  <c:v>0.0</c:v>
                </c:pt>
                <c:pt idx="556">
                  <c:v>0.0</c:v>
                </c:pt>
                <c:pt idx="557">
                  <c:v>0.0</c:v>
                </c:pt>
                <c:pt idx="558">
                  <c:v>0.0</c:v>
                </c:pt>
                <c:pt idx="559">
                  <c:v>0.0</c:v>
                </c:pt>
                <c:pt idx="560">
                  <c:v>0.0</c:v>
                </c:pt>
                <c:pt idx="561">
                  <c:v>0.0</c:v>
                </c:pt>
                <c:pt idx="562">
                  <c:v>0.0</c:v>
                </c:pt>
                <c:pt idx="563">
                  <c:v>0.0</c:v>
                </c:pt>
                <c:pt idx="564">
                  <c:v>0.0</c:v>
                </c:pt>
                <c:pt idx="565">
                  <c:v>0.0</c:v>
                </c:pt>
                <c:pt idx="566">
                  <c:v>0.17990635638</c:v>
                </c:pt>
                <c:pt idx="567">
                  <c:v>0.0</c:v>
                </c:pt>
                <c:pt idx="568">
                  <c:v>0.0</c:v>
                </c:pt>
                <c:pt idx="569">
                  <c:v>0.180620202153</c:v>
                </c:pt>
                <c:pt idx="570">
                  <c:v>0.0</c:v>
                </c:pt>
                <c:pt idx="571">
                  <c:v>0.0</c:v>
                </c:pt>
                <c:pt idx="572">
                  <c:v>0.0</c:v>
                </c:pt>
                <c:pt idx="573">
                  <c:v>0.0</c:v>
                </c:pt>
                <c:pt idx="574">
                  <c:v>0.0</c:v>
                </c:pt>
                <c:pt idx="575">
                  <c:v>0.0</c:v>
                </c:pt>
                <c:pt idx="576">
                  <c:v>0.0</c:v>
                </c:pt>
                <c:pt idx="577">
                  <c:v>0.0</c:v>
                </c:pt>
                <c:pt idx="578">
                  <c:v>0.0</c:v>
                </c:pt>
                <c:pt idx="579">
                  <c:v>0.184942869402</c:v>
                </c:pt>
                <c:pt idx="580">
                  <c:v>0.0</c:v>
                </c:pt>
                <c:pt idx="581">
                  <c:v>0.18568478606</c:v>
                </c:pt>
                <c:pt idx="582">
                  <c:v>0.0</c:v>
                </c:pt>
                <c:pt idx="583">
                  <c:v>0.0</c:v>
                </c:pt>
                <c:pt idx="584">
                  <c:v>0.0</c:v>
                </c:pt>
                <c:pt idx="585">
                  <c:v>0.0</c:v>
                </c:pt>
                <c:pt idx="586">
                  <c:v>0.187838140105</c:v>
                </c:pt>
                <c:pt idx="587">
                  <c:v>0.0</c:v>
                </c:pt>
                <c:pt idx="588">
                  <c:v>0.189380903804</c:v>
                </c:pt>
                <c:pt idx="589">
                  <c:v>0.0</c:v>
                </c:pt>
                <c:pt idx="590">
                  <c:v>0.0</c:v>
                </c:pt>
                <c:pt idx="591">
                  <c:v>0.0</c:v>
                </c:pt>
                <c:pt idx="592">
                  <c:v>0.0</c:v>
                </c:pt>
                <c:pt idx="593">
                  <c:v>0.0</c:v>
                </c:pt>
                <c:pt idx="594">
                  <c:v>0.0</c:v>
                </c:pt>
                <c:pt idx="595">
                  <c:v>0.0</c:v>
                </c:pt>
                <c:pt idx="596">
                  <c:v>0.194880255857</c:v>
                </c:pt>
                <c:pt idx="597">
                  <c:v>0.196755324416</c:v>
                </c:pt>
                <c:pt idx="598">
                  <c:v>0.0</c:v>
                </c:pt>
                <c:pt idx="599">
                  <c:v>0.197478005559</c:v>
                </c:pt>
                <c:pt idx="600">
                  <c:v>0.197539933702</c:v>
                </c:pt>
                <c:pt idx="601">
                  <c:v>0.199723582214</c:v>
                </c:pt>
                <c:pt idx="602">
                  <c:v>0.0</c:v>
                </c:pt>
                <c:pt idx="603">
                  <c:v>0.200316675073</c:v>
                </c:pt>
                <c:pt idx="604">
                  <c:v>0.0</c:v>
                </c:pt>
                <c:pt idx="605">
                  <c:v>0.0</c:v>
                </c:pt>
                <c:pt idx="606">
                  <c:v>0.0</c:v>
                </c:pt>
                <c:pt idx="607">
                  <c:v>0.202792897932</c:v>
                </c:pt>
                <c:pt idx="608">
                  <c:v>0.0</c:v>
                </c:pt>
                <c:pt idx="609">
                  <c:v>0.0</c:v>
                </c:pt>
                <c:pt idx="610">
                  <c:v>0.0</c:v>
                </c:pt>
                <c:pt idx="611">
                  <c:v>0.0</c:v>
                </c:pt>
                <c:pt idx="612">
                  <c:v>0.0</c:v>
                </c:pt>
                <c:pt idx="613">
                  <c:v>0.0</c:v>
                </c:pt>
                <c:pt idx="614">
                  <c:v>0.0</c:v>
                </c:pt>
                <c:pt idx="615">
                  <c:v>0.0</c:v>
                </c:pt>
                <c:pt idx="616">
                  <c:v>0.0</c:v>
                </c:pt>
                <c:pt idx="617">
                  <c:v>0.0</c:v>
                </c:pt>
                <c:pt idx="618">
                  <c:v>0.0</c:v>
                </c:pt>
                <c:pt idx="619">
                  <c:v>0.0</c:v>
                </c:pt>
                <c:pt idx="620">
                  <c:v>0.207666089451</c:v>
                </c:pt>
                <c:pt idx="621">
                  <c:v>0.0</c:v>
                </c:pt>
                <c:pt idx="622">
                  <c:v>0.0</c:v>
                </c:pt>
                <c:pt idx="623">
                  <c:v>0.0</c:v>
                </c:pt>
                <c:pt idx="624">
                  <c:v>0.0</c:v>
                </c:pt>
                <c:pt idx="625">
                  <c:v>0.0</c:v>
                </c:pt>
                <c:pt idx="626">
                  <c:v>0.0</c:v>
                </c:pt>
                <c:pt idx="627">
                  <c:v>0.0</c:v>
                </c:pt>
                <c:pt idx="628">
                  <c:v>0.0</c:v>
                </c:pt>
                <c:pt idx="629">
                  <c:v>0.0</c:v>
                </c:pt>
                <c:pt idx="630">
                  <c:v>0.0</c:v>
                </c:pt>
                <c:pt idx="631">
                  <c:v>0.0</c:v>
                </c:pt>
                <c:pt idx="632">
                  <c:v>0.0</c:v>
                </c:pt>
                <c:pt idx="633">
                  <c:v>0.0</c:v>
                </c:pt>
                <c:pt idx="634">
                  <c:v>0.0</c:v>
                </c:pt>
                <c:pt idx="635">
                  <c:v>0.220341997212</c:v>
                </c:pt>
                <c:pt idx="636">
                  <c:v>0.0</c:v>
                </c:pt>
                <c:pt idx="637">
                  <c:v>0.221674459248</c:v>
                </c:pt>
                <c:pt idx="638">
                  <c:v>0.22199312387</c:v>
                </c:pt>
                <c:pt idx="639">
                  <c:v>0.0</c:v>
                </c:pt>
                <c:pt idx="640">
                  <c:v>0.0</c:v>
                </c:pt>
                <c:pt idx="641">
                  <c:v>0.0</c:v>
                </c:pt>
                <c:pt idx="642">
                  <c:v>0.0</c:v>
                </c:pt>
                <c:pt idx="643">
                  <c:v>0.0</c:v>
                </c:pt>
                <c:pt idx="644">
                  <c:v>0.0</c:v>
                </c:pt>
                <c:pt idx="645">
                  <c:v>0.0</c:v>
                </c:pt>
                <c:pt idx="646">
                  <c:v>0.0</c:v>
                </c:pt>
                <c:pt idx="647">
                  <c:v>0.0</c:v>
                </c:pt>
                <c:pt idx="648">
                  <c:v>0.0</c:v>
                </c:pt>
                <c:pt idx="649">
                  <c:v>0.0</c:v>
                </c:pt>
                <c:pt idx="650">
                  <c:v>0.0</c:v>
                </c:pt>
                <c:pt idx="651">
                  <c:v>0.0</c:v>
                </c:pt>
                <c:pt idx="652">
                  <c:v>0.0</c:v>
                </c:pt>
                <c:pt idx="653">
                  <c:v>0.0</c:v>
                </c:pt>
                <c:pt idx="654">
                  <c:v>0.232690926612</c:v>
                </c:pt>
                <c:pt idx="655">
                  <c:v>0.0</c:v>
                </c:pt>
                <c:pt idx="656">
                  <c:v>0.0</c:v>
                </c:pt>
                <c:pt idx="657">
                  <c:v>0.0</c:v>
                </c:pt>
                <c:pt idx="658">
                  <c:v>0.235866326207</c:v>
                </c:pt>
                <c:pt idx="659">
                  <c:v>0.0</c:v>
                </c:pt>
                <c:pt idx="660">
                  <c:v>0.0</c:v>
                </c:pt>
                <c:pt idx="661">
                  <c:v>0.237272140414</c:v>
                </c:pt>
                <c:pt idx="662">
                  <c:v>0.0</c:v>
                </c:pt>
                <c:pt idx="663">
                  <c:v>0.0</c:v>
                </c:pt>
                <c:pt idx="664">
                  <c:v>0.239783143952</c:v>
                </c:pt>
                <c:pt idx="665">
                  <c:v>0.241878082326</c:v>
                </c:pt>
                <c:pt idx="666">
                  <c:v>0.0</c:v>
                </c:pt>
                <c:pt idx="667">
                  <c:v>0.0</c:v>
                </c:pt>
                <c:pt idx="668">
                  <c:v>0.0</c:v>
                </c:pt>
                <c:pt idx="669">
                  <c:v>0.0</c:v>
                </c:pt>
                <c:pt idx="670">
                  <c:v>0.243058578055</c:v>
                </c:pt>
                <c:pt idx="671">
                  <c:v>0.0</c:v>
                </c:pt>
                <c:pt idx="672">
                  <c:v>0.0</c:v>
                </c:pt>
                <c:pt idx="673">
                  <c:v>0.243283335909</c:v>
                </c:pt>
                <c:pt idx="674">
                  <c:v>0.0</c:v>
                </c:pt>
                <c:pt idx="675">
                  <c:v>0.0</c:v>
                </c:pt>
                <c:pt idx="676">
                  <c:v>0.0</c:v>
                </c:pt>
                <c:pt idx="677">
                  <c:v>0.0</c:v>
                </c:pt>
                <c:pt idx="678">
                  <c:v>0.0</c:v>
                </c:pt>
                <c:pt idx="679">
                  <c:v>0.0</c:v>
                </c:pt>
                <c:pt idx="680">
                  <c:v>0.0</c:v>
                </c:pt>
                <c:pt idx="681">
                  <c:v>0.0</c:v>
                </c:pt>
                <c:pt idx="682">
                  <c:v>0.0</c:v>
                </c:pt>
                <c:pt idx="683">
                  <c:v>0.0</c:v>
                </c:pt>
                <c:pt idx="684">
                  <c:v>0.0</c:v>
                </c:pt>
                <c:pt idx="685">
                  <c:v>0.0</c:v>
                </c:pt>
                <c:pt idx="686">
                  <c:v>0.0</c:v>
                </c:pt>
                <c:pt idx="687">
                  <c:v>0.0</c:v>
                </c:pt>
                <c:pt idx="688">
                  <c:v>0.0</c:v>
                </c:pt>
                <c:pt idx="689">
                  <c:v>0.0</c:v>
                </c:pt>
                <c:pt idx="690">
                  <c:v>0.0</c:v>
                </c:pt>
                <c:pt idx="691">
                  <c:v>0.0</c:v>
                </c:pt>
                <c:pt idx="692">
                  <c:v>0.0</c:v>
                </c:pt>
                <c:pt idx="693">
                  <c:v>0.0</c:v>
                </c:pt>
                <c:pt idx="694">
                  <c:v>0.0</c:v>
                </c:pt>
                <c:pt idx="695">
                  <c:v>0.0</c:v>
                </c:pt>
                <c:pt idx="696">
                  <c:v>0.0</c:v>
                </c:pt>
                <c:pt idx="697">
                  <c:v>0.0</c:v>
                </c:pt>
                <c:pt idx="698">
                  <c:v>0.0</c:v>
                </c:pt>
                <c:pt idx="699">
                  <c:v>0.0</c:v>
                </c:pt>
                <c:pt idx="700">
                  <c:v>0.0</c:v>
                </c:pt>
                <c:pt idx="701">
                  <c:v>0.0</c:v>
                </c:pt>
                <c:pt idx="702">
                  <c:v>0.0</c:v>
                </c:pt>
                <c:pt idx="703">
                  <c:v>0.0</c:v>
                </c:pt>
                <c:pt idx="704">
                  <c:v>0.0</c:v>
                </c:pt>
                <c:pt idx="705">
                  <c:v>0.262773663474</c:v>
                </c:pt>
                <c:pt idx="706">
                  <c:v>0.0</c:v>
                </c:pt>
                <c:pt idx="707">
                  <c:v>0.0</c:v>
                </c:pt>
                <c:pt idx="708">
                  <c:v>0.265657004176</c:v>
                </c:pt>
                <c:pt idx="709">
                  <c:v>0.0</c:v>
                </c:pt>
                <c:pt idx="710">
                  <c:v>0.0</c:v>
                </c:pt>
                <c:pt idx="711">
                  <c:v>0.269833001742</c:v>
                </c:pt>
                <c:pt idx="712">
                  <c:v>0.270105473149</c:v>
                </c:pt>
                <c:pt idx="713">
                  <c:v>0.0</c:v>
                </c:pt>
                <c:pt idx="714">
                  <c:v>0.0</c:v>
                </c:pt>
                <c:pt idx="715">
                  <c:v>0.0</c:v>
                </c:pt>
                <c:pt idx="716">
                  <c:v>0.0</c:v>
                </c:pt>
                <c:pt idx="717">
                  <c:v>0.0</c:v>
                </c:pt>
                <c:pt idx="718">
                  <c:v>0.0</c:v>
                </c:pt>
                <c:pt idx="719">
                  <c:v>0.0</c:v>
                </c:pt>
                <c:pt idx="720">
                  <c:v>0.274608968198</c:v>
                </c:pt>
                <c:pt idx="721">
                  <c:v>0.276055802365</c:v>
                </c:pt>
                <c:pt idx="722">
                  <c:v>0.0</c:v>
                </c:pt>
                <c:pt idx="723">
                  <c:v>0.0</c:v>
                </c:pt>
                <c:pt idx="724">
                  <c:v>0.0</c:v>
                </c:pt>
                <c:pt idx="725">
                  <c:v>0.0</c:v>
                </c:pt>
                <c:pt idx="726">
                  <c:v>0.277642849868</c:v>
                </c:pt>
                <c:pt idx="727">
                  <c:v>0.0</c:v>
                </c:pt>
                <c:pt idx="728">
                  <c:v>0.0</c:v>
                </c:pt>
                <c:pt idx="729">
                  <c:v>0.0</c:v>
                </c:pt>
                <c:pt idx="730">
                  <c:v>0.0</c:v>
                </c:pt>
                <c:pt idx="731">
                  <c:v>0.0</c:v>
                </c:pt>
                <c:pt idx="732">
                  <c:v>0.0</c:v>
                </c:pt>
                <c:pt idx="733">
                  <c:v>0.0</c:v>
                </c:pt>
                <c:pt idx="734">
                  <c:v>0.0</c:v>
                </c:pt>
                <c:pt idx="735">
                  <c:v>0.283478553829</c:v>
                </c:pt>
                <c:pt idx="736">
                  <c:v>0.0</c:v>
                </c:pt>
                <c:pt idx="737">
                  <c:v>0.0</c:v>
                </c:pt>
                <c:pt idx="738">
                  <c:v>0.0</c:v>
                </c:pt>
                <c:pt idx="739">
                  <c:v>0.285590171</c:v>
                </c:pt>
                <c:pt idx="740">
                  <c:v>0.0</c:v>
                </c:pt>
                <c:pt idx="741">
                  <c:v>0.0</c:v>
                </c:pt>
                <c:pt idx="742">
                  <c:v>0.0</c:v>
                </c:pt>
                <c:pt idx="743">
                  <c:v>0.0</c:v>
                </c:pt>
                <c:pt idx="744">
                  <c:v>0.0</c:v>
                </c:pt>
                <c:pt idx="745">
                  <c:v>0.287664514482</c:v>
                </c:pt>
                <c:pt idx="746">
                  <c:v>0.287664514482</c:v>
                </c:pt>
                <c:pt idx="747">
                  <c:v>0.287664514482</c:v>
                </c:pt>
                <c:pt idx="748">
                  <c:v>0.287664514482</c:v>
                </c:pt>
                <c:pt idx="749">
                  <c:v>0.287664514482</c:v>
                </c:pt>
                <c:pt idx="750">
                  <c:v>0.0</c:v>
                </c:pt>
                <c:pt idx="751">
                  <c:v>0.0</c:v>
                </c:pt>
                <c:pt idx="752">
                  <c:v>0.0</c:v>
                </c:pt>
                <c:pt idx="753">
                  <c:v>0.0</c:v>
                </c:pt>
                <c:pt idx="754">
                  <c:v>0.0</c:v>
                </c:pt>
                <c:pt idx="755">
                  <c:v>0.0</c:v>
                </c:pt>
                <c:pt idx="756">
                  <c:v>0.0</c:v>
                </c:pt>
                <c:pt idx="757">
                  <c:v>0.0</c:v>
                </c:pt>
                <c:pt idx="758">
                  <c:v>0.293371786939</c:v>
                </c:pt>
                <c:pt idx="759">
                  <c:v>0.0</c:v>
                </c:pt>
                <c:pt idx="760">
                  <c:v>0.0</c:v>
                </c:pt>
                <c:pt idx="761">
                  <c:v>0.0</c:v>
                </c:pt>
                <c:pt idx="762">
                  <c:v>0.0</c:v>
                </c:pt>
                <c:pt idx="763">
                  <c:v>0.295643456827</c:v>
                </c:pt>
                <c:pt idx="764">
                  <c:v>0.0</c:v>
                </c:pt>
                <c:pt idx="765">
                  <c:v>0.0</c:v>
                </c:pt>
                <c:pt idx="766">
                  <c:v>0.0</c:v>
                </c:pt>
                <c:pt idx="767">
                  <c:v>0.297454200468</c:v>
                </c:pt>
                <c:pt idx="768">
                  <c:v>0.0</c:v>
                </c:pt>
                <c:pt idx="769">
                  <c:v>0.2982359053</c:v>
                </c:pt>
                <c:pt idx="770">
                  <c:v>0.0</c:v>
                </c:pt>
                <c:pt idx="771">
                  <c:v>0.0</c:v>
                </c:pt>
                <c:pt idx="772">
                  <c:v>0.0</c:v>
                </c:pt>
                <c:pt idx="773">
                  <c:v>0.0</c:v>
                </c:pt>
                <c:pt idx="774">
                  <c:v>0.0</c:v>
                </c:pt>
                <c:pt idx="775">
                  <c:v>0.0</c:v>
                </c:pt>
                <c:pt idx="776">
                  <c:v>0.0</c:v>
                </c:pt>
                <c:pt idx="777">
                  <c:v>0.0</c:v>
                </c:pt>
                <c:pt idx="778">
                  <c:v>0.0</c:v>
                </c:pt>
                <c:pt idx="779">
                  <c:v>0.0</c:v>
                </c:pt>
                <c:pt idx="780">
                  <c:v>0.0</c:v>
                </c:pt>
                <c:pt idx="781">
                  <c:v>0.0</c:v>
                </c:pt>
                <c:pt idx="782">
                  <c:v>0.0</c:v>
                </c:pt>
                <c:pt idx="783">
                  <c:v>0.0</c:v>
                </c:pt>
                <c:pt idx="784">
                  <c:v>0.311533948744</c:v>
                </c:pt>
                <c:pt idx="785">
                  <c:v>0.0</c:v>
                </c:pt>
                <c:pt idx="786">
                  <c:v>0.313594382729</c:v>
                </c:pt>
                <c:pt idx="787">
                  <c:v>0.0</c:v>
                </c:pt>
                <c:pt idx="788">
                  <c:v>0.0</c:v>
                </c:pt>
                <c:pt idx="789">
                  <c:v>0.0</c:v>
                </c:pt>
                <c:pt idx="790">
                  <c:v>0.0</c:v>
                </c:pt>
                <c:pt idx="791">
                  <c:v>0.0</c:v>
                </c:pt>
                <c:pt idx="792">
                  <c:v>0.0</c:v>
                </c:pt>
                <c:pt idx="793">
                  <c:v>0.0</c:v>
                </c:pt>
                <c:pt idx="794">
                  <c:v>0.0</c:v>
                </c:pt>
                <c:pt idx="795">
                  <c:v>0.0</c:v>
                </c:pt>
                <c:pt idx="796">
                  <c:v>0.0</c:v>
                </c:pt>
                <c:pt idx="797">
                  <c:v>0.320962359971</c:v>
                </c:pt>
                <c:pt idx="798">
                  <c:v>0.0</c:v>
                </c:pt>
                <c:pt idx="799">
                  <c:v>0.0</c:v>
                </c:pt>
                <c:pt idx="800">
                  <c:v>0.0</c:v>
                </c:pt>
                <c:pt idx="801">
                  <c:v>0.0</c:v>
                </c:pt>
                <c:pt idx="802">
                  <c:v>0.0</c:v>
                </c:pt>
                <c:pt idx="803">
                  <c:v>0.0</c:v>
                </c:pt>
                <c:pt idx="804">
                  <c:v>0.0</c:v>
                </c:pt>
                <c:pt idx="805">
                  <c:v>0.0</c:v>
                </c:pt>
                <c:pt idx="806">
                  <c:v>0.0</c:v>
                </c:pt>
                <c:pt idx="807">
                  <c:v>0.0</c:v>
                </c:pt>
                <c:pt idx="808">
                  <c:v>0.328172405291</c:v>
                </c:pt>
                <c:pt idx="809">
                  <c:v>0.0</c:v>
                </c:pt>
                <c:pt idx="810">
                  <c:v>0.0</c:v>
                </c:pt>
                <c:pt idx="811">
                  <c:v>0.0</c:v>
                </c:pt>
                <c:pt idx="812">
                  <c:v>0.0</c:v>
                </c:pt>
                <c:pt idx="813">
                  <c:v>0.0</c:v>
                </c:pt>
                <c:pt idx="814">
                  <c:v>0.0</c:v>
                </c:pt>
                <c:pt idx="815">
                  <c:v>0.0</c:v>
                </c:pt>
                <c:pt idx="816">
                  <c:v>0.33121187627</c:v>
                </c:pt>
                <c:pt idx="817">
                  <c:v>0.331832536433</c:v>
                </c:pt>
                <c:pt idx="818">
                  <c:v>0.0</c:v>
                </c:pt>
                <c:pt idx="819">
                  <c:v>0.0</c:v>
                </c:pt>
                <c:pt idx="820">
                  <c:v>0.0</c:v>
                </c:pt>
                <c:pt idx="821">
                  <c:v>0.0</c:v>
                </c:pt>
                <c:pt idx="822">
                  <c:v>0.0</c:v>
                </c:pt>
                <c:pt idx="823">
                  <c:v>0.0</c:v>
                </c:pt>
                <c:pt idx="824">
                  <c:v>0.0</c:v>
                </c:pt>
                <c:pt idx="825">
                  <c:v>0.0</c:v>
                </c:pt>
                <c:pt idx="826">
                  <c:v>0.0</c:v>
                </c:pt>
                <c:pt idx="827">
                  <c:v>0.0</c:v>
                </c:pt>
                <c:pt idx="828">
                  <c:v>0.0</c:v>
                </c:pt>
                <c:pt idx="829">
                  <c:v>0.338169308014</c:v>
                </c:pt>
                <c:pt idx="830">
                  <c:v>0.338852858388</c:v>
                </c:pt>
                <c:pt idx="831">
                  <c:v>0.0</c:v>
                </c:pt>
                <c:pt idx="832">
                  <c:v>0.0</c:v>
                </c:pt>
                <c:pt idx="833">
                  <c:v>0.0</c:v>
                </c:pt>
                <c:pt idx="834">
                  <c:v>0.0</c:v>
                </c:pt>
                <c:pt idx="835">
                  <c:v>0.0</c:v>
                </c:pt>
                <c:pt idx="836">
                  <c:v>0.0</c:v>
                </c:pt>
                <c:pt idx="837">
                  <c:v>0.0</c:v>
                </c:pt>
                <c:pt idx="838">
                  <c:v>0.0</c:v>
                </c:pt>
                <c:pt idx="839">
                  <c:v>0.0</c:v>
                </c:pt>
                <c:pt idx="840">
                  <c:v>0.0</c:v>
                </c:pt>
                <c:pt idx="841">
                  <c:v>0.0</c:v>
                </c:pt>
                <c:pt idx="842">
                  <c:v>0.341294349965</c:v>
                </c:pt>
                <c:pt idx="843">
                  <c:v>0.0</c:v>
                </c:pt>
                <c:pt idx="844">
                  <c:v>0.0</c:v>
                </c:pt>
                <c:pt idx="845">
                  <c:v>0.0</c:v>
                </c:pt>
                <c:pt idx="846">
                  <c:v>0.0</c:v>
                </c:pt>
                <c:pt idx="847">
                  <c:v>0.0</c:v>
                </c:pt>
                <c:pt idx="848">
                  <c:v>0.0</c:v>
                </c:pt>
                <c:pt idx="849">
                  <c:v>0.0</c:v>
                </c:pt>
                <c:pt idx="850">
                  <c:v>0.34694017135</c:v>
                </c:pt>
                <c:pt idx="851">
                  <c:v>0.0</c:v>
                </c:pt>
                <c:pt idx="852">
                  <c:v>0.0</c:v>
                </c:pt>
                <c:pt idx="853">
                  <c:v>0.0</c:v>
                </c:pt>
                <c:pt idx="854">
                  <c:v>0.0</c:v>
                </c:pt>
                <c:pt idx="855">
                  <c:v>0.0</c:v>
                </c:pt>
                <c:pt idx="856">
                  <c:v>0.354503183739</c:v>
                </c:pt>
                <c:pt idx="857">
                  <c:v>0.0</c:v>
                </c:pt>
                <c:pt idx="858">
                  <c:v>0.0</c:v>
                </c:pt>
                <c:pt idx="859">
                  <c:v>0.356725307482</c:v>
                </c:pt>
                <c:pt idx="860">
                  <c:v>0.356725307482</c:v>
                </c:pt>
                <c:pt idx="861">
                  <c:v>0.356725307482</c:v>
                </c:pt>
                <c:pt idx="862">
                  <c:v>0.0</c:v>
                </c:pt>
                <c:pt idx="863">
                  <c:v>0.0</c:v>
                </c:pt>
                <c:pt idx="864">
                  <c:v>0.0</c:v>
                </c:pt>
                <c:pt idx="865">
                  <c:v>0.0</c:v>
                </c:pt>
                <c:pt idx="866">
                  <c:v>0.0</c:v>
                </c:pt>
                <c:pt idx="867">
                  <c:v>0.0</c:v>
                </c:pt>
                <c:pt idx="868">
                  <c:v>0.0</c:v>
                </c:pt>
                <c:pt idx="869">
                  <c:v>0.0</c:v>
                </c:pt>
                <c:pt idx="870">
                  <c:v>0.0</c:v>
                </c:pt>
                <c:pt idx="871">
                  <c:v>0.0</c:v>
                </c:pt>
                <c:pt idx="872">
                  <c:v>0.0</c:v>
                </c:pt>
                <c:pt idx="873">
                  <c:v>0.366214246092</c:v>
                </c:pt>
                <c:pt idx="874">
                  <c:v>0.0</c:v>
                </c:pt>
                <c:pt idx="875">
                  <c:v>0.0</c:v>
                </c:pt>
                <c:pt idx="876">
                  <c:v>0.0</c:v>
                </c:pt>
                <c:pt idx="877">
                  <c:v>0.370272891434</c:v>
                </c:pt>
                <c:pt idx="878">
                  <c:v>0.370336472859</c:v>
                </c:pt>
                <c:pt idx="879">
                  <c:v>0.0</c:v>
                </c:pt>
                <c:pt idx="880">
                  <c:v>0.0</c:v>
                </c:pt>
                <c:pt idx="881">
                  <c:v>0.373222449959</c:v>
                </c:pt>
                <c:pt idx="882">
                  <c:v>0.0</c:v>
                </c:pt>
                <c:pt idx="883">
                  <c:v>0.0</c:v>
                </c:pt>
                <c:pt idx="884">
                  <c:v>0.0</c:v>
                </c:pt>
                <c:pt idx="885">
                  <c:v>0.376287964602</c:v>
                </c:pt>
                <c:pt idx="886">
                  <c:v>0.0</c:v>
                </c:pt>
                <c:pt idx="887">
                  <c:v>0.0</c:v>
                </c:pt>
                <c:pt idx="888">
                  <c:v>0.377461152124</c:v>
                </c:pt>
                <c:pt idx="889">
                  <c:v>0.377501858834</c:v>
                </c:pt>
                <c:pt idx="890">
                  <c:v>0.0</c:v>
                </c:pt>
                <c:pt idx="891">
                  <c:v>0.0</c:v>
                </c:pt>
                <c:pt idx="892">
                  <c:v>0.380076351174</c:v>
                </c:pt>
                <c:pt idx="893">
                  <c:v>0.380076351174</c:v>
                </c:pt>
                <c:pt idx="894">
                  <c:v>0.0</c:v>
                </c:pt>
                <c:pt idx="895">
                  <c:v>0.0</c:v>
                </c:pt>
                <c:pt idx="896">
                  <c:v>0.385092926244</c:v>
                </c:pt>
                <c:pt idx="897">
                  <c:v>0.0</c:v>
                </c:pt>
                <c:pt idx="898">
                  <c:v>0.0</c:v>
                </c:pt>
                <c:pt idx="899">
                  <c:v>0.0</c:v>
                </c:pt>
                <c:pt idx="900">
                  <c:v>0.0</c:v>
                </c:pt>
                <c:pt idx="901">
                  <c:v>0.0</c:v>
                </c:pt>
                <c:pt idx="902">
                  <c:v>0.0</c:v>
                </c:pt>
                <c:pt idx="903">
                  <c:v>0.0</c:v>
                </c:pt>
                <c:pt idx="904">
                  <c:v>0.388206988019</c:v>
                </c:pt>
                <c:pt idx="905">
                  <c:v>0.0</c:v>
                </c:pt>
                <c:pt idx="906">
                  <c:v>0.0</c:v>
                </c:pt>
                <c:pt idx="907">
                  <c:v>0.38947677616</c:v>
                </c:pt>
                <c:pt idx="908">
                  <c:v>0.0</c:v>
                </c:pt>
                <c:pt idx="909">
                  <c:v>0.0</c:v>
                </c:pt>
                <c:pt idx="910">
                  <c:v>0.39129877226</c:v>
                </c:pt>
                <c:pt idx="911">
                  <c:v>0.0</c:v>
                </c:pt>
                <c:pt idx="912">
                  <c:v>0.0</c:v>
                </c:pt>
                <c:pt idx="913">
                  <c:v>0.393708513161</c:v>
                </c:pt>
                <c:pt idx="914">
                  <c:v>0.394239386863</c:v>
                </c:pt>
                <c:pt idx="915">
                  <c:v>0.394855617009</c:v>
                </c:pt>
                <c:pt idx="916">
                  <c:v>0.0</c:v>
                </c:pt>
                <c:pt idx="917">
                  <c:v>0.0</c:v>
                </c:pt>
                <c:pt idx="918">
                  <c:v>0.0</c:v>
                </c:pt>
                <c:pt idx="919">
                  <c:v>0.0</c:v>
                </c:pt>
                <c:pt idx="920">
                  <c:v>0.0</c:v>
                </c:pt>
                <c:pt idx="921">
                  <c:v>0.0</c:v>
                </c:pt>
                <c:pt idx="922">
                  <c:v>0.0</c:v>
                </c:pt>
                <c:pt idx="923">
                  <c:v>0.399828689005</c:v>
                </c:pt>
                <c:pt idx="924">
                  <c:v>0.0</c:v>
                </c:pt>
                <c:pt idx="925">
                  <c:v>0.0</c:v>
                </c:pt>
                <c:pt idx="926">
                  <c:v>0.0</c:v>
                </c:pt>
                <c:pt idx="927">
                  <c:v>0.0</c:v>
                </c:pt>
                <c:pt idx="928">
                  <c:v>0.0</c:v>
                </c:pt>
                <c:pt idx="929">
                  <c:v>0.0</c:v>
                </c:pt>
                <c:pt idx="930">
                  <c:v>0.0</c:v>
                </c:pt>
                <c:pt idx="931">
                  <c:v>0.0</c:v>
                </c:pt>
                <c:pt idx="932">
                  <c:v>0.409911519348</c:v>
                </c:pt>
                <c:pt idx="933">
                  <c:v>0.0</c:v>
                </c:pt>
                <c:pt idx="934">
                  <c:v>0.0</c:v>
                </c:pt>
                <c:pt idx="935">
                  <c:v>0.0</c:v>
                </c:pt>
                <c:pt idx="936">
                  <c:v>0.0</c:v>
                </c:pt>
                <c:pt idx="937">
                  <c:v>0.0</c:v>
                </c:pt>
                <c:pt idx="938">
                  <c:v>0.0</c:v>
                </c:pt>
                <c:pt idx="939">
                  <c:v>0.0</c:v>
                </c:pt>
                <c:pt idx="940">
                  <c:v>0.415530758657</c:v>
                </c:pt>
                <c:pt idx="941">
                  <c:v>0.415530758657</c:v>
                </c:pt>
                <c:pt idx="942">
                  <c:v>0.415530758657</c:v>
                </c:pt>
                <c:pt idx="943">
                  <c:v>0.415530758657</c:v>
                </c:pt>
                <c:pt idx="944">
                  <c:v>0.415530758657</c:v>
                </c:pt>
                <c:pt idx="945">
                  <c:v>0.415530758657</c:v>
                </c:pt>
                <c:pt idx="946">
                  <c:v>0.415530758657</c:v>
                </c:pt>
                <c:pt idx="947">
                  <c:v>0.415530758657</c:v>
                </c:pt>
                <c:pt idx="948">
                  <c:v>0.415530758657</c:v>
                </c:pt>
                <c:pt idx="949">
                  <c:v>0.415558030115</c:v>
                </c:pt>
                <c:pt idx="950">
                  <c:v>0.415885400197</c:v>
                </c:pt>
                <c:pt idx="951">
                  <c:v>0.0</c:v>
                </c:pt>
                <c:pt idx="952">
                  <c:v>0.416776752183</c:v>
                </c:pt>
                <c:pt idx="953">
                  <c:v>0.0</c:v>
                </c:pt>
                <c:pt idx="954">
                  <c:v>0.0</c:v>
                </c:pt>
                <c:pt idx="955">
                  <c:v>0.0</c:v>
                </c:pt>
                <c:pt idx="956">
                  <c:v>0.0</c:v>
                </c:pt>
                <c:pt idx="957">
                  <c:v>0.0</c:v>
                </c:pt>
                <c:pt idx="958">
                  <c:v>0.0</c:v>
                </c:pt>
                <c:pt idx="959">
                  <c:v>0.425199251657</c:v>
                </c:pt>
                <c:pt idx="960">
                  <c:v>0.0</c:v>
                </c:pt>
                <c:pt idx="961">
                  <c:v>0.427864024452</c:v>
                </c:pt>
                <c:pt idx="962">
                  <c:v>0.427864024452</c:v>
                </c:pt>
                <c:pt idx="963">
                  <c:v>0.0</c:v>
                </c:pt>
                <c:pt idx="964">
                  <c:v>0.0</c:v>
                </c:pt>
                <c:pt idx="965">
                  <c:v>0.0</c:v>
                </c:pt>
                <c:pt idx="966">
                  <c:v>0.0</c:v>
                </c:pt>
                <c:pt idx="967">
                  <c:v>0.0</c:v>
                </c:pt>
                <c:pt idx="968">
                  <c:v>0.0</c:v>
                </c:pt>
                <c:pt idx="969">
                  <c:v>0.0</c:v>
                </c:pt>
                <c:pt idx="970">
                  <c:v>0.0</c:v>
                </c:pt>
                <c:pt idx="971">
                  <c:v>0.0</c:v>
                </c:pt>
                <c:pt idx="972">
                  <c:v>0.0</c:v>
                </c:pt>
                <c:pt idx="973">
                  <c:v>0.0</c:v>
                </c:pt>
                <c:pt idx="974">
                  <c:v>0.0</c:v>
                </c:pt>
                <c:pt idx="975">
                  <c:v>0.0</c:v>
                </c:pt>
                <c:pt idx="976">
                  <c:v>0.0</c:v>
                </c:pt>
                <c:pt idx="977">
                  <c:v>0.0</c:v>
                </c:pt>
                <c:pt idx="978">
                  <c:v>0.440588197929</c:v>
                </c:pt>
                <c:pt idx="979">
                  <c:v>0.441354140271</c:v>
                </c:pt>
                <c:pt idx="980">
                  <c:v>0.441973450125</c:v>
                </c:pt>
                <c:pt idx="981">
                  <c:v>0.0</c:v>
                </c:pt>
                <c:pt idx="982">
                  <c:v>0.0</c:v>
                </c:pt>
                <c:pt idx="983">
                  <c:v>0.0</c:v>
                </c:pt>
                <c:pt idx="984">
                  <c:v>0.0</c:v>
                </c:pt>
                <c:pt idx="985">
                  <c:v>0.0</c:v>
                </c:pt>
                <c:pt idx="986">
                  <c:v>0.0</c:v>
                </c:pt>
                <c:pt idx="987">
                  <c:v>0.0</c:v>
                </c:pt>
                <c:pt idx="988">
                  <c:v>0.0</c:v>
                </c:pt>
                <c:pt idx="989">
                  <c:v>0.0</c:v>
                </c:pt>
                <c:pt idx="990">
                  <c:v>0.0</c:v>
                </c:pt>
                <c:pt idx="991">
                  <c:v>0.0</c:v>
                </c:pt>
                <c:pt idx="992">
                  <c:v>0.0</c:v>
                </c:pt>
                <c:pt idx="993">
                  <c:v>0.0</c:v>
                </c:pt>
                <c:pt idx="994">
                  <c:v>0.0</c:v>
                </c:pt>
                <c:pt idx="995">
                  <c:v>0.44755871216</c:v>
                </c:pt>
                <c:pt idx="996">
                  <c:v>0.0</c:v>
                </c:pt>
                <c:pt idx="997">
                  <c:v>0.0</c:v>
                </c:pt>
                <c:pt idx="998">
                  <c:v>0.0</c:v>
                </c:pt>
                <c:pt idx="999">
                  <c:v>0.0</c:v>
                </c:pt>
                <c:pt idx="1000">
                  <c:v>0.0</c:v>
                </c:pt>
                <c:pt idx="1001">
                  <c:v>0.0</c:v>
                </c:pt>
                <c:pt idx="1002">
                  <c:v>0.455307130052</c:v>
                </c:pt>
                <c:pt idx="1003">
                  <c:v>0.456105637832</c:v>
                </c:pt>
                <c:pt idx="1004">
                  <c:v>0.0</c:v>
                </c:pt>
                <c:pt idx="1005">
                  <c:v>0.0</c:v>
                </c:pt>
                <c:pt idx="1006">
                  <c:v>0.0</c:v>
                </c:pt>
                <c:pt idx="1007">
                  <c:v>0.0</c:v>
                </c:pt>
                <c:pt idx="1008">
                  <c:v>0.0</c:v>
                </c:pt>
                <c:pt idx="1009">
                  <c:v>0.0</c:v>
                </c:pt>
                <c:pt idx="1010">
                  <c:v>0.0</c:v>
                </c:pt>
                <c:pt idx="1011">
                  <c:v>0.0</c:v>
                </c:pt>
                <c:pt idx="1012">
                  <c:v>0.0</c:v>
                </c:pt>
                <c:pt idx="1013">
                  <c:v>0.0</c:v>
                </c:pt>
                <c:pt idx="1014">
                  <c:v>0.0</c:v>
                </c:pt>
                <c:pt idx="1015">
                  <c:v>0.0</c:v>
                </c:pt>
                <c:pt idx="1016">
                  <c:v>0.0</c:v>
                </c:pt>
                <c:pt idx="1017">
                  <c:v>0.0</c:v>
                </c:pt>
                <c:pt idx="1018">
                  <c:v>0.456968822045</c:v>
                </c:pt>
                <c:pt idx="1019">
                  <c:v>0.0</c:v>
                </c:pt>
                <c:pt idx="1020">
                  <c:v>0.459278364806</c:v>
                </c:pt>
                <c:pt idx="1021">
                  <c:v>0.459513359477</c:v>
                </c:pt>
                <c:pt idx="1022">
                  <c:v>0.461054732389</c:v>
                </c:pt>
                <c:pt idx="1023">
                  <c:v>0.4613468833</c:v>
                </c:pt>
                <c:pt idx="1024">
                  <c:v>0.0</c:v>
                </c:pt>
                <c:pt idx="1025">
                  <c:v>0.0</c:v>
                </c:pt>
                <c:pt idx="1026">
                  <c:v>0.0</c:v>
                </c:pt>
                <c:pt idx="1027">
                  <c:v>0.0</c:v>
                </c:pt>
                <c:pt idx="1028">
                  <c:v>0.0</c:v>
                </c:pt>
                <c:pt idx="1029">
                  <c:v>0.46381806194</c:v>
                </c:pt>
                <c:pt idx="1030">
                  <c:v>0.0</c:v>
                </c:pt>
                <c:pt idx="1031">
                  <c:v>0.0</c:v>
                </c:pt>
                <c:pt idx="1032">
                  <c:v>0.0</c:v>
                </c:pt>
                <c:pt idx="1033">
                  <c:v>0.0</c:v>
                </c:pt>
                <c:pt idx="1034">
                  <c:v>0.0</c:v>
                </c:pt>
                <c:pt idx="1035">
                  <c:v>0.0</c:v>
                </c:pt>
                <c:pt idx="1036">
                  <c:v>0.0</c:v>
                </c:pt>
                <c:pt idx="1037">
                  <c:v>0.0</c:v>
                </c:pt>
                <c:pt idx="1038">
                  <c:v>0.0</c:v>
                </c:pt>
                <c:pt idx="1039">
                  <c:v>0.0</c:v>
                </c:pt>
                <c:pt idx="1040">
                  <c:v>0.0</c:v>
                </c:pt>
                <c:pt idx="1041">
                  <c:v>0.0</c:v>
                </c:pt>
                <c:pt idx="1042">
                  <c:v>0.0</c:v>
                </c:pt>
                <c:pt idx="1043">
                  <c:v>0.0</c:v>
                </c:pt>
                <c:pt idx="1044">
                  <c:v>0.0</c:v>
                </c:pt>
                <c:pt idx="1045">
                  <c:v>0.0</c:v>
                </c:pt>
                <c:pt idx="1046">
                  <c:v>0.479554575842</c:v>
                </c:pt>
                <c:pt idx="1047">
                  <c:v>0.0</c:v>
                </c:pt>
                <c:pt idx="1048">
                  <c:v>0.0</c:v>
                </c:pt>
                <c:pt idx="1049">
                  <c:v>0.481259936169</c:v>
                </c:pt>
                <c:pt idx="1050">
                  <c:v>0.482487428643</c:v>
                </c:pt>
                <c:pt idx="1051">
                  <c:v>0.0</c:v>
                </c:pt>
                <c:pt idx="1052">
                  <c:v>0.0</c:v>
                </c:pt>
                <c:pt idx="1053">
                  <c:v>0.0</c:v>
                </c:pt>
                <c:pt idx="1054">
                  <c:v>0.0</c:v>
                </c:pt>
                <c:pt idx="1055">
                  <c:v>0.0</c:v>
                </c:pt>
                <c:pt idx="1056">
                  <c:v>0.0</c:v>
                </c:pt>
                <c:pt idx="1057">
                  <c:v>0.48805274972</c:v>
                </c:pt>
                <c:pt idx="1058">
                  <c:v>0.488176171444</c:v>
                </c:pt>
                <c:pt idx="1059">
                  <c:v>0.488176171444</c:v>
                </c:pt>
                <c:pt idx="1060">
                  <c:v>0.0</c:v>
                </c:pt>
                <c:pt idx="1061">
                  <c:v>0.0</c:v>
                </c:pt>
                <c:pt idx="1062">
                  <c:v>0.0</c:v>
                </c:pt>
                <c:pt idx="1063">
                  <c:v>0.0</c:v>
                </c:pt>
                <c:pt idx="1064">
                  <c:v>0.0</c:v>
                </c:pt>
                <c:pt idx="1065">
                  <c:v>0.0</c:v>
                </c:pt>
                <c:pt idx="1066">
                  <c:v>0.0</c:v>
                </c:pt>
                <c:pt idx="1067">
                  <c:v>0.0</c:v>
                </c:pt>
                <c:pt idx="1068">
                  <c:v>0.0</c:v>
                </c:pt>
                <c:pt idx="1069">
                  <c:v>0.0</c:v>
                </c:pt>
                <c:pt idx="1070">
                  <c:v>0.499126181127</c:v>
                </c:pt>
                <c:pt idx="1071">
                  <c:v>0.499364085002</c:v>
                </c:pt>
                <c:pt idx="1072">
                  <c:v>0.499750748596</c:v>
                </c:pt>
                <c:pt idx="1073">
                  <c:v>0.500059530912</c:v>
                </c:pt>
                <c:pt idx="1074">
                  <c:v>0.0</c:v>
                </c:pt>
                <c:pt idx="1075">
                  <c:v>0.0</c:v>
                </c:pt>
                <c:pt idx="1076">
                  <c:v>0.502491738842</c:v>
                </c:pt>
                <c:pt idx="1077">
                  <c:v>0.0</c:v>
                </c:pt>
                <c:pt idx="1078">
                  <c:v>0.0</c:v>
                </c:pt>
                <c:pt idx="1079">
                  <c:v>0.0</c:v>
                </c:pt>
                <c:pt idx="1080">
                  <c:v>0.0</c:v>
                </c:pt>
                <c:pt idx="1081">
                  <c:v>0.512269297398</c:v>
                </c:pt>
                <c:pt idx="1082">
                  <c:v>0.0</c:v>
                </c:pt>
                <c:pt idx="1083">
                  <c:v>0.0</c:v>
                </c:pt>
                <c:pt idx="1084">
                  <c:v>0.0</c:v>
                </c:pt>
                <c:pt idx="1085">
                  <c:v>0.0</c:v>
                </c:pt>
                <c:pt idx="1086">
                  <c:v>0.0</c:v>
                </c:pt>
                <c:pt idx="1087">
                  <c:v>0.0</c:v>
                </c:pt>
                <c:pt idx="1088">
                  <c:v>0.0</c:v>
                </c:pt>
                <c:pt idx="1089">
                  <c:v>0.0</c:v>
                </c:pt>
                <c:pt idx="1090">
                  <c:v>0.0</c:v>
                </c:pt>
                <c:pt idx="1091">
                  <c:v>0.0</c:v>
                </c:pt>
                <c:pt idx="1092">
                  <c:v>0.0</c:v>
                </c:pt>
                <c:pt idx="1093">
                  <c:v>0.0</c:v>
                </c:pt>
                <c:pt idx="1094">
                  <c:v>0.0</c:v>
                </c:pt>
                <c:pt idx="1095">
                  <c:v>0.0</c:v>
                </c:pt>
                <c:pt idx="1096">
                  <c:v>0.0</c:v>
                </c:pt>
                <c:pt idx="1097">
                  <c:v>0.0</c:v>
                </c:pt>
                <c:pt idx="1098">
                  <c:v>0.0</c:v>
                </c:pt>
                <c:pt idx="1099">
                  <c:v>0.0</c:v>
                </c:pt>
                <c:pt idx="1100">
                  <c:v>0.0</c:v>
                </c:pt>
                <c:pt idx="1101">
                  <c:v>0.0</c:v>
                </c:pt>
                <c:pt idx="1102">
                  <c:v>0.0</c:v>
                </c:pt>
                <c:pt idx="1103">
                  <c:v>0.0</c:v>
                </c:pt>
                <c:pt idx="1104">
                  <c:v>0.0</c:v>
                </c:pt>
                <c:pt idx="1105">
                  <c:v>0.0</c:v>
                </c:pt>
                <c:pt idx="1106">
                  <c:v>0.0</c:v>
                </c:pt>
                <c:pt idx="1107">
                  <c:v>0.0</c:v>
                </c:pt>
                <c:pt idx="1108">
                  <c:v>0.0</c:v>
                </c:pt>
                <c:pt idx="1109">
                  <c:v>0.0</c:v>
                </c:pt>
                <c:pt idx="1110">
                  <c:v>0.0</c:v>
                </c:pt>
                <c:pt idx="1111">
                  <c:v>0.0</c:v>
                </c:pt>
                <c:pt idx="1112">
                  <c:v>0.0</c:v>
                </c:pt>
                <c:pt idx="1113">
                  <c:v>0.0</c:v>
                </c:pt>
                <c:pt idx="1114">
                  <c:v>0.0</c:v>
                </c:pt>
                <c:pt idx="1115">
                  <c:v>0.0</c:v>
                </c:pt>
                <c:pt idx="1116">
                  <c:v>0.0</c:v>
                </c:pt>
                <c:pt idx="1117">
                  <c:v>0.0</c:v>
                </c:pt>
                <c:pt idx="1118">
                  <c:v>0.0</c:v>
                </c:pt>
                <c:pt idx="1119">
                  <c:v>0.0</c:v>
                </c:pt>
                <c:pt idx="1120">
                  <c:v>0.0</c:v>
                </c:pt>
                <c:pt idx="1121">
                  <c:v>0.0</c:v>
                </c:pt>
                <c:pt idx="1122">
                  <c:v>0.0</c:v>
                </c:pt>
                <c:pt idx="1123">
                  <c:v>0.0</c:v>
                </c:pt>
                <c:pt idx="1124">
                  <c:v>0.0</c:v>
                </c:pt>
                <c:pt idx="1125">
                  <c:v>0.0</c:v>
                </c:pt>
                <c:pt idx="1126">
                  <c:v>0.0</c:v>
                </c:pt>
                <c:pt idx="1127">
                  <c:v>0.0</c:v>
                </c:pt>
                <c:pt idx="1128">
                  <c:v>0.0</c:v>
                </c:pt>
                <c:pt idx="1129">
                  <c:v>0.0</c:v>
                </c:pt>
                <c:pt idx="1130">
                  <c:v>0.0</c:v>
                </c:pt>
                <c:pt idx="1131">
                  <c:v>0.0</c:v>
                </c:pt>
                <c:pt idx="1132">
                  <c:v>0.0</c:v>
                </c:pt>
                <c:pt idx="1133">
                  <c:v>0.0</c:v>
                </c:pt>
                <c:pt idx="1134">
                  <c:v>0.0</c:v>
                </c:pt>
                <c:pt idx="1135">
                  <c:v>0.0</c:v>
                </c:pt>
                <c:pt idx="1136">
                  <c:v>0.0</c:v>
                </c:pt>
                <c:pt idx="1137">
                  <c:v>0.0</c:v>
                </c:pt>
                <c:pt idx="1138">
                  <c:v>0.0</c:v>
                </c:pt>
                <c:pt idx="1139">
                  <c:v>0.543840322764</c:v>
                </c:pt>
                <c:pt idx="1140">
                  <c:v>0.0</c:v>
                </c:pt>
                <c:pt idx="1141">
                  <c:v>0.0</c:v>
                </c:pt>
                <c:pt idx="1142">
                  <c:v>0.0</c:v>
                </c:pt>
                <c:pt idx="1143">
                  <c:v>0.0</c:v>
                </c:pt>
                <c:pt idx="1144">
                  <c:v>0.547582972983</c:v>
                </c:pt>
                <c:pt idx="1145">
                  <c:v>0.0</c:v>
                </c:pt>
                <c:pt idx="1146">
                  <c:v>0.549858532689</c:v>
                </c:pt>
                <c:pt idx="1147">
                  <c:v>0.549858532689</c:v>
                </c:pt>
                <c:pt idx="1148">
                  <c:v>0.0</c:v>
                </c:pt>
                <c:pt idx="1149">
                  <c:v>0.55087228544</c:v>
                </c:pt>
                <c:pt idx="1150">
                  <c:v>0.0</c:v>
                </c:pt>
                <c:pt idx="1151">
                  <c:v>0.0</c:v>
                </c:pt>
                <c:pt idx="1152">
                  <c:v>0.0</c:v>
                </c:pt>
                <c:pt idx="1153">
                  <c:v>0.0</c:v>
                </c:pt>
                <c:pt idx="1154">
                  <c:v>0.0</c:v>
                </c:pt>
                <c:pt idx="1155">
                  <c:v>0.0</c:v>
                </c:pt>
                <c:pt idx="1156">
                  <c:v>0.0</c:v>
                </c:pt>
                <c:pt idx="1157">
                  <c:v>0.0</c:v>
                </c:pt>
                <c:pt idx="1158">
                  <c:v>0.563550543626</c:v>
                </c:pt>
                <c:pt idx="1159">
                  <c:v>0.0</c:v>
                </c:pt>
                <c:pt idx="1160">
                  <c:v>0.565781059999</c:v>
                </c:pt>
                <c:pt idx="1161">
                  <c:v>0.0</c:v>
                </c:pt>
                <c:pt idx="1162">
                  <c:v>0.569120020492</c:v>
                </c:pt>
                <c:pt idx="1163">
                  <c:v>0.569120020492</c:v>
                </c:pt>
                <c:pt idx="1164">
                  <c:v>0.569120020492</c:v>
                </c:pt>
                <c:pt idx="1165">
                  <c:v>0.0</c:v>
                </c:pt>
                <c:pt idx="1166">
                  <c:v>0.570701832373</c:v>
                </c:pt>
                <c:pt idx="1167">
                  <c:v>0.571712465262</c:v>
                </c:pt>
                <c:pt idx="1168">
                  <c:v>0.572243184128</c:v>
                </c:pt>
                <c:pt idx="1169">
                  <c:v>0.0</c:v>
                </c:pt>
                <c:pt idx="1170">
                  <c:v>0.0</c:v>
                </c:pt>
                <c:pt idx="1171">
                  <c:v>0.0</c:v>
                </c:pt>
                <c:pt idx="1172">
                  <c:v>0.0</c:v>
                </c:pt>
                <c:pt idx="1173">
                  <c:v>0.0</c:v>
                </c:pt>
                <c:pt idx="1174">
                  <c:v>0.0</c:v>
                </c:pt>
                <c:pt idx="1175">
                  <c:v>0.0</c:v>
                </c:pt>
                <c:pt idx="1176">
                  <c:v>0.0</c:v>
                </c:pt>
                <c:pt idx="1177">
                  <c:v>0.0</c:v>
                </c:pt>
                <c:pt idx="1178">
                  <c:v>0.0</c:v>
                </c:pt>
                <c:pt idx="1179">
                  <c:v>0.0</c:v>
                </c:pt>
                <c:pt idx="1180">
                  <c:v>0.582614357774</c:v>
                </c:pt>
                <c:pt idx="1181">
                  <c:v>0.0</c:v>
                </c:pt>
                <c:pt idx="1182">
                  <c:v>0.0</c:v>
                </c:pt>
                <c:pt idx="1183">
                  <c:v>0.585947018122</c:v>
                </c:pt>
                <c:pt idx="1184">
                  <c:v>0.0</c:v>
                </c:pt>
                <c:pt idx="1185">
                  <c:v>0.0</c:v>
                </c:pt>
                <c:pt idx="1186">
                  <c:v>0.0</c:v>
                </c:pt>
                <c:pt idx="1187">
                  <c:v>0.0</c:v>
                </c:pt>
                <c:pt idx="1188">
                  <c:v>0.593539640677</c:v>
                </c:pt>
                <c:pt idx="1189">
                  <c:v>0.593613119909</c:v>
                </c:pt>
                <c:pt idx="1190">
                  <c:v>0.0</c:v>
                </c:pt>
                <c:pt idx="1191">
                  <c:v>0.0</c:v>
                </c:pt>
                <c:pt idx="1192">
                  <c:v>0.0</c:v>
                </c:pt>
                <c:pt idx="1193">
                  <c:v>0.0</c:v>
                </c:pt>
                <c:pt idx="1194">
                  <c:v>0.600085320125</c:v>
                </c:pt>
                <c:pt idx="1195">
                  <c:v>0.0</c:v>
                </c:pt>
                <c:pt idx="1196">
                  <c:v>0.0</c:v>
                </c:pt>
                <c:pt idx="1197">
                  <c:v>0.602198810156</c:v>
                </c:pt>
                <c:pt idx="1198">
                  <c:v>0.603285682243</c:v>
                </c:pt>
                <c:pt idx="1199">
                  <c:v>0.604321924304</c:v>
                </c:pt>
                <c:pt idx="1200">
                  <c:v>0.604783699832</c:v>
                </c:pt>
                <c:pt idx="1201">
                  <c:v>0.0</c:v>
                </c:pt>
                <c:pt idx="1202">
                  <c:v>0.605613889055</c:v>
                </c:pt>
                <c:pt idx="1203">
                  <c:v>0.606939605554</c:v>
                </c:pt>
                <c:pt idx="1204">
                  <c:v>0.60737693293</c:v>
                </c:pt>
                <c:pt idx="1205">
                  <c:v>0.0</c:v>
                </c:pt>
                <c:pt idx="1206">
                  <c:v>0.0</c:v>
                </c:pt>
                <c:pt idx="1207">
                  <c:v>0.0</c:v>
                </c:pt>
                <c:pt idx="1208">
                  <c:v>0.0</c:v>
                </c:pt>
                <c:pt idx="1209">
                  <c:v>0.0</c:v>
                </c:pt>
                <c:pt idx="1210">
                  <c:v>0.0</c:v>
                </c:pt>
                <c:pt idx="1211">
                  <c:v>0.0</c:v>
                </c:pt>
                <c:pt idx="1212">
                  <c:v>0.0</c:v>
                </c:pt>
                <c:pt idx="1213">
                  <c:v>0.0</c:v>
                </c:pt>
                <c:pt idx="1214">
                  <c:v>0.0</c:v>
                </c:pt>
                <c:pt idx="1215">
                  <c:v>0.63049222574</c:v>
                </c:pt>
                <c:pt idx="1216">
                  <c:v>0.0</c:v>
                </c:pt>
                <c:pt idx="1217">
                  <c:v>0.0</c:v>
                </c:pt>
                <c:pt idx="1218">
                  <c:v>0.64124410471</c:v>
                </c:pt>
                <c:pt idx="1219">
                  <c:v>0.0</c:v>
                </c:pt>
                <c:pt idx="1220">
                  <c:v>0.0</c:v>
                </c:pt>
                <c:pt idx="1221">
                  <c:v>0.0</c:v>
                </c:pt>
                <c:pt idx="1222">
                  <c:v>0.0</c:v>
                </c:pt>
                <c:pt idx="1223">
                  <c:v>0.647984368012</c:v>
                </c:pt>
                <c:pt idx="1224">
                  <c:v>0.0</c:v>
                </c:pt>
                <c:pt idx="1225">
                  <c:v>0.651869997353</c:v>
                </c:pt>
                <c:pt idx="1226">
                  <c:v>0.0</c:v>
                </c:pt>
                <c:pt idx="1227">
                  <c:v>0.653552794221</c:v>
                </c:pt>
                <c:pt idx="1228">
                  <c:v>0.654015724167</c:v>
                </c:pt>
                <c:pt idx="1229">
                  <c:v>0.654015724167</c:v>
                </c:pt>
                <c:pt idx="1230">
                  <c:v>0.0</c:v>
                </c:pt>
                <c:pt idx="1231">
                  <c:v>0.0</c:v>
                </c:pt>
                <c:pt idx="1232">
                  <c:v>0.0</c:v>
                </c:pt>
                <c:pt idx="1233">
                  <c:v>0.0</c:v>
                </c:pt>
                <c:pt idx="1234">
                  <c:v>0.0</c:v>
                </c:pt>
                <c:pt idx="1235">
                  <c:v>0.0</c:v>
                </c:pt>
                <c:pt idx="1236">
                  <c:v>0.0</c:v>
                </c:pt>
                <c:pt idx="1237">
                  <c:v>0.663324472504</c:v>
                </c:pt>
                <c:pt idx="1238">
                  <c:v>0.663324472504</c:v>
                </c:pt>
                <c:pt idx="1239">
                  <c:v>0.663324472504</c:v>
                </c:pt>
                <c:pt idx="1240">
                  <c:v>0.663324472504</c:v>
                </c:pt>
                <c:pt idx="1241">
                  <c:v>0.663324472504</c:v>
                </c:pt>
                <c:pt idx="1242">
                  <c:v>0.663923135156</c:v>
                </c:pt>
                <c:pt idx="1243">
                  <c:v>0.664434633137</c:v>
                </c:pt>
                <c:pt idx="1244">
                  <c:v>0.664434633137</c:v>
                </c:pt>
                <c:pt idx="1245">
                  <c:v>0.664434633137</c:v>
                </c:pt>
                <c:pt idx="1246">
                  <c:v>0.664434633137</c:v>
                </c:pt>
                <c:pt idx="1247">
                  <c:v>0.665752163615</c:v>
                </c:pt>
                <c:pt idx="1248">
                  <c:v>0.666114816494</c:v>
                </c:pt>
                <c:pt idx="1249">
                  <c:v>0.666515576222</c:v>
                </c:pt>
                <c:pt idx="1250">
                  <c:v>0.667780749541</c:v>
                </c:pt>
                <c:pt idx="1251">
                  <c:v>0.668289380937</c:v>
                </c:pt>
                <c:pt idx="1252">
                  <c:v>0.0</c:v>
                </c:pt>
                <c:pt idx="1253">
                  <c:v>0.0</c:v>
                </c:pt>
                <c:pt idx="1254">
                  <c:v>0.0</c:v>
                </c:pt>
                <c:pt idx="1255">
                  <c:v>0.0</c:v>
                </c:pt>
                <c:pt idx="1256">
                  <c:v>0.0</c:v>
                </c:pt>
                <c:pt idx="1257">
                  <c:v>0.672285616243</c:v>
                </c:pt>
                <c:pt idx="1258">
                  <c:v>0.0</c:v>
                </c:pt>
                <c:pt idx="1259">
                  <c:v>0.0</c:v>
                </c:pt>
                <c:pt idx="1260">
                  <c:v>0.0</c:v>
                </c:pt>
                <c:pt idx="1261">
                  <c:v>0.677569172938</c:v>
                </c:pt>
                <c:pt idx="1262">
                  <c:v>0.677569172938</c:v>
                </c:pt>
                <c:pt idx="1263">
                  <c:v>0.677569172938</c:v>
                </c:pt>
                <c:pt idx="1264">
                  <c:v>0.678456214769</c:v>
                </c:pt>
                <c:pt idx="1265">
                  <c:v>0.679112951028</c:v>
                </c:pt>
                <c:pt idx="1266">
                  <c:v>0.679112951028</c:v>
                </c:pt>
                <c:pt idx="1267">
                  <c:v>0.0</c:v>
                </c:pt>
                <c:pt idx="1268">
                  <c:v>0.0</c:v>
                </c:pt>
                <c:pt idx="1269">
                  <c:v>0.682165775225</c:v>
                </c:pt>
                <c:pt idx="1270">
                  <c:v>0.0</c:v>
                </c:pt>
                <c:pt idx="1271">
                  <c:v>0.0</c:v>
                </c:pt>
                <c:pt idx="1272">
                  <c:v>0.0</c:v>
                </c:pt>
                <c:pt idx="1273">
                  <c:v>0.0</c:v>
                </c:pt>
                <c:pt idx="1274">
                  <c:v>0.0</c:v>
                </c:pt>
                <c:pt idx="1275">
                  <c:v>0.0</c:v>
                </c:pt>
                <c:pt idx="1276">
                  <c:v>0.0</c:v>
                </c:pt>
                <c:pt idx="1277">
                  <c:v>0.0</c:v>
                </c:pt>
                <c:pt idx="1278">
                  <c:v>0.0</c:v>
                </c:pt>
                <c:pt idx="1279">
                  <c:v>0.0</c:v>
                </c:pt>
                <c:pt idx="1280">
                  <c:v>0.0</c:v>
                </c:pt>
                <c:pt idx="1281">
                  <c:v>0.0</c:v>
                </c:pt>
                <c:pt idx="1282">
                  <c:v>0.0</c:v>
                </c:pt>
                <c:pt idx="1283">
                  <c:v>0.0</c:v>
                </c:pt>
                <c:pt idx="1284">
                  <c:v>0.0</c:v>
                </c:pt>
                <c:pt idx="1285">
                  <c:v>0.0</c:v>
                </c:pt>
                <c:pt idx="1286">
                  <c:v>0.0</c:v>
                </c:pt>
                <c:pt idx="1287">
                  <c:v>0.0</c:v>
                </c:pt>
                <c:pt idx="1288">
                  <c:v>0.0</c:v>
                </c:pt>
                <c:pt idx="1289">
                  <c:v>0.702636016862</c:v>
                </c:pt>
                <c:pt idx="1290">
                  <c:v>0.0</c:v>
                </c:pt>
                <c:pt idx="1291">
                  <c:v>0.0</c:v>
                </c:pt>
                <c:pt idx="1292">
                  <c:v>0.0</c:v>
                </c:pt>
                <c:pt idx="1293">
                  <c:v>0.0</c:v>
                </c:pt>
                <c:pt idx="1294">
                  <c:v>0.0</c:v>
                </c:pt>
                <c:pt idx="1295">
                  <c:v>0.0</c:v>
                </c:pt>
                <c:pt idx="1296">
                  <c:v>0.0</c:v>
                </c:pt>
                <c:pt idx="1297">
                  <c:v>0.0</c:v>
                </c:pt>
                <c:pt idx="1298">
                  <c:v>0.0</c:v>
                </c:pt>
                <c:pt idx="1299">
                  <c:v>0.0</c:v>
                </c:pt>
                <c:pt idx="1300">
                  <c:v>0.0</c:v>
                </c:pt>
                <c:pt idx="1301">
                  <c:v>0.0</c:v>
                </c:pt>
                <c:pt idx="1302">
                  <c:v>0.0</c:v>
                </c:pt>
                <c:pt idx="1303">
                  <c:v>0.719636988677</c:v>
                </c:pt>
                <c:pt idx="1304">
                  <c:v>0.72048620157</c:v>
                </c:pt>
                <c:pt idx="1305">
                  <c:v>0.0</c:v>
                </c:pt>
                <c:pt idx="1306">
                  <c:v>0.721967619615</c:v>
                </c:pt>
                <c:pt idx="1307">
                  <c:v>0.0</c:v>
                </c:pt>
                <c:pt idx="1308">
                  <c:v>0.0</c:v>
                </c:pt>
                <c:pt idx="1309">
                  <c:v>0.0</c:v>
                </c:pt>
                <c:pt idx="1310">
                  <c:v>0.0</c:v>
                </c:pt>
                <c:pt idx="1311">
                  <c:v>0.728903218624</c:v>
                </c:pt>
                <c:pt idx="1312">
                  <c:v>0.0</c:v>
                </c:pt>
                <c:pt idx="1313">
                  <c:v>0.0</c:v>
                </c:pt>
                <c:pt idx="1314">
                  <c:v>0.733150928869</c:v>
                </c:pt>
                <c:pt idx="1315">
                  <c:v>0.0</c:v>
                </c:pt>
                <c:pt idx="1316">
                  <c:v>0.734586236747</c:v>
                </c:pt>
                <c:pt idx="1317">
                  <c:v>0.734586236747</c:v>
                </c:pt>
                <c:pt idx="1318">
                  <c:v>0.734586236747</c:v>
                </c:pt>
                <c:pt idx="1319">
                  <c:v>0.0</c:v>
                </c:pt>
                <c:pt idx="1320">
                  <c:v>0.0</c:v>
                </c:pt>
                <c:pt idx="1321">
                  <c:v>0.0</c:v>
                </c:pt>
                <c:pt idx="1322">
                  <c:v>0.0</c:v>
                </c:pt>
                <c:pt idx="1323">
                  <c:v>0.0</c:v>
                </c:pt>
                <c:pt idx="1324">
                  <c:v>0.0</c:v>
                </c:pt>
                <c:pt idx="1325">
                  <c:v>0.0</c:v>
                </c:pt>
                <c:pt idx="1326">
                  <c:v>0.0</c:v>
                </c:pt>
                <c:pt idx="1327">
                  <c:v>0.0</c:v>
                </c:pt>
                <c:pt idx="1328">
                  <c:v>0.0</c:v>
                </c:pt>
                <c:pt idx="1329">
                  <c:v>0.0</c:v>
                </c:pt>
                <c:pt idx="1330">
                  <c:v>0.0</c:v>
                </c:pt>
                <c:pt idx="1331">
                  <c:v>0.0</c:v>
                </c:pt>
                <c:pt idx="1332">
                  <c:v>0.0</c:v>
                </c:pt>
                <c:pt idx="1333">
                  <c:v>0.0</c:v>
                </c:pt>
                <c:pt idx="1334">
                  <c:v>0.0</c:v>
                </c:pt>
                <c:pt idx="1335">
                  <c:v>0.0</c:v>
                </c:pt>
                <c:pt idx="1336">
                  <c:v>0.0</c:v>
                </c:pt>
                <c:pt idx="1337">
                  <c:v>0.0</c:v>
                </c:pt>
                <c:pt idx="1338">
                  <c:v>0.0</c:v>
                </c:pt>
                <c:pt idx="1339">
                  <c:v>0.0</c:v>
                </c:pt>
                <c:pt idx="1340">
                  <c:v>0.75968342178</c:v>
                </c:pt>
                <c:pt idx="1341">
                  <c:v>0.0</c:v>
                </c:pt>
                <c:pt idx="1342">
                  <c:v>0.0</c:v>
                </c:pt>
                <c:pt idx="1343">
                  <c:v>0.0</c:v>
                </c:pt>
                <c:pt idx="1344">
                  <c:v>0.0</c:v>
                </c:pt>
                <c:pt idx="1345">
                  <c:v>0.0</c:v>
                </c:pt>
                <c:pt idx="1346">
                  <c:v>0.0</c:v>
                </c:pt>
                <c:pt idx="1347">
                  <c:v>0.0</c:v>
                </c:pt>
                <c:pt idx="1348">
                  <c:v>0.0</c:v>
                </c:pt>
                <c:pt idx="1349">
                  <c:v>0.0</c:v>
                </c:pt>
                <c:pt idx="1350">
                  <c:v>0.773928240921</c:v>
                </c:pt>
                <c:pt idx="1351">
                  <c:v>0.776074028715</c:v>
                </c:pt>
                <c:pt idx="1352">
                  <c:v>0.0</c:v>
                </c:pt>
                <c:pt idx="1353">
                  <c:v>0.0</c:v>
                </c:pt>
                <c:pt idx="1354">
                  <c:v>0.0</c:v>
                </c:pt>
                <c:pt idx="1355">
                  <c:v>0.0</c:v>
                </c:pt>
                <c:pt idx="1356">
                  <c:v>0.0</c:v>
                </c:pt>
                <c:pt idx="1357">
                  <c:v>0.0</c:v>
                </c:pt>
                <c:pt idx="1358">
                  <c:v>0.0</c:v>
                </c:pt>
                <c:pt idx="1359">
                  <c:v>0.0</c:v>
                </c:pt>
                <c:pt idx="1360">
                  <c:v>0.0</c:v>
                </c:pt>
                <c:pt idx="1361">
                  <c:v>0.0</c:v>
                </c:pt>
                <c:pt idx="1362">
                  <c:v>0.0</c:v>
                </c:pt>
                <c:pt idx="1363">
                  <c:v>0.0</c:v>
                </c:pt>
                <c:pt idx="1364">
                  <c:v>0.0</c:v>
                </c:pt>
                <c:pt idx="1365">
                  <c:v>0.0</c:v>
                </c:pt>
                <c:pt idx="1366">
                  <c:v>0.0</c:v>
                </c:pt>
                <c:pt idx="1367">
                  <c:v>0.0</c:v>
                </c:pt>
                <c:pt idx="1368">
                  <c:v>0.790496577328</c:v>
                </c:pt>
                <c:pt idx="1369">
                  <c:v>0.0</c:v>
                </c:pt>
                <c:pt idx="1370">
                  <c:v>0.0</c:v>
                </c:pt>
                <c:pt idx="1371">
                  <c:v>0.0</c:v>
                </c:pt>
                <c:pt idx="1372">
                  <c:v>0.0</c:v>
                </c:pt>
                <c:pt idx="1373">
                  <c:v>0.0</c:v>
                </c:pt>
                <c:pt idx="1374">
                  <c:v>0.0</c:v>
                </c:pt>
                <c:pt idx="1375">
                  <c:v>0.806999705283</c:v>
                </c:pt>
                <c:pt idx="1376">
                  <c:v>0.0</c:v>
                </c:pt>
                <c:pt idx="1377">
                  <c:v>0.0</c:v>
                </c:pt>
                <c:pt idx="1378">
                  <c:v>0.0</c:v>
                </c:pt>
                <c:pt idx="1379">
                  <c:v>0.818650853392</c:v>
                </c:pt>
                <c:pt idx="1380">
                  <c:v>0.0</c:v>
                </c:pt>
                <c:pt idx="1381">
                  <c:v>0.0</c:v>
                </c:pt>
                <c:pt idx="1382">
                  <c:v>0.0</c:v>
                </c:pt>
                <c:pt idx="1383">
                  <c:v>0.0</c:v>
                </c:pt>
                <c:pt idx="1384">
                  <c:v>0.0</c:v>
                </c:pt>
                <c:pt idx="1385">
                  <c:v>0.0</c:v>
                </c:pt>
                <c:pt idx="1386">
                  <c:v>0.829005322582</c:v>
                </c:pt>
                <c:pt idx="1387">
                  <c:v>0.0</c:v>
                </c:pt>
                <c:pt idx="1388">
                  <c:v>0.832410316883</c:v>
                </c:pt>
                <c:pt idx="1389">
                  <c:v>0.832410316883</c:v>
                </c:pt>
                <c:pt idx="1390">
                  <c:v>0.832410316883</c:v>
                </c:pt>
                <c:pt idx="1391">
                  <c:v>0.832410316883</c:v>
                </c:pt>
                <c:pt idx="1392">
                  <c:v>0.832410316883</c:v>
                </c:pt>
                <c:pt idx="1393">
                  <c:v>0.832410316883</c:v>
                </c:pt>
                <c:pt idx="1394">
                  <c:v>0.832410316883</c:v>
                </c:pt>
                <c:pt idx="1395">
                  <c:v>0.832410316883</c:v>
                </c:pt>
                <c:pt idx="1396">
                  <c:v>0.832410316883</c:v>
                </c:pt>
                <c:pt idx="1397">
                  <c:v>0.832410316883</c:v>
                </c:pt>
                <c:pt idx="1398">
                  <c:v>0.832410316883</c:v>
                </c:pt>
                <c:pt idx="1399">
                  <c:v>0.832410316883</c:v>
                </c:pt>
                <c:pt idx="1400">
                  <c:v>0.832410316883</c:v>
                </c:pt>
                <c:pt idx="1401">
                  <c:v>0.0</c:v>
                </c:pt>
                <c:pt idx="1402">
                  <c:v>0.833090928351</c:v>
                </c:pt>
                <c:pt idx="1403">
                  <c:v>0.0</c:v>
                </c:pt>
                <c:pt idx="1404">
                  <c:v>0.836039728154</c:v>
                </c:pt>
                <c:pt idx="1405">
                  <c:v>0.0</c:v>
                </c:pt>
                <c:pt idx="1406">
                  <c:v>0.0</c:v>
                </c:pt>
                <c:pt idx="1407">
                  <c:v>0.0</c:v>
                </c:pt>
                <c:pt idx="1408">
                  <c:v>0.0</c:v>
                </c:pt>
                <c:pt idx="1409">
                  <c:v>0.0</c:v>
                </c:pt>
                <c:pt idx="1410">
                  <c:v>0.0</c:v>
                </c:pt>
                <c:pt idx="1411">
                  <c:v>0.0</c:v>
                </c:pt>
                <c:pt idx="1412">
                  <c:v>0.0</c:v>
                </c:pt>
                <c:pt idx="1413">
                  <c:v>0.0</c:v>
                </c:pt>
                <c:pt idx="1414">
                  <c:v>0.848214209428</c:v>
                </c:pt>
                <c:pt idx="1415">
                  <c:v>0.849403345187</c:v>
                </c:pt>
                <c:pt idx="1416">
                  <c:v>0.849503911821</c:v>
                </c:pt>
                <c:pt idx="1417">
                  <c:v>0.849503911821</c:v>
                </c:pt>
                <c:pt idx="1418">
                  <c:v>0.849503911821</c:v>
                </c:pt>
                <c:pt idx="1419">
                  <c:v>0.851356440588</c:v>
                </c:pt>
                <c:pt idx="1420">
                  <c:v>0.851356440588</c:v>
                </c:pt>
                <c:pt idx="1421">
                  <c:v>0.0</c:v>
                </c:pt>
                <c:pt idx="1422">
                  <c:v>0.853133323092</c:v>
                </c:pt>
                <c:pt idx="1423">
                  <c:v>0.0</c:v>
                </c:pt>
                <c:pt idx="1424">
                  <c:v>0.0</c:v>
                </c:pt>
                <c:pt idx="1425">
                  <c:v>0.0</c:v>
                </c:pt>
                <c:pt idx="1426">
                  <c:v>0.0</c:v>
                </c:pt>
                <c:pt idx="1427">
                  <c:v>0.85660280027</c:v>
                </c:pt>
                <c:pt idx="1428">
                  <c:v>0.0</c:v>
                </c:pt>
                <c:pt idx="1429">
                  <c:v>0.862526908806</c:v>
                </c:pt>
                <c:pt idx="1430">
                  <c:v>0.862526908806</c:v>
                </c:pt>
                <c:pt idx="1431">
                  <c:v>0.864303791309</c:v>
                </c:pt>
                <c:pt idx="1432">
                  <c:v>0.0</c:v>
                </c:pt>
                <c:pt idx="1433">
                  <c:v>0.0</c:v>
                </c:pt>
                <c:pt idx="1434">
                  <c:v>0.0</c:v>
                </c:pt>
                <c:pt idx="1435">
                  <c:v>0.0</c:v>
                </c:pt>
                <c:pt idx="1436">
                  <c:v>0.0</c:v>
                </c:pt>
                <c:pt idx="1437">
                  <c:v>0.0</c:v>
                </c:pt>
                <c:pt idx="1438">
                  <c:v>0.0</c:v>
                </c:pt>
                <c:pt idx="1439">
                  <c:v>0.0</c:v>
                </c:pt>
                <c:pt idx="1440">
                  <c:v>0.891695920453</c:v>
                </c:pt>
                <c:pt idx="1441">
                  <c:v>0.0</c:v>
                </c:pt>
                <c:pt idx="1442">
                  <c:v>0.0</c:v>
                </c:pt>
                <c:pt idx="1443">
                  <c:v>0.0</c:v>
                </c:pt>
                <c:pt idx="1444">
                  <c:v>0.0</c:v>
                </c:pt>
                <c:pt idx="1445">
                  <c:v>0.0</c:v>
                </c:pt>
                <c:pt idx="1446">
                  <c:v>0.0</c:v>
                </c:pt>
                <c:pt idx="1447">
                  <c:v>0.0</c:v>
                </c:pt>
                <c:pt idx="1448">
                  <c:v>0.0</c:v>
                </c:pt>
                <c:pt idx="1449">
                  <c:v>0.0</c:v>
                </c:pt>
                <c:pt idx="1450">
                  <c:v>0.0</c:v>
                </c:pt>
                <c:pt idx="1451">
                  <c:v>0.0</c:v>
                </c:pt>
                <c:pt idx="1452">
                  <c:v>0.0</c:v>
                </c:pt>
                <c:pt idx="1453">
                  <c:v>0.0</c:v>
                </c:pt>
                <c:pt idx="1454">
                  <c:v>0.0</c:v>
                </c:pt>
                <c:pt idx="1455">
                  <c:v>0.0</c:v>
                </c:pt>
                <c:pt idx="1456">
                  <c:v>0.0</c:v>
                </c:pt>
                <c:pt idx="1457">
                  <c:v>0.0</c:v>
                </c:pt>
                <c:pt idx="1458">
                  <c:v>0.0</c:v>
                </c:pt>
                <c:pt idx="1459">
                  <c:v>0.901857603353</c:v>
                </c:pt>
                <c:pt idx="1460">
                  <c:v>0.0</c:v>
                </c:pt>
                <c:pt idx="1461">
                  <c:v>0.907767091809</c:v>
                </c:pt>
                <c:pt idx="1462">
                  <c:v>0.0</c:v>
                </c:pt>
                <c:pt idx="1463">
                  <c:v>0.0</c:v>
                </c:pt>
                <c:pt idx="1464">
                  <c:v>0.0</c:v>
                </c:pt>
                <c:pt idx="1465">
                  <c:v>0.0</c:v>
                </c:pt>
                <c:pt idx="1466">
                  <c:v>0.0</c:v>
                </c:pt>
                <c:pt idx="1467">
                  <c:v>0.0</c:v>
                </c:pt>
                <c:pt idx="1468">
                  <c:v>0.0</c:v>
                </c:pt>
                <c:pt idx="1469">
                  <c:v>0.0</c:v>
                </c:pt>
                <c:pt idx="1470">
                  <c:v>0.0</c:v>
                </c:pt>
                <c:pt idx="1471">
                  <c:v>0.0</c:v>
                </c:pt>
                <c:pt idx="1472">
                  <c:v>0.0</c:v>
                </c:pt>
                <c:pt idx="1473">
                  <c:v>0.0</c:v>
                </c:pt>
                <c:pt idx="1474">
                  <c:v>0.0</c:v>
                </c:pt>
                <c:pt idx="1475">
                  <c:v>0.0</c:v>
                </c:pt>
                <c:pt idx="1476">
                  <c:v>0.0</c:v>
                </c:pt>
                <c:pt idx="1477">
                  <c:v>0.0</c:v>
                </c:pt>
                <c:pt idx="1478">
                  <c:v>0.0</c:v>
                </c:pt>
                <c:pt idx="1479">
                  <c:v>0.0</c:v>
                </c:pt>
                <c:pt idx="1480">
                  <c:v>0.0</c:v>
                </c:pt>
                <c:pt idx="1481">
                  <c:v>0.0</c:v>
                </c:pt>
                <c:pt idx="1482">
                  <c:v>0.0</c:v>
                </c:pt>
                <c:pt idx="1483">
                  <c:v>0.0</c:v>
                </c:pt>
                <c:pt idx="1484">
                  <c:v>0.0</c:v>
                </c:pt>
                <c:pt idx="1485">
                  <c:v>0.0</c:v>
                </c:pt>
                <c:pt idx="1486">
                  <c:v>0.0</c:v>
                </c:pt>
                <c:pt idx="1487">
                  <c:v>0.0</c:v>
                </c:pt>
                <c:pt idx="1488">
                  <c:v>0.0</c:v>
                </c:pt>
                <c:pt idx="1489">
                  <c:v>0.0</c:v>
                </c:pt>
                <c:pt idx="1490">
                  <c:v>0.0</c:v>
                </c:pt>
                <c:pt idx="1491">
                  <c:v>0.0</c:v>
                </c:pt>
                <c:pt idx="1492">
                  <c:v>0.0</c:v>
                </c:pt>
                <c:pt idx="1493">
                  <c:v>0.0</c:v>
                </c:pt>
                <c:pt idx="1494">
                  <c:v>0.0</c:v>
                </c:pt>
                <c:pt idx="1495">
                  <c:v>0.0</c:v>
                </c:pt>
                <c:pt idx="1496">
                  <c:v>0.0</c:v>
                </c:pt>
                <c:pt idx="1497">
                  <c:v>0.0</c:v>
                </c:pt>
                <c:pt idx="1498">
                  <c:v>0.0</c:v>
                </c:pt>
                <c:pt idx="1499">
                  <c:v>0.0</c:v>
                </c:pt>
                <c:pt idx="1500">
                  <c:v>0.0</c:v>
                </c:pt>
                <c:pt idx="1501">
                  <c:v>0.0</c:v>
                </c:pt>
                <c:pt idx="1502">
                  <c:v>0.0</c:v>
                </c:pt>
                <c:pt idx="1503">
                  <c:v>0.0</c:v>
                </c:pt>
                <c:pt idx="1504">
                  <c:v>0.0</c:v>
                </c:pt>
                <c:pt idx="1505">
                  <c:v>0.0</c:v>
                </c:pt>
                <c:pt idx="1506">
                  <c:v>0.940850568925</c:v>
                </c:pt>
                <c:pt idx="1507">
                  <c:v>0.0</c:v>
                </c:pt>
                <c:pt idx="1508">
                  <c:v>0.948040897012</c:v>
                </c:pt>
                <c:pt idx="1509">
                  <c:v>0.950615828602</c:v>
                </c:pt>
                <c:pt idx="1510">
                  <c:v>0.950615828602</c:v>
                </c:pt>
                <c:pt idx="1511">
                  <c:v>0.950615828602</c:v>
                </c:pt>
                <c:pt idx="1512">
                  <c:v>0.950615828602</c:v>
                </c:pt>
                <c:pt idx="1513">
                  <c:v>0.950615828602</c:v>
                </c:pt>
                <c:pt idx="1514">
                  <c:v>0.951543916058</c:v>
                </c:pt>
                <c:pt idx="1515">
                  <c:v>0.0</c:v>
                </c:pt>
                <c:pt idx="1516">
                  <c:v>0.0</c:v>
                </c:pt>
                <c:pt idx="1517">
                  <c:v>0.0</c:v>
                </c:pt>
                <c:pt idx="1518">
                  <c:v>0.0</c:v>
                </c:pt>
                <c:pt idx="1519">
                  <c:v>0.0</c:v>
                </c:pt>
                <c:pt idx="1520">
                  <c:v>0.0</c:v>
                </c:pt>
                <c:pt idx="1521">
                  <c:v>0.0</c:v>
                </c:pt>
                <c:pt idx="1522">
                  <c:v>0.0</c:v>
                </c:pt>
                <c:pt idx="1523">
                  <c:v>0.96178629682</c:v>
                </c:pt>
                <c:pt idx="1524">
                  <c:v>0.9628407469</c:v>
                </c:pt>
                <c:pt idx="1525">
                  <c:v>0.0</c:v>
                </c:pt>
                <c:pt idx="1526">
                  <c:v>0.0</c:v>
                </c:pt>
                <c:pt idx="1527">
                  <c:v>0.96770942354</c:v>
                </c:pt>
                <c:pt idx="1528">
                  <c:v>0.96770942354</c:v>
                </c:pt>
                <c:pt idx="1529">
                  <c:v>0.96770942354</c:v>
                </c:pt>
                <c:pt idx="1530">
                  <c:v>0.968194215798</c:v>
                </c:pt>
                <c:pt idx="1531">
                  <c:v>0.968194215798</c:v>
                </c:pt>
                <c:pt idx="1532">
                  <c:v>0.0</c:v>
                </c:pt>
                <c:pt idx="1533">
                  <c:v>0.0</c:v>
                </c:pt>
                <c:pt idx="1534">
                  <c:v>0.0</c:v>
                </c:pt>
                <c:pt idx="1535">
                  <c:v>0.0</c:v>
                </c:pt>
                <c:pt idx="1536">
                  <c:v>0.985440426969</c:v>
                </c:pt>
                <c:pt idx="1537">
                  <c:v>0.0</c:v>
                </c:pt>
                <c:pt idx="1538">
                  <c:v>0.0</c:v>
                </c:pt>
                <c:pt idx="1539">
                  <c:v>0.988884939456</c:v>
                </c:pt>
                <c:pt idx="1540">
                  <c:v>0.0</c:v>
                </c:pt>
                <c:pt idx="1541">
                  <c:v>0.994936893925</c:v>
                </c:pt>
                <c:pt idx="1542">
                  <c:v>0.0</c:v>
                </c:pt>
                <c:pt idx="1543">
                  <c:v>0.0</c:v>
                </c:pt>
                <c:pt idx="1544">
                  <c:v>1.00277706608</c:v>
                </c:pt>
                <c:pt idx="1545">
                  <c:v>0.0</c:v>
                </c:pt>
                <c:pt idx="1546">
                  <c:v>0.0</c:v>
                </c:pt>
                <c:pt idx="1547">
                  <c:v>0.0</c:v>
                </c:pt>
                <c:pt idx="1548">
                  <c:v>0.0</c:v>
                </c:pt>
                <c:pt idx="1549">
                  <c:v>0.0</c:v>
                </c:pt>
                <c:pt idx="1550">
                  <c:v>0.0</c:v>
                </c:pt>
                <c:pt idx="1551">
                  <c:v>1.01138133054</c:v>
                </c:pt>
                <c:pt idx="1552">
                  <c:v>1.0135078677</c:v>
                </c:pt>
                <c:pt idx="1553">
                  <c:v>0.0</c:v>
                </c:pt>
                <c:pt idx="1554">
                  <c:v>0.0</c:v>
                </c:pt>
                <c:pt idx="1555">
                  <c:v>0.0</c:v>
                </c:pt>
                <c:pt idx="1556">
                  <c:v>0.0</c:v>
                </c:pt>
                <c:pt idx="1557">
                  <c:v>1.03191628441</c:v>
                </c:pt>
                <c:pt idx="1558">
                  <c:v>1.03191628441</c:v>
                </c:pt>
                <c:pt idx="1559">
                  <c:v>1.03191628441</c:v>
                </c:pt>
                <c:pt idx="1560">
                  <c:v>0.0</c:v>
                </c:pt>
                <c:pt idx="1561">
                  <c:v>0.0</c:v>
                </c:pt>
                <c:pt idx="1562">
                  <c:v>0.0</c:v>
                </c:pt>
                <c:pt idx="1563">
                  <c:v>0.0</c:v>
                </c:pt>
                <c:pt idx="1564">
                  <c:v>0.0</c:v>
                </c:pt>
                <c:pt idx="1565">
                  <c:v>0.0</c:v>
                </c:pt>
                <c:pt idx="1566">
                  <c:v>0.0</c:v>
                </c:pt>
                <c:pt idx="1567">
                  <c:v>0.0</c:v>
                </c:pt>
                <c:pt idx="1568">
                  <c:v>1.04730008651</c:v>
                </c:pt>
                <c:pt idx="1569">
                  <c:v>1.05106209837</c:v>
                </c:pt>
                <c:pt idx="1570">
                  <c:v>1.05106209837</c:v>
                </c:pt>
                <c:pt idx="1571">
                  <c:v>1.05106209837</c:v>
                </c:pt>
                <c:pt idx="1572">
                  <c:v>1.05106209837</c:v>
                </c:pt>
                <c:pt idx="1573">
                  <c:v>1.05106209837</c:v>
                </c:pt>
                <c:pt idx="1574">
                  <c:v>1.05106209837</c:v>
                </c:pt>
                <c:pt idx="1575">
                  <c:v>1.05106209837</c:v>
                </c:pt>
                <c:pt idx="1576">
                  <c:v>1.05106209837</c:v>
                </c:pt>
                <c:pt idx="1577">
                  <c:v>1.05106209837</c:v>
                </c:pt>
                <c:pt idx="1578">
                  <c:v>1.05106209837</c:v>
                </c:pt>
                <c:pt idx="1579">
                  <c:v>1.05106209837</c:v>
                </c:pt>
                <c:pt idx="1580">
                  <c:v>1.05106209837</c:v>
                </c:pt>
                <c:pt idx="1581">
                  <c:v>1.05106209837</c:v>
                </c:pt>
                <c:pt idx="1582">
                  <c:v>1.05328319261</c:v>
                </c:pt>
                <c:pt idx="1583">
                  <c:v>1.05328319261</c:v>
                </c:pt>
                <c:pt idx="1584">
                  <c:v>1.05328319261</c:v>
                </c:pt>
                <c:pt idx="1585">
                  <c:v>0.0</c:v>
                </c:pt>
                <c:pt idx="1586">
                  <c:v>1.05559884431</c:v>
                </c:pt>
                <c:pt idx="1587">
                  <c:v>1.05559884431</c:v>
                </c:pt>
                <c:pt idx="1588">
                  <c:v>0.0</c:v>
                </c:pt>
                <c:pt idx="1589">
                  <c:v>0.0</c:v>
                </c:pt>
                <c:pt idx="1590">
                  <c:v>0.0</c:v>
                </c:pt>
                <c:pt idx="1591">
                  <c:v>0.0</c:v>
                </c:pt>
                <c:pt idx="1592">
                  <c:v>0.0</c:v>
                </c:pt>
                <c:pt idx="1593">
                  <c:v>0.0</c:v>
                </c:pt>
                <c:pt idx="1594">
                  <c:v>0.0</c:v>
                </c:pt>
                <c:pt idx="1595">
                  <c:v>0.0</c:v>
                </c:pt>
                <c:pt idx="1596">
                  <c:v>0.0</c:v>
                </c:pt>
                <c:pt idx="1597">
                  <c:v>0.0</c:v>
                </c:pt>
                <c:pt idx="1598">
                  <c:v>0.0</c:v>
                </c:pt>
                <c:pt idx="1599">
                  <c:v>0.0</c:v>
                </c:pt>
                <c:pt idx="1600">
                  <c:v>0.0</c:v>
                </c:pt>
                <c:pt idx="1601">
                  <c:v>0.0</c:v>
                </c:pt>
                <c:pt idx="1602">
                  <c:v>0.0</c:v>
                </c:pt>
                <c:pt idx="1603">
                  <c:v>0.0</c:v>
                </c:pt>
                <c:pt idx="1604">
                  <c:v>0.0</c:v>
                </c:pt>
                <c:pt idx="1605">
                  <c:v>0.0</c:v>
                </c:pt>
                <c:pt idx="1606">
                  <c:v>0.0</c:v>
                </c:pt>
                <c:pt idx="1607">
                  <c:v>0.0</c:v>
                </c:pt>
                <c:pt idx="1608">
                  <c:v>0.0</c:v>
                </c:pt>
                <c:pt idx="1609">
                  <c:v>0.0</c:v>
                </c:pt>
                <c:pt idx="1610">
                  <c:v>0.0</c:v>
                </c:pt>
                <c:pt idx="1611">
                  <c:v>0.0</c:v>
                </c:pt>
                <c:pt idx="1612">
                  <c:v>0.0</c:v>
                </c:pt>
                <c:pt idx="1613">
                  <c:v>0.0</c:v>
                </c:pt>
                <c:pt idx="1614">
                  <c:v>1.08555975376</c:v>
                </c:pt>
                <c:pt idx="1615">
                  <c:v>1.08672099113</c:v>
                </c:pt>
                <c:pt idx="1616">
                  <c:v>0.0</c:v>
                </c:pt>
                <c:pt idx="1617">
                  <c:v>0.0</c:v>
                </c:pt>
                <c:pt idx="1618">
                  <c:v>0.0</c:v>
                </c:pt>
                <c:pt idx="1619">
                  <c:v>0.0</c:v>
                </c:pt>
                <c:pt idx="1620">
                  <c:v>0.0</c:v>
                </c:pt>
                <c:pt idx="1621">
                  <c:v>0.0</c:v>
                </c:pt>
                <c:pt idx="1622">
                  <c:v>0.0</c:v>
                </c:pt>
                <c:pt idx="1623">
                  <c:v>0.0</c:v>
                </c:pt>
                <c:pt idx="1624">
                  <c:v>0.0</c:v>
                </c:pt>
                <c:pt idx="1625">
                  <c:v>0.0</c:v>
                </c:pt>
                <c:pt idx="1626">
                  <c:v>0.0</c:v>
                </c:pt>
                <c:pt idx="1627">
                  <c:v>0.0</c:v>
                </c:pt>
                <c:pt idx="1628">
                  <c:v>0.0</c:v>
                </c:pt>
                <c:pt idx="1629">
                  <c:v>0.0</c:v>
                </c:pt>
                <c:pt idx="1630">
                  <c:v>0.0</c:v>
                </c:pt>
                <c:pt idx="1631">
                  <c:v>0.0</c:v>
                </c:pt>
                <c:pt idx="1632">
                  <c:v>0.0</c:v>
                </c:pt>
                <c:pt idx="1633">
                  <c:v>0.0</c:v>
                </c:pt>
                <c:pt idx="1634">
                  <c:v>0.0</c:v>
                </c:pt>
                <c:pt idx="1635">
                  <c:v>0.0</c:v>
                </c:pt>
                <c:pt idx="1636">
                  <c:v>0.0</c:v>
                </c:pt>
                <c:pt idx="1637">
                  <c:v>0.0</c:v>
                </c:pt>
                <c:pt idx="1638">
                  <c:v>0.0</c:v>
                </c:pt>
                <c:pt idx="1639">
                  <c:v>0.0</c:v>
                </c:pt>
                <c:pt idx="1640">
                  <c:v>0.0</c:v>
                </c:pt>
                <c:pt idx="1641">
                  <c:v>0.0</c:v>
                </c:pt>
                <c:pt idx="1642">
                  <c:v>0.0</c:v>
                </c:pt>
                <c:pt idx="1643">
                  <c:v>0.0</c:v>
                </c:pt>
                <c:pt idx="1644">
                  <c:v>0.0</c:v>
                </c:pt>
                <c:pt idx="1645">
                  <c:v>0.0</c:v>
                </c:pt>
                <c:pt idx="1646">
                  <c:v>0.0</c:v>
                </c:pt>
                <c:pt idx="1647">
                  <c:v>0.0</c:v>
                </c:pt>
                <c:pt idx="1648">
                  <c:v>0.0</c:v>
                </c:pt>
                <c:pt idx="1649">
                  <c:v>1.11099004852</c:v>
                </c:pt>
                <c:pt idx="1650">
                  <c:v>0.0</c:v>
                </c:pt>
                <c:pt idx="1651">
                  <c:v>0.0</c:v>
                </c:pt>
                <c:pt idx="1652">
                  <c:v>0.0</c:v>
                </c:pt>
                <c:pt idx="1653">
                  <c:v>0.0</c:v>
                </c:pt>
                <c:pt idx="1654">
                  <c:v>0.0</c:v>
                </c:pt>
                <c:pt idx="1655">
                  <c:v>0.0</c:v>
                </c:pt>
                <c:pt idx="1656">
                  <c:v>0.0</c:v>
                </c:pt>
                <c:pt idx="1657">
                  <c:v>0.0</c:v>
                </c:pt>
                <c:pt idx="1658">
                  <c:v>0.0</c:v>
                </c:pt>
                <c:pt idx="1659">
                  <c:v>0.0</c:v>
                </c:pt>
                <c:pt idx="1660">
                  <c:v>0.0</c:v>
                </c:pt>
                <c:pt idx="1661">
                  <c:v>0.0</c:v>
                </c:pt>
                <c:pt idx="1662">
                  <c:v>0.0</c:v>
                </c:pt>
                <c:pt idx="1663">
                  <c:v>0.0</c:v>
                </c:pt>
                <c:pt idx="1664">
                  <c:v>0.0</c:v>
                </c:pt>
                <c:pt idx="1665">
                  <c:v>0.0</c:v>
                </c:pt>
                <c:pt idx="1666">
                  <c:v>1.13549495858</c:v>
                </c:pt>
                <c:pt idx="1667">
                  <c:v>1.13568510729</c:v>
                </c:pt>
                <c:pt idx="1668">
                  <c:v>1.13568510729</c:v>
                </c:pt>
                <c:pt idx="1669">
                  <c:v>0.0</c:v>
                </c:pt>
                <c:pt idx="1670">
                  <c:v>1.13830606632</c:v>
                </c:pt>
                <c:pt idx="1671">
                  <c:v>0.0</c:v>
                </c:pt>
                <c:pt idx="1672">
                  <c:v>1.1468555755</c:v>
                </c:pt>
                <c:pt idx="1673">
                  <c:v>1.14870810427</c:v>
                </c:pt>
                <c:pt idx="1674">
                  <c:v>1.14870810427</c:v>
                </c:pt>
                <c:pt idx="1675">
                  <c:v>0.0</c:v>
                </c:pt>
                <c:pt idx="1676">
                  <c:v>0.0</c:v>
                </c:pt>
                <c:pt idx="1677">
                  <c:v>0.0</c:v>
                </c:pt>
                <c:pt idx="1678">
                  <c:v>1.15392687093</c:v>
                </c:pt>
                <c:pt idx="1679">
                  <c:v>0.0</c:v>
                </c:pt>
                <c:pt idx="1680">
                  <c:v>1.15700684683</c:v>
                </c:pt>
                <c:pt idx="1681">
                  <c:v>0.0</c:v>
                </c:pt>
                <c:pt idx="1682">
                  <c:v>0.0</c:v>
                </c:pt>
                <c:pt idx="1683">
                  <c:v>1.16223344708</c:v>
                </c:pt>
                <c:pt idx="1684">
                  <c:v>0.0</c:v>
                </c:pt>
                <c:pt idx="1685">
                  <c:v>0.0</c:v>
                </c:pt>
                <c:pt idx="1686">
                  <c:v>1.17513583709</c:v>
                </c:pt>
                <c:pt idx="1687">
                  <c:v>1.17513583709</c:v>
                </c:pt>
                <c:pt idx="1688">
                  <c:v>1.17513583709</c:v>
                </c:pt>
                <c:pt idx="1689">
                  <c:v>1.17513583709</c:v>
                </c:pt>
                <c:pt idx="1690">
                  <c:v>1.17513583709</c:v>
                </c:pt>
                <c:pt idx="1691">
                  <c:v>1.17513583709</c:v>
                </c:pt>
                <c:pt idx="1692">
                  <c:v>1.17513583709</c:v>
                </c:pt>
                <c:pt idx="1693">
                  <c:v>1.17513583709</c:v>
                </c:pt>
                <c:pt idx="1694">
                  <c:v>1.17513583709</c:v>
                </c:pt>
                <c:pt idx="1695">
                  <c:v>1.17513583709</c:v>
                </c:pt>
                <c:pt idx="1696">
                  <c:v>0.0</c:v>
                </c:pt>
                <c:pt idx="1697">
                  <c:v>0.0</c:v>
                </c:pt>
                <c:pt idx="1698">
                  <c:v>1.1843175312</c:v>
                </c:pt>
                <c:pt idx="1699">
                  <c:v>1.18643123378</c:v>
                </c:pt>
                <c:pt idx="1700">
                  <c:v>1.18647137929</c:v>
                </c:pt>
                <c:pt idx="1701">
                  <c:v>1.1873900074</c:v>
                </c:pt>
                <c:pt idx="1702">
                  <c:v>0.0</c:v>
                </c:pt>
                <c:pt idx="1703">
                  <c:v>0.0</c:v>
                </c:pt>
                <c:pt idx="1704">
                  <c:v>0.0</c:v>
                </c:pt>
                <c:pt idx="1705">
                  <c:v>0.0</c:v>
                </c:pt>
                <c:pt idx="1706">
                  <c:v>0.0</c:v>
                </c:pt>
                <c:pt idx="1707">
                  <c:v>0.0</c:v>
                </c:pt>
                <c:pt idx="1708">
                  <c:v>0.0</c:v>
                </c:pt>
                <c:pt idx="1709">
                  <c:v>0.0</c:v>
                </c:pt>
                <c:pt idx="1710">
                  <c:v>0.0</c:v>
                </c:pt>
                <c:pt idx="1711">
                  <c:v>0.0</c:v>
                </c:pt>
                <c:pt idx="1712">
                  <c:v>0.0</c:v>
                </c:pt>
                <c:pt idx="1713">
                  <c:v>0.0</c:v>
                </c:pt>
                <c:pt idx="1714">
                  <c:v>0.0</c:v>
                </c:pt>
                <c:pt idx="1715">
                  <c:v>0.0</c:v>
                </c:pt>
                <c:pt idx="1716">
                  <c:v>0.0</c:v>
                </c:pt>
                <c:pt idx="1717">
                  <c:v>0.0</c:v>
                </c:pt>
                <c:pt idx="1718">
                  <c:v>0.0</c:v>
                </c:pt>
                <c:pt idx="1719">
                  <c:v>0.0</c:v>
                </c:pt>
                <c:pt idx="1720">
                  <c:v>0.0</c:v>
                </c:pt>
                <c:pt idx="1721">
                  <c:v>0.0</c:v>
                </c:pt>
                <c:pt idx="1722">
                  <c:v>0.0</c:v>
                </c:pt>
                <c:pt idx="1723">
                  <c:v>0.0</c:v>
                </c:pt>
                <c:pt idx="1724">
                  <c:v>0.0</c:v>
                </c:pt>
                <c:pt idx="1725">
                  <c:v>0.0</c:v>
                </c:pt>
                <c:pt idx="1726">
                  <c:v>0.0</c:v>
                </c:pt>
                <c:pt idx="1727">
                  <c:v>0.0</c:v>
                </c:pt>
                <c:pt idx="1728">
                  <c:v>0.0</c:v>
                </c:pt>
                <c:pt idx="1729">
                  <c:v>0.0</c:v>
                </c:pt>
                <c:pt idx="1730">
                  <c:v>0.0</c:v>
                </c:pt>
                <c:pt idx="1731">
                  <c:v>0.0</c:v>
                </c:pt>
                <c:pt idx="1732">
                  <c:v>0.0</c:v>
                </c:pt>
                <c:pt idx="1733">
                  <c:v>0.0</c:v>
                </c:pt>
                <c:pt idx="1734">
                  <c:v>0.0</c:v>
                </c:pt>
                <c:pt idx="1735">
                  <c:v>0.0</c:v>
                </c:pt>
                <c:pt idx="1736">
                  <c:v>0.0</c:v>
                </c:pt>
                <c:pt idx="1737">
                  <c:v>0.0</c:v>
                </c:pt>
                <c:pt idx="1738">
                  <c:v>0.0</c:v>
                </c:pt>
                <c:pt idx="1739">
                  <c:v>0.0</c:v>
                </c:pt>
                <c:pt idx="1740">
                  <c:v>0.0</c:v>
                </c:pt>
                <c:pt idx="1741">
                  <c:v>0.0</c:v>
                </c:pt>
                <c:pt idx="1742">
                  <c:v>0.0</c:v>
                </c:pt>
                <c:pt idx="1743">
                  <c:v>0.0</c:v>
                </c:pt>
                <c:pt idx="1744">
                  <c:v>0.0</c:v>
                </c:pt>
                <c:pt idx="1745">
                  <c:v>0.0</c:v>
                </c:pt>
                <c:pt idx="1746">
                  <c:v>0.0</c:v>
                </c:pt>
                <c:pt idx="1747">
                  <c:v>0.0</c:v>
                </c:pt>
                <c:pt idx="1748">
                  <c:v>0.0</c:v>
                </c:pt>
                <c:pt idx="1749">
                  <c:v>0.0</c:v>
                </c:pt>
                <c:pt idx="1750">
                  <c:v>0.0</c:v>
                </c:pt>
                <c:pt idx="1751">
                  <c:v>0.0</c:v>
                </c:pt>
                <c:pt idx="1752">
                  <c:v>0.0</c:v>
                </c:pt>
                <c:pt idx="1753">
                  <c:v>0.0</c:v>
                </c:pt>
                <c:pt idx="1754">
                  <c:v>0.0</c:v>
                </c:pt>
                <c:pt idx="1755">
                  <c:v>0.0</c:v>
                </c:pt>
                <c:pt idx="1756">
                  <c:v>0.0</c:v>
                </c:pt>
                <c:pt idx="1757">
                  <c:v>0.0</c:v>
                </c:pt>
                <c:pt idx="1758">
                  <c:v>1.23422152012</c:v>
                </c:pt>
                <c:pt idx="1759">
                  <c:v>1.2374444498</c:v>
                </c:pt>
                <c:pt idx="1760">
                  <c:v>1.23923008919</c:v>
                </c:pt>
                <c:pt idx="1761">
                  <c:v>0.0</c:v>
                </c:pt>
                <c:pt idx="1762">
                  <c:v>0.0</c:v>
                </c:pt>
                <c:pt idx="1763">
                  <c:v>0.0</c:v>
                </c:pt>
                <c:pt idx="1764">
                  <c:v>0.0</c:v>
                </c:pt>
                <c:pt idx="1765">
                  <c:v>0.0</c:v>
                </c:pt>
                <c:pt idx="1766">
                  <c:v>0.0</c:v>
                </c:pt>
                <c:pt idx="1767">
                  <c:v>0.0</c:v>
                </c:pt>
                <c:pt idx="1768">
                  <c:v>0.0</c:v>
                </c:pt>
                <c:pt idx="1769">
                  <c:v>0.0</c:v>
                </c:pt>
                <c:pt idx="1770">
                  <c:v>1.25749583905</c:v>
                </c:pt>
                <c:pt idx="1771">
                  <c:v>0.0</c:v>
                </c:pt>
                <c:pt idx="1772">
                  <c:v>0.0</c:v>
                </c:pt>
                <c:pt idx="1773">
                  <c:v>0.0</c:v>
                </c:pt>
                <c:pt idx="1774">
                  <c:v>0.0</c:v>
                </c:pt>
                <c:pt idx="1775">
                  <c:v>0.0</c:v>
                </c:pt>
                <c:pt idx="1776">
                  <c:v>0.0</c:v>
                </c:pt>
                <c:pt idx="1777">
                  <c:v>0.0</c:v>
                </c:pt>
                <c:pt idx="1778">
                  <c:v>0.0</c:v>
                </c:pt>
                <c:pt idx="1779">
                  <c:v>1.26103086318</c:v>
                </c:pt>
                <c:pt idx="1780">
                  <c:v>1.26844666282</c:v>
                </c:pt>
                <c:pt idx="1781">
                  <c:v>1.26844666282</c:v>
                </c:pt>
                <c:pt idx="1782">
                  <c:v>1.26844666282</c:v>
                </c:pt>
                <c:pt idx="1783">
                  <c:v>0.0</c:v>
                </c:pt>
                <c:pt idx="1784">
                  <c:v>0.0</c:v>
                </c:pt>
                <c:pt idx="1785">
                  <c:v>0.0</c:v>
                </c:pt>
                <c:pt idx="1786">
                  <c:v>0.0</c:v>
                </c:pt>
                <c:pt idx="1787">
                  <c:v>0.0</c:v>
                </c:pt>
                <c:pt idx="1788">
                  <c:v>0.0</c:v>
                </c:pt>
                <c:pt idx="1789">
                  <c:v>0.0</c:v>
                </c:pt>
                <c:pt idx="1790">
                  <c:v>0.0</c:v>
                </c:pt>
                <c:pt idx="1791">
                  <c:v>0.0</c:v>
                </c:pt>
                <c:pt idx="1792">
                  <c:v>0.0</c:v>
                </c:pt>
                <c:pt idx="1793">
                  <c:v>0.0</c:v>
                </c:pt>
                <c:pt idx="1794">
                  <c:v>0.0</c:v>
                </c:pt>
                <c:pt idx="1795">
                  <c:v>0.0</c:v>
                </c:pt>
                <c:pt idx="1796">
                  <c:v>0.0</c:v>
                </c:pt>
                <c:pt idx="1797">
                  <c:v>0.0</c:v>
                </c:pt>
                <c:pt idx="1798">
                  <c:v>0.0</c:v>
                </c:pt>
                <c:pt idx="1799">
                  <c:v>0.0</c:v>
                </c:pt>
                <c:pt idx="1800">
                  <c:v>0.0</c:v>
                </c:pt>
                <c:pt idx="1801">
                  <c:v>0.0</c:v>
                </c:pt>
                <c:pt idx="1802">
                  <c:v>0.0</c:v>
                </c:pt>
                <c:pt idx="1803">
                  <c:v>0.0</c:v>
                </c:pt>
                <c:pt idx="1804">
                  <c:v>0.0</c:v>
                </c:pt>
                <c:pt idx="1805">
                  <c:v>0.0</c:v>
                </c:pt>
                <c:pt idx="1806">
                  <c:v>0.0</c:v>
                </c:pt>
                <c:pt idx="1807">
                  <c:v>0.0</c:v>
                </c:pt>
                <c:pt idx="1808">
                  <c:v>0.0</c:v>
                </c:pt>
                <c:pt idx="1809">
                  <c:v>0.0</c:v>
                </c:pt>
                <c:pt idx="1810">
                  <c:v>0.0</c:v>
                </c:pt>
                <c:pt idx="1811">
                  <c:v>0.0</c:v>
                </c:pt>
                <c:pt idx="1812">
                  <c:v>0.0</c:v>
                </c:pt>
                <c:pt idx="1813">
                  <c:v>0.0</c:v>
                </c:pt>
                <c:pt idx="1814">
                  <c:v>0.0</c:v>
                </c:pt>
                <c:pt idx="1815">
                  <c:v>0.0</c:v>
                </c:pt>
                <c:pt idx="1816">
                  <c:v>0.0</c:v>
                </c:pt>
                <c:pt idx="1817">
                  <c:v>0.0</c:v>
                </c:pt>
                <c:pt idx="1818">
                  <c:v>0.0</c:v>
                </c:pt>
                <c:pt idx="1819">
                  <c:v>0.0</c:v>
                </c:pt>
                <c:pt idx="1820">
                  <c:v>0.0</c:v>
                </c:pt>
                <c:pt idx="1821">
                  <c:v>0.0</c:v>
                </c:pt>
                <c:pt idx="1822">
                  <c:v>0.0</c:v>
                </c:pt>
                <c:pt idx="1823">
                  <c:v>0.0</c:v>
                </c:pt>
                <c:pt idx="1824">
                  <c:v>0.0</c:v>
                </c:pt>
                <c:pt idx="1825">
                  <c:v>0.0</c:v>
                </c:pt>
                <c:pt idx="1826">
                  <c:v>0.0</c:v>
                </c:pt>
                <c:pt idx="1827">
                  <c:v>0.0</c:v>
                </c:pt>
                <c:pt idx="1828">
                  <c:v>0.0</c:v>
                </c:pt>
                <c:pt idx="1829">
                  <c:v>0.0</c:v>
                </c:pt>
                <c:pt idx="1830">
                  <c:v>0.0</c:v>
                </c:pt>
                <c:pt idx="1831">
                  <c:v>0.0</c:v>
                </c:pt>
                <c:pt idx="1832">
                  <c:v>0.0</c:v>
                </c:pt>
                <c:pt idx="1833">
                  <c:v>0.0</c:v>
                </c:pt>
                <c:pt idx="1834">
                  <c:v>1.40647151011</c:v>
                </c:pt>
                <c:pt idx="1835">
                  <c:v>1.40647151011</c:v>
                </c:pt>
                <c:pt idx="1836">
                  <c:v>1.40647151011</c:v>
                </c:pt>
                <c:pt idx="1837">
                  <c:v>1.40647151011</c:v>
                </c:pt>
                <c:pt idx="1838">
                  <c:v>1.40647151011</c:v>
                </c:pt>
                <c:pt idx="1839">
                  <c:v>1.40647151011</c:v>
                </c:pt>
                <c:pt idx="1840">
                  <c:v>1.40878716181</c:v>
                </c:pt>
                <c:pt idx="1841">
                  <c:v>1.40878716181</c:v>
                </c:pt>
                <c:pt idx="1842">
                  <c:v>1.40878716181</c:v>
                </c:pt>
                <c:pt idx="1843">
                  <c:v>1.40878716181</c:v>
                </c:pt>
                <c:pt idx="1844">
                  <c:v>1.40878716181</c:v>
                </c:pt>
                <c:pt idx="1845">
                  <c:v>1.40878716181</c:v>
                </c:pt>
                <c:pt idx="1846">
                  <c:v>1.41100825605</c:v>
                </c:pt>
                <c:pt idx="1847">
                  <c:v>0.0</c:v>
                </c:pt>
                <c:pt idx="1848">
                  <c:v>0.0</c:v>
                </c:pt>
                <c:pt idx="1849">
                  <c:v>1.4224484701</c:v>
                </c:pt>
                <c:pt idx="1850">
                  <c:v>1.42275019123</c:v>
                </c:pt>
                <c:pt idx="1851">
                  <c:v>1.42275019123</c:v>
                </c:pt>
                <c:pt idx="1852">
                  <c:v>1.42275019123</c:v>
                </c:pt>
                <c:pt idx="1853">
                  <c:v>1.42275019123</c:v>
                </c:pt>
                <c:pt idx="1854">
                  <c:v>1.43387721159</c:v>
                </c:pt>
                <c:pt idx="1855">
                  <c:v>1.43387721159</c:v>
                </c:pt>
                <c:pt idx="1856">
                  <c:v>0.0</c:v>
                </c:pt>
                <c:pt idx="1857">
                  <c:v>0.0</c:v>
                </c:pt>
                <c:pt idx="1858">
                  <c:v>0.0</c:v>
                </c:pt>
                <c:pt idx="1859">
                  <c:v>0.0</c:v>
                </c:pt>
                <c:pt idx="1860">
                  <c:v>0.0</c:v>
                </c:pt>
                <c:pt idx="1861">
                  <c:v>0.0</c:v>
                </c:pt>
                <c:pt idx="1862">
                  <c:v>0.0</c:v>
                </c:pt>
                <c:pt idx="1863">
                  <c:v>0.0</c:v>
                </c:pt>
                <c:pt idx="1864">
                  <c:v>0.0</c:v>
                </c:pt>
                <c:pt idx="1865">
                  <c:v>0.0</c:v>
                </c:pt>
                <c:pt idx="1866">
                  <c:v>0.0</c:v>
                </c:pt>
                <c:pt idx="1867">
                  <c:v>0.0</c:v>
                </c:pt>
                <c:pt idx="1868">
                  <c:v>0.0</c:v>
                </c:pt>
                <c:pt idx="1869">
                  <c:v>0.0</c:v>
                </c:pt>
                <c:pt idx="1870">
                  <c:v>0.0</c:v>
                </c:pt>
                <c:pt idx="1871">
                  <c:v>0.0</c:v>
                </c:pt>
                <c:pt idx="1872">
                  <c:v>0.0</c:v>
                </c:pt>
                <c:pt idx="1873">
                  <c:v>0.0</c:v>
                </c:pt>
                <c:pt idx="1874">
                  <c:v>0.0</c:v>
                </c:pt>
                <c:pt idx="1875">
                  <c:v>0.0</c:v>
                </c:pt>
                <c:pt idx="1876">
                  <c:v>0.0</c:v>
                </c:pt>
                <c:pt idx="1877">
                  <c:v>0.0</c:v>
                </c:pt>
                <c:pt idx="1878">
                  <c:v>0.0</c:v>
                </c:pt>
                <c:pt idx="1879">
                  <c:v>1.44702818569</c:v>
                </c:pt>
                <c:pt idx="1880">
                  <c:v>1.44865384537</c:v>
                </c:pt>
                <c:pt idx="1881">
                  <c:v>0.0</c:v>
                </c:pt>
                <c:pt idx="1882">
                  <c:v>0.0</c:v>
                </c:pt>
                <c:pt idx="1883">
                  <c:v>0.0</c:v>
                </c:pt>
                <c:pt idx="1884">
                  <c:v>0.0</c:v>
                </c:pt>
                <c:pt idx="1885">
                  <c:v>0.0</c:v>
                </c:pt>
                <c:pt idx="1886">
                  <c:v>0.0</c:v>
                </c:pt>
                <c:pt idx="1887">
                  <c:v>0.0</c:v>
                </c:pt>
                <c:pt idx="1888">
                  <c:v>0.0</c:v>
                </c:pt>
                <c:pt idx="1889">
                  <c:v>0.0</c:v>
                </c:pt>
                <c:pt idx="1890">
                  <c:v>0.0</c:v>
                </c:pt>
                <c:pt idx="1891">
                  <c:v>0.0</c:v>
                </c:pt>
                <c:pt idx="1892">
                  <c:v>0.0</c:v>
                </c:pt>
                <c:pt idx="1893">
                  <c:v>0.0</c:v>
                </c:pt>
                <c:pt idx="1894">
                  <c:v>0.0</c:v>
                </c:pt>
                <c:pt idx="1895">
                  <c:v>0.0</c:v>
                </c:pt>
                <c:pt idx="1896">
                  <c:v>0.0</c:v>
                </c:pt>
                <c:pt idx="1897">
                  <c:v>0.0</c:v>
                </c:pt>
                <c:pt idx="1898">
                  <c:v>1.50782125952</c:v>
                </c:pt>
                <c:pt idx="1899">
                  <c:v>0.0</c:v>
                </c:pt>
                <c:pt idx="1900">
                  <c:v>0.0</c:v>
                </c:pt>
                <c:pt idx="1901">
                  <c:v>0.0</c:v>
                </c:pt>
                <c:pt idx="1902">
                  <c:v>0.0</c:v>
                </c:pt>
                <c:pt idx="1903">
                  <c:v>1.55431688428</c:v>
                </c:pt>
                <c:pt idx="1904">
                  <c:v>0.0</c:v>
                </c:pt>
                <c:pt idx="1905">
                  <c:v>0.0</c:v>
                </c:pt>
                <c:pt idx="1906">
                  <c:v>0.0</c:v>
                </c:pt>
                <c:pt idx="1907">
                  <c:v>0.0</c:v>
                </c:pt>
                <c:pt idx="1908">
                  <c:v>0.0</c:v>
                </c:pt>
                <c:pt idx="1909">
                  <c:v>0.0</c:v>
                </c:pt>
                <c:pt idx="1910">
                  <c:v>0.0</c:v>
                </c:pt>
                <c:pt idx="1911">
                  <c:v>0.0</c:v>
                </c:pt>
                <c:pt idx="1912">
                  <c:v>0.0</c:v>
                </c:pt>
                <c:pt idx="1913">
                  <c:v>1.56723976088</c:v>
                </c:pt>
                <c:pt idx="1914">
                  <c:v>0.0</c:v>
                </c:pt>
                <c:pt idx="1915">
                  <c:v>0.0</c:v>
                </c:pt>
                <c:pt idx="1916">
                  <c:v>1.56819083816</c:v>
                </c:pt>
                <c:pt idx="1917">
                  <c:v>0.0</c:v>
                </c:pt>
                <c:pt idx="1918">
                  <c:v>0.0</c:v>
                </c:pt>
                <c:pt idx="1919">
                  <c:v>0.0</c:v>
                </c:pt>
                <c:pt idx="1920">
                  <c:v>0.0</c:v>
                </c:pt>
                <c:pt idx="1921">
                  <c:v>0.0</c:v>
                </c:pt>
                <c:pt idx="1922">
                  <c:v>0.0</c:v>
                </c:pt>
                <c:pt idx="1923">
                  <c:v>0.0</c:v>
                </c:pt>
                <c:pt idx="1924">
                  <c:v>0.0</c:v>
                </c:pt>
                <c:pt idx="1925">
                  <c:v>0.0</c:v>
                </c:pt>
                <c:pt idx="1926">
                  <c:v>0.0</c:v>
                </c:pt>
                <c:pt idx="1927">
                  <c:v>0.0</c:v>
                </c:pt>
                <c:pt idx="1928">
                  <c:v>0.0</c:v>
                </c:pt>
                <c:pt idx="1929">
                  <c:v>0.0</c:v>
                </c:pt>
                <c:pt idx="1930">
                  <c:v>0.0</c:v>
                </c:pt>
                <c:pt idx="1931">
                  <c:v>0.0</c:v>
                </c:pt>
                <c:pt idx="1932">
                  <c:v>0.0</c:v>
                </c:pt>
                <c:pt idx="1933">
                  <c:v>0.0</c:v>
                </c:pt>
                <c:pt idx="1934">
                  <c:v>0.0</c:v>
                </c:pt>
                <c:pt idx="1935">
                  <c:v>0.0</c:v>
                </c:pt>
                <c:pt idx="1936">
                  <c:v>0.0</c:v>
                </c:pt>
                <c:pt idx="1937">
                  <c:v>0.0</c:v>
                </c:pt>
                <c:pt idx="1938">
                  <c:v>0.0</c:v>
                </c:pt>
                <c:pt idx="1939">
                  <c:v>0.0</c:v>
                </c:pt>
                <c:pt idx="1940">
                  <c:v>0.0</c:v>
                </c:pt>
                <c:pt idx="1941">
                  <c:v>0.0</c:v>
                </c:pt>
                <c:pt idx="1942">
                  <c:v>0.0</c:v>
                </c:pt>
                <c:pt idx="1943">
                  <c:v>0.0</c:v>
                </c:pt>
                <c:pt idx="1944">
                  <c:v>0.0</c:v>
                </c:pt>
                <c:pt idx="1945">
                  <c:v>0.0</c:v>
                </c:pt>
                <c:pt idx="1946">
                  <c:v>0.0</c:v>
                </c:pt>
                <c:pt idx="1947">
                  <c:v>0.0</c:v>
                </c:pt>
                <c:pt idx="1948">
                  <c:v>0.0</c:v>
                </c:pt>
                <c:pt idx="1949">
                  <c:v>0.0</c:v>
                </c:pt>
                <c:pt idx="1950">
                  <c:v>1.60196788429</c:v>
                </c:pt>
                <c:pt idx="1951">
                  <c:v>0.0</c:v>
                </c:pt>
                <c:pt idx="1952">
                  <c:v>0.0</c:v>
                </c:pt>
                <c:pt idx="1953">
                  <c:v>1.60817370962</c:v>
                </c:pt>
                <c:pt idx="1954">
                  <c:v>0.0</c:v>
                </c:pt>
                <c:pt idx="1955">
                  <c:v>0.0</c:v>
                </c:pt>
                <c:pt idx="1956">
                  <c:v>0.0</c:v>
                </c:pt>
                <c:pt idx="1957">
                  <c:v>0.0</c:v>
                </c:pt>
                <c:pt idx="1958">
                  <c:v>1.64012958275</c:v>
                </c:pt>
                <c:pt idx="1959">
                  <c:v>1.65739306029</c:v>
                </c:pt>
                <c:pt idx="1960">
                  <c:v>0.0</c:v>
                </c:pt>
                <c:pt idx="1961">
                  <c:v>0.0</c:v>
                </c:pt>
                <c:pt idx="1962">
                  <c:v>0.0</c:v>
                </c:pt>
                <c:pt idx="1963">
                  <c:v>1.6824902035</c:v>
                </c:pt>
                <c:pt idx="1964">
                  <c:v>0.0</c:v>
                </c:pt>
                <c:pt idx="1965">
                  <c:v>0.0</c:v>
                </c:pt>
                <c:pt idx="1966">
                  <c:v>1.73936128008</c:v>
                </c:pt>
                <c:pt idx="1967">
                  <c:v>1.73936128008</c:v>
                </c:pt>
                <c:pt idx="1968">
                  <c:v>1.73936128008</c:v>
                </c:pt>
                <c:pt idx="1969">
                  <c:v>1.73936128008</c:v>
                </c:pt>
                <c:pt idx="1970">
                  <c:v>1.73936128008</c:v>
                </c:pt>
                <c:pt idx="1971">
                  <c:v>1.73936128008</c:v>
                </c:pt>
                <c:pt idx="1972">
                  <c:v>1.73936128008</c:v>
                </c:pt>
                <c:pt idx="1973">
                  <c:v>1.73936128008</c:v>
                </c:pt>
                <c:pt idx="1974">
                  <c:v>1.73936128008</c:v>
                </c:pt>
                <c:pt idx="1975">
                  <c:v>1.73936128008</c:v>
                </c:pt>
                <c:pt idx="1976">
                  <c:v>1.73936128008</c:v>
                </c:pt>
                <c:pt idx="1977">
                  <c:v>1.73936128008</c:v>
                </c:pt>
                <c:pt idx="1978">
                  <c:v>1.73936128008</c:v>
                </c:pt>
                <c:pt idx="1979">
                  <c:v>1.73936128008</c:v>
                </c:pt>
                <c:pt idx="1980">
                  <c:v>1.73936128008</c:v>
                </c:pt>
                <c:pt idx="1981">
                  <c:v>1.73936128008</c:v>
                </c:pt>
                <c:pt idx="1982">
                  <c:v>1.73936128008</c:v>
                </c:pt>
                <c:pt idx="1983">
                  <c:v>1.73936128008</c:v>
                </c:pt>
                <c:pt idx="1984">
                  <c:v>1.73936128008</c:v>
                </c:pt>
                <c:pt idx="1985">
                  <c:v>1.73936128008</c:v>
                </c:pt>
                <c:pt idx="1986">
                  <c:v>1.73936128008</c:v>
                </c:pt>
                <c:pt idx="1987">
                  <c:v>1.74232271933</c:v>
                </c:pt>
                <c:pt idx="1988">
                  <c:v>1.74232271933</c:v>
                </c:pt>
                <c:pt idx="1989">
                  <c:v>1.74541023434</c:v>
                </c:pt>
                <c:pt idx="1990">
                  <c:v>1.74541023434</c:v>
                </c:pt>
                <c:pt idx="1991">
                  <c:v>0.0</c:v>
                </c:pt>
                <c:pt idx="1992">
                  <c:v>0.0</c:v>
                </c:pt>
                <c:pt idx="1993">
                  <c:v>1.76402748279</c:v>
                </c:pt>
                <c:pt idx="1994">
                  <c:v>1.76785030109</c:v>
                </c:pt>
                <c:pt idx="1995">
                  <c:v>1.76785030109</c:v>
                </c:pt>
                <c:pt idx="1996">
                  <c:v>1.76785030109</c:v>
                </c:pt>
                <c:pt idx="1997">
                  <c:v>1.76785030109</c:v>
                </c:pt>
                <c:pt idx="1998">
                  <c:v>1.76785030109</c:v>
                </c:pt>
                <c:pt idx="1999">
                  <c:v>1.76785030109</c:v>
                </c:pt>
                <c:pt idx="2000">
                  <c:v>1.76785030109</c:v>
                </c:pt>
                <c:pt idx="2001">
                  <c:v>1.76799480326</c:v>
                </c:pt>
                <c:pt idx="2002">
                  <c:v>1.77045582592</c:v>
                </c:pt>
                <c:pt idx="2003">
                  <c:v>0.0</c:v>
                </c:pt>
                <c:pt idx="2004">
                  <c:v>0.0</c:v>
                </c:pt>
                <c:pt idx="2005">
                  <c:v>0.0</c:v>
                </c:pt>
                <c:pt idx="2006">
                  <c:v>0.0</c:v>
                </c:pt>
                <c:pt idx="2007">
                  <c:v>0.0</c:v>
                </c:pt>
                <c:pt idx="2008">
                  <c:v>1.80184216287</c:v>
                </c:pt>
                <c:pt idx="2009">
                  <c:v>0.0</c:v>
                </c:pt>
                <c:pt idx="2010">
                  <c:v>0.0</c:v>
                </c:pt>
                <c:pt idx="2011">
                  <c:v>0.0</c:v>
                </c:pt>
                <c:pt idx="2012">
                  <c:v>0.0</c:v>
                </c:pt>
                <c:pt idx="2013">
                  <c:v>0.0</c:v>
                </c:pt>
                <c:pt idx="2014">
                  <c:v>0.0</c:v>
                </c:pt>
                <c:pt idx="2015">
                  <c:v>0.0</c:v>
                </c:pt>
                <c:pt idx="2016">
                  <c:v>0.0</c:v>
                </c:pt>
                <c:pt idx="2017">
                  <c:v>0.0</c:v>
                </c:pt>
                <c:pt idx="2018">
                  <c:v>0.0</c:v>
                </c:pt>
                <c:pt idx="2019">
                  <c:v>0.0</c:v>
                </c:pt>
                <c:pt idx="2020">
                  <c:v>0.0</c:v>
                </c:pt>
                <c:pt idx="2021">
                  <c:v>0.0</c:v>
                </c:pt>
                <c:pt idx="2022">
                  <c:v>0.0</c:v>
                </c:pt>
                <c:pt idx="2023">
                  <c:v>0.0</c:v>
                </c:pt>
                <c:pt idx="2024">
                  <c:v>0.0</c:v>
                </c:pt>
                <c:pt idx="2025">
                  <c:v>0.0</c:v>
                </c:pt>
                <c:pt idx="2026">
                  <c:v>0.0</c:v>
                </c:pt>
                <c:pt idx="2027">
                  <c:v>0.0</c:v>
                </c:pt>
                <c:pt idx="2028">
                  <c:v>0.0</c:v>
                </c:pt>
                <c:pt idx="2029">
                  <c:v>0.0</c:v>
                </c:pt>
                <c:pt idx="2030">
                  <c:v>0.0</c:v>
                </c:pt>
                <c:pt idx="2031">
                  <c:v>0.0</c:v>
                </c:pt>
                <c:pt idx="2032">
                  <c:v>0.0</c:v>
                </c:pt>
                <c:pt idx="2033">
                  <c:v>0.0</c:v>
                </c:pt>
                <c:pt idx="2034">
                  <c:v>0.0</c:v>
                </c:pt>
                <c:pt idx="2035">
                  <c:v>0.0</c:v>
                </c:pt>
                <c:pt idx="2036">
                  <c:v>0.0</c:v>
                </c:pt>
                <c:pt idx="2037">
                  <c:v>0.0</c:v>
                </c:pt>
                <c:pt idx="2038">
                  <c:v>0.0</c:v>
                </c:pt>
                <c:pt idx="2039">
                  <c:v>0.0</c:v>
                </c:pt>
                <c:pt idx="2040">
                  <c:v>0.0</c:v>
                </c:pt>
                <c:pt idx="2041">
                  <c:v>0.0</c:v>
                </c:pt>
                <c:pt idx="2042">
                  <c:v>0.0</c:v>
                </c:pt>
                <c:pt idx="2043">
                  <c:v>0.0</c:v>
                </c:pt>
                <c:pt idx="2044">
                  <c:v>0.0</c:v>
                </c:pt>
                <c:pt idx="2045">
                  <c:v>0.0</c:v>
                </c:pt>
                <c:pt idx="2046">
                  <c:v>0.0</c:v>
                </c:pt>
                <c:pt idx="2047">
                  <c:v>0.0</c:v>
                </c:pt>
                <c:pt idx="2048">
                  <c:v>0.0</c:v>
                </c:pt>
                <c:pt idx="2049">
                  <c:v>0.0</c:v>
                </c:pt>
                <c:pt idx="2050">
                  <c:v>0.0</c:v>
                </c:pt>
                <c:pt idx="2051">
                  <c:v>0.0</c:v>
                </c:pt>
                <c:pt idx="2052">
                  <c:v>0.0</c:v>
                </c:pt>
                <c:pt idx="2053">
                  <c:v>0.0</c:v>
                </c:pt>
                <c:pt idx="2054">
                  <c:v>0.0</c:v>
                </c:pt>
                <c:pt idx="2055">
                  <c:v>0.0</c:v>
                </c:pt>
                <c:pt idx="2056">
                  <c:v>0.0</c:v>
                </c:pt>
                <c:pt idx="2057">
                  <c:v>0.0</c:v>
                </c:pt>
                <c:pt idx="2058">
                  <c:v>0.0</c:v>
                </c:pt>
                <c:pt idx="2059">
                  <c:v>0.0</c:v>
                </c:pt>
                <c:pt idx="2060">
                  <c:v>0.0</c:v>
                </c:pt>
                <c:pt idx="2061">
                  <c:v>0.0</c:v>
                </c:pt>
                <c:pt idx="2062">
                  <c:v>0.0</c:v>
                </c:pt>
                <c:pt idx="2063">
                  <c:v>0.0</c:v>
                </c:pt>
                <c:pt idx="2064">
                  <c:v>0.0</c:v>
                </c:pt>
                <c:pt idx="2065">
                  <c:v>0.0</c:v>
                </c:pt>
                <c:pt idx="2066">
                  <c:v>0.0</c:v>
                </c:pt>
                <c:pt idx="2067">
                  <c:v>0.0</c:v>
                </c:pt>
                <c:pt idx="2068">
                  <c:v>0.0</c:v>
                </c:pt>
                <c:pt idx="2069">
                  <c:v>0.0</c:v>
                </c:pt>
                <c:pt idx="2070">
                  <c:v>0.0</c:v>
                </c:pt>
                <c:pt idx="2071">
                  <c:v>0.0</c:v>
                </c:pt>
                <c:pt idx="2072">
                  <c:v>0.0</c:v>
                </c:pt>
                <c:pt idx="2073">
                  <c:v>0.0</c:v>
                </c:pt>
                <c:pt idx="2074">
                  <c:v>0.0</c:v>
                </c:pt>
                <c:pt idx="2075">
                  <c:v>0.0</c:v>
                </c:pt>
                <c:pt idx="2076">
                  <c:v>0.0</c:v>
                </c:pt>
                <c:pt idx="2077">
                  <c:v>0.0</c:v>
                </c:pt>
                <c:pt idx="2078">
                  <c:v>0.0</c:v>
                </c:pt>
                <c:pt idx="2079">
                  <c:v>0.0</c:v>
                </c:pt>
                <c:pt idx="2080">
                  <c:v>0.0</c:v>
                </c:pt>
                <c:pt idx="2081">
                  <c:v>0.0</c:v>
                </c:pt>
                <c:pt idx="2082">
                  <c:v>0.0</c:v>
                </c:pt>
                <c:pt idx="2083">
                  <c:v>0.0</c:v>
                </c:pt>
                <c:pt idx="2084">
                  <c:v>0.0</c:v>
                </c:pt>
                <c:pt idx="2085">
                  <c:v>0.0</c:v>
                </c:pt>
                <c:pt idx="2086">
                  <c:v>0.0</c:v>
                </c:pt>
                <c:pt idx="2087">
                  <c:v>0.0</c:v>
                </c:pt>
                <c:pt idx="2088">
                  <c:v>0.0</c:v>
                </c:pt>
                <c:pt idx="2089">
                  <c:v>0.0</c:v>
                </c:pt>
                <c:pt idx="2090">
                  <c:v>0.0</c:v>
                </c:pt>
                <c:pt idx="2091">
                  <c:v>0.0</c:v>
                </c:pt>
                <c:pt idx="2092">
                  <c:v>0.0</c:v>
                </c:pt>
                <c:pt idx="2093">
                  <c:v>0.0</c:v>
                </c:pt>
                <c:pt idx="2094">
                  <c:v>0.0</c:v>
                </c:pt>
                <c:pt idx="2095">
                  <c:v>0.0</c:v>
                </c:pt>
                <c:pt idx="2096">
                  <c:v>0.0</c:v>
                </c:pt>
                <c:pt idx="2097">
                  <c:v>0.0</c:v>
                </c:pt>
                <c:pt idx="2098">
                  <c:v>0.0</c:v>
                </c:pt>
                <c:pt idx="2099">
                  <c:v>0.0</c:v>
                </c:pt>
                <c:pt idx="2100">
                  <c:v>0.0</c:v>
                </c:pt>
                <c:pt idx="2101">
                  <c:v>0.0</c:v>
                </c:pt>
                <c:pt idx="2102">
                  <c:v>0.0</c:v>
                </c:pt>
                <c:pt idx="2103">
                  <c:v>0.0</c:v>
                </c:pt>
                <c:pt idx="2104">
                  <c:v>0.0</c:v>
                </c:pt>
                <c:pt idx="2105">
                  <c:v>0.0</c:v>
                </c:pt>
                <c:pt idx="2106">
                  <c:v>0.0</c:v>
                </c:pt>
                <c:pt idx="2107">
                  <c:v>0.0</c:v>
                </c:pt>
                <c:pt idx="2108">
                  <c:v>0.0</c:v>
                </c:pt>
                <c:pt idx="2109">
                  <c:v>0.0</c:v>
                </c:pt>
                <c:pt idx="2110">
                  <c:v>0.0</c:v>
                </c:pt>
                <c:pt idx="2111">
                  <c:v>0.0</c:v>
                </c:pt>
                <c:pt idx="2112">
                  <c:v>0.0</c:v>
                </c:pt>
                <c:pt idx="2113">
                  <c:v>0.0</c:v>
                </c:pt>
                <c:pt idx="2114">
                  <c:v>0.0</c:v>
                </c:pt>
                <c:pt idx="2115">
                  <c:v>2.04780678782</c:v>
                </c:pt>
                <c:pt idx="2116">
                  <c:v>0.0</c:v>
                </c:pt>
                <c:pt idx="2117">
                  <c:v>0.0</c:v>
                </c:pt>
                <c:pt idx="2118">
                  <c:v>0.0</c:v>
                </c:pt>
                <c:pt idx="2119">
                  <c:v>0.0</c:v>
                </c:pt>
                <c:pt idx="2120">
                  <c:v>0.0</c:v>
                </c:pt>
                <c:pt idx="2121">
                  <c:v>0.0</c:v>
                </c:pt>
                <c:pt idx="2122">
                  <c:v>0.0</c:v>
                </c:pt>
                <c:pt idx="2123">
                  <c:v>0.0</c:v>
                </c:pt>
                <c:pt idx="2124">
                  <c:v>0.0</c:v>
                </c:pt>
                <c:pt idx="2125">
                  <c:v>0.0</c:v>
                </c:pt>
                <c:pt idx="2126">
                  <c:v>0.0</c:v>
                </c:pt>
                <c:pt idx="2127">
                  <c:v>0.0</c:v>
                </c:pt>
                <c:pt idx="2128">
                  <c:v>0.0</c:v>
                </c:pt>
                <c:pt idx="2129">
                  <c:v>0.0</c:v>
                </c:pt>
                <c:pt idx="2130">
                  <c:v>0.0</c:v>
                </c:pt>
                <c:pt idx="2131">
                  <c:v>0.0</c:v>
                </c:pt>
                <c:pt idx="2132">
                  <c:v>0.0</c:v>
                </c:pt>
                <c:pt idx="2133">
                  <c:v>0.0</c:v>
                </c:pt>
                <c:pt idx="2134">
                  <c:v>0.0</c:v>
                </c:pt>
                <c:pt idx="2135">
                  <c:v>0.0</c:v>
                </c:pt>
                <c:pt idx="2136">
                  <c:v>0.0</c:v>
                </c:pt>
                <c:pt idx="2137">
                  <c:v>0.0</c:v>
                </c:pt>
                <c:pt idx="2138">
                  <c:v>0.0</c:v>
                </c:pt>
                <c:pt idx="2139">
                  <c:v>0.0</c:v>
                </c:pt>
                <c:pt idx="2140">
                  <c:v>0.0</c:v>
                </c:pt>
                <c:pt idx="2141">
                  <c:v>0.0</c:v>
                </c:pt>
                <c:pt idx="2142">
                  <c:v>0.0</c:v>
                </c:pt>
                <c:pt idx="2143">
                  <c:v>0.0</c:v>
                </c:pt>
                <c:pt idx="2144">
                  <c:v>0.0</c:v>
                </c:pt>
                <c:pt idx="2145">
                  <c:v>0.0</c:v>
                </c:pt>
                <c:pt idx="2146">
                  <c:v>0.0</c:v>
                </c:pt>
                <c:pt idx="2147">
                  <c:v>0.0</c:v>
                </c:pt>
                <c:pt idx="2148">
                  <c:v>0.0</c:v>
                </c:pt>
                <c:pt idx="2149">
                  <c:v>0.0</c:v>
                </c:pt>
                <c:pt idx="2150">
                  <c:v>0.0</c:v>
                </c:pt>
                <c:pt idx="2151">
                  <c:v>0.0</c:v>
                </c:pt>
                <c:pt idx="2152">
                  <c:v>0.0</c:v>
                </c:pt>
                <c:pt idx="2153">
                  <c:v>0.0</c:v>
                </c:pt>
                <c:pt idx="2154">
                  <c:v>0.0</c:v>
                </c:pt>
                <c:pt idx="2155">
                  <c:v>0.0</c:v>
                </c:pt>
                <c:pt idx="2156">
                  <c:v>0.0</c:v>
                </c:pt>
                <c:pt idx="2157">
                  <c:v>0.0</c:v>
                </c:pt>
                <c:pt idx="2158">
                  <c:v>0.0</c:v>
                </c:pt>
                <c:pt idx="2159">
                  <c:v>0.0</c:v>
                </c:pt>
                <c:pt idx="2160">
                  <c:v>0.0</c:v>
                </c:pt>
                <c:pt idx="2161">
                  <c:v>0.0</c:v>
                </c:pt>
                <c:pt idx="2162">
                  <c:v>0.0</c:v>
                </c:pt>
                <c:pt idx="2163">
                  <c:v>0.0</c:v>
                </c:pt>
                <c:pt idx="2164">
                  <c:v>0.0</c:v>
                </c:pt>
                <c:pt idx="2165">
                  <c:v>0.0</c:v>
                </c:pt>
                <c:pt idx="2166">
                  <c:v>0.0</c:v>
                </c:pt>
                <c:pt idx="2167">
                  <c:v>0.0</c:v>
                </c:pt>
                <c:pt idx="2168">
                  <c:v>0.0</c:v>
                </c:pt>
                <c:pt idx="2169">
                  <c:v>0.0</c:v>
                </c:pt>
                <c:pt idx="2170">
                  <c:v>0.0</c:v>
                </c:pt>
                <c:pt idx="2171">
                  <c:v>0.0</c:v>
                </c:pt>
                <c:pt idx="2172">
                  <c:v>0.0</c:v>
                </c:pt>
                <c:pt idx="2173">
                  <c:v>0.0</c:v>
                </c:pt>
                <c:pt idx="2174">
                  <c:v>0.0</c:v>
                </c:pt>
                <c:pt idx="2175">
                  <c:v>0.0</c:v>
                </c:pt>
                <c:pt idx="2176">
                  <c:v>0.0</c:v>
                </c:pt>
                <c:pt idx="2177">
                  <c:v>0.0</c:v>
                </c:pt>
                <c:pt idx="2178">
                  <c:v>0.0</c:v>
                </c:pt>
                <c:pt idx="2179">
                  <c:v>0.0</c:v>
                </c:pt>
                <c:pt idx="2180">
                  <c:v>0.0</c:v>
                </c:pt>
                <c:pt idx="2181">
                  <c:v>0.0</c:v>
                </c:pt>
                <c:pt idx="2182">
                  <c:v>0.0</c:v>
                </c:pt>
                <c:pt idx="2183">
                  <c:v>2.16447370745</c:v>
                </c:pt>
                <c:pt idx="2184">
                  <c:v>2.16447370745</c:v>
                </c:pt>
                <c:pt idx="2185">
                  <c:v>2.16447370745</c:v>
                </c:pt>
                <c:pt idx="2186">
                  <c:v>2.16447370745</c:v>
                </c:pt>
                <c:pt idx="2187">
                  <c:v>0.0</c:v>
                </c:pt>
                <c:pt idx="2188">
                  <c:v>0.0</c:v>
                </c:pt>
                <c:pt idx="2189">
                  <c:v>0.0</c:v>
                </c:pt>
                <c:pt idx="2190">
                  <c:v>0.0</c:v>
                </c:pt>
                <c:pt idx="2191">
                  <c:v>0.0</c:v>
                </c:pt>
                <c:pt idx="2192">
                  <c:v>0.0</c:v>
                </c:pt>
                <c:pt idx="2193">
                  <c:v>2.20720666921</c:v>
                </c:pt>
                <c:pt idx="2194">
                  <c:v>2.20720666921</c:v>
                </c:pt>
                <c:pt idx="2195">
                  <c:v>0.0</c:v>
                </c:pt>
                <c:pt idx="2196">
                  <c:v>0.0</c:v>
                </c:pt>
                <c:pt idx="2197">
                  <c:v>0.0</c:v>
                </c:pt>
                <c:pt idx="2198">
                  <c:v>0.0</c:v>
                </c:pt>
                <c:pt idx="2199">
                  <c:v>0.0</c:v>
                </c:pt>
                <c:pt idx="2200">
                  <c:v>0.0</c:v>
                </c:pt>
                <c:pt idx="2201">
                  <c:v>0.0</c:v>
                </c:pt>
                <c:pt idx="2202">
                  <c:v>0.0</c:v>
                </c:pt>
                <c:pt idx="2203">
                  <c:v>0.0</c:v>
                </c:pt>
                <c:pt idx="2204">
                  <c:v>0.0</c:v>
                </c:pt>
                <c:pt idx="2205">
                  <c:v>0.0</c:v>
                </c:pt>
                <c:pt idx="2206">
                  <c:v>0.0</c:v>
                </c:pt>
                <c:pt idx="2207">
                  <c:v>0.0</c:v>
                </c:pt>
                <c:pt idx="2208">
                  <c:v>0.0</c:v>
                </c:pt>
                <c:pt idx="2209">
                  <c:v>0.0</c:v>
                </c:pt>
                <c:pt idx="2210">
                  <c:v>0.0</c:v>
                </c:pt>
                <c:pt idx="2211">
                  <c:v>0.0</c:v>
                </c:pt>
                <c:pt idx="2212">
                  <c:v>0.0</c:v>
                </c:pt>
                <c:pt idx="2213">
                  <c:v>0.0</c:v>
                </c:pt>
                <c:pt idx="2214">
                  <c:v>0.0</c:v>
                </c:pt>
                <c:pt idx="2215">
                  <c:v>0.0</c:v>
                </c:pt>
                <c:pt idx="2216">
                  <c:v>0.0</c:v>
                </c:pt>
                <c:pt idx="2217">
                  <c:v>0.0</c:v>
                </c:pt>
                <c:pt idx="2218">
                  <c:v>0.0</c:v>
                </c:pt>
                <c:pt idx="2219">
                  <c:v>0.0</c:v>
                </c:pt>
                <c:pt idx="2220">
                  <c:v>0.0</c:v>
                </c:pt>
                <c:pt idx="2221">
                  <c:v>0.0</c:v>
                </c:pt>
                <c:pt idx="2222">
                  <c:v>0.0</c:v>
                </c:pt>
                <c:pt idx="2223">
                  <c:v>0.0</c:v>
                </c:pt>
                <c:pt idx="2224">
                  <c:v>0.0</c:v>
                </c:pt>
                <c:pt idx="2225">
                  <c:v>0.0</c:v>
                </c:pt>
                <c:pt idx="2226">
                  <c:v>0.0</c:v>
                </c:pt>
                <c:pt idx="2227">
                  <c:v>0.0</c:v>
                </c:pt>
                <c:pt idx="2228">
                  <c:v>0.0</c:v>
                </c:pt>
                <c:pt idx="2229">
                  <c:v>0.0</c:v>
                </c:pt>
                <c:pt idx="2230">
                  <c:v>0.0</c:v>
                </c:pt>
                <c:pt idx="2231">
                  <c:v>0.0</c:v>
                </c:pt>
                <c:pt idx="2232">
                  <c:v>0.0</c:v>
                </c:pt>
                <c:pt idx="2233">
                  <c:v>0.0</c:v>
                </c:pt>
                <c:pt idx="2234">
                  <c:v>0.0</c:v>
                </c:pt>
                <c:pt idx="2235">
                  <c:v>0.0</c:v>
                </c:pt>
                <c:pt idx="2236">
                  <c:v>0.0</c:v>
                </c:pt>
                <c:pt idx="2237">
                  <c:v>0.0</c:v>
                </c:pt>
                <c:pt idx="2238">
                  <c:v>0.0</c:v>
                </c:pt>
                <c:pt idx="2239">
                  <c:v>0.0</c:v>
                </c:pt>
                <c:pt idx="2240">
                  <c:v>0.0</c:v>
                </c:pt>
                <c:pt idx="2241">
                  <c:v>0.0</c:v>
                </c:pt>
                <c:pt idx="2242">
                  <c:v>0.0</c:v>
                </c:pt>
                <c:pt idx="2243">
                  <c:v>0.0</c:v>
                </c:pt>
                <c:pt idx="2244">
                  <c:v>0.0</c:v>
                </c:pt>
                <c:pt idx="2245">
                  <c:v>0.0</c:v>
                </c:pt>
                <c:pt idx="2246">
                  <c:v>0.0</c:v>
                </c:pt>
                <c:pt idx="2247">
                  <c:v>0.0</c:v>
                </c:pt>
                <c:pt idx="2248">
                  <c:v>0.0</c:v>
                </c:pt>
                <c:pt idx="2249">
                  <c:v>0.0</c:v>
                </c:pt>
                <c:pt idx="2250">
                  <c:v>0.0</c:v>
                </c:pt>
                <c:pt idx="2251">
                  <c:v>2.24481387262</c:v>
                </c:pt>
                <c:pt idx="2252">
                  <c:v>2.24481387262</c:v>
                </c:pt>
                <c:pt idx="2253">
                  <c:v>0.0</c:v>
                </c:pt>
                <c:pt idx="2254">
                  <c:v>2.26343112107</c:v>
                </c:pt>
                <c:pt idx="2255">
                  <c:v>0.0</c:v>
                </c:pt>
                <c:pt idx="2256">
                  <c:v>0.0</c:v>
                </c:pt>
                <c:pt idx="2257">
                  <c:v>0.0</c:v>
                </c:pt>
                <c:pt idx="2258">
                  <c:v>0.0</c:v>
                </c:pt>
                <c:pt idx="2259">
                  <c:v>0.0</c:v>
                </c:pt>
                <c:pt idx="2260">
                  <c:v>0.0</c:v>
                </c:pt>
                <c:pt idx="2261">
                  <c:v>0.0</c:v>
                </c:pt>
                <c:pt idx="2262">
                  <c:v>0.0</c:v>
                </c:pt>
                <c:pt idx="2263">
                  <c:v>0.0</c:v>
                </c:pt>
                <c:pt idx="2264">
                  <c:v>0.0</c:v>
                </c:pt>
                <c:pt idx="2265">
                  <c:v>0.0</c:v>
                </c:pt>
                <c:pt idx="2266">
                  <c:v>0.0</c:v>
                </c:pt>
                <c:pt idx="2267">
                  <c:v>0.0</c:v>
                </c:pt>
                <c:pt idx="2268">
                  <c:v>0.0</c:v>
                </c:pt>
                <c:pt idx="2269">
                  <c:v>0.0</c:v>
                </c:pt>
                <c:pt idx="2270">
                  <c:v>0.0</c:v>
                </c:pt>
                <c:pt idx="2271">
                  <c:v>0.0</c:v>
                </c:pt>
                <c:pt idx="2272">
                  <c:v>0.0</c:v>
                </c:pt>
                <c:pt idx="2273">
                  <c:v>0.0</c:v>
                </c:pt>
                <c:pt idx="2274">
                  <c:v>0.0</c:v>
                </c:pt>
                <c:pt idx="2275">
                  <c:v>0.0</c:v>
                </c:pt>
                <c:pt idx="2276">
                  <c:v>0.0</c:v>
                </c:pt>
                <c:pt idx="2277">
                  <c:v>0.0</c:v>
                </c:pt>
                <c:pt idx="2278">
                  <c:v>0.0</c:v>
                </c:pt>
                <c:pt idx="2279">
                  <c:v>0.0</c:v>
                </c:pt>
                <c:pt idx="2280">
                  <c:v>0.0</c:v>
                </c:pt>
                <c:pt idx="2281">
                  <c:v>0.0</c:v>
                </c:pt>
                <c:pt idx="2282">
                  <c:v>0.0</c:v>
                </c:pt>
                <c:pt idx="2283">
                  <c:v>0.0</c:v>
                </c:pt>
                <c:pt idx="2284">
                  <c:v>2.9135691771</c:v>
                </c:pt>
                <c:pt idx="2285">
                  <c:v>2.9135691771</c:v>
                </c:pt>
                <c:pt idx="2286">
                  <c:v>2.9135691771</c:v>
                </c:pt>
                <c:pt idx="2287">
                  <c:v>2.9135691771</c:v>
                </c:pt>
                <c:pt idx="2288">
                  <c:v>2.9135691771</c:v>
                </c:pt>
                <c:pt idx="2289">
                  <c:v>2.9135691771</c:v>
                </c:pt>
                <c:pt idx="2290">
                  <c:v>2.9135691771</c:v>
                </c:pt>
                <c:pt idx="2291">
                  <c:v>2.9135691771</c:v>
                </c:pt>
                <c:pt idx="2292">
                  <c:v>2.9135691771</c:v>
                </c:pt>
                <c:pt idx="2293">
                  <c:v>2.9135691771</c:v>
                </c:pt>
                <c:pt idx="2294">
                  <c:v>2.9135691771</c:v>
                </c:pt>
                <c:pt idx="2295">
                  <c:v>2.9135691771</c:v>
                </c:pt>
                <c:pt idx="2296">
                  <c:v>2.9135691771</c:v>
                </c:pt>
                <c:pt idx="2297">
                  <c:v>2.9135691771</c:v>
                </c:pt>
                <c:pt idx="2298">
                  <c:v>2.9135691771</c:v>
                </c:pt>
                <c:pt idx="2299">
                  <c:v>2.95056798785</c:v>
                </c:pt>
                <c:pt idx="2300">
                  <c:v>0.0</c:v>
                </c:pt>
                <c:pt idx="2301">
                  <c:v>0.0</c:v>
                </c:pt>
                <c:pt idx="2302">
                  <c:v>0.0</c:v>
                </c:pt>
                <c:pt idx="2303">
                  <c:v>0.0</c:v>
                </c:pt>
                <c:pt idx="2304">
                  <c:v>0.0</c:v>
                </c:pt>
                <c:pt idx="2305">
                  <c:v>0.0</c:v>
                </c:pt>
                <c:pt idx="2306">
                  <c:v>0.0</c:v>
                </c:pt>
                <c:pt idx="2307">
                  <c:v>0.0</c:v>
                </c:pt>
                <c:pt idx="2308">
                  <c:v>0.0</c:v>
                </c:pt>
                <c:pt idx="2309">
                  <c:v>0.0</c:v>
                </c:pt>
                <c:pt idx="2310">
                  <c:v>0.0</c:v>
                </c:pt>
                <c:pt idx="2311">
                  <c:v>0.0</c:v>
                </c:pt>
                <c:pt idx="2312">
                  <c:v>0.0</c:v>
                </c:pt>
                <c:pt idx="2313">
                  <c:v>0.0</c:v>
                </c:pt>
                <c:pt idx="2314">
                  <c:v>0.0</c:v>
                </c:pt>
                <c:pt idx="2315">
                  <c:v>0.0</c:v>
                </c:pt>
                <c:pt idx="2316">
                  <c:v>0.0</c:v>
                </c:pt>
                <c:pt idx="2317">
                  <c:v>0.0</c:v>
                </c:pt>
                <c:pt idx="2318">
                  <c:v>0.0</c:v>
                </c:pt>
                <c:pt idx="2319">
                  <c:v>0.0</c:v>
                </c:pt>
                <c:pt idx="2320">
                  <c:v>0.0</c:v>
                </c:pt>
                <c:pt idx="2321">
                  <c:v>0.0</c:v>
                </c:pt>
                <c:pt idx="2322">
                  <c:v>0.0</c:v>
                </c:pt>
                <c:pt idx="2323">
                  <c:v>0.0</c:v>
                </c:pt>
                <c:pt idx="2324">
                  <c:v>0.0</c:v>
                </c:pt>
                <c:pt idx="2325">
                  <c:v>0.0</c:v>
                </c:pt>
                <c:pt idx="2326">
                  <c:v>0.0</c:v>
                </c:pt>
                <c:pt idx="2327">
                  <c:v>0.0</c:v>
                </c:pt>
                <c:pt idx="2328">
                  <c:v>0.0</c:v>
                </c:pt>
                <c:pt idx="2329">
                  <c:v>0.0</c:v>
                </c:pt>
                <c:pt idx="2330">
                  <c:v>0.0</c:v>
                </c:pt>
                <c:pt idx="2331">
                  <c:v>0.0</c:v>
                </c:pt>
                <c:pt idx="2332">
                  <c:v>0.0</c:v>
                </c:pt>
                <c:pt idx="2333">
                  <c:v>0.0</c:v>
                </c:pt>
                <c:pt idx="2334">
                  <c:v>0.0</c:v>
                </c:pt>
                <c:pt idx="2335">
                  <c:v>0.0</c:v>
                </c:pt>
                <c:pt idx="2336">
                  <c:v>0.0</c:v>
                </c:pt>
                <c:pt idx="2337">
                  <c:v>0.0</c:v>
                </c:pt>
                <c:pt idx="2338">
                  <c:v>0.0</c:v>
                </c:pt>
                <c:pt idx="2339">
                  <c:v>0.0</c:v>
                </c:pt>
                <c:pt idx="2340">
                  <c:v>0.0</c:v>
                </c:pt>
                <c:pt idx="2341">
                  <c:v>0.0</c:v>
                </c:pt>
                <c:pt idx="2342">
                  <c:v>0.0</c:v>
                </c:pt>
                <c:pt idx="2343">
                  <c:v>0.0</c:v>
                </c:pt>
                <c:pt idx="2344">
                  <c:v>0.0</c:v>
                </c:pt>
                <c:pt idx="2345">
                  <c:v>0.0</c:v>
                </c:pt>
                <c:pt idx="2346">
                  <c:v>0.0</c:v>
                </c:pt>
                <c:pt idx="2347">
                  <c:v>0.0</c:v>
                </c:pt>
                <c:pt idx="2348">
                  <c:v>0.0</c:v>
                </c:pt>
                <c:pt idx="2349">
                  <c:v>0.0</c:v>
                </c:pt>
                <c:pt idx="2350">
                  <c:v>0.0</c:v>
                </c:pt>
                <c:pt idx="2351">
                  <c:v>0.0</c:v>
                </c:pt>
                <c:pt idx="2352">
                  <c:v>0.0</c:v>
                </c:pt>
                <c:pt idx="2353">
                  <c:v>0.0</c:v>
                </c:pt>
                <c:pt idx="2354">
                  <c:v>0.0</c:v>
                </c:pt>
                <c:pt idx="2355">
                  <c:v>0.0</c:v>
                </c:pt>
                <c:pt idx="2356">
                  <c:v>0.0</c:v>
                </c:pt>
                <c:pt idx="2357">
                  <c:v>0.0</c:v>
                </c:pt>
                <c:pt idx="2358">
                  <c:v>0.0</c:v>
                </c:pt>
                <c:pt idx="2359">
                  <c:v>0.0</c:v>
                </c:pt>
                <c:pt idx="2360">
                  <c:v>0.0</c:v>
                </c:pt>
                <c:pt idx="2361">
                  <c:v>0.0</c:v>
                </c:pt>
                <c:pt idx="2362">
                  <c:v>0.0</c:v>
                </c:pt>
                <c:pt idx="2363">
                  <c:v>0.0</c:v>
                </c:pt>
                <c:pt idx="2364">
                  <c:v>0.0</c:v>
                </c:pt>
                <c:pt idx="2365">
                  <c:v>0.0</c:v>
                </c:pt>
                <c:pt idx="2366">
                  <c:v>0.0</c:v>
                </c:pt>
                <c:pt idx="2367">
                  <c:v>0.0</c:v>
                </c:pt>
                <c:pt idx="2368">
                  <c:v>0.0</c:v>
                </c:pt>
                <c:pt idx="2369">
                  <c:v>0.0</c:v>
                </c:pt>
                <c:pt idx="2370">
                  <c:v>0.0</c:v>
                </c:pt>
                <c:pt idx="2371">
                  <c:v>0.0</c:v>
                </c:pt>
                <c:pt idx="2372">
                  <c:v>0.0</c:v>
                </c:pt>
                <c:pt idx="2373">
                  <c:v>0.0</c:v>
                </c:pt>
                <c:pt idx="2374">
                  <c:v>0.0</c:v>
                </c:pt>
                <c:pt idx="2375">
                  <c:v>0.0</c:v>
                </c:pt>
                <c:pt idx="2376">
                  <c:v>0.0</c:v>
                </c:pt>
                <c:pt idx="2377">
                  <c:v>0.0</c:v>
                </c:pt>
                <c:pt idx="2378">
                  <c:v>0.0</c:v>
                </c:pt>
                <c:pt idx="2379">
                  <c:v>0.0</c:v>
                </c:pt>
                <c:pt idx="2380">
                  <c:v>0.0</c:v>
                </c:pt>
                <c:pt idx="2381">
                  <c:v>0.0</c:v>
                </c:pt>
                <c:pt idx="2382">
                  <c:v>0.0</c:v>
                </c:pt>
                <c:pt idx="2383">
                  <c:v>0.0</c:v>
                </c:pt>
                <c:pt idx="2384">
                  <c:v>0.0</c:v>
                </c:pt>
                <c:pt idx="2385">
                  <c:v>0.0</c:v>
                </c:pt>
                <c:pt idx="2386">
                  <c:v>0.0</c:v>
                </c:pt>
                <c:pt idx="2387">
                  <c:v>0.0</c:v>
                </c:pt>
                <c:pt idx="2388">
                  <c:v>0.0</c:v>
                </c:pt>
                <c:pt idx="2389">
                  <c:v>0.0</c:v>
                </c:pt>
                <c:pt idx="2390">
                  <c:v>0.0</c:v>
                </c:pt>
                <c:pt idx="2391">
                  <c:v>0.0</c:v>
                </c:pt>
                <c:pt idx="2392">
                  <c:v>0.0</c:v>
                </c:pt>
                <c:pt idx="2393">
                  <c:v>0.0</c:v>
                </c:pt>
                <c:pt idx="2394">
                  <c:v>0.0</c:v>
                </c:pt>
                <c:pt idx="2395">
                  <c:v>0.0</c:v>
                </c:pt>
                <c:pt idx="2396">
                  <c:v>0.0</c:v>
                </c:pt>
                <c:pt idx="2397">
                  <c:v>0.0</c:v>
                </c:pt>
                <c:pt idx="2398">
                  <c:v>0.0</c:v>
                </c:pt>
                <c:pt idx="2399">
                  <c:v>0.0</c:v>
                </c:pt>
                <c:pt idx="2400">
                  <c:v>0.0</c:v>
                </c:pt>
                <c:pt idx="2401">
                  <c:v>4.18308007594</c:v>
                </c:pt>
                <c:pt idx="2402">
                  <c:v>4.18308007594</c:v>
                </c:pt>
                <c:pt idx="2403">
                  <c:v>4.18308007594</c:v>
                </c:pt>
                <c:pt idx="2404">
                  <c:v>4.18308007594</c:v>
                </c:pt>
                <c:pt idx="2405">
                  <c:v>4.18308007594</c:v>
                </c:pt>
              </c:numCache>
            </c:numRef>
          </c:val>
        </c:ser>
        <c:ser>
          <c:idx val="3"/>
          <c:order val="3"/>
          <c:tx>
            <c:strRef>
              <c:f>result.txt!$F$1</c:f>
              <c:strCache>
                <c:ptCount val="1"/>
                <c:pt idx="0">
                  <c:v>ENTREZGENE</c:v>
                </c:pt>
              </c:strCache>
            </c:strRef>
          </c:tx>
          <c:spPr>
            <a:solidFill>
              <a:schemeClr val="accent1"/>
            </a:solidFill>
          </c:spPr>
          <c:invertIfNegative val="0"/>
          <c:cat>
            <c:strRef>
              <c:f>result.txt!$A$2:$A$2407</c:f>
              <c:strCache>
                <c:ptCount val="2406"/>
                <c:pt idx="0">
                  <c:v>disrupt </c:v>
                </c:pt>
                <c:pt idx="1">
                  <c:v>serve </c:v>
                </c:pt>
                <c:pt idx="2">
                  <c:v>result </c:v>
                </c:pt>
                <c:pt idx="3">
                  <c:v>consider </c:v>
                </c:pt>
                <c:pt idx="4">
                  <c:v>include </c:v>
                </c:pt>
                <c:pt idx="5">
                  <c:v>remain </c:v>
                </c:pt>
                <c:pt idx="6">
                  <c:v>confirm </c:v>
                </c:pt>
                <c:pt idx="7">
                  <c:v>replace </c:v>
                </c:pt>
                <c:pt idx="8">
                  <c:v>indicate </c:v>
                </c:pt>
                <c:pt idx="9">
                  <c:v>know </c:v>
                </c:pt>
                <c:pt idx="10">
                  <c:v>correlate </c:v>
                </c:pt>
                <c:pt idx="11">
                  <c:v>assess </c:v>
                </c:pt>
                <c:pt idx="12">
                  <c:v>regard </c:v>
                </c:pt>
                <c:pt idx="13">
                  <c:v>affect </c:v>
                </c:pt>
                <c:pt idx="14">
                  <c:v>upregulated </c:v>
                </c:pt>
                <c:pt idx="15">
                  <c:v>account </c:v>
                </c:pt>
                <c:pt idx="16">
                  <c:v>provide </c:v>
                </c:pt>
                <c:pt idx="17">
                  <c:v>depend </c:v>
                </c:pt>
                <c:pt idx="18">
                  <c:v>persist </c:v>
                </c:pt>
                <c:pt idx="19">
                  <c:v>facilitate </c:v>
                </c:pt>
                <c:pt idx="20">
                  <c:v>be </c:v>
                </c:pt>
                <c:pt idx="21">
                  <c:v>null </c:v>
                </c:pt>
                <c:pt idx="22">
                  <c:v>use </c:v>
                </c:pt>
                <c:pt idx="23">
                  <c:v>integrate </c:v>
                </c:pt>
                <c:pt idx="24">
                  <c:v>find </c:v>
                </c:pt>
                <c:pt idx="25">
                  <c:v>prevent </c:v>
                </c:pt>
                <c:pt idx="26">
                  <c:v>combine </c:v>
                </c:pt>
                <c:pt idx="27">
                  <c:v>create </c:v>
                </c:pt>
                <c:pt idx="28">
                  <c:v>associate </c:v>
                </c:pt>
                <c:pt idx="29">
                  <c:v>ask </c:v>
                </c:pt>
                <c:pt idx="30">
                  <c:v>cause </c:v>
                </c:pt>
                <c:pt idx="31">
                  <c:v>refer </c:v>
                </c:pt>
                <c:pt idx="32">
                  <c:v>introduce </c:v>
                </c:pt>
                <c:pt idx="33">
                  <c:v>allow </c:v>
                </c:pt>
                <c:pt idx="34">
                  <c:v>show </c:v>
                </c:pt>
                <c:pt idx="35">
                  <c:v>fail </c:v>
                </c:pt>
                <c:pt idx="36">
                  <c:v>correspond </c:v>
                </c:pt>
                <c:pt idx="37">
                  <c:v>carry </c:v>
                </c:pt>
                <c:pt idx="38">
                  <c:v>blot </c:v>
                </c:pt>
                <c:pt idx="39">
                  <c:v>give </c:v>
                </c:pt>
                <c:pt idx="40">
                  <c:v>construct </c:v>
                </c:pt>
                <c:pt idx="41">
                  <c:v>take </c:v>
                </c:pt>
                <c:pt idx="42">
                  <c:v>leave </c:v>
                </c:pt>
                <c:pt idx="43">
                  <c:v>underlie </c:v>
                </c:pt>
                <c:pt idx="44">
                  <c:v>perform </c:v>
                </c:pt>
                <c:pt idx="45">
                  <c:v>examine </c:v>
                </c:pt>
                <c:pt idx="46">
                  <c:v>insert </c:v>
                </c:pt>
                <c:pt idx="47">
                  <c:v>remove </c:v>
                </c:pt>
                <c:pt idx="48">
                  <c:v>depict </c:v>
                </c:pt>
                <c:pt idx="49">
                  <c:v>sustain </c:v>
                </c:pt>
                <c:pt idx="50">
                  <c:v>continue </c:v>
                </c:pt>
                <c:pt idx="51">
                  <c:v>define </c:v>
                </c:pt>
                <c:pt idx="52">
                  <c:v>control </c:v>
                </c:pt>
                <c:pt idx="53">
                  <c:v>make </c:v>
                </c:pt>
                <c:pt idx="54">
                  <c:v>have </c:v>
                </c:pt>
                <c:pt idx="55">
                  <c:v>bring </c:v>
                </c:pt>
                <c:pt idx="56">
                  <c:v>expect </c:v>
                </c:pt>
                <c:pt idx="57">
                  <c:v>lead </c:v>
                </c:pt>
                <c:pt idx="58">
                  <c:v>contain </c:v>
                </c:pt>
                <c:pt idx="59">
                  <c:v>locate </c:v>
                </c:pt>
                <c:pt idx="60">
                  <c:v>prove </c:v>
                </c:pt>
                <c:pt idx="61">
                  <c:v>achieve </c:v>
                </c:pt>
                <c:pt idx="62">
                  <c:v>do </c:v>
                </c:pt>
                <c:pt idx="63">
                  <c:v>expand </c:v>
                </c:pt>
                <c:pt idx="64">
                  <c:v>reveal </c:v>
                </c:pt>
                <c:pt idx="65">
                  <c:v>circumvent </c:v>
                </c:pt>
                <c:pt idx="66">
                  <c:v>identify </c:v>
                </c:pt>
                <c:pt idx="67">
                  <c:v>miss </c:v>
                </c:pt>
                <c:pt idx="68">
                  <c:v>sit </c:v>
                </c:pt>
                <c:pt idx="69">
                  <c:v>aim </c:v>
                </c:pt>
                <c:pt idx="70">
                  <c:v>reach </c:v>
                </c:pt>
                <c:pt idx="71">
                  <c:v>mark </c:v>
                </c:pt>
                <c:pt idx="72">
                  <c:v>clarify </c:v>
                </c:pt>
                <c:pt idx="73">
                  <c:v>preserve </c:v>
                </c:pt>
                <c:pt idx="74">
                  <c:v>unpublished </c:v>
                </c:pt>
                <c:pt idx="75">
                  <c:v>relate </c:v>
                </c:pt>
                <c:pt idx="76">
                  <c:v>describe </c:v>
                </c:pt>
                <c:pt idx="77">
                  <c:v>employ </c:v>
                </c:pt>
                <c:pt idx="78">
                  <c:v>represent </c:v>
                </c:pt>
                <c:pt idx="79">
                  <c:v>base </c:v>
                </c:pt>
                <c:pt idx="80">
                  <c:v>profile </c:v>
                </c:pt>
                <c:pt idx="81">
                  <c:v>stress </c:v>
                </c:pt>
                <c:pt idx="82">
                  <c:v>suggest </c:v>
                </c:pt>
                <c:pt idx="83">
                  <c:v>differ </c:v>
                </c:pt>
                <c:pt idx="84">
                  <c:v>) </c:v>
                </c:pt>
                <c:pt idx="85">
                  <c:v>concern </c:v>
                </c:pt>
                <c:pt idx="86">
                  <c:v>vary </c:v>
                </c:pt>
                <c:pt idx="87">
                  <c:v>evaluate </c:v>
                </c:pt>
                <c:pt idx="88">
                  <c:v>delete </c:v>
                </c:pt>
                <c:pt idx="89">
                  <c:v>determine </c:v>
                </c:pt>
                <c:pt idx="90">
                  <c:v>reflect </c:v>
                </c:pt>
                <c:pt idx="91">
                  <c:v>( </c:v>
                </c:pt>
                <c:pt idx="92">
                  <c:v>play </c:v>
                </c:pt>
                <c:pt idx="93">
                  <c:v>analyze </c:v>
                </c:pt>
                <c:pt idx="94">
                  <c:v>whereas </c:v>
                </c:pt>
                <c:pt idx="95">
                  <c:v>restore </c:v>
                </c:pt>
                <c:pt idx="96">
                  <c:v>activate </c:v>
                </c:pt>
                <c:pt idx="97">
                  <c:v>unknown </c:v>
                </c:pt>
                <c:pt idx="98">
                  <c:v>discuss </c:v>
                </c:pt>
                <c:pt idx="99">
                  <c:v>follow </c:v>
                </c:pt>
                <c:pt idx="100">
                  <c:v>summarize </c:v>
                </c:pt>
                <c:pt idx="101">
                  <c:v>target </c:v>
                </c:pt>
                <c:pt idx="102">
                  <c:v>dissect </c:v>
                </c:pt>
                <c:pt idx="103">
                  <c:v>prompt </c:v>
                </c:pt>
                <c:pt idx="104">
                  <c:v>focus </c:v>
                </c:pt>
                <c:pt idx="105">
                  <c:v>involve </c:v>
                </c:pt>
                <c:pt idx="106">
                  <c:v>call </c:v>
                </c:pt>
                <c:pt idx="107">
                  <c:v>generate </c:v>
                </c:pt>
                <c:pt idx="108">
                  <c:v>[ </c:v>
                </c:pt>
                <c:pt idx="109">
                  <c:v>reduce </c:v>
                </c:pt>
                <c:pt idx="110">
                  <c:v>detect </c:v>
                </c:pt>
                <c:pt idx="111">
                  <c:v>exclude </c:v>
                </c:pt>
                <c:pt idx="112">
                  <c:v>elucidate </c:v>
                </c:pt>
                <c:pt idx="113">
                  <c:v>raise </c:v>
                </c:pt>
                <c:pt idx="114">
                  <c:v>bind </c:v>
                </c:pt>
                <c:pt idx="115">
                  <c:v>regulate </c:v>
                </c:pt>
                <c:pt idx="116">
                  <c:v>estimate </c:v>
                </c:pt>
                <c:pt idx="117">
                  <c:v>conclude </c:v>
                </c:pt>
                <c:pt idx="118">
                  <c:v>develop </c:v>
                </c:pt>
                <c:pt idx="119">
                  <c:v>characterize </c:v>
                </c:pt>
                <c:pt idx="120">
                  <c:v>verify </c:v>
                </c:pt>
                <c:pt idx="121">
                  <c:v>unaffected </c:v>
                </c:pt>
                <c:pt idx="122">
                  <c:v>distinguish </c:v>
                </c:pt>
                <c:pt idx="123">
                  <c:v>increase </c:v>
                </c:pt>
                <c:pt idx="124">
                  <c:v>induce </c:v>
                </c:pt>
                <c:pt idx="125">
                  <c:v>appear </c:v>
                </c:pt>
                <c:pt idx="126">
                  <c:v>normalize </c:v>
                </c:pt>
                <c:pt idx="127">
                  <c:v>purify </c:v>
                </c:pt>
                <c:pt idx="128">
                  <c:v>produce </c:v>
                </c:pt>
                <c:pt idx="129">
                  <c:v>test </c:v>
                </c:pt>
                <c:pt idx="130">
                  <c:v>intrigue </c:v>
                </c:pt>
                <c:pt idx="131">
                  <c:v>help </c:v>
                </c:pt>
                <c:pt idx="132">
                  <c:v>investigate </c:v>
                </c:pt>
                <c:pt idx="133">
                  <c:v>express </c:v>
                </c:pt>
                <c:pt idx="134">
                  <c:v>next </c:v>
                </c:pt>
                <c:pt idx="135">
                  <c:v>therefore </c:v>
                </c:pt>
                <c:pt idx="136">
                  <c:v>explain </c:v>
                </c:pt>
                <c:pt idx="137">
                  <c:v>assay </c:v>
                </c:pt>
                <c:pt idx="138">
                  <c:v>repress </c:v>
                </c:pt>
                <c:pt idx="139">
                  <c:v>see </c:v>
                </c:pt>
                <c:pt idx="140">
                  <c:v>characterise </c:v>
                </c:pt>
                <c:pt idx="141">
                  <c:v>track </c:v>
                </c:pt>
                <c:pt idx="142">
                  <c:v>point </c:v>
                </c:pt>
                <c:pt idx="143">
                  <c:v>obtain </c:v>
                </c:pt>
                <c:pt idx="144">
                  <c:v>rescue </c:v>
                </c:pt>
                <c:pt idx="145">
                  <c:v>retain </c:v>
                </c:pt>
                <c:pt idx="146">
                  <c:v>comprise </c:v>
                </c:pt>
                <c:pt idx="147">
                  <c:v>propose </c:v>
                </c:pt>
                <c:pt idx="148">
                  <c:v>downregulated </c:v>
                </c:pt>
                <c:pt idx="149">
                  <c:v>address </c:v>
                </c:pt>
                <c:pt idx="150">
                  <c:v>retinas </c:v>
                </c:pt>
                <c:pt idx="151">
                  <c:v>require </c:v>
                </c:pt>
                <c:pt idx="152">
                  <c:v>capture </c:v>
                </c:pt>
                <c:pt idx="153">
                  <c:v>become </c:v>
                </c:pt>
                <c:pt idx="154">
                  <c:v>begin </c:v>
                </c:pt>
                <c:pt idx="155">
                  <c:v>force </c:v>
                </c:pt>
                <c:pt idx="156">
                  <c:v>encode </c:v>
                </c:pt>
                <c:pt idx="157">
                  <c:v>contribute </c:v>
                </c:pt>
                <c:pt idx="158">
                  <c:v>interfere </c:v>
                </c:pt>
                <c:pt idx="159">
                  <c:v>repair </c:v>
                </c:pt>
                <c:pt idx="160">
                  <c:v>collagen </c:v>
                </c:pt>
                <c:pt idx="161">
                  <c:v>probe </c:v>
                </c:pt>
                <c:pt idx="162">
                  <c:v>lack </c:v>
                </c:pt>
                <c:pt idx="163">
                  <c:v>render </c:v>
                </c:pt>
                <c:pt idx="164">
                  <c:v>alter </c:v>
                </c:pt>
                <c:pt idx="165">
                  <c:v>suppress </c:v>
                </c:pt>
                <c:pt idx="166">
                  <c:v>shift </c:v>
                </c:pt>
                <c:pt idx="167">
                  <c:v>seem </c:v>
                </c:pt>
                <c:pt idx="168">
                  <c:v>lose </c:v>
                </c:pt>
                <c:pt idx="169">
                  <c:v>establish </c:v>
                </c:pt>
                <c:pt idx="170">
                  <c:v>fuse </c:v>
                </c:pt>
                <c:pt idx="171">
                  <c:v>enhance </c:v>
                </c:pt>
                <c:pt idx="172">
                  <c:v>harvest </c:v>
                </c:pt>
                <c:pt idx="173">
                  <c:v>limit </c:v>
                </c:pt>
                <c:pt idx="174">
                  <c:v>avoid </c:v>
                </c:pt>
                <c:pt idx="175">
                  <c:v>evidence </c:v>
                </c:pt>
                <c:pt idx="176">
                  <c:v>d </c:v>
                </c:pt>
                <c:pt idx="177">
                  <c:v>interrupt </c:v>
                </c:pt>
                <c:pt idx="178">
                  <c:v>end </c:v>
                </c:pt>
                <c:pt idx="179">
                  <c:v>immunoblotting </c:v>
                </c:pt>
                <c:pt idx="180">
                  <c:v>repeat </c:v>
                </c:pt>
                <c:pt idx="181">
                  <c:v>impact </c:v>
                </c:pt>
                <c:pt idx="182">
                  <c:v>function </c:v>
                </c:pt>
                <c:pt idx="183">
                  <c:v>want </c:v>
                </c:pt>
                <c:pt idx="184">
                  <c:v>decrease </c:v>
                </c:pt>
                <c:pt idx="185">
                  <c:v>present </c:v>
                </c:pt>
                <c:pt idx="186">
                  <c:v>reverse </c:v>
                </c:pt>
                <c:pt idx="187">
                  <c:v>demonstrate </c:v>
                </c:pt>
                <c:pt idx="188">
                  <c:v>compensate </c:v>
                </c:pt>
                <c:pt idx="189">
                  <c:v>isolate </c:v>
                </c:pt>
                <c:pt idx="190">
                  <c:v>exert </c:v>
                </c:pt>
                <c:pt idx="191">
                  <c:v>inherit </c:v>
                </c:pt>
                <c:pt idx="192">
                  <c:v>incorporate </c:v>
                </c:pt>
                <c:pt idx="193">
                  <c:v>link </c:v>
                </c:pt>
                <c:pt idx="194">
                  <c:v>hippocampus </c:v>
                </c:pt>
                <c:pt idx="195">
                  <c:v>truncate </c:v>
                </c:pt>
                <c:pt idx="196">
                  <c:v>diffuse </c:v>
                </c:pt>
                <c:pt idx="197">
                  <c:v>manifest </c:v>
                </c:pt>
                <c:pt idx="198">
                  <c:v>mutate </c:v>
                </c:pt>
                <c:pt idx="199">
                  <c:v>deposit </c:v>
                </c:pt>
                <c:pt idx="200">
                  <c:v>assume </c:v>
                </c:pt>
                <c:pt idx="201">
                  <c:v>plot </c:v>
                </c:pt>
                <c:pt idx="202">
                  <c:v>turn </c:v>
                </c:pt>
                <c:pt idx="203">
                  <c:v>understand </c:v>
                </c:pt>
                <c:pt idx="204">
                  <c:v>ameliorate </c:v>
                </c:pt>
                <c:pt idx="205">
                  <c:v>maintain </c:v>
                </c:pt>
                <c:pt idx="206">
                  <c:v>start </c:v>
                </c:pt>
                <c:pt idx="207">
                  <c:v>direct </c:v>
                </c:pt>
                <c:pt idx="208">
                  <c:v>undisturbed </c:v>
                </c:pt>
                <c:pt idx="209">
                  <c:v>unaltered </c:v>
                </c:pt>
                <c:pt idx="210">
                  <c:v>enable </c:v>
                </c:pt>
                <c:pt idx="211">
                  <c:v>discover </c:v>
                </c:pt>
                <c:pt idx="212">
                  <c:v>report </c:v>
                </c:pt>
                <c:pt idx="213">
                  <c:v>abrogate </c:v>
                </c:pt>
                <c:pt idx="214">
                  <c:v>exist </c:v>
                </c:pt>
                <c:pt idx="215">
                  <c:v>reason </c:v>
                </c:pt>
                <c:pt idx="216">
                  <c:v>heterozygous </c:v>
                </c:pt>
                <c:pt idx="217">
                  <c:v>display </c:v>
                </c:pt>
                <c:pt idx="218">
                  <c:v>correct </c:v>
                </c:pt>
                <c:pt idx="219">
                  <c:v>designate </c:v>
                </c:pt>
                <c:pt idx="220">
                  <c:v>defective </c:v>
                </c:pt>
                <c:pt idx="221">
                  <c:v>gain </c:v>
                </c:pt>
                <c:pt idx="222">
                  <c:v>share </c:v>
                </c:pt>
                <c:pt idx="223">
                  <c:v>improve </c:v>
                </c:pt>
                <c:pt idx="224">
                  <c:v>recombine </c:v>
                </c:pt>
                <c:pt idx="225">
                  <c:v>act </c:v>
                </c:pt>
                <c:pt idx="226">
                  <c:v>tissue </c:v>
                </c:pt>
                <c:pt idx="227">
                  <c:v>emerge </c:v>
                </c:pt>
                <c:pt idx="228">
                  <c:v>observe </c:v>
                </c:pt>
                <c:pt idx="229">
                  <c:v>optimize </c:v>
                </c:pt>
                <c:pt idx="230">
                  <c:v>presume </c:v>
                </c:pt>
                <c:pt idx="231">
                  <c:v>respond </c:v>
                </c:pt>
                <c:pt idx="232">
                  <c:v>illustrate </c:v>
                </c:pt>
                <c:pt idx="233">
                  <c:v>rule </c:v>
                </c:pt>
                <c:pt idx="234">
                  <c:v>predict </c:v>
                </c:pt>
                <c:pt idx="235">
                  <c:v>rise </c:v>
                </c:pt>
                <c:pt idx="236">
                  <c:v>assemble </c:v>
                </c:pt>
                <c:pt idx="237">
                  <c:v>amyloid </c:v>
                </c:pt>
                <c:pt idx="238">
                  <c:v>subject </c:v>
                </c:pt>
                <c:pt idx="239">
                  <c:v>localise </c:v>
                </c:pt>
                <c:pt idx="240">
                  <c:v>position </c:v>
                </c:pt>
                <c:pt idx="241">
                  <c:v>inactivate </c:v>
                </c:pt>
                <c:pt idx="242">
                  <c:v>mention </c:v>
                </c:pt>
                <c:pt idx="243">
                  <c:v>derive </c:v>
                </c:pt>
                <c:pt idx="244">
                  <c:v>compose </c:v>
                </c:pt>
                <c:pt idx="245">
                  <c:v>modify </c:v>
                </c:pt>
                <c:pt idx="246">
                  <c:v>hypothesize </c:v>
                </c:pt>
                <c:pt idx="247">
                  <c:v>attribute </c:v>
                </c:pt>
                <c:pt idx="248">
                  <c:v>silence </c:v>
                </c:pt>
                <c:pt idx="249">
                  <c:v>divide </c:v>
                </c:pt>
                <c:pt idx="250">
                  <c:v>flank </c:v>
                </c:pt>
                <c:pt idx="251">
                  <c:v>displace </c:v>
                </c:pt>
                <c:pt idx="252">
                  <c:v>implicate </c:v>
                </c:pt>
                <c:pt idx="253">
                  <c:v>design </c:v>
                </c:pt>
                <c:pt idx="254">
                  <c:v>unrelated </c:v>
                </c:pt>
                <c:pt idx="255">
                  <c:v>enter </c:v>
                </c:pt>
                <c:pt idx="256">
                  <c:v>inhibit </c:v>
                </c:pt>
                <c:pt idx="257">
                  <c:v>restrict </c:v>
                </c:pt>
                <c:pt idx="258">
                  <c:v>work </c:v>
                </c:pt>
                <c:pt idx="259">
                  <c:v>prepare </c:v>
                </c:pt>
                <c:pt idx="260">
                  <c:v>note </c:v>
                </c:pt>
                <c:pt idx="261">
                  <c:v>stabilize </c:v>
                </c:pt>
                <c:pt idx="262">
                  <c:v>shorten </c:v>
                </c:pt>
                <c:pt idx="263">
                  <c:v>reside </c:v>
                </c:pt>
                <c:pt idx="264">
                  <c:v>support </c:v>
                </c:pt>
                <c:pt idx="265">
                  <c:v>occur </c:v>
                </c:pt>
                <c:pt idx="266">
                  <c:v>delay </c:v>
                </c:pt>
                <c:pt idx="267">
                  <c:v>ablate </c:v>
                </c:pt>
                <c:pt idx="268">
                  <c:v>coincide </c:v>
                </c:pt>
                <c:pt idx="269">
                  <c:v>perturb </c:v>
                </c:pt>
                <c:pt idx="270">
                  <c:v>survive </c:v>
                </c:pt>
                <c:pt idx="271">
                  <c:v>disease </c:v>
                </c:pt>
                <c:pt idx="272">
                  <c:v>interact </c:v>
                </c:pt>
                <c:pt idx="273">
                  <c:v>complete </c:v>
                </c:pt>
                <c:pt idx="274">
                  <c:v>exhibit </c:v>
                </c:pt>
                <c:pt idx="275">
                  <c:v>terminate </c:v>
                </c:pt>
                <c:pt idx="276">
                  <c:v>change </c:v>
                </c:pt>
                <c:pt idx="277">
                  <c:v>recover </c:v>
                </c:pt>
                <c:pt idx="278">
                  <c:v>ascertain </c:v>
                </c:pt>
                <c:pt idx="279">
                  <c:v>unwind </c:v>
                </c:pt>
                <c:pt idx="280">
                  <c:v>recapitulate </c:v>
                </c:pt>
                <c:pt idx="281">
                  <c:v>need </c:v>
                </c:pt>
                <c:pt idx="282">
                  <c:v>initiate </c:v>
                </c:pt>
                <c:pt idx="283">
                  <c:v>ducts </c:v>
                </c:pt>
                <c:pt idx="284">
                  <c:v>conduct </c:v>
                </c:pt>
                <c:pt idx="285">
                  <c:v>distribute </c:v>
                </c:pt>
                <c:pt idx="286">
                  <c:v>catalyze </c:v>
                </c:pt>
                <c:pt idx="287">
                  <c:v>argue </c:v>
                </c:pt>
                <c:pt idx="288">
                  <c:v>impair </c:v>
                </c:pt>
                <c:pt idx="289">
                  <c:v>recognize </c:v>
                </c:pt>
                <c:pt idx="290">
                  <c:v>explore </c:v>
                </c:pt>
                <c:pt idx="291">
                  <c:v>hybridize </c:v>
                </c:pt>
                <c:pt idx="292">
                  <c:v>postulate </c:v>
                </c:pt>
                <c:pt idx="293">
                  <c:v>study </c:v>
                </c:pt>
                <c:pt idx="294">
                  <c:v>cleave </c:v>
                </c:pt>
                <c:pt idx="295">
                  <c:v>promise </c:v>
                </c:pt>
                <c:pt idx="296">
                  <c:v>favor </c:v>
                </c:pt>
                <c:pt idx="297">
                  <c:v>analyse </c:v>
                </c:pt>
                <c:pt idx="298">
                  <c:v>review </c:v>
                </c:pt>
                <c:pt idx="299">
                  <c:v>diverge </c:v>
                </c:pt>
                <c:pt idx="300">
                  <c:v>measure </c:v>
                </c:pt>
                <c:pt idx="301">
                  <c:v>drive </c:v>
                </c:pt>
                <c:pt idx="302">
                  <c:v>digest </c:v>
                </c:pt>
                <c:pt idx="303">
                  <c:v>compare </c:v>
                </c:pt>
                <c:pt idx="304">
                  <c:v>select </c:v>
                </c:pt>
                <c:pt idx="305">
                  <c:v>undergo </c:v>
                </c:pt>
                <c:pt idx="306">
                  <c:v>publish </c:v>
                </c:pt>
                <c:pt idx="307">
                  <c:v>extend </c:v>
                </c:pt>
                <c:pt idx="308">
                  <c:v>eliminate </c:v>
                </c:pt>
                <c:pt idx="309">
                  <c:v>overexpressed </c:v>
                </c:pt>
                <c:pt idx="310">
                  <c:v>concentrate </c:v>
                </c:pt>
                <c:pt idx="311">
                  <c:v>look </c:v>
                </c:pt>
                <c:pt idx="312">
                  <c:v>influence </c:v>
                </c:pt>
                <c:pt idx="313">
                  <c:v>deplete </c:v>
                </c:pt>
                <c:pt idx="314">
                  <c:v>elevate </c:v>
                </c:pt>
                <c:pt idx="315">
                  <c:v>amount </c:v>
                </c:pt>
                <c:pt idx="316">
                  <c:v>clone </c:v>
                </c:pt>
                <c:pt idx="317">
                  <c:v>fat </c:v>
                </c:pt>
                <c:pt idx="318">
                  <c:v>strike </c:v>
                </c:pt>
                <c:pt idx="319">
                  <c:v>clear </c:v>
                </c:pt>
                <c:pt idx="320">
                  <c:v>run </c:v>
                </c:pt>
                <c:pt idx="321">
                  <c:v>form </c:v>
                </c:pt>
                <c:pt idx="322">
                  <c:v>resemble </c:v>
                </c:pt>
                <c:pt idx="323">
                  <c:v>build </c:v>
                </c:pt>
                <c:pt idx="324">
                  <c:v>unpaired </c:v>
                </c:pt>
                <c:pt idx="325">
                  <c:v>quantify </c:v>
                </c:pt>
                <c:pt idx="326">
                  <c:v>think </c:v>
                </c:pt>
                <c:pt idx="327">
                  <c:v>kill </c:v>
                </c:pt>
                <c:pt idx="328">
                  <c:v>diminish </c:v>
                </c:pt>
                <c:pt idx="329">
                  <c:v>fill </c:v>
                </c:pt>
                <c:pt idx="330">
                  <c:v>mine </c:v>
                </c:pt>
                <c:pt idx="331">
                  <c:v>range </c:v>
                </c:pt>
                <c:pt idx="332">
                  <c:v>shed </c:v>
                </c:pt>
                <c:pt idx="333">
                  <c:v>distinct </c:v>
                </c:pt>
                <c:pt idx="334">
                  <c:v>stimulate </c:v>
                </c:pt>
                <c:pt idx="335">
                  <c:v>arise </c:v>
                </c:pt>
                <c:pt idx="336">
                  <c:v>saturate </c:v>
                </c:pt>
                <c:pt idx="337">
                  <c:v>acquire </c:v>
                </c:pt>
                <c:pt idx="338">
                  <c:v>oppose </c:v>
                </c:pt>
                <c:pt idx="339">
                  <c:v>permit </c:v>
                </c:pt>
                <c:pt idx="340">
                  <c:v>accord </c:v>
                </c:pt>
                <c:pt idx="341">
                  <c:v>escape </c:v>
                </c:pt>
                <c:pt idx="342">
                  <c:v>unprocessed </c:v>
                </c:pt>
                <c:pt idx="343">
                  <c:v>encompass </c:v>
                </c:pt>
                <c:pt idx="344">
                  <c:v>imprint </c:v>
                </c:pt>
                <c:pt idx="345">
                  <c:v>pronounce </c:v>
                </c:pt>
                <c:pt idx="346">
                  <c:v>dot </c:v>
                </c:pt>
                <c:pt idx="347">
                  <c:v>mediate </c:v>
                </c:pt>
                <c:pt idx="348">
                  <c:v>pattern </c:v>
                </c:pt>
                <c:pt idx="349">
                  <c:v>confer </c:v>
                </c:pt>
                <c:pt idx="350">
                  <c:v>embryos </c:v>
                </c:pt>
                <c:pt idx="351">
                  <c:v>couple </c:v>
                </c:pt>
                <c:pt idx="352">
                  <c:v>tag </c:v>
                </c:pt>
                <c:pt idx="353">
                  <c:v>screen </c:v>
                </c:pt>
                <c:pt idx="354">
                  <c:v>dermis </c:v>
                </c:pt>
                <c:pt idx="355">
                  <c:v>overlap </c:v>
                </c:pt>
                <c:pt idx="356">
                  <c:v>die </c:v>
                </c:pt>
                <c:pt idx="357">
                  <c:v>space </c:v>
                </c:pt>
                <c:pt idx="358">
                  <c:v>modulate </c:v>
                </c:pt>
                <c:pt idx="359">
                  <c:v>glycosylated </c:v>
                </c:pt>
                <c:pt idx="360">
                  <c:v>indeed </c:v>
                </c:pt>
                <c:pt idx="361">
                  <c:v>surround </c:v>
                </c:pt>
                <c:pt idx="362">
                  <c:v>thin </c:v>
                </c:pt>
                <c:pt idx="363">
                  <c:v>degrade </c:v>
                </c:pt>
                <c:pt idx="364">
                  <c:v>yield </c:v>
                </c:pt>
                <c:pt idx="365">
                  <c:v>contaminate </c:v>
                </c:pt>
                <c:pt idx="366">
                  <c:v>belong </c:v>
                </c:pt>
                <c:pt idx="367">
                  <c:v>add </c:v>
                </c:pt>
                <c:pt idx="368">
                  <c:v>hybridise </c:v>
                </c:pt>
                <c:pt idx="369">
                  <c:v>sample </c:v>
                </c:pt>
                <c:pt idx="370">
                  <c:v>break </c:v>
                </c:pt>
                <c:pt idx="371">
                  <c:v>anticipate </c:v>
                </c:pt>
                <c:pt idx="372">
                  <c:v>drop </c:v>
                </c:pt>
                <c:pt idx="373">
                  <c:v>resolve </c:v>
                </c:pt>
                <c:pt idx="374">
                  <c:v>block </c:v>
                </c:pt>
                <c:pt idx="375">
                  <c:v>reconstitute </c:v>
                </c:pt>
                <c:pt idx="376">
                  <c:v>rely </c:v>
                </c:pt>
                <c:pt idx="377">
                  <c:v>abolish </c:v>
                </c:pt>
                <c:pt idx="378">
                  <c:v>transmit </c:v>
                </c:pt>
                <c:pt idx="379">
                  <c:v>compound </c:v>
                </c:pt>
                <c:pt idx="380">
                  <c:v>dependent </c:v>
                </c:pt>
                <c:pt idx="381">
                  <c:v>skip </c:v>
                </c:pt>
                <c:pt idx="382">
                  <c:v>exercise </c:v>
                </c:pt>
                <c:pt idx="383">
                  <c:v>parallel </c:v>
                </c:pt>
                <c:pt idx="384">
                  <c:v>speculate </c:v>
                </c:pt>
                <c:pt idx="385">
                  <c:v>erythroid </c:v>
                </c:pt>
                <c:pt idx="386">
                  <c:v>coordinate </c:v>
                </c:pt>
                <c:pt idx="387">
                  <c:v>littermates </c:v>
                </c:pt>
                <c:pt idx="388">
                  <c:v>treat </c:v>
                </c:pt>
                <c:pt idx="389">
                  <c:v>splice </c:v>
                </c:pt>
                <c:pt idx="390">
                  <c:v>trigger </c:v>
                </c:pt>
                <c:pt idx="391">
                  <c:v>assign </c:v>
                </c:pt>
                <c:pt idx="392">
                  <c:v>transcribe </c:v>
                </c:pt>
                <c:pt idx="393">
                  <c:v>unperturbed </c:v>
                </c:pt>
                <c:pt idx="394">
                  <c:v>compromise </c:v>
                </c:pt>
                <c:pt idx="395">
                  <c:v>commit </c:v>
                </c:pt>
                <c:pt idx="396">
                  <c:v>extract </c:v>
                </c:pt>
                <c:pt idx="397">
                  <c:v>specify </c:v>
                </c:pt>
                <c:pt idx="398">
                  <c:v>hepatocytes </c:v>
                </c:pt>
                <c:pt idx="399">
                  <c:v>preclude </c:v>
                </c:pt>
                <c:pt idx="400">
                  <c:v>process </c:v>
                </c:pt>
                <c:pt idx="401">
                  <c:v>testes </c:v>
                </c:pt>
                <c:pt idx="402">
                  <c:v>consist </c:v>
                </c:pt>
                <c:pt idx="403">
                  <c:v>'arthritis </c:v>
                </c:pt>
                <c:pt idx="404">
                  <c:v>'export </c:v>
                </c:pt>
                <c:pt idx="405">
                  <c:v>'s </c:v>
                </c:pt>
                <c:pt idx="406">
                  <c:v>6‚Äì8-mo-old </c:v>
                </c:pt>
                <c:pt idx="407">
                  <c:v>= </c:v>
                </c:pt>
                <c:pt idx="408">
                  <c:v>access </c:v>
                </c:pt>
                <c:pt idx="409">
                  <c:v>adulthood </c:v>
                </c:pt>
                <c:pt idx="410">
                  <c:v>aidentified </c:v>
                </c:pt>
                <c:pt idx="411">
                  <c:v>amplitudes </c:v>
                </c:pt>
                <c:pt idx="412">
                  <c:v>amputate </c:v>
                </c:pt>
                <c:pt idx="413">
                  <c:v>anti-hp1Œ± </c:v>
                </c:pt>
                <c:pt idx="414">
                  <c:v>antibody </c:v>
                </c:pt>
                <c:pt idx="415">
                  <c:v>arborize </c:v>
                </c:pt>
                <c:pt idx="416">
                  <c:v>articulate </c:v>
                </c:pt>
                <c:pt idx="417">
                  <c:v>autoradiographed </c:v>
                </c:pt>
                <c:pt idx="418">
                  <c:v>autosomes </c:v>
                </c:pt>
                <c:pt idx="419">
                  <c:v>b6 </c:v>
                </c:pt>
                <c:pt idx="420">
                  <c:v>bend </c:v>
                </c:pt>
                <c:pt idx="421">
                  <c:v>biopsy </c:v>
                </c:pt>
                <c:pt idx="422">
                  <c:v>brainstem </c:v>
                </c:pt>
                <c:pt idx="423">
                  <c:v>brush </c:v>
                </c:pt>
                <c:pt idx="424">
                  <c:v>calcaneus </c:v>
                </c:pt>
                <c:pt idx="425">
                  <c:v>calcify </c:v>
                </c:pt>
                <c:pt idx="426">
                  <c:v>cannulate </c:v>
                </c:pt>
                <c:pt idx="427">
                  <c:v>carcass </c:v>
                </c:pt>
                <c:pt idx="428">
                  <c:v>care </c:v>
                </c:pt>
                <c:pt idx="429">
                  <c:v>circuit </c:v>
                </c:pt>
                <c:pt idx="430">
                  <c:v>cite </c:v>
                </c:pt>
                <c:pt idx="431">
                  <c:v>co-conceived </c:v>
                </c:pt>
                <c:pt idx="432">
                  <c:v>collapse </c:v>
                </c:pt>
                <c:pt idx="433">
                  <c:v>combat </c:v>
                </c:pt>
                <c:pt idx="434">
                  <c:v>consent </c:v>
                </c:pt>
                <c:pt idx="435">
                  <c:v>conus </c:v>
                </c:pt>
                <c:pt idx="436">
                  <c:v>cryosectioned </c:v>
                </c:pt>
                <c:pt idx="437">
                  <c:v>c‚Äìe </c:v>
                </c:pt>
                <c:pt idx="438">
                  <c:v>declare </c:v>
                </c:pt>
                <c:pt idx="439">
                  <c:v>deconvoluted </c:v>
                </c:pt>
                <c:pt idx="440">
                  <c:v>deliver </c:v>
                </c:pt>
                <c:pt idx="441">
                  <c:v>diagnose </c:v>
                </c:pt>
                <c:pt idx="442">
                  <c:v>digitize </c:v>
                </c:pt>
                <c:pt idx="443">
                  <c:v>dip </c:v>
                </c:pt>
                <c:pt idx="444">
                  <c:v>disjoin </c:v>
                </c:pt>
                <c:pt idx="445">
                  <c:v>disorganise </c:v>
                </c:pt>
                <c:pt idx="446">
                  <c:v>eexpressed </c:v>
                </c:pt>
                <c:pt idx="447">
                  <c:v>endpoint </c:v>
                </c:pt>
                <c:pt idx="448">
                  <c:v>eqtls </c:v>
                </c:pt>
                <c:pt idx="449">
                  <c:v>error </c:v>
                </c:pt>
                <c:pt idx="450">
                  <c:v>esophagus </c:v>
                </c:pt>
                <c:pt idx="451">
                  <c:v>ewing </c:v>
                </c:pt>
                <c:pt idx="452">
                  <c:v>explant </c:v>
                </c:pt>
                <c:pt idx="453">
                  <c:v>festoon </c:v>
                </c:pt>
                <c:pt idx="454">
                  <c:v>flow </c:v>
                </c:pt>
                <c:pt idx="455">
                  <c:v>formamide </c:v>
                </c:pt>
                <c:pt idx="456">
                  <c:v>fragment </c:v>
                </c:pt>
                <c:pt idx="457">
                  <c:v>gastrocnemius </c:v>
                </c:pt>
                <c:pt idx="458">
                  <c:v>gauge </c:v>
                </c:pt>
                <c:pt idx="459">
                  <c:v>genome </c:v>
                </c:pt>
                <c:pt idx="460">
                  <c:v>genotypes </c:v>
                </c:pt>
                <c:pt idx="461">
                  <c:v>grant </c:v>
                </c:pt>
                <c:pt idx="462">
                  <c:v>hang </c:v>
                </c:pt>
                <c:pt idx="463">
                  <c:v>height </c:v>
                </c:pt>
                <c:pt idx="464">
                  <c:v>hence </c:v>
                </c:pt>
                <c:pt idx="465">
                  <c:v>hotspots </c:v>
                </c:pt>
                <c:pt idx="466">
                  <c:v>individualise </c:v>
                </c:pt>
                <c:pt idx="467">
                  <c:v>inspect </c:v>
                </c:pt>
                <c:pt idx="468">
                  <c:v>insulin </c:v>
                </c:pt>
                <c:pt idx="469">
                  <c:v>jump </c:v>
                </c:pt>
                <c:pt idx="470">
                  <c:v>kink </c:v>
                </c:pt>
                <c:pt idx="471">
                  <c:v>labelized </c:v>
                </c:pt>
                <c:pt idx="472">
                  <c:v>last </c:v>
                </c:pt>
                <c:pt idx="473">
                  <c:v>latencies </c:v>
                </c:pt>
                <c:pt idx="474">
                  <c:v>lend </c:v>
                </c:pt>
                <c:pt idx="475">
                  <c:v>lift </c:v>
                </c:pt>
                <c:pt idx="476">
                  <c:v>lobe </c:v>
                </c:pt>
                <c:pt idx="477">
                  <c:v>lobulated </c:v>
                </c:pt>
                <c:pt idx="478">
                  <c:v>luciferase </c:v>
                </c:pt>
                <c:pt idx="479">
                  <c:v>manuscript </c:v>
                </c:pt>
                <c:pt idx="480">
                  <c:v>maze </c:v>
                </c:pt>
                <c:pt idx="481">
                  <c:v>micrographs </c:v>
                </c:pt>
                <c:pt idx="482">
                  <c:v>microscopy </c:v>
                </c:pt>
                <c:pt idx="483">
                  <c:v>microtomed </c:v>
                </c:pt>
                <c:pt idx="484">
                  <c:v>mitochondria </c:v>
                </c:pt>
                <c:pt idx="485">
                  <c:v>nd </c:v>
                </c:pt>
                <c:pt idx="486">
                  <c:v>neuron </c:v>
                </c:pt>
                <c:pt idx="487">
                  <c:v>neuronal </c:v>
                </c:pt>
                <c:pt idx="488">
                  <c:v>node </c:v>
                </c:pt>
                <c:pt idx="489">
                  <c:v>opacified </c:v>
                </c:pt>
                <c:pt idx="490">
                  <c:v>oversee </c:v>
                </c:pt>
                <c:pt idx="491">
                  <c:v>overtake </c:v>
                </c:pt>
                <c:pt idx="492">
                  <c:v>oxidative </c:v>
                </c:pt>
                <c:pt idx="493">
                  <c:v>painstaking </c:v>
                </c:pt>
                <c:pt idx="494">
                  <c:v>paint </c:v>
                </c:pt>
                <c:pt idx="495">
                  <c:v>patent </c:v>
                </c:pt>
                <c:pt idx="496">
                  <c:v>penalize </c:v>
                </c:pt>
                <c:pt idx="497">
                  <c:v>peroxide </c:v>
                </c:pt>
                <c:pt idx="498">
                  <c:v>phenylalanine </c:v>
                </c:pt>
                <c:pt idx="499">
                  <c:v>pinnae </c:v>
                </c:pt>
                <c:pt idx="500">
                  <c:v>plantaris </c:v>
                </c:pt>
                <c:pt idx="501">
                  <c:v>please </c:v>
                </c:pt>
                <c:pt idx="502">
                  <c:v>possible </c:v>
                </c:pt>
                <c:pt idx="503">
                  <c:v>posterior </c:v>
                </c:pt>
                <c:pt idx="504">
                  <c:v>postpone </c:v>
                </c:pt>
                <c:pt idx="505">
                  <c:v>pregnant </c:v>
                </c:pt>
                <c:pt idx="506">
                  <c:v>prescribe </c:v>
                </c:pt>
                <c:pt idx="507">
                  <c:v>propria </c:v>
                </c:pt>
                <c:pt idx="508">
                  <c:v>puncture </c:v>
                </c:pt>
                <c:pt idx="509">
                  <c:v>pup </c:v>
                </c:pt>
                <c:pt idx="510">
                  <c:v>rank </c:v>
                </c:pt>
                <c:pt idx="511">
                  <c:v>reconstruct </c:v>
                </c:pt>
                <c:pt idx="512">
                  <c:v>replotted </c:v>
                </c:pt>
                <c:pt idx="513">
                  <c:v>resequenced </c:v>
                </c:pt>
                <c:pt idx="514">
                  <c:v>retina </c:v>
                </c:pt>
                <c:pt idx="515">
                  <c:v>s </c:v>
                </c:pt>
                <c:pt idx="516">
                  <c:v>s1‚Äìs7 </c:v>
                </c:pt>
                <c:pt idx="517">
                  <c:v>satisfy </c:v>
                </c:pt>
                <c:pt idx="518">
                  <c:v>scar </c:v>
                </c:pt>
                <c:pt idx="519">
                  <c:v>schematize </c:v>
                </c:pt>
                <c:pt idx="520">
                  <c:v>scheme </c:v>
                </c:pt>
                <c:pt idx="521">
                  <c:v>sediment </c:v>
                </c:pt>
                <c:pt idx="522">
                  <c:v>shrivel </c:v>
                </c:pt>
                <c:pt idx="523">
                  <c:v>sift </c:v>
                </c:pt>
                <c:pt idx="524">
                  <c:v>slice </c:v>
                </c:pt>
                <c:pt idx="525">
                  <c:v>sniff </c:v>
                </c:pt>
                <c:pt idx="526">
                  <c:v>spermatocyes </c:v>
                </c:pt>
                <c:pt idx="527">
                  <c:v>st </c:v>
                </c:pt>
                <c:pt idx="528">
                  <c:v>standardize </c:v>
                </c:pt>
                <c:pt idx="529">
                  <c:v>stimulus </c:v>
                </c:pt>
                <c:pt idx="530">
                  <c:v>subsidize </c:v>
                </c:pt>
                <c:pt idx="531">
                  <c:v>succeed </c:v>
                </c:pt>
                <c:pt idx="532">
                  <c:v>sulfate </c:v>
                </c:pt>
                <c:pt idx="533">
                  <c:v>talus </c:v>
                </c:pt>
                <c:pt idx="534">
                  <c:v>thermocycling </c:v>
                </c:pt>
                <c:pt idx="535">
                  <c:v>thick </c:v>
                </c:pt>
                <c:pt idx="536">
                  <c:v>touch </c:v>
                </c:pt>
                <c:pt idx="537">
                  <c:v>twist </c:v>
                </c:pt>
                <c:pt idx="538">
                  <c:v>underlay </c:v>
                </c:pt>
                <c:pt idx="539">
                  <c:v>underrepresented </c:v>
                </c:pt>
                <c:pt idx="540">
                  <c:v>up-regulates </c:v>
                </c:pt>
                <c:pt idx="541">
                  <c:v>variant </c:v>
                </c:pt>
                <c:pt idx="542">
                  <c:v>vibrate </c:v>
                </c:pt>
                <c:pt idx="543">
                  <c:v>vibratome </c:v>
                </c:pt>
                <c:pt idx="544">
                  <c:v>weed </c:v>
                </c:pt>
                <c:pt idx="545">
                  <c:v>whilst </c:v>
                </c:pt>
                <c:pt idx="546">
                  <c:v>wide </c:v>
                </c:pt>
                <c:pt idx="547">
                  <c:v>‚àí/‚àí </c:v>
                </c:pt>
                <c:pt idx="548">
                  <c:v>‚Äúp0‚Äù </c:v>
                </c:pt>
                <c:pt idx="549">
                  <c:v>come </c:v>
                </c:pt>
                <c:pt idx="550">
                  <c:v>phosphorylated </c:v>
                </c:pt>
                <c:pt idx="551">
                  <c:v>collect </c:v>
                </c:pt>
                <c:pt idx="552">
                  <c:v>progress </c:v>
                </c:pt>
                <c:pt idx="553">
                  <c:v>abbreviate </c:v>
                </c:pt>
                <c:pt idx="554">
                  <c:v>transform </c:v>
                </c:pt>
                <c:pt idx="555">
                  <c:v>dash </c:v>
                </c:pt>
                <c:pt idx="556">
                  <c:v>estrogen </c:v>
                </c:pt>
                <c:pt idx="557">
                  <c:v>mask </c:v>
                </c:pt>
                <c:pt idx="558">
                  <c:v>cover </c:v>
                </c:pt>
                <c:pt idx="559">
                  <c:v>inbred </c:v>
                </c:pt>
                <c:pt idx="560">
                  <c:v>complement </c:v>
                </c:pt>
                <c:pt idx="561">
                  <c:v>refine </c:v>
                </c:pt>
                <c:pt idx="562">
                  <c:v>apply </c:v>
                </c:pt>
                <c:pt idx="563">
                  <c:v>bud </c:v>
                </c:pt>
                <c:pt idx="564">
                  <c:v>denote </c:v>
                </c:pt>
                <c:pt idx="565">
                  <c:v>intermediate </c:v>
                </c:pt>
                <c:pt idx="566">
                  <c:v>arrest </c:v>
                </c:pt>
                <c:pt idx="567">
                  <c:v>delineate </c:v>
                </c:pt>
                <c:pt idx="568">
                  <c:v>syndrome </c:v>
                </c:pt>
                <c:pt idx="569">
                  <c:v>bear </c:v>
                </c:pt>
                <c:pt idx="570">
                  <c:v>harbor </c:v>
                </c:pt>
                <c:pt idx="571">
                  <c:v>attenuate </c:v>
                </c:pt>
                <c:pt idx="572">
                  <c:v>fold </c:v>
                </c:pt>
                <c:pt idx="573">
                  <c:v>stain </c:v>
                </c:pt>
                <c:pt idx="574">
                  <c:v>specialize </c:v>
                </c:pt>
                <c:pt idx="575">
                  <c:v>conserve </c:v>
                </c:pt>
                <c:pt idx="576">
                  <c:v>substrates </c:v>
                </c:pt>
                <c:pt idx="577">
                  <c:v>adjust </c:v>
                </c:pt>
                <c:pt idx="578">
                  <c:v>severe </c:v>
                </c:pt>
                <c:pt idx="579">
                  <c:v>imply </c:v>
                </c:pt>
                <c:pt idx="580">
                  <c:v>et </c:v>
                </c:pt>
                <c:pt idx="581">
                  <c:v>red </c:v>
                </c:pt>
                <c:pt idx="582">
                  <c:v>seek </c:v>
                </c:pt>
                <c:pt idx="583">
                  <c:v>thymus </c:v>
                </c:pt>
                <c:pt idx="584">
                  <c:v>document </c:v>
                </c:pt>
                <c:pt idx="585">
                  <c:v>possess </c:v>
                </c:pt>
                <c:pt idx="586">
                  <c:v>confine </c:v>
                </c:pt>
                <c:pt idx="587">
                  <c:v>deficient </c:v>
                </c:pt>
                <c:pt idx="588">
                  <c:v>interpret </c:v>
                </c:pt>
                <c:pt idx="589">
                  <c:v>align </c:v>
                </c:pt>
                <c:pt idx="590">
                  <c:v>fit </c:v>
                </c:pt>
                <c:pt idx="591">
                  <c:v>immortalize </c:v>
                </c:pt>
                <c:pt idx="592">
                  <c:v>plasmid </c:v>
                </c:pt>
                <c:pt idx="593">
                  <c:v>attach </c:v>
                </c:pt>
                <c:pt idx="594">
                  <c:v>broaden </c:v>
                </c:pt>
                <c:pt idx="595">
                  <c:v>protect </c:v>
                </c:pt>
                <c:pt idx="596">
                  <c:v>inflame </c:v>
                </c:pt>
                <c:pt idx="597">
                  <c:v>grow </c:v>
                </c:pt>
                <c:pt idx="598">
                  <c:v>unrepaired </c:v>
                </c:pt>
                <c:pt idx="599">
                  <c:v>transfected </c:v>
                </c:pt>
                <c:pt idx="600">
                  <c:v>go </c:v>
                </c:pt>
                <c:pt idx="601">
                  <c:v>flush </c:v>
                </c:pt>
                <c:pt idx="602">
                  <c:v>underline </c:v>
                </c:pt>
                <c:pt idx="603">
                  <c:v>transduce </c:v>
                </c:pt>
                <c:pt idx="604">
                  <c:v>convert </c:v>
                </c:pt>
                <c:pt idx="605">
                  <c:v>cold </c:v>
                </c:pt>
                <c:pt idx="606">
                  <c:v>untranslated </c:v>
                </c:pt>
                <c:pt idx="607">
                  <c:v>trace </c:v>
                </c:pt>
                <c:pt idx="608">
                  <c:v>meet </c:v>
                </c:pt>
                <c:pt idx="609">
                  <c:v>translate </c:v>
                </c:pt>
                <c:pt idx="610">
                  <c:v>promote </c:v>
                </c:pt>
                <c:pt idx="611">
                  <c:v>acetylate </c:v>
                </c:pt>
                <c:pt idx="612">
                  <c:v>supply </c:v>
                </c:pt>
                <c:pt idx="613">
                  <c:v>operate </c:v>
                </c:pt>
                <c:pt idx="614">
                  <c:v>label </c:v>
                </c:pt>
                <c:pt idx="615">
                  <c:v>homogenates </c:v>
                </c:pt>
                <c:pt idx="616">
                  <c:v>elegans </c:v>
                </c:pt>
                <c:pt idx="617">
                  <c:v>synthesize </c:v>
                </c:pt>
                <c:pt idx="618">
                  <c:v>answer </c:v>
                </c:pt>
                <c:pt idx="619">
                  <c:v>balance </c:v>
                </c:pt>
                <c:pt idx="620">
                  <c:v>stand </c:v>
                </c:pt>
                <c:pt idx="621">
                  <c:v>match </c:v>
                </c:pt>
                <c:pt idx="622">
                  <c:v>proteins </c:v>
                </c:pt>
                <c:pt idx="623">
                  <c:v>localize </c:v>
                </c:pt>
                <c:pt idx="624">
                  <c:v>tend </c:v>
                </c:pt>
                <c:pt idx="625">
                  <c:v>hypothesise </c:v>
                </c:pt>
                <c:pt idx="626">
                  <c:v>receive </c:v>
                </c:pt>
                <c:pt idx="627">
                  <c:v>cross </c:v>
                </c:pt>
                <c:pt idx="628">
                  <c:v>thyroid </c:v>
                </c:pt>
                <c:pt idx="629">
                  <c:v>signal </c:v>
                </c:pt>
                <c:pt idx="630">
                  <c:v>spread </c:v>
                </c:pt>
                <c:pt idx="631">
                  <c:v>visualize </c:v>
                </c:pt>
                <c:pt idx="632">
                  <c:v>enrich </c:v>
                </c:pt>
                <c:pt idx="633">
                  <c:v>ally </c:v>
                </c:pt>
                <c:pt idx="634">
                  <c:v>stem </c:v>
                </c:pt>
                <c:pt idx="635">
                  <c:v>versus </c:v>
                </c:pt>
                <c:pt idx="636">
                  <c:v>remodel </c:v>
                </c:pt>
                <c:pt idx="637">
                  <c:v>line </c:v>
                </c:pt>
                <c:pt idx="638">
                  <c:v>derepressed </c:v>
                </c:pt>
                <c:pt idx="639">
                  <c:v>subcloned </c:v>
                </c:pt>
                <c:pt idx="640">
                  <c:v>degenerate </c:v>
                </c:pt>
                <c:pt idx="641">
                  <c:v>floxed </c:v>
                </c:pt>
                <c:pt idx="642">
                  <c:v>disappear </c:v>
                </c:pt>
                <c:pt idx="643">
                  <c:v>aggregate </c:v>
                </c:pt>
                <c:pt idx="644">
                  <c:v>lie </c:v>
                </c:pt>
                <c:pt idx="645">
                  <c:v>amplify </c:v>
                </c:pt>
                <c:pt idx="646">
                  <c:v>span </c:v>
                </c:pt>
                <c:pt idx="647">
                  <c:v>cells </c:v>
                </c:pt>
                <c:pt idx="648">
                  <c:v>branch </c:v>
                </c:pt>
                <c:pt idx="649">
                  <c:v>fiber </c:v>
                </c:pt>
                <c:pt idx="650">
                  <c:v>web </c:v>
                </c:pt>
                <c:pt idx="651">
                  <c:v>immunolabeled </c:v>
                </c:pt>
                <c:pt idx="652">
                  <c:v>envisage </c:v>
                </c:pt>
                <c:pt idx="653">
                  <c:v>invoke </c:v>
                </c:pt>
                <c:pt idx="654">
                  <c:v>ensure </c:v>
                </c:pt>
                <c:pt idx="655">
                  <c:v>diabetes </c:v>
                </c:pt>
                <c:pt idx="656">
                  <c:v>organ </c:v>
                </c:pt>
                <c:pt idx="657">
                  <c:v>internalize </c:v>
                </c:pt>
                <c:pt idx="658">
                  <c:v>release </c:v>
                </c:pt>
                <c:pt idx="659">
                  <c:v>solve </c:v>
                </c:pt>
                <c:pt idx="660">
                  <c:v>cell </c:v>
                </c:pt>
                <c:pt idx="661">
                  <c:v>unrestricted </c:v>
                </c:pt>
                <c:pt idx="662">
                  <c:v>consistent </c:v>
                </c:pt>
                <c:pt idx="663">
                  <c:v>postcoitus </c:v>
                </c:pt>
                <c:pt idx="664">
                  <c:v>choose </c:v>
                </c:pt>
                <c:pt idx="665">
                  <c:v>arrange </c:v>
                </c:pt>
                <c:pt idx="666">
                  <c:v>embark </c:v>
                </c:pt>
                <c:pt idx="667">
                  <c:v>detail </c:v>
                </c:pt>
                <c:pt idx="668">
                  <c:v>number </c:v>
                </c:pt>
                <c:pt idx="669">
                  <c:v>mat </c:v>
                </c:pt>
                <c:pt idx="670">
                  <c:v>protein </c:v>
                </c:pt>
                <c:pt idx="671">
                  <c:v>originate </c:v>
                </c:pt>
                <c:pt idx="672">
                  <c:v>evolve </c:v>
                </c:pt>
                <c:pt idx="673">
                  <c:v>culture </c:v>
                </c:pt>
                <c:pt idx="674">
                  <c:v>prolong </c:v>
                </c:pt>
                <c:pt idx="675">
                  <c:v>thank </c:v>
                </c:pt>
                <c:pt idx="676">
                  <c:v>cluster </c:v>
                </c:pt>
                <c:pt idx="677">
                  <c:v>check </c:v>
                </c:pt>
                <c:pt idx="678">
                  <c:v>oligonucleotides </c:v>
                </c:pt>
                <c:pt idx="679">
                  <c:v>ongoing </c:v>
                </c:pt>
                <c:pt idx="680">
                  <c:v>streak </c:v>
                </c:pt>
                <c:pt idx="681">
                  <c:v>bypass </c:v>
                </c:pt>
                <c:pt idx="682">
                  <c:v>breed </c:v>
                </c:pt>
                <c:pt idx="683">
                  <c:v>overcome </c:v>
                </c:pt>
                <c:pt idx="684">
                  <c:v>immunoblotted </c:v>
                </c:pt>
                <c:pt idx="685">
                  <c:v>substitute </c:v>
                </c:pt>
                <c:pt idx="686">
                  <c:v>downstream </c:v>
                </c:pt>
                <c:pt idx="687">
                  <c:v>term </c:v>
                </c:pt>
                <c:pt idx="688">
                  <c:v>approach </c:v>
                </c:pt>
                <c:pt idx="689">
                  <c:v>curve </c:v>
                </c:pt>
                <c:pt idx="690">
                  <c:v>accumulate </c:v>
                </c:pt>
                <c:pt idx="691">
                  <c:v>colocalize </c:v>
                </c:pt>
                <c:pt idx="692">
                  <c:v>inject </c:v>
                </c:pt>
                <c:pt idx="693">
                  <c:v>fatigue </c:v>
                </c:pt>
                <c:pt idx="694">
                  <c:v>colocalizes </c:v>
                </c:pt>
                <c:pt idx="695">
                  <c:v>therein </c:v>
                </c:pt>
                <c:pt idx="696">
                  <c:v>strain </c:v>
                </c:pt>
                <c:pt idx="697">
                  <c:v>mount </c:v>
                </c:pt>
                <c:pt idx="698">
                  <c:v>lay </c:v>
                </c:pt>
                <c:pt idx="699">
                  <c:v>warrant </c:v>
                </c:pt>
                <c:pt idx="700">
                  <c:v>duplicate </c:v>
                </c:pt>
                <c:pt idx="701">
                  <c:v>tail </c:v>
                </c:pt>
                <c:pt idx="702">
                  <c:v>pair </c:v>
                </c:pt>
                <c:pt idx="703">
                  <c:v>migrate </c:v>
                </c:pt>
                <c:pt idx="704">
                  <c:v>mouse </c:v>
                </c:pt>
                <c:pt idx="705">
                  <c:v>accompany </c:v>
                </c:pt>
                <c:pt idx="706">
                  <c:v>center </c:v>
                </c:pt>
                <c:pt idx="707">
                  <c:v>hypomethylated </c:v>
                </c:pt>
                <c:pt idx="708">
                  <c:v>graph </c:v>
                </c:pt>
                <c:pt idx="709">
                  <c:v>name </c:v>
                </c:pt>
                <c:pt idx="710">
                  <c:v>mix </c:v>
                </c:pt>
                <c:pt idx="711">
                  <c:v>structure </c:v>
                </c:pt>
                <c:pt idx="712">
                  <c:v>frame </c:v>
                </c:pt>
                <c:pt idx="713">
                  <c:v>set </c:v>
                </c:pt>
                <c:pt idx="714">
                  <c:v>pass </c:v>
                </c:pt>
                <c:pt idx="715">
                  <c:v>immunolabeling </c:v>
                </c:pt>
                <c:pt idx="716">
                  <c:v>suffer </c:v>
                </c:pt>
                <c:pt idx="717">
                  <c:v>box </c:v>
                </c:pt>
                <c:pt idx="718">
                  <c:v>desire </c:v>
                </c:pt>
                <c:pt idx="719">
                  <c:v>kidneys </c:v>
                </c:pt>
                <c:pt idx="720">
                  <c:v>biotinylated </c:v>
                </c:pt>
                <c:pt idx="721">
                  <c:v>differentiate </c:v>
                </c:pt>
                <c:pt idx="722">
                  <c:v>unexpected </c:v>
                </c:pt>
                <c:pt idx="723">
                  <c:v>fast </c:v>
                </c:pt>
                <c:pt idx="724">
                  <c:v>precise </c:v>
                </c:pt>
                <c:pt idx="725">
                  <c:v>participate </c:v>
                </c:pt>
                <c:pt idx="726">
                  <c:v>stag </c:v>
                </c:pt>
                <c:pt idx="727">
                  <c:v>polarize </c:v>
                </c:pt>
                <c:pt idx="728">
                  <c:v>bifurcate </c:v>
                </c:pt>
                <c:pt idx="729">
                  <c:v>backcross </c:v>
                </c:pt>
                <c:pt idx="730">
                  <c:v>image </c:v>
                </c:pt>
                <c:pt idx="731">
                  <c:v>preabsorbed </c:v>
                </c:pt>
                <c:pt idx="732">
                  <c:v>transport </c:v>
                </c:pt>
                <c:pt idx="733">
                  <c:v>section </c:v>
                </c:pt>
                <c:pt idx="734">
                  <c:v>melt </c:v>
                </c:pt>
                <c:pt idx="735">
                  <c:v>enlarge </c:v>
                </c:pt>
                <c:pt idx="736">
                  <c:v>pigment </c:v>
                </c:pt>
                <c:pt idx="737">
                  <c:v>homozygotes </c:v>
                </c:pt>
                <c:pt idx="738">
                  <c:v>encounter </c:v>
                </c:pt>
                <c:pt idx="739">
                  <c:v>infer </c:v>
                </c:pt>
                <c:pt idx="740">
                  <c:v>hatch </c:v>
                </c:pt>
                <c:pt idx="741">
                  <c:v>record </c:v>
                </c:pt>
                <c:pt idx="742">
                  <c:v>separate </c:v>
                </c:pt>
                <c:pt idx="743">
                  <c:v>antibodies </c:v>
                </c:pt>
                <c:pt idx="744">
                  <c:v>precipitate </c:v>
                </c:pt>
                <c:pt idx="745">
                  <c:v>faint </c:v>
                </c:pt>
                <c:pt idx="746">
                  <c:v>leukemia </c:v>
                </c:pt>
                <c:pt idx="747">
                  <c:v>mislocalized </c:v>
                </c:pt>
                <c:pt idx="748">
                  <c:v>omit </c:v>
                </c:pt>
                <c:pt idx="749">
                  <c:v>try </c:v>
                </c:pt>
                <c:pt idx="750">
                  <c:v>loci </c:v>
                </c:pt>
                <c:pt idx="751">
                  <c:v>uncharacterized </c:v>
                </c:pt>
                <c:pt idx="752">
                  <c:v>subunits </c:v>
                </c:pt>
                <c:pt idx="753">
                  <c:v>diagram </c:v>
                </c:pt>
                <c:pt idx="754">
                  <c:v>load </c:v>
                </c:pt>
                <c:pt idx="755">
                  <c:v>melanocyte </c:v>
                </c:pt>
                <c:pt idx="756">
                  <c:v>substrate </c:v>
                </c:pt>
                <c:pt idx="757">
                  <c:v>prefer </c:v>
                </c:pt>
                <c:pt idx="758">
                  <c:v>disperse </c:v>
                </c:pt>
                <c:pt idx="759">
                  <c:v>hybrid </c:v>
                </c:pt>
                <c:pt idx="760">
                  <c:v>place </c:v>
                </c:pt>
                <c:pt idx="761">
                  <c:v>sequence </c:v>
                </c:pt>
                <c:pt idx="762">
                  <c:v>hair </c:v>
                </c:pt>
                <c:pt idx="763">
                  <c:v>recessive </c:v>
                </c:pt>
                <c:pt idx="764">
                  <c:v>nerve </c:v>
                </c:pt>
                <c:pt idx="765">
                  <c:v>govern </c:v>
                </c:pt>
                <c:pt idx="766">
                  <c:v>ligate </c:v>
                </c:pt>
                <c:pt idx="767">
                  <c:v>methylated </c:v>
                </c:pt>
                <c:pt idx="768">
                  <c:v>genotyped </c:v>
                </c:pt>
                <c:pt idx="769">
                  <c:v>corroborate </c:v>
                </c:pt>
                <c:pt idx="770">
                  <c:v>judge </c:v>
                </c:pt>
                <c:pt idx="771">
                  <c:v>group </c:v>
                </c:pt>
                <c:pt idx="772">
                  <c:v>surmise </c:v>
                </c:pt>
                <c:pt idx="773">
                  <c:v>anneal </c:v>
                </c:pt>
                <c:pt idx="774">
                  <c:v>muscle </c:v>
                </c:pt>
                <c:pt idx="775">
                  <c:v>genotyping </c:v>
                </c:pt>
                <c:pt idx="776">
                  <c:v>templates </c:v>
                </c:pt>
                <c:pt idx="777">
                  <c:v>learn </c:v>
                </c:pt>
                <c:pt idx="778">
                  <c:v>cease </c:v>
                </c:pt>
                <c:pt idx="779">
                  <c:v>highlight </c:v>
                </c:pt>
                <c:pt idx="780">
                  <c:v>underdevelop </c:v>
                </c:pt>
                <c:pt idx="781">
                  <c:v>draft </c:v>
                </c:pt>
                <c:pt idx="782">
                  <c:v>tip </c:v>
                </c:pt>
                <c:pt idx="783">
                  <c:v>littermate </c:v>
                </c:pt>
                <c:pt idx="784">
                  <c:v>evoke </c:v>
                </c:pt>
                <c:pt idx="785">
                  <c:v>areas </c:v>
                </c:pt>
                <c:pt idx="786">
                  <c:v>arrows </c:v>
                </c:pt>
                <c:pt idx="787">
                  <c:v>offset </c:v>
                </c:pt>
                <c:pt idx="788">
                  <c:v>advance </c:v>
                </c:pt>
                <c:pt idx="789">
                  <c:v>cut </c:v>
                </c:pt>
                <c:pt idx="790">
                  <c:v>get </c:v>
                </c:pt>
                <c:pt idx="791">
                  <c:v>age </c:v>
                </c:pt>
                <c:pt idx="792">
                  <c:v>monitor </c:v>
                </c:pt>
                <c:pt idx="793">
                  <c:v>say </c:v>
                </c:pt>
                <c:pt idx="794">
                  <c:v>wonder </c:v>
                </c:pt>
                <c:pt idx="795">
                  <c:v>complexes </c:v>
                </c:pt>
                <c:pt idx="796">
                  <c:v>live </c:v>
                </c:pt>
                <c:pt idx="797">
                  <c:v>occupy </c:v>
                </c:pt>
                <c:pt idx="798">
                  <c:v>write </c:v>
                </c:pt>
                <c:pt idx="799">
                  <c:v>bridge </c:v>
                </c:pt>
                <c:pt idx="800">
                  <c:v>mean </c:v>
                </c:pt>
                <c:pt idx="801">
                  <c:v>interest </c:v>
                </c:pt>
                <c:pt idx="802">
                  <c:v>profound </c:v>
                </c:pt>
                <c:pt idx="803">
                  <c:v>hyperthickened </c:v>
                </c:pt>
                <c:pt idx="804">
                  <c:v>ingest </c:v>
                </c:pt>
                <c:pt idx="805">
                  <c:v>dilate </c:v>
                </c:pt>
                <c:pt idx="806">
                  <c:v>utilize </c:v>
                </c:pt>
                <c:pt idx="807">
                  <c:v>size </c:v>
                </c:pt>
                <c:pt idx="808">
                  <c:v>testis </c:v>
                </c:pt>
                <c:pt idx="809">
                  <c:v>spermatocytes </c:v>
                </c:pt>
                <c:pt idx="810">
                  <c:v>endocytosed </c:v>
                </c:pt>
                <c:pt idx="811">
                  <c:v>latter </c:v>
                </c:pt>
                <c:pt idx="812">
                  <c:v>package </c:v>
                </c:pt>
                <c:pt idx="813">
                  <c:v>relax </c:v>
                </c:pt>
                <c:pt idx="814">
                  <c:v>channel </c:v>
                </c:pt>
                <c:pt idx="815">
                  <c:v>keratinocytes </c:v>
                </c:pt>
                <c:pt idx="816">
                  <c:v>circulate </c:v>
                </c:pt>
                <c:pt idx="817">
                  <c:v>recruit </c:v>
                </c:pt>
                <c:pt idx="818">
                  <c:v>mobilize </c:v>
                </c:pt>
                <c:pt idx="819">
                  <c:v>predispose </c:v>
                </c:pt>
                <c:pt idx="820">
                  <c:v>intend </c:v>
                </c:pt>
                <c:pt idx="821">
                  <c:v>thicken </c:v>
                </c:pt>
                <c:pt idx="822">
                  <c:v>incubate </c:v>
                </c:pt>
                <c:pt idx="823">
                  <c:v>invade </c:v>
                </c:pt>
                <c:pt idx="824">
                  <c:v>appreciate </c:v>
                </c:pt>
                <c:pt idx="825">
                  <c:v>retrieve </c:v>
                </c:pt>
                <c:pt idx="826">
                  <c:v>decide </c:v>
                </c:pt>
                <c:pt idx="827">
                  <c:v>g </c:v>
                </c:pt>
                <c:pt idx="828">
                  <c:v>soleus </c:v>
                </c:pt>
                <c:pt idx="829">
                  <c:v>dominate </c:v>
                </c:pt>
                <c:pt idx="830">
                  <c:v>coexpressing </c:v>
                </c:pt>
                <c:pt idx="831">
                  <c:v>draw </c:v>
                </c:pt>
                <c:pt idx="832">
                  <c:v>pseudopregnant </c:v>
                </c:pt>
                <c:pt idx="833">
                  <c:v>overlie </c:v>
                </c:pt>
                <c:pt idx="834">
                  <c:v>invert </c:v>
                </c:pt>
                <c:pt idx="835">
                  <c:v>subcloning </c:v>
                </c:pt>
                <c:pt idx="836">
                  <c:v>anesthesia </c:v>
                </c:pt>
                <c:pt idx="837">
                  <c:v>hide </c:v>
                </c:pt>
                <c:pt idx="838">
                  <c:v>metallothionein </c:v>
                </c:pt>
                <c:pt idx="839">
                  <c:v>motivate </c:v>
                </c:pt>
                <c:pt idx="840">
                  <c:v>punctating </c:v>
                </c:pt>
                <c:pt idx="841">
                  <c:v>associative </c:v>
                </c:pt>
                <c:pt idx="842">
                  <c:v>organize </c:v>
                </c:pt>
                <c:pt idx="843">
                  <c:v>sex </c:v>
                </c:pt>
                <c:pt idx="844">
                  <c:v>offspring </c:v>
                </c:pt>
                <c:pt idx="845">
                  <c:v>calculate </c:v>
                </c:pt>
                <c:pt idx="846">
                  <c:v>immunostaining </c:v>
                </c:pt>
                <c:pt idx="847">
                  <c:v>insipidus </c:v>
                </c:pt>
                <c:pt idx="848">
                  <c:v>map </c:v>
                </c:pt>
                <c:pt idx="849">
                  <c:v>fix </c:v>
                </c:pt>
                <c:pt idx="850">
                  <c:v>cap </c:v>
                </c:pt>
                <c:pt idx="851">
                  <c:v>arteriosus </c:v>
                </c:pt>
                <c:pt idx="852">
                  <c:v>color </c:v>
                </c:pt>
                <c:pt idx="853">
                  <c:v>proceed </c:v>
                </c:pt>
                <c:pt idx="854">
                  <c:v>synapsed </c:v>
                </c:pt>
                <c:pt idx="855">
                  <c:v>rheumatoid </c:v>
                </c:pt>
                <c:pt idx="856">
                  <c:v>devoid </c:v>
                </c:pt>
                <c:pt idx="857">
                  <c:v>lower </c:v>
                </c:pt>
                <c:pt idx="858">
                  <c:v>believe </c:v>
                </c:pt>
                <c:pt idx="859">
                  <c:v>microarrays </c:v>
                </c:pt>
                <c:pt idx="860">
                  <c:v>notice </c:v>
                </c:pt>
                <c:pt idx="861">
                  <c:v>subdivide </c:v>
                </c:pt>
                <c:pt idx="862">
                  <c:v>domains </c:v>
                </c:pt>
                <c:pt idx="863">
                  <c:v>open </c:v>
                </c:pt>
                <c:pt idx="864">
                  <c:v>undertake </c:v>
                </c:pt>
                <c:pt idx="865">
                  <c:v>layer </c:v>
                </c:pt>
                <c:pt idx="866">
                  <c:v>dilute </c:v>
                </c:pt>
                <c:pt idx="867">
                  <c:v>replicate </c:v>
                </c:pt>
                <c:pt idx="868">
                  <c:v>thymine </c:v>
                </c:pt>
                <c:pt idx="869">
                  <c:v>type </c:v>
                </c:pt>
                <c:pt idx="870">
                  <c:v>annotate </c:v>
                </c:pt>
                <c:pt idx="871">
                  <c:v>counterstained </c:v>
                </c:pt>
                <c:pt idx="872">
                  <c:v>forebrain </c:v>
                </c:pt>
                <c:pt idx="873">
                  <c:v>nucleus </c:v>
                </c:pt>
                <c:pt idx="874">
                  <c:v>recommend </c:v>
                </c:pt>
                <c:pt idx="875">
                  <c:v>implant </c:v>
                </c:pt>
                <c:pt idx="876">
                  <c:v>condense </c:v>
                </c:pt>
                <c:pt idx="877">
                  <c:v>disorganize </c:v>
                </c:pt>
                <c:pt idx="878">
                  <c:v>impart </c:v>
                </c:pt>
                <c:pt idx="879">
                  <c:v>walk </c:v>
                </c:pt>
                <c:pt idx="880">
                  <c:v>secrete </c:v>
                </c:pt>
                <c:pt idx="881">
                  <c:v>background </c:v>
                </c:pt>
                <c:pt idx="882">
                  <c:v>keep </c:v>
                </c:pt>
                <c:pt idx="883">
                  <c:v>pick </c:v>
                </c:pt>
                <c:pt idx="884">
                  <c:v>accommodate </c:v>
                </c:pt>
                <c:pt idx="885">
                  <c:v>destine </c:v>
                </c:pt>
                <c:pt idx="886">
                  <c:v>immunize </c:v>
                </c:pt>
                <c:pt idx="887">
                  <c:v>innervate </c:v>
                </c:pt>
                <c:pt idx="888">
                  <c:v>es </c:v>
                </c:pt>
                <c:pt idx="889">
                  <c:v>program </c:v>
                </c:pt>
                <c:pt idx="890">
                  <c:v>rebleeding </c:v>
                </c:pt>
                <c:pt idx="891">
                  <c:v>aid </c:v>
                </c:pt>
                <c:pt idx="892">
                  <c:v>nucleate </c:v>
                </c:pt>
                <c:pt idx="893">
                  <c:v>poise </c:v>
                </c:pt>
                <c:pt idx="894">
                  <c:v>excise </c:v>
                </c:pt>
                <c:pt idx="895">
                  <c:v>purchase </c:v>
                </c:pt>
                <c:pt idx="896">
                  <c:v>converge </c:v>
                </c:pt>
                <c:pt idx="897">
                  <c:v>stop </c:v>
                </c:pt>
                <c:pt idx="898">
                  <c:v>inoculate </c:v>
                </c:pt>
                <c:pt idx="899">
                  <c:v>stretch </c:v>
                </c:pt>
                <c:pt idx="900">
                  <c:v>nuclear </c:v>
                </c:pt>
                <c:pt idx="901">
                  <c:v>freeze </c:v>
                </c:pt>
                <c:pt idx="902">
                  <c:v>stunt </c:v>
                </c:pt>
                <c:pt idx="903">
                  <c:v>unstained </c:v>
                </c:pt>
                <c:pt idx="904">
                  <c:v>embryoid </c:v>
                </c:pt>
                <c:pt idx="905">
                  <c:v>translocate </c:v>
                </c:pt>
                <c:pt idx="906">
                  <c:v>rout </c:v>
                </c:pt>
                <c:pt idx="907">
                  <c:v>immunostained </c:v>
                </c:pt>
                <c:pt idx="908">
                  <c:v>submit </c:v>
                </c:pt>
                <c:pt idx="909">
                  <c:v>genotype </c:v>
                </c:pt>
                <c:pt idx="910">
                  <c:v>saw </c:v>
                </c:pt>
                <c:pt idx="911">
                  <c:v>hold </c:v>
                </c:pt>
                <c:pt idx="912">
                  <c:v>axis </c:v>
                </c:pt>
                <c:pt idx="913">
                  <c:v>mirror </c:v>
                </c:pt>
                <c:pt idx="914">
                  <c:v>coexpressed </c:v>
                </c:pt>
                <c:pt idx="915">
                  <c:v>deep </c:v>
                </c:pt>
                <c:pt idx="916">
                  <c:v>code </c:v>
                </c:pt>
                <c:pt idx="917">
                  <c:v>bold </c:v>
                </c:pt>
                <c:pt idx="918">
                  <c:v>assist </c:v>
                </c:pt>
                <c:pt idx="919">
                  <c:v>lag </c:v>
                </c:pt>
                <c:pt idx="920">
                  <c:v>truncus </c:v>
                </c:pt>
                <c:pt idx="921">
                  <c:v>bleed </c:v>
                </c:pt>
                <c:pt idx="922">
                  <c:v>cod </c:v>
                </c:pt>
                <c:pt idx="923">
                  <c:v>unstressed </c:v>
                </c:pt>
                <c:pt idx="924">
                  <c:v>model </c:v>
                </c:pt>
                <c:pt idx="925">
                  <c:v>attempt </c:v>
                </c:pt>
                <c:pt idx="926">
                  <c:v>like </c:v>
                </c:pt>
                <c:pt idx="927">
                  <c:v>pombe </c:v>
                </c:pt>
                <c:pt idx="928">
                  <c:v>value </c:v>
                </c:pt>
                <c:pt idx="929">
                  <c:v>otherwise </c:v>
                </c:pt>
                <c:pt idx="930">
                  <c:v>encircle </c:v>
                </c:pt>
                <c:pt idx="931">
                  <c:v>comment </c:v>
                </c:pt>
                <c:pt idx="932">
                  <c:v>vascularis </c:v>
                </c:pt>
                <c:pt idx="933">
                  <c:v>switch </c:v>
                </c:pt>
                <c:pt idx="934">
                  <c:v>transfer </c:v>
                </c:pt>
                <c:pt idx="935">
                  <c:v>dysregulated </c:v>
                </c:pt>
                <c:pt idx="936">
                  <c:v>sedolisin </c:v>
                </c:pt>
                <c:pt idx="937">
                  <c:v>unedited </c:v>
                </c:pt>
                <c:pt idx="938">
                  <c:v>bacteria </c:v>
                </c:pt>
                <c:pt idx="939">
                  <c:v>attain </c:v>
                </c:pt>
                <c:pt idx="940">
                  <c:v>biotin </c:v>
                </c:pt>
                <c:pt idx="941">
                  <c:v>content </c:v>
                </c:pt>
                <c:pt idx="942">
                  <c:v>disorder </c:v>
                </c:pt>
                <c:pt idx="943">
                  <c:v>nevertheless </c:v>
                </c:pt>
                <c:pt idx="944">
                  <c:v>nontransfected </c:v>
                </c:pt>
                <c:pt idx="945">
                  <c:v>order </c:v>
                </c:pt>
                <c:pt idx="946">
                  <c:v>punctate </c:v>
                </c:pt>
                <c:pt idx="947">
                  <c:v>thymocyte </c:v>
                </c:pt>
                <c:pt idx="948">
                  <c:v>vertebrate </c:v>
                </c:pt>
                <c:pt idx="949">
                  <c:v>inset </c:v>
                </c:pt>
                <c:pt idx="950">
                  <c:v>dissociate </c:v>
                </c:pt>
                <c:pt idx="951">
                  <c:v>lens </c:v>
                </c:pt>
                <c:pt idx="952">
                  <c:v>score </c:v>
                </c:pt>
                <c:pt idx="953">
                  <c:v>deduce </c:v>
                </c:pt>
                <c:pt idx="954">
                  <c:v>arthritis </c:v>
                </c:pt>
                <c:pt idx="955">
                  <c:v>uncouple </c:v>
                </c:pt>
                <c:pt idx="956">
                  <c:v>adult </c:v>
                </c:pt>
                <c:pt idx="957">
                  <c:v>dinucleotides </c:v>
                </c:pt>
                <c:pt idx="958">
                  <c:v>adopt </c:v>
                </c:pt>
                <c:pt idx="959">
                  <c:v>cns </c:v>
                </c:pt>
                <c:pt idx="960">
                  <c:v>coil </c:v>
                </c:pt>
                <c:pt idx="961">
                  <c:v>marrow </c:v>
                </c:pt>
                <c:pt idx="962">
                  <c:v>return </c:v>
                </c:pt>
                <c:pt idx="963">
                  <c:v>react </c:v>
                </c:pt>
                <c:pt idx="964">
                  <c:v>upstream </c:v>
                </c:pt>
                <c:pt idx="965">
                  <c:v>enucleate </c:v>
                </c:pt>
                <c:pt idx="966">
                  <c:v>intestinalis </c:v>
                </c:pt>
                <c:pt idx="967">
                  <c:v>platelet </c:v>
                </c:pt>
                <c:pt idx="968">
                  <c:v>accomplish </c:v>
                </c:pt>
                <c:pt idx="969">
                  <c:v>either </c:v>
                </c:pt>
                <c:pt idx="970">
                  <c:v>lysates </c:v>
                </c:pt>
                <c:pt idx="971">
                  <c:v>untreated </c:v>
                </c:pt>
                <c:pt idx="972">
                  <c:v>blunt </c:v>
                </c:pt>
                <c:pt idx="973">
                  <c:v>endogenous </c:v>
                </c:pt>
                <c:pt idx="974">
                  <c:v>bisect </c:v>
                </c:pt>
                <c:pt idx="975">
                  <c:v>unique </c:v>
                </c:pt>
                <c:pt idx="976">
                  <c:v>consume </c:v>
                </c:pt>
                <c:pt idx="977">
                  <c:v>exploit </c:v>
                </c:pt>
                <c:pt idx="978">
                  <c:v>resorb </c:v>
                </c:pt>
                <c:pt idx="979">
                  <c:v>isoforms </c:v>
                </c:pt>
                <c:pt idx="980">
                  <c:v>pack </c:v>
                </c:pt>
                <c:pt idx="981">
                  <c:v>accelerate </c:v>
                </c:pt>
                <c:pt idx="982">
                  <c:v>collate </c:v>
                </c:pt>
                <c:pt idx="983">
                  <c:v>destabilise </c:v>
                </c:pt>
                <c:pt idx="984">
                  <c:v>endorse </c:v>
                </c:pt>
                <c:pt idx="985">
                  <c:v>enforce </c:v>
                </c:pt>
                <c:pt idx="986">
                  <c:v>immobilize </c:v>
                </c:pt>
                <c:pt idx="987">
                  <c:v>kindreds </c:v>
                </c:pt>
                <c:pt idx="988">
                  <c:v>misfolded </c:v>
                </c:pt>
                <c:pt idx="989">
                  <c:v>synthesise </c:v>
                </c:pt>
                <c:pt idx="990">
                  <c:v>undiscovered </c:v>
                </c:pt>
                <c:pt idx="991">
                  <c:v>unwanted </c:v>
                </c:pt>
                <c:pt idx="992">
                  <c:v>fork </c:v>
                </c:pt>
                <c:pt idx="993">
                  <c:v>thrive </c:v>
                </c:pt>
                <c:pt idx="994">
                  <c:v>metabolize </c:v>
                </c:pt>
                <c:pt idx="995">
                  <c:v>relocate </c:v>
                </c:pt>
                <c:pt idx="996">
                  <c:v>ph </c:v>
                </c:pt>
                <c:pt idx="997">
                  <c:v>recognise </c:v>
                </c:pt>
                <c:pt idx="998">
                  <c:v>narrow </c:v>
                </c:pt>
                <c:pt idx="999">
                  <c:v>unappreciated </c:v>
                </c:pt>
                <c:pt idx="1000">
                  <c:v>homozygous </c:v>
                </c:pt>
                <c:pt idx="1001">
                  <c:v>alleviate </c:v>
                </c:pt>
                <c:pt idx="1002">
                  <c:v>metaphase </c:v>
                </c:pt>
                <c:pt idx="1003">
                  <c:v>propagate </c:v>
                </c:pt>
                <c:pt idx="1004">
                  <c:v>allude </c:v>
                </c:pt>
                <c:pt idx="1005">
                  <c:v>corticosterone </c:v>
                </c:pt>
                <c:pt idx="1006">
                  <c:v>differences </c:v>
                </c:pt>
                <c:pt idx="1007">
                  <c:v>dobutamine </c:v>
                </c:pt>
                <c:pt idx="1008">
                  <c:v>gift </c:v>
                </c:pt>
                <c:pt idx="1009">
                  <c:v>glycogen </c:v>
                </c:pt>
                <c:pt idx="1010">
                  <c:v>hindfeet </c:v>
                </c:pt>
                <c:pt idx="1011">
                  <c:v>knockout </c:v>
                </c:pt>
                <c:pt idx="1012">
                  <c:v>laminate </c:v>
                </c:pt>
                <c:pt idx="1013">
                  <c:v>mass </c:v>
                </c:pt>
                <c:pt idx="1014">
                  <c:v>outperform </c:v>
                </c:pt>
                <c:pt idx="1015">
                  <c:v>underexpressed </c:v>
                </c:pt>
                <c:pt idx="1016">
                  <c:v>unstructured </c:v>
                </c:pt>
                <c:pt idx="1017">
                  <c:v>shade </c:v>
                </c:pt>
                <c:pt idx="1018">
                  <c:v>precocious </c:v>
                </c:pt>
                <c:pt idx="1019">
                  <c:v>dendrites </c:v>
                </c:pt>
                <c:pt idx="1020">
                  <c:v>defect </c:v>
                </c:pt>
                <c:pt idx="1021">
                  <c:v>unscheduled </c:v>
                </c:pt>
                <c:pt idx="1022">
                  <c:v>count </c:v>
                </c:pt>
                <c:pt idx="1023">
                  <c:v>counterbalance </c:v>
                </c:pt>
                <c:pt idx="1024">
                  <c:v>heterozygote </c:v>
                </c:pt>
                <c:pt idx="1025">
                  <c:v>tubulin </c:v>
                </c:pt>
                <c:pt idx="1026">
                  <c:v>rod </c:v>
                </c:pt>
                <c:pt idx="1027">
                  <c:v>segregate </c:v>
                </c:pt>
                <c:pt idx="1028">
                  <c:v>reinforce </c:v>
                </c:pt>
                <c:pt idx="1029">
                  <c:v>scatter </c:v>
                </c:pt>
                <c:pt idx="1030">
                  <c:v>desmoid </c:v>
                </c:pt>
                <c:pt idx="1031">
                  <c:v>scan </c:v>
                </c:pt>
                <c:pt idx="1032">
                  <c:v>impose </c:v>
                </c:pt>
                <c:pt idx="1033">
                  <c:v>genes </c:v>
                </c:pt>
                <c:pt idx="1034">
                  <c:v>females </c:v>
                </c:pt>
                <c:pt idx="1035">
                  <c:v>fractionate </c:v>
                </c:pt>
                <c:pt idx="1036">
                  <c:v>elicit </c:v>
                </c:pt>
                <c:pt idx="1037">
                  <c:v>whose </c:v>
                </c:pt>
                <c:pt idx="1038">
                  <c:v>intercrossed </c:v>
                </c:pt>
                <c:pt idx="1039">
                  <c:v>hepatocyte </c:v>
                </c:pt>
                <c:pt idx="1040">
                  <c:v>random </c:v>
                </c:pt>
                <c:pt idx="1041">
                  <c:v>pull </c:v>
                </c:pt>
                <c:pt idx="1042">
                  <c:v>bed </c:v>
                </c:pt>
                <c:pt idx="1043">
                  <c:v>strip </c:v>
                </c:pt>
                <c:pt idx="1044">
                  <c:v>validate </c:v>
                </c:pt>
                <c:pt idx="1045">
                  <c:v>deviate </c:v>
                </c:pt>
                <c:pt idx="1046">
                  <c:v>mild </c:v>
                </c:pt>
                <c:pt idx="1047">
                  <c:v>enzymes </c:v>
                </c:pt>
                <c:pt idx="1048">
                  <c:v>redistribute </c:v>
                </c:pt>
                <c:pt idx="1049">
                  <c:v>sixfold </c:v>
                </c:pt>
                <c:pt idx="1050">
                  <c:v>discern </c:v>
                </c:pt>
                <c:pt idx="1051">
                  <c:v>gene </c:v>
                </c:pt>
                <c:pt idx="1052">
                  <c:v>reactivate </c:v>
                </c:pt>
                <c:pt idx="1053">
                  <c:v>autoprocessing </c:v>
                </c:pt>
                <c:pt idx="1054">
                  <c:v>swap </c:v>
                </c:pt>
                <c:pt idx="1055">
                  <c:v>view </c:v>
                </c:pt>
                <c:pt idx="1056">
                  <c:v>exit </c:v>
                </c:pt>
                <c:pt idx="1057">
                  <c:v>shape </c:v>
                </c:pt>
                <c:pt idx="1058">
                  <c:v>spermatid </c:v>
                </c:pt>
                <c:pt idx="1059">
                  <c:v>vivo </c:v>
                </c:pt>
                <c:pt idx="1060">
                  <c:v>phospholipid </c:v>
                </c:pt>
                <c:pt idx="1061">
                  <c:v>await </c:v>
                </c:pt>
                <c:pt idx="1062">
                  <c:v>skew </c:v>
                </c:pt>
                <c:pt idx="1063">
                  <c:v>array </c:v>
                </c:pt>
                <c:pt idx="1064">
                  <c:v>wild </c:v>
                </c:pt>
                <c:pt idx="1065">
                  <c:v>engineer </c:v>
                </c:pt>
                <c:pt idx="1066">
                  <c:v>acid </c:v>
                </c:pt>
                <c:pt idx="1067">
                  <c:v>surprise </c:v>
                </c:pt>
                <c:pt idx="1068">
                  <c:v>undesired </c:v>
                </c:pt>
                <c:pt idx="1069">
                  <c:v>wt </c:v>
                </c:pt>
                <c:pt idx="1070">
                  <c:v>mice </c:v>
                </c:pt>
                <c:pt idx="1071">
                  <c:v>quantitated </c:v>
                </c:pt>
                <c:pt idx="1072">
                  <c:v>unstimulated </c:v>
                </c:pt>
                <c:pt idx="1073">
                  <c:v>coinfected </c:v>
                </c:pt>
                <c:pt idx="1074">
                  <c:v>precede </c:v>
                </c:pt>
                <c:pt idx="1075">
                  <c:v>rotate </c:v>
                </c:pt>
                <c:pt idx="1076">
                  <c:v>chromatin </c:v>
                </c:pt>
                <c:pt idx="1077">
                  <c:v>feed </c:v>
                </c:pt>
                <c:pt idx="1078">
                  <c:v>ubiquitinated </c:v>
                </c:pt>
                <c:pt idx="1079">
                  <c:v>yeast </c:v>
                </c:pt>
                <c:pt idx="1080">
                  <c:v>complicate </c:v>
                </c:pt>
                <c:pt idx="1081">
                  <c:v>immunoblot </c:v>
                </c:pt>
                <c:pt idx="1082">
                  <c:v>males </c:v>
                </c:pt>
                <c:pt idx="1083">
                  <c:v>enclose </c:v>
                </c:pt>
                <c:pt idx="1084">
                  <c:v>nonmutant </c:v>
                </c:pt>
                <c:pt idx="1085">
                  <c:v>allele </c:v>
                </c:pt>
                <c:pt idx="1086">
                  <c:v>conjugate </c:v>
                </c:pt>
                <c:pt idx="1087">
                  <c:v>embed </c:v>
                </c:pt>
                <c:pt idx="1088">
                  <c:v>time </c:v>
                </c:pt>
                <c:pt idx="1089">
                  <c:v>smoke </c:v>
                </c:pt>
                <c:pt idx="1090">
                  <c:v>contrast </c:v>
                </c:pt>
                <c:pt idx="1091">
                  <c:v>placodes </c:v>
                </c:pt>
                <c:pt idx="1092">
                  <c:v>analysis </c:v>
                </c:pt>
                <c:pt idx="1093">
                  <c:v>traffic </c:v>
                </c:pt>
                <c:pt idx="1094">
                  <c:v>sequester </c:v>
                </c:pt>
                <c:pt idx="1095">
                  <c:v>locus </c:v>
                </c:pt>
                <c:pt idx="1096">
                  <c:v>expose </c:v>
                </c:pt>
                <c:pt idx="1097">
                  <c:v>soak </c:v>
                </c:pt>
                <c:pt idx="1098">
                  <c:v>bound </c:v>
                </c:pt>
                <c:pt idx="1099">
                  <c:v>aforementioned </c:v>
                </c:pt>
                <c:pt idx="1100">
                  <c:v>chromosomes </c:v>
                </c:pt>
                <c:pt idx="1101">
                  <c:v>trap </c:v>
                </c:pt>
                <c:pt idx="1102">
                  <c:v>membrane </c:v>
                </c:pt>
                <c:pt idx="1103">
                  <c:v>unidentified </c:v>
                </c:pt>
                <c:pt idx="1104">
                  <c:v>halt </c:v>
                </c:pt>
                <c:pt idx="1105">
                  <c:v>e </c:v>
                </c:pt>
                <c:pt idx="1106">
                  <c:v>outflow </c:v>
                </c:pt>
                <c:pt idx="1107">
                  <c:v>parathyroid </c:v>
                </c:pt>
                <c:pt idx="1108">
                  <c:v>thus </c:v>
                </c:pt>
                <c:pt idx="1109">
                  <c:v>owe </c:v>
                </c:pt>
                <c:pt idx="1110">
                  <c:v>black </c:v>
                </c:pt>
                <c:pt idx="1111">
                  <c:v>inside </c:v>
                </c:pt>
                <c:pt idx="1112">
                  <c:v>abort </c:v>
                </c:pt>
                <c:pt idx="1113">
                  <c:v>apolarized </c:v>
                </c:pt>
                <c:pt idx="1114">
                  <c:v>arch </c:v>
                </c:pt>
                <c:pt idx="1115">
                  <c:v>articular </c:v>
                </c:pt>
                <c:pt idx="1116">
                  <c:v>artriosus </c:v>
                </c:pt>
                <c:pt idx="1117">
                  <c:v>autocleaved </c:v>
                </c:pt>
                <c:pt idx="1118">
                  <c:v>c </c:v>
                </c:pt>
                <c:pt idx="1119">
                  <c:v>cooperate </c:v>
                </c:pt>
                <c:pt idx="1120">
                  <c:v>decease </c:v>
                </c:pt>
                <c:pt idx="1121">
                  <c:v>deciduas </c:v>
                </c:pt>
                <c:pt idx="1122">
                  <c:v>distort </c:v>
                </c:pt>
                <c:pt idx="1123">
                  <c:v>diverse </c:v>
                </c:pt>
                <c:pt idx="1124">
                  <c:v>effect </c:v>
                </c:pt>
                <c:pt idx="1125">
                  <c:v>foster </c:v>
                </c:pt>
                <c:pt idx="1126">
                  <c:v>notwithstanding </c:v>
                </c:pt>
                <c:pt idx="1127">
                  <c:v>obliterate </c:v>
                </c:pt>
                <c:pt idx="1128">
                  <c:v>polyacrylamide </c:v>
                </c:pt>
                <c:pt idx="1129">
                  <c:v>proper </c:v>
                </c:pt>
                <c:pt idx="1130">
                  <c:v>suppose </c:v>
                </c:pt>
                <c:pt idx="1131">
                  <c:v>tight </c:v>
                </c:pt>
                <c:pt idx="1132">
                  <c:v>transactivated </c:v>
                </c:pt>
                <c:pt idx="1133">
                  <c:v>unleash </c:v>
                </c:pt>
                <c:pt idx="1134">
                  <c:v>unrecognized </c:v>
                </c:pt>
                <c:pt idx="1135">
                  <c:v>lopsided </c:v>
                </c:pt>
                <c:pt idx="1136">
                  <c:v>organise </c:v>
                </c:pt>
                <c:pt idx="1137">
                  <c:v>underscore </c:v>
                </c:pt>
                <c:pt idx="1138">
                  <c:v>outer </c:v>
                </c:pt>
                <c:pt idx="1139">
                  <c:v>survey </c:v>
                </c:pt>
                <c:pt idx="1140">
                  <c:v>alleles </c:v>
                </c:pt>
                <c:pt idx="1141">
                  <c:v>thereby </c:v>
                </c:pt>
                <c:pt idx="1142">
                  <c:v>smoothen </c:v>
                </c:pt>
                <c:pt idx="1143">
                  <c:v>coimmunoprecipitated </c:v>
                </c:pt>
                <c:pt idx="1144">
                  <c:v>permeabilized </c:v>
                </c:pt>
                <c:pt idx="1145">
                  <c:v>bias </c:v>
                </c:pt>
                <c:pt idx="1146">
                  <c:v>positive </c:v>
                </c:pt>
                <c:pt idx="1147">
                  <c:v>transverse </c:v>
                </c:pt>
                <c:pt idx="1148">
                  <c:v>n </c:v>
                </c:pt>
                <c:pt idx="1149">
                  <c:v>predetermine </c:v>
                </c:pt>
                <c:pt idx="1150">
                  <c:v>linearize </c:v>
                </c:pt>
                <c:pt idx="1151">
                  <c:v>donate </c:v>
                </c:pt>
                <c:pt idx="1152">
                  <c:v>administer </c:v>
                </c:pt>
                <c:pt idx="1153">
                  <c:v>weight </c:v>
                </c:pt>
                <c:pt idx="1154">
                  <c:v>dimethylated </c:v>
                </c:pt>
                <c:pt idx="1155">
                  <c:v>trimethylated </c:v>
                </c:pt>
                <c:pt idx="1156">
                  <c:v>tolerate </c:v>
                </c:pt>
                <c:pt idx="1157">
                  <c:v>core </c:v>
                </c:pt>
                <c:pt idx="1158">
                  <c:v>cochlear </c:v>
                </c:pt>
                <c:pt idx="1159">
                  <c:v>decline </c:v>
                </c:pt>
                <c:pt idx="1160">
                  <c:v>elongate </c:v>
                </c:pt>
                <c:pt idx="1161">
                  <c:v>salt </c:v>
                </c:pt>
                <c:pt idx="1162">
                  <c:v>anophthalmia </c:v>
                </c:pt>
                <c:pt idx="1163">
                  <c:v>neither </c:v>
                </c:pt>
                <c:pt idx="1164">
                  <c:v>suspect </c:v>
                </c:pt>
                <c:pt idx="1165">
                  <c:v>peak </c:v>
                </c:pt>
                <c:pt idx="1166">
                  <c:v>undifferentiated </c:v>
                </c:pt>
                <c:pt idx="1167">
                  <c:v>intact </c:v>
                </c:pt>
                <c:pt idx="1168">
                  <c:v>aberrant </c:v>
                </c:pt>
                <c:pt idx="1169">
                  <c:v>somites </c:v>
                </c:pt>
                <c:pt idx="1170">
                  <c:v>complexed </c:v>
                </c:pt>
                <c:pt idx="1171">
                  <c:v>generalize </c:v>
                </c:pt>
                <c:pt idx="1172">
                  <c:v>unspliced </c:v>
                </c:pt>
                <c:pt idx="1173">
                  <c:v>helicase </c:v>
                </c:pt>
                <c:pt idx="1174">
                  <c:v>fell </c:v>
                </c:pt>
                <c:pt idx="1175">
                  <c:v>wean </c:v>
                </c:pt>
                <c:pt idx="1176">
                  <c:v>outline </c:v>
                </c:pt>
                <c:pt idx="1177">
                  <c:v>self-associate </c:v>
                </c:pt>
                <c:pt idx="1178">
                  <c:v>compel </c:v>
                </c:pt>
                <c:pt idx="1179">
                  <c:v>acknowledge </c:v>
                </c:pt>
                <c:pt idx="1180">
                  <c:v>deregulate </c:v>
                </c:pt>
                <c:pt idx="1181">
                  <c:v>fibers </c:v>
                </c:pt>
                <c:pt idx="1182">
                  <c:v>electrophoresed </c:v>
                </c:pt>
                <c:pt idx="1183">
                  <c:v>engulf </c:v>
                </c:pt>
                <c:pt idx="1184">
                  <c:v>visualise </c:v>
                </c:pt>
                <c:pt idx="1185">
                  <c:v>augment </c:v>
                </c:pt>
                <c:pt idx="1186">
                  <c:v>misexpressed </c:v>
                </c:pt>
                <c:pt idx="1187">
                  <c:v>obscure </c:v>
                </c:pt>
                <c:pt idx="1188">
                  <c:v>field </c:v>
                </c:pt>
                <c:pt idx="1189">
                  <c:v>knockdown </c:v>
                </c:pt>
                <c:pt idx="1190">
                  <c:v>heat </c:v>
                </c:pt>
                <c:pt idx="1191">
                  <c:v>transcript </c:v>
                </c:pt>
                <c:pt idx="1192">
                  <c:v>perfuse </c:v>
                </c:pt>
                <c:pt idx="1193">
                  <c:v>sandwich </c:v>
                </c:pt>
                <c:pt idx="1194">
                  <c:v>excavate </c:v>
                </c:pt>
                <c:pt idx="1195">
                  <c:v>conceive </c:v>
                </c:pt>
                <c:pt idx="1196">
                  <c:v>uptake </c:v>
                </c:pt>
                <c:pt idx="1197">
                  <c:v>merge </c:v>
                </c:pt>
                <c:pt idx="1198">
                  <c:v>orchestrate </c:v>
                </c:pt>
                <c:pt idx="1199">
                  <c:v>populate </c:v>
                </c:pt>
                <c:pt idx="1200">
                  <c:v>join </c:v>
                </c:pt>
                <c:pt idx="1201">
                  <c:v>undefined </c:v>
                </c:pt>
                <c:pt idx="1202">
                  <c:v>gyrus </c:v>
                </c:pt>
                <c:pt idx="1203">
                  <c:v>joint </c:v>
                </c:pt>
                <c:pt idx="1204">
                  <c:v>phagocytosed </c:v>
                </c:pt>
                <c:pt idx="1205">
                  <c:v>fulfil </c:v>
                </c:pt>
                <c:pt idx="1206">
                  <c:v>supplement </c:v>
                </c:pt>
                <c:pt idx="1207">
                  <c:v>deficits </c:v>
                </c:pt>
                <c:pt idx="1208">
                  <c:v>epidermis </c:v>
                </c:pt>
                <c:pt idx="1209">
                  <c:v>pursue </c:v>
                </c:pt>
                <c:pt idx="1210">
                  <c:v>amino </c:v>
                </c:pt>
                <c:pt idx="1211">
                  <c:v>muscularized </c:v>
                </c:pt>
                <c:pt idx="1212">
                  <c:v>blood </c:v>
                </c:pt>
                <c:pt idx="1213">
                  <c:v>radiolabeled </c:v>
                </c:pt>
                <c:pt idx="1214">
                  <c:v>immunoprecipitated </c:v>
                </c:pt>
                <c:pt idx="1215">
                  <c:v>neighbor </c:v>
                </c:pt>
                <c:pt idx="1216">
                  <c:v>wash </c:v>
                </c:pt>
                <c:pt idx="1217">
                  <c:v>fall </c:v>
                </c:pt>
                <c:pt idx="1218">
                  <c:v>mature </c:v>
                </c:pt>
                <c:pt idx="1219">
                  <c:v>sixteen </c:v>
                </c:pt>
                <c:pt idx="1220">
                  <c:v>experience </c:v>
                </c:pt>
                <c:pt idx="1221">
                  <c:v>reconcile </c:v>
                </c:pt>
                <c:pt idx="1222">
                  <c:v>traits </c:v>
                </c:pt>
                <c:pt idx="1223">
                  <c:v>whereby </c:v>
                </c:pt>
                <c:pt idx="1224">
                  <c:v>rat </c:v>
                </c:pt>
                <c:pt idx="1225">
                  <c:v>neurotrophin </c:v>
                </c:pt>
                <c:pt idx="1226">
                  <c:v>knock </c:v>
                </c:pt>
                <c:pt idx="1227">
                  <c:v>compete </c:v>
                </c:pt>
                <c:pt idx="1228">
                  <c:v>anterograde </c:v>
                </c:pt>
                <c:pt idx="1229">
                  <c:v>substantiate </c:v>
                </c:pt>
                <c:pt idx="1230">
                  <c:v>search </c:v>
                </c:pt>
                <c:pt idx="1231">
                  <c:v>myelinated </c:v>
                </c:pt>
                <c:pt idx="1232">
                  <c:v>paraffin </c:v>
                </c:pt>
                <c:pt idx="1233">
                  <c:v>anchor </c:v>
                </c:pt>
                <c:pt idx="1234">
                  <c:v>weigh </c:v>
                </c:pt>
                <c:pt idx="1235">
                  <c:v>impairment </c:v>
                </c:pt>
                <c:pt idx="1236">
                  <c:v>potentiate </c:v>
                </c:pt>
                <c:pt idx="1237">
                  <c:v>dispute </c:v>
                </c:pt>
                <c:pt idx="1238">
                  <c:v>hydrogen </c:v>
                </c:pt>
                <c:pt idx="1239">
                  <c:v>k </c:v>
                </c:pt>
                <c:pt idx="1240">
                  <c:v>postnatal </c:v>
                </c:pt>
                <c:pt idx="1241">
                  <c:v>tempt </c:v>
                </c:pt>
                <c:pt idx="1242">
                  <c:v>fibrillate </c:v>
                </c:pt>
                <c:pt idx="1243">
                  <c:v>immunoblots </c:v>
                </c:pt>
                <c:pt idx="1244">
                  <c:v>neurite </c:v>
                </c:pt>
                <c:pt idx="1245">
                  <c:v>osteocalcin </c:v>
                </c:pt>
                <c:pt idx="1246">
                  <c:v>tailor </c:v>
                </c:pt>
                <c:pt idx="1247">
                  <c:v>co-localizes </c:v>
                </c:pt>
                <c:pt idx="1248">
                  <c:v>phenotypes </c:v>
                </c:pt>
                <c:pt idx="1249">
                  <c:v>peripherin </c:v>
                </c:pt>
                <c:pt idx="1250">
                  <c:v>flatten </c:v>
                </c:pt>
                <c:pt idx="1251">
                  <c:v>metallothioneins </c:v>
                </c:pt>
                <c:pt idx="1252">
                  <c:v>exon </c:v>
                </c:pt>
                <c:pt idx="1253">
                  <c:v>ten </c:v>
                </c:pt>
                <c:pt idx="1254">
                  <c:v>colocalized </c:v>
                </c:pt>
                <c:pt idx="1255">
                  <c:v>unresolved </c:v>
                </c:pt>
                <c:pt idx="1256">
                  <c:v>malformed </c:v>
                </c:pt>
                <c:pt idx="1257">
                  <c:v>proliferate </c:v>
                </c:pt>
                <c:pt idx="1258">
                  <c:v>residues </c:v>
                </c:pt>
                <c:pt idx="1259">
                  <c:v>phenotyping </c:v>
                </c:pt>
                <c:pt idx="1260">
                  <c:v>adjacent </c:v>
                </c:pt>
                <c:pt idx="1261">
                  <c:v>hyperproliferate </c:v>
                </c:pt>
                <c:pt idx="1262">
                  <c:v>misalignment </c:v>
                </c:pt>
                <c:pt idx="1263">
                  <c:v>retinitis </c:v>
                </c:pt>
                <c:pt idx="1264">
                  <c:v>electroporated </c:v>
                </c:pt>
                <c:pt idx="1265">
                  <c:v>homogenise </c:v>
                </c:pt>
                <c:pt idx="1266">
                  <c:v>puzzle </c:v>
                </c:pt>
                <c:pt idx="1267">
                  <c:v>fund </c:v>
                </c:pt>
                <c:pt idx="1268">
                  <c:v>alert </c:v>
                </c:pt>
                <c:pt idx="1269">
                  <c:v>mutant </c:v>
                </c:pt>
                <c:pt idx="1270">
                  <c:v>behave </c:v>
                </c:pt>
                <c:pt idx="1271">
                  <c:v>suspend </c:v>
                </c:pt>
                <c:pt idx="1272">
                  <c:v>horn </c:v>
                </c:pt>
                <c:pt idx="1273">
                  <c:v>http </c:v>
                </c:pt>
                <c:pt idx="1274">
                  <c:v>keratins </c:v>
                </c:pt>
                <c:pt idx="1275">
                  <c:v>reaggregates </c:v>
                </c:pt>
                <c:pt idx="1276">
                  <c:v>reestablish </c:v>
                </c:pt>
                <c:pt idx="1277">
                  <c:v>rerouted </c:v>
                </c:pt>
                <c:pt idx="1278">
                  <c:v>transducins </c:v>
                </c:pt>
                <c:pt idx="1279">
                  <c:v>discriminate </c:v>
                </c:pt>
                <c:pt idx="1280">
                  <c:v>ratios </c:v>
                </c:pt>
                <c:pt idx="1281">
                  <c:v>p </c:v>
                </c:pt>
                <c:pt idx="1282">
                  <c:v>situate </c:v>
                </c:pt>
                <c:pt idx="1283">
                  <c:v>disclose </c:v>
                </c:pt>
                <c:pt idx="1284">
                  <c:v>panel </c:v>
                </c:pt>
                <c:pt idx="1285">
                  <c:v>slide </c:v>
                </c:pt>
                <c:pt idx="1286">
                  <c:v>interbreed </c:v>
                </c:pt>
                <c:pt idx="1287">
                  <c:v>edit </c:v>
                </c:pt>
                <c:pt idx="1288">
                  <c:v>counterstaining </c:v>
                </c:pt>
                <c:pt idx="1289">
                  <c:v>sense </c:v>
                </c:pt>
                <c:pt idx="1290">
                  <c:v>consensus </c:v>
                </c:pt>
                <c:pt idx="1291">
                  <c:v>afferent </c:v>
                </c:pt>
                <c:pt idx="1292">
                  <c:v>communicate </c:v>
                </c:pt>
                <c:pt idx="1293">
                  <c:v>disaggregate </c:v>
                </c:pt>
                <c:pt idx="1294">
                  <c:v>equivalent </c:v>
                </c:pt>
                <c:pt idx="1295">
                  <c:v>nontransgeinc </c:v>
                </c:pt>
                <c:pt idx="1296">
                  <c:v>yellow </c:v>
                </c:pt>
                <c:pt idx="1297">
                  <c:v>descend </c:v>
                </c:pt>
                <c:pt idx="1298">
                  <c:v>newborn </c:v>
                </c:pt>
                <c:pt idx="1299">
                  <c:v>nonsuppressed </c:v>
                </c:pt>
                <c:pt idx="1300">
                  <c:v>antagonize </c:v>
                </c:pt>
                <c:pt idx="1301">
                  <c:v>ring </c:v>
                </c:pt>
                <c:pt idx="1302">
                  <c:v>unreinforced </c:v>
                </c:pt>
                <c:pt idx="1303">
                  <c:v>lymphoid </c:v>
                </c:pt>
                <c:pt idx="1304">
                  <c:v>rest </c:v>
                </c:pt>
                <c:pt idx="1305">
                  <c:v>coat </c:v>
                </c:pt>
                <c:pt idx="1306">
                  <c:v>contact </c:v>
                </c:pt>
                <c:pt idx="1307">
                  <c:v>happen </c:v>
                </c:pt>
                <c:pt idx="1308">
                  <c:v>digits </c:v>
                </c:pt>
                <c:pt idx="1309">
                  <c:v>mineralize </c:v>
                </c:pt>
                <c:pt idx="1310">
                  <c:v>rabbit </c:v>
                </c:pt>
                <c:pt idx="1311">
                  <c:v>airways </c:v>
                </c:pt>
                <c:pt idx="1312">
                  <c:v>wrap </c:v>
                </c:pt>
                <c:pt idx="1313">
                  <c:v>lymphocytes </c:v>
                </c:pt>
                <c:pt idx="1314">
                  <c:v>coinherited </c:v>
                </c:pt>
                <c:pt idx="1315">
                  <c:v>ventilate </c:v>
                </c:pt>
                <c:pt idx="1316">
                  <c:v>gonad </c:v>
                </c:pt>
                <c:pt idx="1317">
                  <c:v>interconnect </c:v>
                </c:pt>
                <c:pt idx="1318">
                  <c:v>relative </c:v>
                </c:pt>
                <c:pt idx="1319">
                  <c:v>scale </c:v>
                </c:pt>
                <c:pt idx="1320">
                  <c:v>uncover </c:v>
                </c:pt>
                <c:pt idx="1321">
                  <c:v>glomerulonephritis </c:v>
                </c:pt>
                <c:pt idx="1322">
                  <c:v>relieve </c:v>
                </c:pt>
                <c:pt idx="1323">
                  <c:v>experiment </c:v>
                </c:pt>
                <c:pt idx="1324">
                  <c:v>accrue </c:v>
                </c:pt>
                <c:pt idx="1325">
                  <c:v>desist </c:v>
                </c:pt>
                <c:pt idx="1326">
                  <c:v>endocochlear </c:v>
                </c:pt>
                <c:pt idx="1327">
                  <c:v>enzyme </c:v>
                </c:pt>
                <c:pt idx="1328">
                  <c:v>hypoxia </c:v>
                </c:pt>
                <c:pt idx="1329">
                  <c:v>in </c:v>
                </c:pt>
                <c:pt idx="1330">
                  <c:v>shut </c:v>
                </c:pt>
                <c:pt idx="1331">
                  <c:v>bottom </c:v>
                </c:pt>
                <c:pt idx="1332">
                  <c:v>lung </c:v>
                </c:pt>
                <c:pt idx="1333">
                  <c:v>spermatocyte </c:v>
                </c:pt>
                <c:pt idx="1334">
                  <c:v>linkages </c:v>
                </c:pt>
                <c:pt idx="1335">
                  <c:v>titres </c:v>
                </c:pt>
                <c:pt idx="1336">
                  <c:v>twelve </c:v>
                </c:pt>
                <c:pt idx="1337">
                  <c:v>engage </c:v>
                </c:pt>
                <c:pt idx="1338">
                  <c:v>glaucoma </c:v>
                </c:pt>
                <c:pt idx="1339">
                  <c:v>furthermore </c:v>
                </c:pt>
                <c:pt idx="1340">
                  <c:v>cardiac </c:v>
                </c:pt>
                <c:pt idx="1341">
                  <c:v>esterify </c:v>
                </c:pt>
                <c:pt idx="1342">
                  <c:v>overlook </c:v>
                </c:pt>
                <c:pt idx="1343">
                  <c:v>precooled </c:v>
                </c:pt>
                <c:pt idx="1344">
                  <c:v>spend </c:v>
                </c:pt>
                <c:pt idx="1345">
                  <c:v>superimpose </c:v>
                </c:pt>
                <c:pt idx="1346">
                  <c:v>scent </c:v>
                </c:pt>
                <c:pt idx="1347">
                  <c:v>project </c:v>
                </c:pt>
                <c:pt idx="1348">
                  <c:v>unlinked </c:v>
                </c:pt>
                <c:pt idx="1349">
                  <c:v>lenses </c:v>
                </c:pt>
                <c:pt idx="1350">
                  <c:v>emphasize </c:v>
                </c:pt>
                <c:pt idx="1351">
                  <c:v>venosus </c:v>
                </c:pt>
                <c:pt idx="1352">
                  <c:v>chromosome </c:v>
                </c:pt>
                <c:pt idx="1353">
                  <c:v>circle </c:v>
                </c:pt>
                <c:pt idx="1354">
                  <c:v>recycle </c:v>
                </c:pt>
                <c:pt idx="1355">
                  <c:v>dedicate </c:v>
                </c:pt>
                <c:pt idx="1356">
                  <c:v>bead </c:v>
                </c:pt>
                <c:pt idx="1357">
                  <c:v>chain </c:v>
                </c:pt>
                <c:pt idx="1358">
                  <c:v>difficult </c:v>
                </c:pt>
                <c:pt idx="1359">
                  <c:v>formulate </c:v>
                </c:pt>
                <c:pt idx="1360">
                  <c:v>fungi </c:v>
                </c:pt>
                <c:pt idx="1361">
                  <c:v>instruct </c:v>
                </c:pt>
                <c:pt idx="1362">
                  <c:v>read </c:v>
                </c:pt>
                <c:pt idx="1363">
                  <c:v>reevaluate </c:v>
                </c:pt>
                <c:pt idx="1364">
                  <c:v>root </c:v>
                </c:pt>
                <c:pt idx="1365">
                  <c:v>tell </c:v>
                </c:pt>
                <c:pt idx="1366">
                  <c:v>terminuses </c:v>
                </c:pt>
                <c:pt idx="1367">
                  <c:v>pathways </c:v>
                </c:pt>
                <c:pt idx="1368">
                  <c:v>huntingtin </c:v>
                </c:pt>
                <c:pt idx="1369">
                  <c:v>condition </c:v>
                </c:pt>
                <c:pt idx="1370">
                  <c:v>connect </c:v>
                </c:pt>
                <c:pt idx="1371">
                  <c:v>b </c:v>
                </c:pt>
                <c:pt idx="1372">
                  <c:v>eye </c:v>
                </c:pt>
                <c:pt idx="1373">
                  <c:v>list </c:v>
                </c:pt>
                <c:pt idx="1374">
                  <c:v>immunoprecipitates </c:v>
                </c:pt>
                <c:pt idx="1375">
                  <c:v>diplonema </c:v>
                </c:pt>
                <c:pt idx="1376">
                  <c:v>perish </c:v>
                </c:pt>
                <c:pt idx="1377">
                  <c:v>magnify </c:v>
                </c:pt>
                <c:pt idx="1378">
                  <c:v>classify </c:v>
                </c:pt>
                <c:pt idx="1379">
                  <c:v>seed </c:v>
                </c:pt>
                <c:pt idx="1380">
                  <c:v>onset </c:v>
                </c:pt>
                <c:pt idx="1381">
                  <c:v>grade </c:v>
                </c:pt>
                <c:pt idx="1382">
                  <c:v>multiple </c:v>
                </c:pt>
                <c:pt idx="1383">
                  <c:v>intron </c:v>
                </c:pt>
                <c:pt idx="1384">
                  <c:v>outcomes </c:v>
                </c:pt>
                <c:pt idx="1385">
                  <c:v>nitrocellulose </c:v>
                </c:pt>
                <c:pt idx="1386">
                  <c:v>vacuolated </c:v>
                </c:pt>
                <c:pt idx="1387">
                  <c:v>histone </c:v>
                </c:pt>
                <c:pt idx="1388">
                  <c:v>allantois </c:v>
                </c:pt>
                <c:pt idx="1389">
                  <c:v>bipolar </c:v>
                </c:pt>
                <c:pt idx="1390">
                  <c:v>cataract </c:v>
                </c:pt>
                <c:pt idx="1391">
                  <c:v>erode </c:v>
                </c:pt>
                <c:pt idx="1392">
                  <c:v>k+ </c:v>
                </c:pt>
                <c:pt idx="1393">
                  <c:v>misdirect </c:v>
                </c:pt>
                <c:pt idx="1394">
                  <c:v>predominate </c:v>
                </c:pt>
                <c:pt idx="1395">
                  <c:v>pretreated </c:v>
                </c:pt>
                <c:pt idx="1396">
                  <c:v>question </c:v>
                </c:pt>
                <c:pt idx="1397">
                  <c:v>ray </c:v>
                </c:pt>
                <c:pt idx="1398">
                  <c:v>reassess </c:v>
                </c:pt>
                <c:pt idx="1399">
                  <c:v>sensitize </c:v>
                </c:pt>
                <c:pt idx="1400">
                  <c:v>untransfected </c:v>
                </c:pt>
                <c:pt idx="1401">
                  <c:v>step </c:v>
                </c:pt>
                <c:pt idx="1402">
                  <c:v>nonglycosylated </c:v>
                </c:pt>
                <c:pt idx="1403">
                  <c:v>homogenize </c:v>
                </c:pt>
                <c:pt idx="1404">
                  <c:v>synaptosomes </c:v>
                </c:pt>
                <c:pt idx="1405">
                  <c:v>pairwise </c:v>
                </c:pt>
                <c:pt idx="1406">
                  <c:v>distil </c:v>
                </c:pt>
                <c:pt idx="1407">
                  <c:v>bp </c:v>
                </c:pt>
                <c:pt idx="1408">
                  <c:v>withhold </c:v>
                </c:pt>
                <c:pt idx="1409">
                  <c:v>euthanized </c:v>
                </c:pt>
                <c:pt idx="1410">
                  <c:v>gastrulated </c:v>
                </c:pt>
                <c:pt idx="1411">
                  <c:v>osteoblast </c:v>
                </c:pt>
                <c:pt idx="1412">
                  <c:v>asterisk </c:v>
                </c:pt>
                <c:pt idx="1413">
                  <c:v>pool </c:v>
                </c:pt>
                <c:pt idx="1414">
                  <c:v>heterochromatin </c:v>
                </c:pt>
                <c:pt idx="1415">
                  <c:v>intersperse </c:v>
                </c:pt>
                <c:pt idx="1416">
                  <c:v>arrive </c:v>
                </c:pt>
                <c:pt idx="1417">
                  <c:v>microvesicles </c:v>
                </c:pt>
                <c:pt idx="1418">
                  <c:v>phagocytosis </c:v>
                </c:pt>
                <c:pt idx="1419">
                  <c:v>roles </c:v>
                </c:pt>
                <c:pt idx="1420">
                  <c:v>synaptotagmin </c:v>
                </c:pt>
                <c:pt idx="1421">
                  <c:v>rubripes </c:v>
                </c:pt>
                <c:pt idx="1422">
                  <c:v>down-regulates </c:v>
                </c:pt>
                <c:pt idx="1423">
                  <c:v>loricrin </c:v>
                </c:pt>
                <c:pt idx="1424">
                  <c:v>meiocytes </c:v>
                </c:pt>
                <c:pt idx="1425">
                  <c:v>myeloid </c:v>
                </c:pt>
                <c:pt idx="1426">
                  <c:v>strengthen </c:v>
                </c:pt>
                <c:pt idx="1427">
                  <c:v>transplant </c:v>
                </c:pt>
                <c:pt idx="1428">
                  <c:v>fingerprint </c:v>
                </c:pt>
                <c:pt idx="1429">
                  <c:v>compartments </c:v>
                </c:pt>
                <c:pt idx="1430">
                  <c:v>incoming </c:v>
                </c:pt>
                <c:pt idx="1431">
                  <c:v>inductive </c:v>
                </c:pt>
                <c:pt idx="1432">
                  <c:v>travel </c:v>
                </c:pt>
                <c:pt idx="1433">
                  <c:v>dissolve </c:v>
                </c:pt>
                <c:pt idx="1434">
                  <c:v>multiply </c:v>
                </c:pt>
                <c:pt idx="1435">
                  <c:v>bitter </c:v>
                </c:pt>
                <c:pt idx="1436">
                  <c:v>manipulate </c:v>
                </c:pt>
                <c:pt idx="1437">
                  <c:v>besides </c:v>
                </c:pt>
                <c:pt idx="1438">
                  <c:v>unbiased </c:v>
                </c:pt>
                <c:pt idx="1439">
                  <c:v>stipple </c:v>
                </c:pt>
                <c:pt idx="1440">
                  <c:v>temporalis </c:v>
                </c:pt>
                <c:pt idx="1441">
                  <c:v>denature </c:v>
                </c:pt>
                <c:pt idx="1442">
                  <c:v>risk </c:v>
                </c:pt>
                <c:pt idx="1443">
                  <c:v>glucose </c:v>
                </c:pt>
                <c:pt idx="1444">
                  <c:v>charge </c:v>
                </c:pt>
                <c:pt idx="1445">
                  <c:v>dehydrogenate </c:v>
                </c:pt>
                <c:pt idx="1446">
                  <c:v>average </c:v>
                </c:pt>
                <c:pt idx="1447">
                  <c:v>constitutive </c:v>
                </c:pt>
                <c:pt idx="1448">
                  <c:v>interweave </c:v>
                </c:pt>
                <c:pt idx="1449">
                  <c:v>misfolding </c:v>
                </c:pt>
                <c:pt idx="1450">
                  <c:v>trophoblast </c:v>
                </c:pt>
                <c:pt idx="1451">
                  <c:v>navigate </c:v>
                </c:pt>
                <c:pt idx="1452">
                  <c:v>wing </c:v>
                </c:pt>
                <c:pt idx="1453">
                  <c:v>accentuate </c:v>
                </c:pt>
                <c:pt idx="1454">
                  <c:v>burn </c:v>
                </c:pt>
                <c:pt idx="1455">
                  <c:v>costaining </c:v>
                </c:pt>
                <c:pt idx="1456">
                  <c:v>dialyse </c:v>
                </c:pt>
                <c:pt idx="1457">
                  <c:v>ply </c:v>
                </c:pt>
                <c:pt idx="1458">
                  <c:v>stria </c:v>
                </c:pt>
                <c:pt idx="1459">
                  <c:v>wave </c:v>
                </c:pt>
                <c:pt idx="1460">
                  <c:v>amacrine </c:v>
                </c:pt>
                <c:pt idx="1461">
                  <c:v>starve </c:v>
                </c:pt>
                <c:pt idx="1462">
                  <c:v>sort </c:v>
                </c:pt>
                <c:pt idx="1463">
                  <c:v>broad </c:v>
                </c:pt>
                <c:pt idx="1464">
                  <c:v>epidermoid </c:v>
                </c:pt>
                <c:pt idx="1465">
                  <c:v>feel </c:v>
                </c:pt>
                <c:pt idx="1466">
                  <c:v>indebted </c:v>
                </c:pt>
                <c:pt idx="1467">
                  <c:v>misexpressing </c:v>
                </c:pt>
                <c:pt idx="1468">
                  <c:v>occlusive </c:v>
                </c:pt>
                <c:pt idx="1469">
                  <c:v>preexist </c:v>
                </c:pt>
                <c:pt idx="1470">
                  <c:v>somite </c:v>
                </c:pt>
                <c:pt idx="1471">
                  <c:v>unreported </c:v>
                </c:pt>
                <c:pt idx="1472">
                  <c:v>intervene </c:v>
                </c:pt>
                <c:pt idx="1473">
                  <c:v>oligosaccharyl </c:v>
                </c:pt>
                <c:pt idx="1474">
                  <c:v>incline </c:v>
                </c:pt>
                <c:pt idx="1475">
                  <c:v>cycle </c:v>
                </c:pt>
                <c:pt idx="1476">
                  <c:v>bright </c:v>
                </c:pt>
                <c:pt idx="1477">
                  <c:v>calcitonin </c:v>
                </c:pt>
                <c:pt idx="1478">
                  <c:v>prehybridized </c:v>
                </c:pt>
                <c:pt idx="1479">
                  <c:v>sufficient </c:v>
                </c:pt>
                <c:pt idx="1480">
                  <c:v>synapsing </c:v>
                </c:pt>
                <c:pt idx="1481">
                  <c:v>illuminate </c:v>
                </c:pt>
                <c:pt idx="1482">
                  <c:v>cop </c:v>
                </c:pt>
                <c:pt idx="1483">
                  <c:v>erythropoiesis </c:v>
                </c:pt>
                <c:pt idx="1484">
                  <c:v>overwhelm </c:v>
                </c:pt>
                <c:pt idx="1485">
                  <c:v>transcriptase </c:v>
                </c:pt>
                <c:pt idx="1486">
                  <c:v>rock </c:v>
                </c:pt>
                <c:pt idx="1487">
                  <c:v>neonate </c:v>
                </c:pt>
                <c:pt idx="1488">
                  <c:v>remodelling </c:v>
                </c:pt>
                <c:pt idx="1489">
                  <c:v>t2rs </c:v>
                </c:pt>
                <c:pt idx="1490">
                  <c:v>heparinized </c:v>
                </c:pt>
                <c:pt idx="1491">
                  <c:v>erase </c:v>
                </c:pt>
                <c:pt idx="1492">
                  <c:v>guanine </c:v>
                </c:pt>
                <c:pt idx="1493">
                  <c:v>kumamolisin </c:v>
                </c:pt>
                <c:pt idx="1494">
                  <c:v>overexpressing </c:v>
                </c:pt>
                <c:pt idx="1495">
                  <c:v>reexamine </c:v>
                </c:pt>
                <c:pt idx="1496">
                  <c:v>rename </c:v>
                </c:pt>
                <c:pt idx="1497">
                  <c:v>responses </c:v>
                </c:pt>
                <c:pt idx="1498">
                  <c:v>unannotated </c:v>
                </c:pt>
                <c:pt idx="1499">
                  <c:v>accept </c:v>
                </c:pt>
                <c:pt idx="1500">
                  <c:v>found </c:v>
                </c:pt>
                <c:pt idx="1501">
                  <c:v>liken </c:v>
                </c:pt>
                <c:pt idx="1502">
                  <c:v>pinpoint </c:v>
                </c:pt>
                <c:pt idx="1503">
                  <c:v>seven </c:v>
                </c:pt>
                <c:pt idx="1504">
                  <c:v>tune </c:v>
                </c:pt>
                <c:pt idx="1505">
                  <c:v>urinate </c:v>
                </c:pt>
                <c:pt idx="1506">
                  <c:v>gate </c:v>
                </c:pt>
                <c:pt idx="1507">
                  <c:v>hexokinase </c:v>
                </c:pt>
                <c:pt idx="1508">
                  <c:v>keratinize </c:v>
                </c:pt>
                <c:pt idx="1509">
                  <c:v>challenge </c:v>
                </c:pt>
                <c:pt idx="1510">
                  <c:v>contradict </c:v>
                </c:pt>
                <c:pt idx="1511">
                  <c:v>detoxify </c:v>
                </c:pt>
                <c:pt idx="1512">
                  <c:v>liposomes </c:v>
                </c:pt>
                <c:pt idx="1513">
                  <c:v>repute </c:v>
                </c:pt>
                <c:pt idx="1514">
                  <c:v>plat </c:v>
                </c:pt>
                <c:pt idx="1515">
                  <c:v>store </c:v>
                </c:pt>
                <c:pt idx="1516">
                  <c:v>train </c:v>
                </c:pt>
                <c:pt idx="1517">
                  <c:v>damage </c:v>
                </c:pt>
                <c:pt idx="1518">
                  <c:v>deactivate </c:v>
                </c:pt>
                <c:pt idx="1519">
                  <c:v>synapse </c:v>
                </c:pt>
                <c:pt idx="1520">
                  <c:v>guide </c:v>
                </c:pt>
                <c:pt idx="1521">
                  <c:v>olfactory </c:v>
                </c:pt>
                <c:pt idx="1522">
                  <c:v>microarray </c:v>
                </c:pt>
                <c:pt idx="1523">
                  <c:v>overnight </c:v>
                </c:pt>
                <c:pt idx="1524">
                  <c:v>integrin </c:v>
                </c:pt>
                <c:pt idx="1525">
                  <c:v>simplify </c:v>
                </c:pt>
                <c:pt idx="1526">
                  <c:v>ambulate </c:v>
                </c:pt>
                <c:pt idx="1527">
                  <c:v>exacerbate </c:v>
                </c:pt>
                <c:pt idx="1528">
                  <c:v>homo-oligomerize </c:v>
                </c:pt>
                <c:pt idx="1529">
                  <c:v>opsin </c:v>
                </c:pt>
                <c:pt idx="1530">
                  <c:v>alveolar </c:v>
                </c:pt>
                <c:pt idx="1531">
                  <c:v>myoid </c:v>
                </c:pt>
                <c:pt idx="1532">
                  <c:v>realize </c:v>
                </c:pt>
                <c:pt idx="1533">
                  <c:v>update </c:v>
                </c:pt>
                <c:pt idx="1534">
                  <c:v>kinases </c:v>
                </c:pt>
                <c:pt idx="1535">
                  <c:v>herein </c:v>
                </c:pt>
                <c:pt idx="1536">
                  <c:v>round </c:v>
                </c:pt>
                <c:pt idx="1537">
                  <c:v>speed </c:v>
                </c:pt>
                <c:pt idx="1538">
                  <c:v>resuspend </c:v>
                </c:pt>
                <c:pt idx="1539">
                  <c:v>nuclei </c:v>
                </c:pt>
                <c:pt idx="1540">
                  <c:v>nurse </c:v>
                </c:pt>
                <c:pt idx="1541">
                  <c:v>rare </c:v>
                </c:pt>
                <c:pt idx="1542">
                  <c:v>annexin </c:v>
                </c:pt>
                <c:pt idx="1543">
                  <c:v>heterozygotes </c:v>
                </c:pt>
                <c:pt idx="1544">
                  <c:v>passaged </c:v>
                </c:pt>
                <c:pt idx="1545">
                  <c:v>exceed </c:v>
                </c:pt>
                <c:pt idx="1546">
                  <c:v>rear </c:v>
                </c:pt>
                <c:pt idx="1547">
                  <c:v>adipocytes </c:v>
                </c:pt>
                <c:pt idx="1548">
                  <c:v>elaborate </c:v>
                </c:pt>
                <c:pt idx="1549">
                  <c:v>dig </c:v>
                </c:pt>
                <c:pt idx="1550">
                  <c:v>mut </c:v>
                </c:pt>
                <c:pt idx="1551">
                  <c:v>pigmentosa </c:v>
                </c:pt>
                <c:pt idx="1552">
                  <c:v>transcripts </c:v>
                </c:pt>
                <c:pt idx="1553">
                  <c:v>emulsify </c:v>
                </c:pt>
                <c:pt idx="1554">
                  <c:v>mid </c:v>
                </c:pt>
                <c:pt idx="1555">
                  <c:v>nest </c:v>
                </c:pt>
                <c:pt idx="1556">
                  <c:v>approximate </c:v>
                </c:pt>
                <c:pt idx="1557">
                  <c:v>dim </c:v>
                </c:pt>
                <c:pt idx="1558">
                  <c:v>inner </c:v>
                </c:pt>
                <c:pt idx="1559">
                  <c:v>thioglycollate </c:v>
                </c:pt>
                <c:pt idx="1560">
                  <c:v>a-fork </c:v>
                </c:pt>
                <c:pt idx="1561">
                  <c:v>receptors </c:v>
                </c:pt>
                <c:pt idx="1562">
                  <c:v>compute </c:v>
                </c:pt>
                <c:pt idx="1563">
                  <c:v>calcineurin </c:v>
                </c:pt>
                <c:pt idx="1564">
                  <c:v>signify </c:v>
                </c:pt>
                <c:pt idx="1565">
                  <c:v>weak </c:v>
                </c:pt>
                <c:pt idx="1566">
                  <c:v>offer </c:v>
                </c:pt>
                <c:pt idx="1567">
                  <c:v>reproduce </c:v>
                </c:pt>
                <c:pt idx="1568">
                  <c:v>emanate </c:v>
                </c:pt>
                <c:pt idx="1569">
                  <c:v>arrowheads </c:v>
                </c:pt>
                <c:pt idx="1570">
                  <c:v>condemn </c:v>
                </c:pt>
                <c:pt idx="1571">
                  <c:v>dictyate </c:v>
                </c:pt>
                <c:pt idx="1572">
                  <c:v>ectoturbinate </c:v>
                </c:pt>
                <c:pt idx="1573">
                  <c:v>extinguish </c:v>
                </c:pt>
                <c:pt idx="1574">
                  <c:v>haploid </c:v>
                </c:pt>
                <c:pt idx="1575">
                  <c:v>hemoglobinized </c:v>
                </c:pt>
                <c:pt idx="1576">
                  <c:v>immunofluorescent </c:v>
                </c:pt>
                <c:pt idx="1577">
                  <c:v>inflate </c:v>
                </c:pt>
                <c:pt idx="1578">
                  <c:v>nontransplanted </c:v>
                </c:pt>
                <c:pt idx="1579">
                  <c:v>relocalized </c:v>
                </c:pt>
                <c:pt idx="1580">
                  <c:v>sibling </c:v>
                </c:pt>
                <c:pt idx="1581">
                  <c:v>trypanosomes </c:v>
                </c:pt>
                <c:pt idx="1582">
                  <c:v>microscopic </c:v>
                </c:pt>
                <c:pt idx="1583">
                  <c:v>oleate </c:v>
                </c:pt>
                <c:pt idx="1584">
                  <c:v>symptoms </c:v>
                </c:pt>
                <c:pt idx="1585">
                  <c:v>threshold </c:v>
                </c:pt>
                <c:pt idx="1586">
                  <c:v>gamma </c:v>
                </c:pt>
                <c:pt idx="1587">
                  <c:v>propel </c:v>
                </c:pt>
                <c:pt idx="1588">
                  <c:v>adapt </c:v>
                </c:pt>
                <c:pt idx="1589">
                  <c:v>mate </c:v>
                </c:pt>
                <c:pt idx="1590">
                  <c:v>depress </c:v>
                </c:pt>
                <c:pt idx="1591">
                  <c:v>canalicular </c:v>
                </c:pt>
                <c:pt idx="1592">
                  <c:v>chondrocyte </c:v>
                </c:pt>
                <c:pt idx="1593">
                  <c:v>digit </c:v>
                </c:pt>
                <c:pt idx="1594">
                  <c:v>hyperproliferating </c:v>
                </c:pt>
                <c:pt idx="1595">
                  <c:v>later </c:v>
                </c:pt>
                <c:pt idx="1596">
                  <c:v>lob </c:v>
                </c:pt>
                <c:pt idx="1597">
                  <c:v>lock </c:v>
                </c:pt>
                <c:pt idx="1598">
                  <c:v>longus </c:v>
                </c:pt>
                <c:pt idx="1599">
                  <c:v>loose </c:v>
                </c:pt>
                <c:pt idx="1600">
                  <c:v>post </c:v>
                </c:pt>
                <c:pt idx="1601">
                  <c:v>prevail </c:v>
                </c:pt>
                <c:pt idx="1602">
                  <c:v>recreate </c:v>
                </c:pt>
                <c:pt idx="1603">
                  <c:v>stellate </c:v>
                </c:pt>
                <c:pt idx="1604">
                  <c:v>catalepsy </c:v>
                </c:pt>
                <c:pt idx="1605">
                  <c:v>lean </c:v>
                </c:pt>
                <c:pt idx="1606">
                  <c:v>norvegus </c:v>
                </c:pt>
                <c:pt idx="1607">
                  <c:v>phase </c:v>
                </c:pt>
                <c:pt idx="1608">
                  <c:v>stutter </c:v>
                </c:pt>
                <c:pt idx="1609">
                  <c:v>regenerate </c:v>
                </c:pt>
                <c:pt idx="1610">
                  <c:v>demarcate </c:v>
                </c:pt>
                <c:pt idx="1611">
                  <c:v>shuffle </c:v>
                </c:pt>
                <c:pt idx="1612">
                  <c:v>bundle </c:v>
                </c:pt>
                <c:pt idx="1613">
                  <c:v>cornified </c:v>
                </c:pt>
                <c:pt idx="1614">
                  <c:v>infiltrate </c:v>
                </c:pt>
                <c:pt idx="1615">
                  <c:v>neurites </c:v>
                </c:pt>
                <c:pt idx="1616">
                  <c:v>birth </c:v>
                </c:pt>
                <c:pt idx="1617">
                  <c:v>myoglobin </c:v>
                </c:pt>
                <c:pt idx="1618">
                  <c:v>normalise </c:v>
                </c:pt>
                <c:pt idx="1619">
                  <c:v>opposite </c:v>
                </c:pt>
                <c:pt idx="1620">
                  <c:v>opsins </c:v>
                </c:pt>
                <c:pt idx="1621">
                  <c:v>script </c:v>
                </c:pt>
                <c:pt idx="1622">
                  <c:v>tie </c:v>
                </c:pt>
                <c:pt idx="1623">
                  <c:v>unsynapsed </c:v>
                </c:pt>
                <c:pt idx="1624">
                  <c:v>oocytes </c:v>
                </c:pt>
                <c:pt idx="1625">
                  <c:v>solid </c:v>
                </c:pt>
                <c:pt idx="1626">
                  <c:v>abandon </c:v>
                </c:pt>
                <c:pt idx="1627">
                  <c:v>bidentified </c:v>
                </c:pt>
                <c:pt idx="1628">
                  <c:v>cidentified </c:v>
                </c:pt>
                <c:pt idx="1629">
                  <c:v>cone </c:v>
                </c:pt>
                <c:pt idx="1630">
                  <c:v>dominant </c:v>
                </c:pt>
                <c:pt idx="1631">
                  <c:v>expression </c:v>
                </c:pt>
                <c:pt idx="1632">
                  <c:v>forelimbs </c:v>
                </c:pt>
                <c:pt idx="1633">
                  <c:v>hypothermia </c:v>
                </c:pt>
                <c:pt idx="1634">
                  <c:v>misshaped </c:v>
                </c:pt>
                <c:pt idx="1635">
                  <c:v>neomycin </c:v>
                </c:pt>
                <c:pt idx="1636">
                  <c:v>nonobese </c:v>
                </c:pt>
                <c:pt idx="1637">
                  <c:v>phenocopying </c:v>
                </c:pt>
                <c:pt idx="1638">
                  <c:v>syndromes </c:v>
                </c:pt>
                <c:pt idx="1639">
                  <c:v>transcriptional </c:v>
                </c:pt>
                <c:pt idx="1640">
                  <c:v>vacate </c:v>
                </c:pt>
                <c:pt idx="1641">
                  <c:v>various </c:v>
                </c:pt>
                <c:pt idx="1642">
                  <c:v># </c:v>
                </c:pt>
                <c:pt idx="1643">
                  <c:v>melanocytes </c:v>
                </c:pt>
                <c:pt idx="1644">
                  <c:v>eightfold </c:v>
                </c:pt>
                <c:pt idx="1645">
                  <c:v>gray </c:v>
                </c:pt>
                <c:pt idx="1646">
                  <c:v>penetrate </c:v>
                </c:pt>
                <c:pt idx="1647">
                  <c:v>trans </c:v>
                </c:pt>
                <c:pt idx="1648">
                  <c:v>electron </c:v>
                </c:pt>
                <c:pt idx="1649">
                  <c:v>resistant </c:v>
                </c:pt>
                <c:pt idx="1650">
                  <c:v>circumscribe </c:v>
                </c:pt>
                <c:pt idx="1651">
                  <c:v>cyclohexamide </c:v>
                </c:pt>
                <c:pt idx="1652">
                  <c:v>cyclophilin </c:v>
                </c:pt>
                <c:pt idx="1653">
                  <c:v>discount </c:v>
                </c:pt>
                <c:pt idx="1654">
                  <c:v>domed </c:v>
                </c:pt>
                <c:pt idx="1655">
                  <c:v>doublesex </c:v>
                </c:pt>
                <c:pt idx="1656">
                  <c:v>extreme </c:v>
                </c:pt>
                <c:pt idx="1657">
                  <c:v>heterogeneous </c:v>
                </c:pt>
                <c:pt idx="1658">
                  <c:v>involucrin </c:v>
                </c:pt>
                <c:pt idx="1659">
                  <c:v>lengthen </c:v>
                </c:pt>
                <c:pt idx="1660">
                  <c:v>method </c:v>
                </c:pt>
                <c:pt idx="1661">
                  <c:v>power </c:v>
                </c:pt>
                <c:pt idx="1662">
                  <c:v>revise </c:v>
                </c:pt>
                <c:pt idx="1663">
                  <c:v>triglycerides </c:v>
                </c:pt>
                <c:pt idx="1664">
                  <c:v>subunit </c:v>
                </c:pt>
                <c:pt idx="1665">
                  <c:v>cast </c:v>
                </c:pt>
                <c:pt idx="1666">
                  <c:v>unphagocytosed </c:v>
                </c:pt>
                <c:pt idx="1667">
                  <c:v>plan </c:v>
                </c:pt>
                <c:pt idx="1668">
                  <c:v>slip </c:v>
                </c:pt>
                <c:pt idx="1669">
                  <c:v>orthologues </c:v>
                </c:pt>
                <c:pt idx="1670">
                  <c:v>adhere </c:v>
                </c:pt>
                <c:pt idx="1671">
                  <c:v>send </c:v>
                </c:pt>
                <c:pt idx="1672">
                  <c:v>embryogenesis </c:v>
                </c:pt>
                <c:pt idx="1673">
                  <c:v>commence </c:v>
                </c:pt>
                <c:pt idx="1674">
                  <c:v>provoke </c:v>
                </c:pt>
                <c:pt idx="1675">
                  <c:v>endosome </c:v>
                </c:pt>
                <c:pt idx="1676">
                  <c:v>calibrate </c:v>
                </c:pt>
                <c:pt idx="1677">
                  <c:v>conform </c:v>
                </c:pt>
                <c:pt idx="1678">
                  <c:v>phagocytose </c:v>
                </c:pt>
                <c:pt idx="1679">
                  <c:v>reprogramming </c:v>
                </c:pt>
                <c:pt idx="1680">
                  <c:v>diploid </c:v>
                </c:pt>
                <c:pt idx="1681">
                  <c:v>house </c:v>
                </c:pt>
                <c:pt idx="1682">
                  <c:v>spot </c:v>
                </c:pt>
                <c:pt idx="1683">
                  <c:v>noggin </c:v>
                </c:pt>
                <c:pt idx="1684">
                  <c:v>gambiae </c:v>
                </c:pt>
                <c:pt idx="1685">
                  <c:v>origins </c:v>
                </c:pt>
                <c:pt idx="1686">
                  <c:v>domain </c:v>
                </c:pt>
                <c:pt idx="1687">
                  <c:v>int </c:v>
                </c:pt>
                <c:pt idx="1688">
                  <c:v>move </c:v>
                </c:pt>
                <c:pt idx="1689">
                  <c:v>multimerise </c:v>
                </c:pt>
                <c:pt idx="1690">
                  <c:v>override </c:v>
                </c:pt>
                <c:pt idx="1691">
                  <c:v>prostaglandin </c:v>
                </c:pt>
                <c:pt idx="1692">
                  <c:v>sphingolipid </c:v>
                </c:pt>
                <c:pt idx="1693">
                  <c:v>tolerance </c:v>
                </c:pt>
                <c:pt idx="1694">
                  <c:v>typify </c:v>
                </c:pt>
                <c:pt idx="1695">
                  <c:v>unexplored </c:v>
                </c:pt>
                <c:pt idx="1696">
                  <c:v>extrude </c:v>
                </c:pt>
                <c:pt idx="1697">
                  <c:v>chicken </c:v>
                </c:pt>
                <c:pt idx="1698">
                  <c:v>lysed </c:v>
                </c:pt>
                <c:pt idx="1699">
                  <c:v>undeveloped </c:v>
                </c:pt>
                <c:pt idx="1700">
                  <c:v>lysosomes </c:v>
                </c:pt>
                <c:pt idx="1701">
                  <c:v>close </c:v>
                </c:pt>
                <c:pt idx="1702">
                  <c:v>all </c:v>
                </c:pt>
                <c:pt idx="1703">
                  <c:v>battenin </c:v>
                </c:pt>
                <c:pt idx="1704">
                  <c:v>bin </c:v>
                </c:pt>
                <c:pt idx="1705">
                  <c:v>border </c:v>
                </c:pt>
                <c:pt idx="1706">
                  <c:v>cytosine </c:v>
                </c:pt>
                <c:pt idx="1707">
                  <c:v>deoxynucleotide </c:v>
                </c:pt>
                <c:pt idx="1708">
                  <c:v>diaphragms </c:v>
                </c:pt>
                <c:pt idx="1709">
                  <c:v>dose </c:v>
                </c:pt>
                <c:pt idx="1710">
                  <c:v>downregultaed </c:v>
                </c:pt>
                <c:pt idx="1711">
                  <c:v>equalize </c:v>
                </c:pt>
                <c:pt idx="1712">
                  <c:v>fly </c:v>
                </c:pt>
                <c:pt idx="1713">
                  <c:v>footprinting </c:v>
                </c:pt>
                <c:pt idx="1714">
                  <c:v>hamper </c:v>
                </c:pt>
                <c:pt idx="1715">
                  <c:v>hash </c:v>
                </c:pt>
                <c:pt idx="1716">
                  <c:v>hygromycin </c:v>
                </c:pt>
                <c:pt idx="1717">
                  <c:v>ikaros </c:v>
                </c:pt>
                <c:pt idx="1718">
                  <c:v>interstrain </c:v>
                </c:pt>
                <c:pt idx="1719">
                  <c:v>justify </c:v>
                </c:pt>
                <c:pt idx="1720">
                  <c:v>m1 </c:v>
                </c:pt>
                <c:pt idx="1721">
                  <c:v>mandate </c:v>
                </c:pt>
                <c:pt idx="1722">
                  <c:v>mislead </c:v>
                </c:pt>
                <c:pt idx="1723">
                  <c:v>nematodes </c:v>
                </c:pt>
                <c:pt idx="1724">
                  <c:v>nonpolarized </c:v>
                </c:pt>
                <c:pt idx="1725">
                  <c:v>phenotype </c:v>
                </c:pt>
                <c:pt idx="1726">
                  <c:v>quinine </c:v>
                </c:pt>
                <c:pt idx="1727">
                  <c:v>rearrange </c:v>
                </c:pt>
                <c:pt idx="1728">
                  <c:v>retard </c:v>
                </c:pt>
                <c:pt idx="1729">
                  <c:v>saccharin </c:v>
                </c:pt>
                <c:pt idx="1730">
                  <c:v>shortcoming </c:v>
                </c:pt>
                <c:pt idx="1731">
                  <c:v>slight </c:v>
                </c:pt>
                <c:pt idx="1732">
                  <c:v>standardise </c:v>
                </c:pt>
                <c:pt idx="1733">
                  <c:v>suckle </c:v>
                </c:pt>
                <c:pt idx="1734">
                  <c:v>toothless </c:v>
                </c:pt>
                <c:pt idx="1735">
                  <c:v>tot </c:v>
                </c:pt>
                <c:pt idx="1736">
                  <c:v>unclustered </c:v>
                </c:pt>
                <c:pt idx="1737">
                  <c:v>uncontaminated </c:v>
                </c:pt>
                <c:pt idx="1738">
                  <c:v>uncoordinated </c:v>
                </c:pt>
                <c:pt idx="1739">
                  <c:v>uncut </c:v>
                </c:pt>
                <c:pt idx="1740">
                  <c:v>undetermined </c:v>
                </c:pt>
                <c:pt idx="1741">
                  <c:v>undigested </c:v>
                </c:pt>
                <c:pt idx="1742">
                  <c:v>vascular </c:v>
                </c:pt>
                <c:pt idx="1743">
                  <c:v>candidate </c:v>
                </c:pt>
                <c:pt idx="1744">
                  <c:v>confound </c:v>
                </c:pt>
                <c:pt idx="1745">
                  <c:v>nylon </c:v>
                </c:pt>
                <c:pt idx="1746">
                  <c:v>recircularized </c:v>
                </c:pt>
                <c:pt idx="1747">
                  <c:v>apoptosis </c:v>
                </c:pt>
                <c:pt idx="1748">
                  <c:v>reprobing </c:v>
                </c:pt>
                <c:pt idx="1749">
                  <c:v>minus </c:v>
                </c:pt>
                <c:pt idx="1750">
                  <c:v>lymphocyte </c:v>
                </c:pt>
                <c:pt idx="1751">
                  <c:v>molecules </c:v>
                </c:pt>
                <c:pt idx="1752">
                  <c:v>antigen </c:v>
                </c:pt>
                <c:pt idx="1753">
                  <c:v>carotid </c:v>
                </c:pt>
                <c:pt idx="1754">
                  <c:v>unmask </c:v>
                </c:pt>
                <c:pt idx="1755">
                  <c:v>elute </c:v>
                </c:pt>
                <c:pt idx="1756">
                  <c:v>displacement </c:v>
                </c:pt>
                <c:pt idx="1757">
                  <c:v>amongst </c:v>
                </c:pt>
                <c:pt idx="1758">
                  <c:v>disturb </c:v>
                </c:pt>
                <c:pt idx="1759">
                  <c:v>lipid </c:v>
                </c:pt>
                <c:pt idx="1760">
                  <c:v>slow </c:v>
                </c:pt>
                <c:pt idx="1761">
                  <c:v>boil </c:v>
                </c:pt>
                <c:pt idx="1762">
                  <c:v>irradiate </c:v>
                </c:pt>
                <c:pt idx="1763">
                  <c:v>abundant </c:v>
                </c:pt>
                <c:pt idx="1764">
                  <c:v>coprecipitates </c:v>
                </c:pt>
                <c:pt idx="1765">
                  <c:v>desynapsed </c:v>
                </c:pt>
                <c:pt idx="1766">
                  <c:v>ligands </c:v>
                </c:pt>
                <c:pt idx="1767">
                  <c:v>filter </c:v>
                </c:pt>
                <c:pt idx="1768">
                  <c:v>zinc </c:v>
                </c:pt>
                <c:pt idx="1769">
                  <c:v>outbred </c:v>
                </c:pt>
                <c:pt idx="1770">
                  <c:v>invaginate </c:v>
                </c:pt>
                <c:pt idx="1771">
                  <c:v>triglyceride </c:v>
                </c:pt>
                <c:pt idx="1772">
                  <c:v>brake </c:v>
                </c:pt>
                <c:pt idx="1773">
                  <c:v>cellular </c:v>
                </c:pt>
                <c:pt idx="1774">
                  <c:v>denaturating </c:v>
                </c:pt>
                <c:pt idx="1775">
                  <c:v>intracellular </c:v>
                </c:pt>
                <c:pt idx="1776">
                  <c:v>isozymes </c:v>
                </c:pt>
                <c:pt idx="1777">
                  <c:v>rectify </c:v>
                </c:pt>
                <c:pt idx="1778">
                  <c:v>unconditioned </c:v>
                </c:pt>
                <c:pt idx="1779">
                  <c:v>immature </c:v>
                </c:pt>
                <c:pt idx="1780">
                  <c:v>decouple </c:v>
                </c:pt>
                <c:pt idx="1781">
                  <c:v>etoposide </c:v>
                </c:pt>
                <c:pt idx="1782">
                  <c:v>synchronize </c:v>
                </c:pt>
                <c:pt idx="1783">
                  <c:v>furred </c:v>
                </c:pt>
                <c:pt idx="1784">
                  <c:v>moribund </c:v>
                </c:pt>
                <c:pt idx="1785">
                  <c:v>cassettes </c:v>
                </c:pt>
                <c:pt idx="1786">
                  <c:v>oligo </c:v>
                </c:pt>
                <c:pt idx="1787">
                  <c:v>unesterified </c:v>
                </c:pt>
                <c:pt idx="1788">
                  <c:v>mimic </c:v>
                </c:pt>
                <c:pt idx="1789">
                  <c:v>co-cultured </c:v>
                </c:pt>
                <c:pt idx="1790">
                  <c:v>lineages </c:v>
                </c:pt>
                <c:pt idx="1791">
                  <c:v>alternate </c:v>
                </c:pt>
                <c:pt idx="1792">
                  <c:v>destroy </c:v>
                </c:pt>
                <c:pt idx="1793">
                  <c:v>ignore </c:v>
                </c:pt>
                <c:pt idx="1794">
                  <c:v>import </c:v>
                </c:pt>
                <c:pt idx="1795">
                  <c:v>maximize </c:v>
                </c:pt>
                <c:pt idx="1796">
                  <c:v>databases </c:v>
                </c:pt>
                <c:pt idx="1797">
                  <c:v>agree </c:v>
                </c:pt>
                <c:pt idx="1798">
                  <c:v>burden </c:v>
                </c:pt>
                <c:pt idx="1799">
                  <c:v>intermated </c:v>
                </c:pt>
                <c:pt idx="1800">
                  <c:v>gst-ldzip </c:v>
                </c:pt>
                <c:pt idx="1801">
                  <c:v>tropomyosins </c:v>
                </c:pt>
                <c:pt idx="1802">
                  <c:v>tropicalis </c:v>
                </c:pt>
                <c:pt idx="1803">
                  <c:v>immunise </c:v>
                </c:pt>
                <c:pt idx="1804">
                  <c:v>unsorted </c:v>
                </c:pt>
                <c:pt idx="1805">
                  <c:v>noncoding </c:v>
                </c:pt>
                <c:pt idx="1806">
                  <c:v>glucokinase </c:v>
                </c:pt>
                <c:pt idx="1807">
                  <c:v>afford </c:v>
                </c:pt>
                <c:pt idx="1808">
                  <c:v>breakdown </c:v>
                </c:pt>
                <c:pt idx="1809">
                  <c:v>near </c:v>
                </c:pt>
                <c:pt idx="1810">
                  <c:v>constitute </c:v>
                </c:pt>
                <c:pt idx="1811">
                  <c:v>physarolisin </c:v>
                </c:pt>
                <c:pt idx="1812">
                  <c:v>remember </c:v>
                </c:pt>
                <c:pt idx="1813">
                  <c:v>photograph </c:v>
                </c:pt>
                <c:pt idx="1814">
                  <c:v>maskin </c:v>
                </c:pt>
                <c:pt idx="1815">
                  <c:v>anesthetize </c:v>
                </c:pt>
                <c:pt idx="1816">
                  <c:v>save </c:v>
                </c:pt>
                <c:pt idx="1817">
                  <c:v>automate </c:v>
                </c:pt>
                <c:pt idx="1818">
                  <c:v>swell </c:v>
                </c:pt>
                <c:pt idx="1819">
                  <c:v>oxidize </c:v>
                </c:pt>
                <c:pt idx="1820">
                  <c:v>temper </c:v>
                </c:pt>
                <c:pt idx="1821">
                  <c:v>centrifuge </c:v>
                </c:pt>
                <c:pt idx="1822">
                  <c:v>nucleosomes </c:v>
                </c:pt>
                <c:pt idx="1823">
                  <c:v>laevis </c:v>
                </c:pt>
                <c:pt idx="1824">
                  <c:v>unrewarded </c:v>
                </c:pt>
                <c:pt idx="1825">
                  <c:v>glutamine </c:v>
                </c:pt>
                <c:pt idx="1826">
                  <c:v>tyrosine </c:v>
                </c:pt>
                <c:pt idx="1827">
                  <c:v>pay </c:v>
                </c:pt>
                <c:pt idx="1828">
                  <c:v>introgressed </c:v>
                </c:pt>
                <c:pt idx="1829">
                  <c:v>collaborate </c:v>
                </c:pt>
                <c:pt idx="1830">
                  <c:v>susceptibility </c:v>
                </c:pt>
                <c:pt idx="1831">
                  <c:v>disorient </c:v>
                </c:pt>
                <c:pt idx="1832">
                  <c:v>immerse </c:v>
                </c:pt>
                <c:pt idx="1833">
                  <c:v>grasp </c:v>
                </c:pt>
                <c:pt idx="1834">
                  <c:v>achiasmate </c:v>
                </c:pt>
                <c:pt idx="1835">
                  <c:v>birthdating </c:v>
                </c:pt>
                <c:pt idx="1836">
                  <c:v>colabeled </c:v>
                </c:pt>
                <c:pt idx="1837">
                  <c:v>indicative </c:v>
                </c:pt>
                <c:pt idx="1838">
                  <c:v>redirect </c:v>
                </c:pt>
                <c:pt idx="1839">
                  <c:v>stay </c:v>
                </c:pt>
                <c:pt idx="1840">
                  <c:v>bromid </c:v>
                </c:pt>
                <c:pt idx="1841">
                  <c:v>exchange </c:v>
                </c:pt>
                <c:pt idx="1842">
                  <c:v>filaggrin </c:v>
                </c:pt>
                <c:pt idx="1843">
                  <c:v>leptin </c:v>
                </c:pt>
                <c:pt idx="1844">
                  <c:v>plus </c:v>
                </c:pt>
                <c:pt idx="1845">
                  <c:v>unpredicted </c:v>
                </c:pt>
                <c:pt idx="1846">
                  <c:v>aspects </c:v>
                </c:pt>
                <c:pt idx="1847">
                  <c:v>traverse </c:v>
                </c:pt>
                <c:pt idx="1848">
                  <c:v>tet </c:v>
                </c:pt>
                <c:pt idx="1849">
                  <c:v>externa </c:v>
                </c:pt>
                <c:pt idx="1850">
                  <c:v>blastocysts </c:v>
                </c:pt>
                <c:pt idx="1851">
                  <c:v>cotransfected </c:v>
                </c:pt>
                <c:pt idx="1852">
                  <c:v>fertilise </c:v>
                </c:pt>
                <c:pt idx="1853">
                  <c:v>variegate </c:v>
                </c:pt>
                <c:pt idx="1854">
                  <c:v>downregulating </c:v>
                </c:pt>
                <c:pt idx="1855">
                  <c:v>relay </c:v>
                </c:pt>
                <c:pt idx="1856">
                  <c:v>apolipoproteins </c:v>
                </c:pt>
                <c:pt idx="1857">
                  <c:v>contest </c:v>
                </c:pt>
                <c:pt idx="1858">
                  <c:v>cytoplasm </c:v>
                </c:pt>
                <c:pt idx="1859">
                  <c:v>deform </c:v>
                </c:pt>
                <c:pt idx="1860">
                  <c:v>entire </c:v>
                </c:pt>
                <c:pt idx="1861">
                  <c:v>formate </c:v>
                </c:pt>
                <c:pt idx="1862">
                  <c:v>glutathione </c:v>
                </c:pt>
                <c:pt idx="1863">
                  <c:v>heal </c:v>
                </c:pt>
                <c:pt idx="1864">
                  <c:v>hypertrophy </c:v>
                </c:pt>
                <c:pt idx="1865">
                  <c:v>integrins </c:v>
                </c:pt>
                <c:pt idx="1866">
                  <c:v>mesenchyme </c:v>
                </c:pt>
                <c:pt idx="1867">
                  <c:v>nearby </c:v>
                </c:pt>
                <c:pt idx="1868">
                  <c:v>paralogous </c:v>
                </c:pt>
                <c:pt idx="1869">
                  <c:v>tilt </c:v>
                </c:pt>
                <c:pt idx="1870">
                  <c:v>unbranched </c:v>
                </c:pt>
                <c:pt idx="1871">
                  <c:v>uterus </c:v>
                </c:pt>
                <c:pt idx="1872">
                  <c:v>actin </c:v>
                </c:pt>
                <c:pt idx="1873">
                  <c:v>explanted </c:v>
                </c:pt>
                <c:pt idx="1874">
                  <c:v>survival </c:v>
                </c:pt>
                <c:pt idx="1875">
                  <c:v>uncleared </c:v>
                </c:pt>
                <c:pt idx="1876">
                  <c:v>pathfinding </c:v>
                </c:pt>
                <c:pt idx="1877">
                  <c:v>bromide </c:v>
                </c:pt>
                <c:pt idx="1878">
                  <c:v>sacrifice </c:v>
                </c:pt>
                <c:pt idx="1879">
                  <c:v>expedite </c:v>
                </c:pt>
                <c:pt idx="1880">
                  <c:v>microtubules </c:v>
                </c:pt>
                <c:pt idx="1881">
                  <c:v>wish </c:v>
                </c:pt>
                <c:pt idx="1882">
                  <c:v>attract </c:v>
                </c:pt>
                <c:pt idx="1883">
                  <c:v>hundred </c:v>
                </c:pt>
                <c:pt idx="1884">
                  <c:v>thrombus </c:v>
                </c:pt>
                <c:pt idx="1885">
                  <c:v>interleave </c:v>
                </c:pt>
                <c:pt idx="1886">
                  <c:v>cobalt </c:v>
                </c:pt>
                <c:pt idx="1887">
                  <c:v>culminate </c:v>
                </c:pt>
                <c:pt idx="1888">
                  <c:v>cytochrome </c:v>
                </c:pt>
                <c:pt idx="1889">
                  <c:v>dementia </c:v>
                </c:pt>
                <c:pt idx="1890">
                  <c:v>hindlimbs </c:v>
                </c:pt>
                <c:pt idx="1891">
                  <c:v>limbs </c:v>
                </c:pt>
                <c:pt idx="1892">
                  <c:v>phosphodiesterase </c:v>
                </c:pt>
                <c:pt idx="1893">
                  <c:v>osteoid </c:v>
                </c:pt>
                <c:pt idx="1894">
                  <c:v>permute </c:v>
                </c:pt>
                <c:pt idx="1895">
                  <c:v>brain </c:v>
                </c:pt>
                <c:pt idx="1896">
                  <c:v>minimize </c:v>
                </c:pt>
                <c:pt idx="1897">
                  <c:v>dry </c:v>
                </c:pt>
                <c:pt idx="1898">
                  <c:v>microinjected </c:v>
                </c:pt>
                <c:pt idx="1899">
                  <c:v>equip </c:v>
                </c:pt>
                <c:pt idx="1900">
                  <c:v>horseradish </c:v>
                </c:pt>
                <c:pt idx="1901">
                  <c:v>absorb </c:v>
                </c:pt>
                <c:pt idx="1902">
                  <c:v>scaffold </c:v>
                </c:pt>
                <c:pt idx="1903">
                  <c:v>interphase </c:v>
                </c:pt>
                <c:pt idx="1904">
                  <c:v>amylacetate </c:v>
                </c:pt>
                <c:pt idx="1905">
                  <c:v>acorresponding </c:v>
                </c:pt>
                <c:pt idx="1906">
                  <c:v>constant </c:v>
                </c:pt>
                <c:pt idx="1907">
                  <c:v>immunosorbent </c:v>
                </c:pt>
                <c:pt idx="1908">
                  <c:v>appositioned </c:v>
                </c:pt>
                <c:pt idx="1909">
                  <c:v>deconstruct </c:v>
                </c:pt>
                <c:pt idx="1910">
                  <c:v>lanes </c:v>
                </c:pt>
                <c:pt idx="1911">
                  <c:v>p-cadherin </c:v>
                </c:pt>
                <c:pt idx="1912">
                  <c:v>synaptophysin </c:v>
                </c:pt>
                <c:pt idx="1913">
                  <c:v>protease </c:v>
                </c:pt>
                <c:pt idx="1914">
                  <c:v>down-regulate </c:v>
                </c:pt>
                <c:pt idx="1915">
                  <c:v>inspire </c:v>
                </c:pt>
                <c:pt idx="1916">
                  <c:v>upregulate </c:v>
                </c:pt>
                <c:pt idx="1917">
                  <c:v>rub </c:v>
                </c:pt>
                <c:pt idx="1918">
                  <c:v>injure </c:v>
                </c:pt>
                <c:pt idx="1919">
                  <c:v>mismatch </c:v>
                </c:pt>
                <c:pt idx="1920">
                  <c:v>virus </c:v>
                </c:pt>
                <c:pt idx="1921">
                  <c:v>checkpoint </c:v>
                </c:pt>
                <c:pt idx="1922">
                  <c:v>chimeras </c:v>
                </c:pt>
                <c:pt idx="1923">
                  <c:v>hydronephrosis </c:v>
                </c:pt>
                <c:pt idx="1924">
                  <c:v>ileus </c:v>
                </c:pt>
                <c:pt idx="1925">
                  <c:v>motifs </c:v>
                </c:pt>
                <c:pt idx="1926">
                  <c:v>neglect </c:v>
                </c:pt>
                <c:pt idx="1927">
                  <c:v>nucleotide </c:v>
                </c:pt>
                <c:pt idx="1928">
                  <c:v>phosphate </c:v>
                </c:pt>
                <c:pt idx="1929">
                  <c:v>prone </c:v>
                </c:pt>
                <c:pt idx="1930">
                  <c:v>recombination </c:v>
                </c:pt>
                <c:pt idx="1931">
                  <c:v>relevant </c:v>
                </c:pt>
                <c:pt idx="1932">
                  <c:v>spite </c:v>
                </c:pt>
                <c:pt idx="1933">
                  <c:v>stroke </c:v>
                </c:pt>
                <c:pt idx="1934">
                  <c:v>unveil </c:v>
                </c:pt>
                <c:pt idx="1935">
                  <c:v>acidify </c:v>
                </c:pt>
                <c:pt idx="1936">
                  <c:v>adulterate </c:v>
                </c:pt>
                <c:pt idx="1937">
                  <c:v>cartoid </c:v>
                </c:pt>
                <c:pt idx="1938">
                  <c:v>encourage </c:v>
                </c:pt>
                <c:pt idx="1939">
                  <c:v>equilibrate </c:v>
                </c:pt>
                <c:pt idx="1940">
                  <c:v>gavaged </c:v>
                </c:pt>
                <c:pt idx="1941">
                  <c:v>green </c:v>
                </c:pt>
                <c:pt idx="1942">
                  <c:v>mutagenized </c:v>
                </c:pt>
                <c:pt idx="1943">
                  <c:v>negate </c:v>
                </c:pt>
                <c:pt idx="1944">
                  <c:v>stereotype </c:v>
                </c:pt>
                <c:pt idx="1945">
                  <c:v>zero </c:v>
                </c:pt>
                <c:pt idx="1946">
                  <c:v>e-cadherin </c:v>
                </c:pt>
                <c:pt idx="1947">
                  <c:v>methylate </c:v>
                </c:pt>
                <c:pt idx="1948">
                  <c:v>misroute </c:v>
                </c:pt>
                <c:pt idx="1949">
                  <c:v>sum </c:v>
                </c:pt>
                <c:pt idx="1950">
                  <c:v>sorcin </c:v>
                </c:pt>
                <c:pt idx="1951">
                  <c:v>reward </c:v>
                </c:pt>
                <c:pt idx="1952">
                  <c:v>chaperone </c:v>
                </c:pt>
                <c:pt idx="1953">
                  <c:v>progeroid </c:v>
                </c:pt>
                <c:pt idx="1954">
                  <c:v>underestimate </c:v>
                </c:pt>
                <c:pt idx="1955">
                  <c:v>second </c:v>
                </c:pt>
                <c:pt idx="1956">
                  <c:v>fluorescent </c:v>
                </c:pt>
                <c:pt idx="1957">
                  <c:v>turbinates </c:v>
                </c:pt>
                <c:pt idx="1958">
                  <c:v>proprioceptive </c:v>
                </c:pt>
                <c:pt idx="1959">
                  <c:v>ascend </c:v>
                </c:pt>
                <c:pt idx="1960">
                  <c:v>asynapsed </c:v>
                </c:pt>
                <c:pt idx="1961">
                  <c:v>rinse </c:v>
                </c:pt>
                <c:pt idx="1962">
                  <c:v>linearise </c:v>
                </c:pt>
                <c:pt idx="1963">
                  <c:v>double </c:v>
                </c:pt>
                <c:pt idx="1964">
                  <c:v>unscented </c:v>
                </c:pt>
                <c:pt idx="1965">
                  <c:v>peptide </c:v>
                </c:pt>
                <c:pt idx="1966">
                  <c:v>appeal </c:v>
                </c:pt>
                <c:pt idx="1967">
                  <c:v>bone </c:v>
                </c:pt>
                <c:pt idx="1968">
                  <c:v>claim </c:v>
                </c:pt>
                <c:pt idx="1969">
                  <c:v>compress </c:v>
                </c:pt>
                <c:pt idx="1970">
                  <c:v>convolute </c:v>
                </c:pt>
                <c:pt idx="1971">
                  <c:v>cord </c:v>
                </c:pt>
                <c:pt idx="1972">
                  <c:v>destruct </c:v>
                </c:pt>
                <c:pt idx="1973">
                  <c:v>detach </c:v>
                </c:pt>
                <c:pt idx="1974">
                  <c:v>discoid </c:v>
                </c:pt>
                <c:pt idx="1975">
                  <c:v>intersect </c:v>
                </c:pt>
                <c:pt idx="1976">
                  <c:v>lysate </c:v>
                </c:pt>
                <c:pt idx="1977">
                  <c:v>multinucleated </c:v>
                </c:pt>
                <c:pt idx="1978">
                  <c:v>palate </c:v>
                </c:pt>
                <c:pt idx="1979">
                  <c:v>photomicrographs </c:v>
                </c:pt>
                <c:pt idx="1980">
                  <c:v>preloaded </c:v>
                </c:pt>
                <c:pt idx="1981">
                  <c:v>row </c:v>
                </c:pt>
                <c:pt idx="1982">
                  <c:v>spin </c:v>
                </c:pt>
                <c:pt idx="1983">
                  <c:v>stomatin </c:v>
                </c:pt>
                <c:pt idx="1984">
                  <c:v>sulcus </c:v>
                </c:pt>
                <c:pt idx="1985">
                  <c:v>surface </c:v>
                </c:pt>
                <c:pt idx="1986">
                  <c:v>wherein </c:v>
                </c:pt>
                <c:pt idx="1987">
                  <c:v>microvacuolated </c:v>
                </c:pt>
                <c:pt idx="1988">
                  <c:v>pyramidalis </c:v>
                </c:pt>
                <c:pt idx="1989">
                  <c:v>myosin </c:v>
                </c:pt>
                <c:pt idx="1990">
                  <c:v>whole </c:v>
                </c:pt>
                <c:pt idx="1991">
                  <c:v>juxtapose </c:v>
                </c:pt>
                <c:pt idx="1992">
                  <c:v>buffer </c:v>
                </c:pt>
                <c:pt idx="1993">
                  <c:v>ortholog </c:v>
                </c:pt>
                <c:pt idx="1994">
                  <c:v>cure </c:v>
                </c:pt>
                <c:pt idx="1995">
                  <c:v>pachynema </c:v>
                </c:pt>
                <c:pt idx="1996">
                  <c:v>puromycin </c:v>
                </c:pt>
                <c:pt idx="1997">
                  <c:v>put </c:v>
                </c:pt>
                <c:pt idx="1998">
                  <c:v>reorganize </c:v>
                </c:pt>
                <c:pt idx="1999">
                  <c:v>rhodopsin </c:v>
                </c:pt>
                <c:pt idx="2000">
                  <c:v>subpathways </c:v>
                </c:pt>
                <c:pt idx="2001">
                  <c:v>outgrow </c:v>
                </c:pt>
                <c:pt idx="2002">
                  <c:v>trypsinized </c:v>
                </c:pt>
                <c:pt idx="2003">
                  <c:v>endoglycosidase </c:v>
                </c:pt>
                <c:pt idx="2004">
                  <c:v>preadsorbed </c:v>
                </c:pt>
                <c:pt idx="2005">
                  <c:v>mon </c:v>
                </c:pt>
                <c:pt idx="2006">
                  <c:v>tree </c:v>
                </c:pt>
                <c:pt idx="2007">
                  <c:v>trim </c:v>
                </c:pt>
                <c:pt idx="2008">
                  <c:v>streptavidin </c:v>
                </c:pt>
                <c:pt idx="2009">
                  <c:v>dark </c:v>
                </c:pt>
                <c:pt idx="2010">
                  <c:v>divert </c:v>
                </c:pt>
                <c:pt idx="2011">
                  <c:v>exsanguinated </c:v>
                </c:pt>
                <c:pt idx="2012">
                  <c:v>minutes </c:v>
                </c:pt>
                <c:pt idx="2013">
                  <c:v>occlude </c:v>
                </c:pt>
                <c:pt idx="2014">
                  <c:v>skin </c:v>
                </c:pt>
                <c:pt idx="2015">
                  <c:v>distend </c:v>
                </c:pt>
                <c:pt idx="2016">
                  <c:v>sheep </c:v>
                </c:pt>
                <c:pt idx="2017">
                  <c:v>abut </c:v>
                </c:pt>
                <c:pt idx="2018">
                  <c:v>acteylated </c:v>
                </c:pt>
                <c:pt idx="2019">
                  <c:v>biflorus </c:v>
                </c:pt>
                <c:pt idx="2020">
                  <c:v>calreticulin </c:v>
                </c:pt>
                <c:pt idx="2021">
                  <c:v>chondrocytes </c:v>
                </c:pt>
                <c:pt idx="2022">
                  <c:v>cloud </c:v>
                </c:pt>
                <c:pt idx="2023">
                  <c:v>colour </c:v>
                </c:pt>
                <c:pt idx="2024">
                  <c:v>en </c:v>
                </c:pt>
                <c:pt idx="2025">
                  <c:v>male </c:v>
                </c:pt>
                <c:pt idx="2026">
                  <c:v>astrocytes </c:v>
                </c:pt>
                <c:pt idx="2027">
                  <c:v>calpain </c:v>
                </c:pt>
                <c:pt idx="2028">
                  <c:v>chondrogenesis </c:v>
                </c:pt>
                <c:pt idx="2029">
                  <c:v>colabeling </c:v>
                </c:pt>
                <c:pt idx="2030">
                  <c:v>cristae </c:v>
                </c:pt>
                <c:pt idx="2031">
                  <c:v>disaggregated </c:v>
                </c:pt>
                <c:pt idx="2032">
                  <c:v>hyperplasia </c:v>
                </c:pt>
                <c:pt idx="2033">
                  <c:v>lumen </c:v>
                </c:pt>
                <c:pt idx="2034">
                  <c:v>morphogenesis </c:v>
                </c:pt>
                <c:pt idx="2035">
                  <c:v>overlay </c:v>
                </c:pt>
                <c:pt idx="2036">
                  <c:v>sensory </c:v>
                </c:pt>
                <c:pt idx="2037">
                  <c:v>spindles </c:v>
                </c:pt>
                <c:pt idx="2038">
                  <c:v>summarise </c:v>
                </c:pt>
                <c:pt idx="2039">
                  <c:v>arginine </c:v>
                </c:pt>
                <c:pt idx="2040">
                  <c:v>text </c:v>
                </c:pt>
                <c:pt idx="2041">
                  <c:v>up-regulate </c:v>
                </c:pt>
                <c:pt idx="2042">
                  <c:v>adipose </c:v>
                </c:pt>
                <c:pt idx="2043">
                  <c:v>anticoagulated </c:v>
                </c:pt>
                <c:pt idx="2044">
                  <c:v>decapitate </c:v>
                </c:pt>
                <c:pt idx="2045">
                  <c:v>emit </c:v>
                </c:pt>
                <c:pt idx="2046">
                  <c:v>fetus </c:v>
                </c:pt>
                <c:pt idx="2047">
                  <c:v>hyperabsorb </c:v>
                </c:pt>
                <c:pt idx="2048">
                  <c:v>melanosome </c:v>
                </c:pt>
                <c:pt idx="2049">
                  <c:v>oven </c:v>
                </c:pt>
                <c:pt idx="2050">
                  <c:v>pump </c:v>
                </c:pt>
                <c:pt idx="2051">
                  <c:v>transferrin </c:v>
                </c:pt>
                <c:pt idx="2052">
                  <c:v>quench </c:v>
                </c:pt>
                <c:pt idx="2053">
                  <c:v>vertebrates </c:v>
                </c:pt>
                <c:pt idx="2054">
                  <c:v>coexpress </c:v>
                </c:pt>
                <c:pt idx="2055">
                  <c:v>antitragus </c:v>
                </c:pt>
                <c:pt idx="2056">
                  <c:v>exhaust </c:v>
                </c:pt>
                <c:pt idx="2057">
                  <c:v>fracture </c:v>
                </c:pt>
                <c:pt idx="2058">
                  <c:v>graft </c:v>
                </c:pt>
                <c:pt idx="2059">
                  <c:v>manage </c:v>
                </c:pt>
                <c:pt idx="2060">
                  <c:v>picture </c:v>
                </c:pt>
                <c:pt idx="2061">
                  <c:v>pin </c:v>
                </c:pt>
                <c:pt idx="2062">
                  <c:v>supervise </c:v>
                </c:pt>
                <c:pt idx="2063">
                  <c:v>unlearn </c:v>
                </c:pt>
                <c:pt idx="2064">
                  <c:v>vestibular </c:v>
                </c:pt>
                <c:pt idx="2065">
                  <c:v>wear </c:v>
                </c:pt>
                <c:pt idx="2066">
                  <c:v>witness </c:v>
                </c:pt>
                <c:pt idx="2067">
                  <c:v>coverslipped </c:v>
                </c:pt>
                <c:pt idx="2068">
                  <c:v>goblet </c:v>
                </c:pt>
                <c:pt idx="2069">
                  <c:v>parse </c:v>
                </c:pt>
                <c:pt idx="2070">
                  <c:v>query </c:v>
                </c:pt>
                <c:pt idx="2071">
                  <c:v>seal </c:v>
                </c:pt>
                <c:pt idx="2072">
                  <c:v>unmapped </c:v>
                </c:pt>
                <c:pt idx="2073">
                  <c:v>unselected </c:v>
                </c:pt>
                <c:pt idx="2074">
                  <c:v>assessment </c:v>
                </c:pt>
                <c:pt idx="2075">
                  <c:v>chelate </c:v>
                </c:pt>
                <c:pt idx="2076">
                  <c:v>dialyze </c:v>
                </c:pt>
                <c:pt idx="2077">
                  <c:v>discard </c:v>
                </c:pt>
                <c:pt idx="2078">
                  <c:v>download </c:v>
                </c:pt>
                <c:pt idx="2079">
                  <c:v>duplex </c:v>
                </c:pt>
                <c:pt idx="2080">
                  <c:v>eviscerate </c:v>
                </c:pt>
                <c:pt idx="2081">
                  <c:v>insure </c:v>
                </c:pt>
                <c:pt idx="2082">
                  <c:v>mr-s </c:v>
                </c:pt>
                <c:pt idx="2083">
                  <c:v>myoglobinuria </c:v>
                </c:pt>
                <c:pt idx="2084">
                  <c:v>negative </c:v>
                </c:pt>
                <c:pt idx="2085">
                  <c:v>outside </c:v>
                </c:pt>
                <c:pt idx="2086">
                  <c:v>partition </c:v>
                </c:pt>
                <c:pt idx="2087">
                  <c:v>purfied </c:v>
                </c:pt>
                <c:pt idx="2088">
                  <c:v>resort </c:v>
                </c:pt>
                <c:pt idx="2089">
                  <c:v>subtract </c:v>
                </c:pt>
                <c:pt idx="2090">
                  <c:v>thaw </c:v>
                </c:pt>
                <c:pt idx="2091">
                  <c:v>unsheared </c:v>
                </c:pt>
                <c:pt idx="2092">
                  <c:v>angle </c:v>
                </c:pt>
                <c:pt idx="2093">
                  <c:v>bloat </c:v>
                </c:pt>
                <c:pt idx="2094">
                  <c:v>clamp </c:v>
                </c:pt>
                <c:pt idx="2095">
                  <c:v>clump </c:v>
                </c:pt>
                <c:pt idx="2096">
                  <c:v>compile </c:v>
                </c:pt>
                <c:pt idx="2097">
                  <c:v>compliment </c:v>
                </c:pt>
                <c:pt idx="2098">
                  <c:v>hematopoiesis </c:v>
                </c:pt>
                <c:pt idx="2099">
                  <c:v>knockouts </c:v>
                </c:pt>
                <c:pt idx="2100">
                  <c:v>manufacture </c:v>
                </c:pt>
                <c:pt idx="2101">
                  <c:v>microdissected </c:v>
                </c:pt>
                <c:pt idx="2102">
                  <c:v>nonstained </c:v>
                </c:pt>
                <c:pt idx="2103">
                  <c:v>orient </c:v>
                </c:pt>
                <c:pt idx="2104">
                  <c:v>pave </c:v>
                </c:pt>
                <c:pt idx="2105">
                  <c:v>percent </c:v>
                </c:pt>
                <c:pt idx="2106">
                  <c:v>subtle </c:v>
                </c:pt>
                <c:pt idx="2107">
                  <c:v>transpose </c:v>
                </c:pt>
                <c:pt idx="2108">
                  <c:v>underdevelopment </c:v>
                </c:pt>
                <c:pt idx="2109">
                  <c:v>eosin </c:v>
                </c:pt>
                <c:pt idx="2110">
                  <c:v>nigroviridis </c:v>
                </c:pt>
                <c:pt idx="2111">
                  <c:v>cerevisiae </c:v>
                </c:pt>
                <c:pt idx="2112">
                  <c:v>acids </c:v>
                </c:pt>
                <c:pt idx="2113">
                  <c:v>cope </c:v>
                </c:pt>
                <c:pt idx="2114">
                  <c:v>anaesthetize </c:v>
                </c:pt>
                <c:pt idx="2115">
                  <c:v>methyltransferases </c:v>
                </c:pt>
                <c:pt idx="2116">
                  <c:v>lick </c:v>
                </c:pt>
                <c:pt idx="2117">
                  <c:v>acute </c:v>
                </c:pt>
                <c:pt idx="2118">
                  <c:v>antibodes </c:v>
                </c:pt>
                <c:pt idx="2119">
                  <c:v>archive </c:v>
                </c:pt>
                <c:pt idx="2120">
                  <c:v>ascribe </c:v>
                </c:pt>
                <c:pt idx="2121">
                  <c:v>ataxia </c:v>
                </c:pt>
                <c:pt idx="2122">
                  <c:v>award </c:v>
                </c:pt>
                <c:pt idx="2123">
                  <c:v>bovine </c:v>
                </c:pt>
                <c:pt idx="2124">
                  <c:v>bracket </c:v>
                </c:pt>
                <c:pt idx="2125">
                  <c:v>brightfield </c:v>
                </c:pt>
                <c:pt idx="2126">
                  <c:v>case </c:v>
                </c:pt>
                <c:pt idx="2127">
                  <c:v>cholesterol </c:v>
                </c:pt>
                <c:pt idx="2128">
                  <c:v>clip </c:v>
                </c:pt>
                <c:pt idx="2129">
                  <c:v>conceptualize </c:v>
                </c:pt>
                <c:pt idx="2130">
                  <c:v>constrain </c:v>
                </c:pt>
                <c:pt idx="2131">
                  <c:v>corticosteroids </c:v>
                </c:pt>
                <c:pt idx="2132">
                  <c:v>deem </c:v>
                </c:pt>
                <c:pt idx="2133">
                  <c:v>disable </c:v>
                </c:pt>
                <c:pt idx="2134">
                  <c:v>embryo </c:v>
                </c:pt>
                <c:pt idx="2135">
                  <c:v>entail </c:v>
                </c:pt>
                <c:pt idx="2136">
                  <c:v>enumerate </c:v>
                </c:pt>
                <c:pt idx="2137">
                  <c:v>equate </c:v>
                </c:pt>
                <c:pt idx="2138">
                  <c:v>execute </c:v>
                </c:pt>
                <c:pt idx="2139">
                  <c:v>expire </c:v>
                </c:pt>
                <c:pt idx="2140">
                  <c:v>f </c:v>
                </c:pt>
                <c:pt idx="2141">
                  <c:v>fish </c:v>
                </c:pt>
                <c:pt idx="2142">
                  <c:v>gasp </c:v>
                </c:pt>
                <c:pt idx="2143">
                  <c:v>grit </c:v>
                </c:pt>
                <c:pt idx="2144">
                  <c:v>guard </c:v>
                </c:pt>
                <c:pt idx="2145">
                  <c:v>h </c:v>
                </c:pt>
                <c:pt idx="2146">
                  <c:v>hplap </c:v>
                </c:pt>
                <c:pt idx="2147">
                  <c:v>hypernatremia </c:v>
                </c:pt>
                <c:pt idx="2148">
                  <c:v>hypovolemia </c:v>
                </c:pt>
                <c:pt idx="2149">
                  <c:v>incur </c:v>
                </c:pt>
                <c:pt idx="2150">
                  <c:v>intestines </c:v>
                </c:pt>
                <c:pt idx="2151">
                  <c:v>level </c:v>
                </c:pt>
                <c:pt idx="2152">
                  <c:v>mispatterning </c:v>
                </c:pt>
                <c:pt idx="2153">
                  <c:v>necessitate </c:v>
                </c:pt>
                <c:pt idx="2154">
                  <c:v>polymerases </c:v>
                </c:pt>
                <c:pt idx="2155">
                  <c:v>primer </c:v>
                </c:pt>
                <c:pt idx="2156">
                  <c:v>print </c:v>
                </c:pt>
                <c:pt idx="2157">
                  <c:v>pseudogenes </c:v>
                </c:pt>
                <c:pt idx="2158">
                  <c:v>quantitative </c:v>
                </c:pt>
                <c:pt idx="2159">
                  <c:v>radioactive </c:v>
                </c:pt>
                <c:pt idx="2160">
                  <c:v>recurrent </c:v>
                </c:pt>
                <c:pt idx="2161">
                  <c:v>relearn </c:v>
                </c:pt>
                <c:pt idx="2162">
                  <c:v>repetitive </c:v>
                </c:pt>
                <c:pt idx="2163">
                  <c:v>ride </c:v>
                </c:pt>
                <c:pt idx="2164">
                  <c:v>seizure </c:v>
                </c:pt>
                <c:pt idx="2165">
                  <c:v>species </c:v>
                </c:pt>
                <c:pt idx="2166">
                  <c:v>stillborns </c:v>
                </c:pt>
                <c:pt idx="2167">
                  <c:v>stride </c:v>
                </c:pt>
                <c:pt idx="2168">
                  <c:v>subserve </c:v>
                </c:pt>
                <c:pt idx="2169">
                  <c:v>synapses </c:v>
                </c:pt>
                <c:pt idx="2170">
                  <c:v>task </c:v>
                </c:pt>
                <c:pt idx="2171">
                  <c:v>transactivates </c:v>
                </c:pt>
                <c:pt idx="2172">
                  <c:v>transgenes </c:v>
                </c:pt>
                <c:pt idx="2173">
                  <c:v>vasopressin </c:v>
                </c:pt>
                <c:pt idx="2174">
                  <c:v>weave </c:v>
                </c:pt>
                <c:pt idx="2175">
                  <c:v>xt </c:v>
                </c:pt>
                <c:pt idx="2176">
                  <c:v>conflict </c:v>
                </c:pt>
                <c:pt idx="2177">
                  <c:v>excessive </c:v>
                </c:pt>
                <c:pt idx="2178">
                  <c:v>fissure </c:v>
                </c:pt>
                <c:pt idx="2179">
                  <c:v>fluid </c:v>
                </c:pt>
                <c:pt idx="2180">
                  <c:v>osteoclast </c:v>
                </c:pt>
                <c:pt idx="2181">
                  <c:v>regress </c:v>
                </c:pt>
                <c:pt idx="2182">
                  <c:v>neutralize </c:v>
                </c:pt>
                <c:pt idx="2183">
                  <c:v>filament </c:v>
                </c:pt>
                <c:pt idx="2184">
                  <c:v>glutamate </c:v>
                </c:pt>
                <c:pt idx="2185">
                  <c:v>oscillate </c:v>
                </c:pt>
                <c:pt idx="2186">
                  <c:v>transgene </c:v>
                </c:pt>
                <c:pt idx="2187">
                  <c:v>float </c:v>
                </c:pt>
                <c:pt idx="2188">
                  <c:v>harden </c:v>
                </c:pt>
                <c:pt idx="2189">
                  <c:v>crystallize </c:v>
                </c:pt>
                <c:pt idx="2190">
                  <c:v>cyclin </c:v>
                </c:pt>
                <c:pt idx="2191">
                  <c:v>habituate </c:v>
                </c:pt>
                <c:pt idx="2192">
                  <c:v>kinesin </c:v>
                </c:pt>
                <c:pt idx="2193">
                  <c:v>methylenetetrahydrofalate </c:v>
                </c:pt>
                <c:pt idx="2194">
                  <c:v>tetraploid </c:v>
                </c:pt>
                <c:pt idx="2195">
                  <c:v>laboratories </c:v>
                </c:pt>
                <c:pt idx="2196">
                  <c:v>ventrum </c:v>
                </c:pt>
                <c:pt idx="2197">
                  <c:v>] </c:v>
                </c:pt>
                <c:pt idx="2198">
                  <c:v>arrowhead </c:v>
                </c:pt>
                <c:pt idx="2199">
                  <c:v>colocalizing </c:v>
                </c:pt>
                <c:pt idx="2200">
                  <c:v>daunt </c:v>
                </c:pt>
                <c:pt idx="2201">
                  <c:v>delimit </c:v>
                </c:pt>
                <c:pt idx="2202">
                  <c:v>distant </c:v>
                </c:pt>
                <c:pt idx="2203">
                  <c:v>dog </c:v>
                </c:pt>
                <c:pt idx="2204">
                  <c:v>drain </c:v>
                </c:pt>
                <c:pt idx="2205">
                  <c:v>engulfment </c:v>
                </c:pt>
                <c:pt idx="2206">
                  <c:v>enlighten </c:v>
                </c:pt>
                <c:pt idx="2207">
                  <c:v>erupt </c:v>
                </c:pt>
                <c:pt idx="2208">
                  <c:v>evident </c:v>
                </c:pt>
                <c:pt idx="2209">
                  <c:v>fine-map </c:v>
                </c:pt>
                <c:pt idx="2210">
                  <c:v>flag </c:v>
                </c:pt>
                <c:pt idx="2211">
                  <c:v>gel </c:v>
                </c:pt>
                <c:pt idx="2212">
                  <c:v>hinder </c:v>
                </c:pt>
                <c:pt idx="2213">
                  <c:v>hormones </c:v>
                </c:pt>
                <c:pt idx="2214">
                  <c:v>impinge </c:v>
                </c:pt>
                <c:pt idx="2215">
                  <c:v>incorrect </c:v>
                </c:pt>
                <c:pt idx="2216">
                  <c:v>kindred </c:v>
                </c:pt>
                <c:pt idx="2217">
                  <c:v>license </c:v>
                </c:pt>
                <c:pt idx="2218">
                  <c:v>m </c:v>
                </c:pt>
                <c:pt idx="2219">
                  <c:v>mixedbred </c:v>
                </c:pt>
                <c:pt idx="2220">
                  <c:v>molecular </c:v>
                </c:pt>
                <c:pt idx="2221">
                  <c:v>myelin </c:v>
                </c:pt>
                <c:pt idx="2222">
                  <c:v>nod </c:v>
                </c:pt>
                <c:pt idx="2223">
                  <c:v>perpetuate </c:v>
                </c:pt>
                <c:pt idx="2224">
                  <c:v>phred </c:v>
                </c:pt>
                <c:pt idx="2225">
                  <c:v>pufferfish </c:v>
                </c:pt>
                <c:pt idx="2226">
                  <c:v>radiate </c:v>
                </c:pt>
                <c:pt idx="2227">
                  <c:v>ranbp2 </c:v>
                </c:pt>
                <c:pt idx="2228">
                  <c:v>randomize </c:v>
                </c:pt>
                <c:pt idx="2229">
                  <c:v>reanalyzed </c:v>
                </c:pt>
                <c:pt idx="2230">
                  <c:v>recombinant </c:v>
                </c:pt>
                <c:pt idx="2231">
                  <c:v>reject </c:v>
                </c:pt>
                <c:pt idx="2232">
                  <c:v>scramble </c:v>
                </c:pt>
                <c:pt idx="2233">
                  <c:v>sitosterolemia </c:v>
                </c:pt>
                <c:pt idx="2234">
                  <c:v>specific </c:v>
                </c:pt>
                <c:pt idx="2235">
                  <c:v>stage </c:v>
                </c:pt>
                <c:pt idx="2236">
                  <c:v>suit </c:v>
                </c:pt>
                <c:pt idx="2237">
                  <c:v>tabulate </c:v>
                </c:pt>
                <c:pt idx="2238">
                  <c:v>undulate </c:v>
                </c:pt>
                <c:pt idx="2239">
                  <c:v>wrinkle </c:v>
                </c:pt>
                <c:pt idx="2240">
                  <c:v>zygotes </c:v>
                </c:pt>
                <c:pt idx="2241">
                  <c:v>curated </c:v>
                </c:pt>
                <c:pt idx="2242">
                  <c:v>kb </c:v>
                </c:pt>
                <c:pt idx="2243">
                  <c:v>positives </c:v>
                </c:pt>
                <c:pt idx="2244">
                  <c:v>prim </c:v>
                </c:pt>
                <c:pt idx="2245">
                  <c:v>rehybridized </c:v>
                </c:pt>
                <c:pt idx="2246">
                  <c:v>vs </c:v>
                </c:pt>
                <c:pt idx="2247">
                  <c:v>homozygote </c:v>
                </c:pt>
                <c:pt idx="2248">
                  <c:v>nucleotides </c:v>
                </c:pt>
                <c:pt idx="2249">
                  <c:v>bury </c:v>
                </c:pt>
                <c:pt idx="2250">
                  <c:v>infuse </c:v>
                </c:pt>
                <c:pt idx="2251">
                  <c:v>inconsistent </c:v>
                </c:pt>
                <c:pt idx="2252">
                  <c:v>transpire </c:v>
                </c:pt>
                <c:pt idx="2253">
                  <c:v>prewarmed </c:v>
                </c:pt>
                <c:pt idx="2254">
                  <c:v>revert </c:v>
                </c:pt>
                <c:pt idx="2255">
                  <c:v>alanine </c:v>
                </c:pt>
                <c:pt idx="2256">
                  <c:v>vortexed </c:v>
                </c:pt>
                <c:pt idx="2257">
                  <c:v>swim </c:v>
                </c:pt>
                <c:pt idx="2258">
                  <c:v>solubilized </c:v>
                </c:pt>
                <c:pt idx="2259">
                  <c:v>immunoassay </c:v>
                </c:pt>
                <c:pt idx="2260">
                  <c:v>approve </c:v>
                </c:pt>
                <c:pt idx="2261">
                  <c:v>deparaffinized </c:v>
                </c:pt>
                <c:pt idx="2262">
                  <c:v>goat </c:v>
                </c:pt>
                <c:pt idx="2263">
                  <c:v>precleared </c:v>
                </c:pt>
                <c:pt idx="2264">
                  <c:v>raft </c:v>
                </c:pt>
                <c:pt idx="2265">
                  <c:v>tau </c:v>
                </c:pt>
                <c:pt idx="2266">
                  <c:v>monocytes </c:v>
                </c:pt>
                <c:pt idx="2267">
                  <c:v>rehydrated </c:v>
                </c:pt>
                <c:pt idx="2268">
                  <c:v>androgen </c:v>
                </c:pt>
                <c:pt idx="2269">
                  <c:v>worsen </c:v>
                </c:pt>
                <c:pt idx="2270">
                  <c:v>autoclave </c:v>
                </c:pt>
                <c:pt idx="2271">
                  <c:v>deprive </c:v>
                </c:pt>
                <c:pt idx="2272">
                  <c:v>orthologs </c:v>
                </c:pt>
                <c:pt idx="2273">
                  <c:v>sexual </c:v>
                </c:pt>
                <c:pt idx="2274">
                  <c:v>sterilize </c:v>
                </c:pt>
                <c:pt idx="2275">
                  <c:v>stimulusx </c:v>
                </c:pt>
                <c:pt idx="2276">
                  <c:v>decalcify </c:v>
                </c:pt>
                <c:pt idx="2277">
                  <c:v>anti-mouse </c:v>
                </c:pt>
                <c:pt idx="2278">
                  <c:v>losses </c:v>
                </c:pt>
                <c:pt idx="2279">
                  <c:v>thrombin </c:v>
                </c:pt>
                <c:pt idx="2280">
                  <c:v>val190 </c:v>
                </c:pt>
                <c:pt idx="2281">
                  <c:v>excrete </c:v>
                </c:pt>
                <c:pt idx="2282">
                  <c:v>climb </c:v>
                </c:pt>
                <c:pt idx="2283">
                  <c:v>postfixed </c:v>
                </c:pt>
                <c:pt idx="2284">
                  <c:v>+/+ </c:v>
                </c:pt>
                <c:pt idx="2285">
                  <c:v>absent </c:v>
                </c:pt>
                <c:pt idx="2286">
                  <c:v>cathepsin </c:v>
                </c:pt>
                <c:pt idx="2287">
                  <c:v>fetal </c:v>
                </c:pt>
                <c:pt idx="2288">
                  <c:v>follicles </c:v>
                </c:pt>
                <c:pt idx="2289">
                  <c:v>furrow </c:v>
                </c:pt>
                <c:pt idx="2290">
                  <c:v>immunostanining </c:v>
                </c:pt>
                <c:pt idx="2291">
                  <c:v>intermingle </c:v>
                </c:pt>
                <c:pt idx="2292">
                  <c:v>objectives </c:v>
                </c:pt>
                <c:pt idx="2293">
                  <c:v>proteinase </c:v>
                </c:pt>
                <c:pt idx="2294">
                  <c:v>quantitate </c:v>
                </c:pt>
                <c:pt idx="2295">
                  <c:v>sonicated </c:v>
                </c:pt>
                <c:pt idx="2296">
                  <c:v>stall </c:v>
                </c:pt>
                <c:pt idx="2297">
                  <c:v>taste </c:v>
                </c:pt>
                <c:pt idx="2298">
                  <c:v>vesiculate </c:v>
                </c:pt>
                <c:pt idx="2299">
                  <c:v>fetuses </c:v>
                </c:pt>
                <c:pt idx="2300">
                  <c:v>cool </c:v>
                </c:pt>
                <c:pt idx="2301">
                  <c:v>extrapolate </c:v>
                </c:pt>
                <c:pt idx="2302">
                  <c:v>dehydrate </c:v>
                </c:pt>
                <c:pt idx="2303">
                  <c:v>acrylamide </c:v>
                </c:pt>
                <c:pt idx="2304">
                  <c:v>apparatus </c:v>
                </c:pt>
                <c:pt idx="2305">
                  <c:v>self-anneal </c:v>
                </c:pt>
                <c:pt idx="2306">
                  <c:v>shuttle </c:v>
                </c:pt>
                <c:pt idx="2307">
                  <c:v>smooth </c:v>
                </c:pt>
                <c:pt idx="2308">
                  <c:v>tether </c:v>
                </c:pt>
                <c:pt idx="2309">
                  <c:v>unmagnified </c:v>
                </c:pt>
                <c:pt idx="2310">
                  <c:v>os </c:v>
                </c:pt>
                <c:pt idx="2311">
                  <c:v>aerate </c:v>
                </c:pt>
                <c:pt idx="2312">
                  <c:v>amplitude </c:v>
                </c:pt>
                <c:pt idx="2313">
                  <c:v>caveoli </c:v>
                </c:pt>
                <c:pt idx="2314">
                  <c:v>cube </c:v>
                </c:pt>
                <c:pt idx="2315">
                  <c:v>deparafinized </c:v>
                </c:pt>
                <c:pt idx="2316">
                  <c:v>derivatized </c:v>
                </c:pt>
                <c:pt idx="2317">
                  <c:v>electroblotting </c:v>
                </c:pt>
                <c:pt idx="2318">
                  <c:v>electrotransferred </c:v>
                </c:pt>
                <c:pt idx="2319">
                  <c:v>evaporate </c:v>
                </c:pt>
                <c:pt idx="2320">
                  <c:v>film </c:v>
                </c:pt>
                <c:pt idx="2321">
                  <c:v>finish </c:v>
                </c:pt>
                <c:pt idx="2322">
                  <c:v>hyperpigmented </c:v>
                </c:pt>
                <c:pt idx="2323">
                  <c:v>invariant </c:v>
                </c:pt>
                <c:pt idx="2324">
                  <c:v>macerate </c:v>
                </c:pt>
                <c:pt idx="2325">
                  <c:v>microwave </c:v>
                </c:pt>
                <c:pt idx="2326">
                  <c:v>motorize </c:v>
                </c:pt>
                <c:pt idx="2327">
                  <c:v>poststained </c:v>
                </c:pt>
                <c:pt idx="2328">
                  <c:v>powder </c:v>
                </c:pt>
                <c:pt idx="2329">
                  <c:v>redissolved </c:v>
                </c:pt>
                <c:pt idx="2330">
                  <c:v>saponify </c:v>
                </c:pt>
                <c:pt idx="2331">
                  <c:v>scrap </c:v>
                </c:pt>
                <c:pt idx="2332">
                  <c:v>secure </c:v>
                </c:pt>
                <c:pt idx="2333">
                  <c:v>side </c:v>
                </c:pt>
                <c:pt idx="2334">
                  <c:v>sonified </c:v>
                </c:pt>
                <c:pt idx="2335">
                  <c:v>specimens </c:v>
                </c:pt>
                <c:pt idx="2336">
                  <c:v>split </c:v>
                </c:pt>
                <c:pt idx="2337">
                  <c:v>sputter </c:v>
                </c:pt>
                <c:pt idx="2338">
                  <c:v>triturated </c:v>
                </c:pt>
                <c:pt idx="2339">
                  <c:v>tube </c:v>
                </c:pt>
                <c:pt idx="2340">
                  <c:v>unalleviated </c:v>
                </c:pt>
                <c:pt idx="2341">
                  <c:v>unlabeled </c:v>
                </c:pt>
                <c:pt idx="2342">
                  <c:v>pulverize </c:v>
                </c:pt>
                <c:pt idx="2343">
                  <c:v>submerge </c:v>
                </c:pt>
                <c:pt idx="2344">
                  <c:v>titrate </c:v>
                </c:pt>
                <c:pt idx="2345">
                  <c:v>acclimate </c:v>
                </c:pt>
                <c:pt idx="2346">
                  <c:v>acclimatize </c:v>
                </c:pt>
                <c:pt idx="2347">
                  <c:v>accustom </c:v>
                </c:pt>
                <c:pt idx="2348">
                  <c:v>adenomatous </c:v>
                </c:pt>
                <c:pt idx="2349">
                  <c:v>afflict </c:v>
                </c:pt>
                <c:pt idx="2350">
                  <c:v>alignment </c:v>
                </c:pt>
                <c:pt idx="2351">
                  <c:v>attractive </c:v>
                </c:pt>
                <c:pt idx="2352">
                  <c:v>bile </c:v>
                </c:pt>
                <c:pt idx="2353">
                  <c:v>blind </c:v>
                </c:pt>
                <c:pt idx="2354">
                  <c:v>buy </c:v>
                </c:pt>
                <c:pt idx="2355">
                  <c:v>categorize </c:v>
                </c:pt>
                <c:pt idx="2356">
                  <c:v>data </c:v>
                </c:pt>
                <c:pt idx="2357">
                  <c:v>deal </c:v>
                </c:pt>
                <c:pt idx="2358">
                  <c:v>deparaffinzed </c:v>
                </c:pt>
                <c:pt idx="2359">
                  <c:v>divergent </c:v>
                </c:pt>
                <c:pt idx="2360">
                  <c:v>dopamine </c:v>
                </c:pt>
                <c:pt idx="2361">
                  <c:v>drift </c:v>
                </c:pt>
                <c:pt idx="2362">
                  <c:v>euthanizing </c:v>
                </c:pt>
                <c:pt idx="2363">
                  <c:v>face </c:v>
                </c:pt>
                <c:pt idx="2364">
                  <c:v>guidelines </c:v>
                </c:pt>
                <c:pt idx="2365">
                  <c:v>hemizygotes </c:v>
                </c:pt>
                <c:pt idx="2366">
                  <c:v>inbreeding </c:v>
                </c:pt>
                <c:pt idx="2367">
                  <c:v>ink </c:v>
                </c:pt>
                <c:pt idx="2368">
                  <c:v>intermix </c:v>
                </c:pt>
                <c:pt idx="2369">
                  <c:v>intubate </c:v>
                </c:pt>
                <c:pt idx="2370">
                  <c:v>j </c:v>
                </c:pt>
                <c:pt idx="2371">
                  <c:v>king </c:v>
                </c:pt>
                <c:pt idx="2372">
                  <c:v>lacerate </c:v>
                </c:pt>
                <c:pt idx="2373">
                  <c:v>measurement </c:v>
                </c:pt>
                <c:pt idx="2374">
                  <c:v>microsomes </c:v>
                </c:pt>
                <c:pt idx="2375">
                  <c:v>moonshine </c:v>
                </c:pt>
                <c:pt idx="2376">
                  <c:v>mucus </c:v>
                </c:pt>
                <c:pt idx="2377">
                  <c:v>nonmedicated </c:v>
                </c:pt>
                <c:pt idx="2378">
                  <c:v>obligate </c:v>
                </c:pt>
                <c:pt idx="2379">
                  <c:v>oldest </c:v>
                </c:pt>
                <c:pt idx="2380">
                  <c:v>osteoclasts </c:v>
                </c:pt>
                <c:pt idx="2381">
                  <c:v>overcoat </c:v>
                </c:pt>
                <c:pt idx="2382">
                  <c:v>oxygen </c:v>
                </c:pt>
                <c:pt idx="2383">
                  <c:v>paw </c:v>
                </c:pt>
                <c:pt idx="2384">
                  <c:v>pluck </c:v>
                </c:pt>
                <c:pt idx="2385">
                  <c:v>prechilled </c:v>
                </c:pt>
                <c:pt idx="2386">
                  <c:v>retrain </c:v>
                </c:pt>
                <c:pt idx="2387">
                  <c:v>revolutionize </c:v>
                </c:pt>
                <c:pt idx="2388">
                  <c:v>room </c:v>
                </c:pt>
                <c:pt idx="2389">
                  <c:v>schedule </c:v>
                </c:pt>
                <c:pt idx="2390">
                  <c:v>soil </c:v>
                </c:pt>
                <c:pt idx="2391">
                  <c:v>state </c:v>
                </c:pt>
                <c:pt idx="2392">
                  <c:v>sucrose </c:v>
                </c:pt>
                <c:pt idx="2393">
                  <c:v>synthesis </c:v>
                </c:pt>
                <c:pt idx="2394">
                  <c:v>wrist </c:v>
                </c:pt>
                <c:pt idx="2395">
                  <c:v>dorsoventral </c:v>
                </c:pt>
                <c:pt idx="2396">
                  <c:v>grid </c:v>
                </c:pt>
                <c:pt idx="2397">
                  <c:v>light </c:v>
                </c:pt>
                <c:pt idx="2398">
                  <c:v>retract </c:v>
                </c:pt>
                <c:pt idx="2399">
                  <c:v>nonrewarded </c:v>
                </c:pt>
                <c:pt idx="2400">
                  <c:v>water </c:v>
                </c:pt>
                <c:pt idx="2401">
                  <c:v>appropriate </c:v>
                </c:pt>
                <c:pt idx="2402">
                  <c:v>body </c:v>
                </c:pt>
                <c:pt idx="2403">
                  <c:v>failure </c:v>
                </c:pt>
                <c:pt idx="2404">
                  <c:v>head </c:v>
                </c:pt>
                <c:pt idx="2405">
                  <c:v>organelle </c:v>
                </c:pt>
              </c:strCache>
            </c:strRef>
          </c:cat>
          <c:val>
            <c:numRef>
              <c:f>result.txt!$F$2:$F$2407</c:f>
              <c:numCache>
                <c:formatCode>General</c:formatCode>
                <c:ptCount val="2406"/>
                <c:pt idx="0">
                  <c:v>0.0</c:v>
                </c:pt>
                <c:pt idx="1">
                  <c:v>0.0</c:v>
                </c:pt>
                <c:pt idx="2">
                  <c:v>0.0120352746257</c:v>
                </c:pt>
                <c:pt idx="3">
                  <c:v>0.0</c:v>
                </c:pt>
                <c:pt idx="4">
                  <c:v>0.0</c:v>
                </c:pt>
                <c:pt idx="5">
                  <c:v>0.0</c:v>
                </c:pt>
                <c:pt idx="6">
                  <c:v>0.0145478344308</c:v>
                </c:pt>
                <c:pt idx="7">
                  <c:v>0.0</c:v>
                </c:pt>
                <c:pt idx="8">
                  <c:v>0.0156481895447</c:v>
                </c:pt>
                <c:pt idx="9">
                  <c:v>0.0</c:v>
                </c:pt>
                <c:pt idx="10">
                  <c:v>0.0</c:v>
                </c:pt>
                <c:pt idx="11">
                  <c:v>0.0</c:v>
                </c:pt>
                <c:pt idx="12">
                  <c:v>0.0</c:v>
                </c:pt>
                <c:pt idx="13">
                  <c:v>0.0</c:v>
                </c:pt>
                <c:pt idx="14">
                  <c:v>0.0</c:v>
                </c:pt>
                <c:pt idx="15">
                  <c:v>0.0</c:v>
                </c:pt>
                <c:pt idx="16">
                  <c:v>0.0</c:v>
                </c:pt>
                <c:pt idx="17">
                  <c:v>0.0</c:v>
                </c:pt>
                <c:pt idx="18">
                  <c:v>0.0244176553265</c:v>
                </c:pt>
                <c:pt idx="19">
                  <c:v>0.0</c:v>
                </c:pt>
                <c:pt idx="20">
                  <c:v>0.0</c:v>
                </c:pt>
                <c:pt idx="21">
                  <c:v>0.0265459828001</c:v>
                </c:pt>
                <c:pt idx="22">
                  <c:v>0.0</c:v>
                </c:pt>
                <c:pt idx="23">
                  <c:v>0.0</c:v>
                </c:pt>
                <c:pt idx="24">
                  <c:v>0.0</c:v>
                </c:pt>
                <c:pt idx="25">
                  <c:v>0.0</c:v>
                </c:pt>
                <c:pt idx="26">
                  <c:v>0.0</c:v>
                </c:pt>
                <c:pt idx="27">
                  <c:v>0.0</c:v>
                </c:pt>
                <c:pt idx="28">
                  <c:v>0.0</c:v>
                </c:pt>
                <c:pt idx="29">
                  <c:v>0.0295642765587</c:v>
                </c:pt>
                <c:pt idx="30">
                  <c:v>0.0297208428813</c:v>
                </c:pt>
                <c:pt idx="31">
                  <c:v>0.0</c:v>
                </c:pt>
                <c:pt idx="32">
                  <c:v>0.0</c:v>
                </c:pt>
                <c:pt idx="33">
                  <c:v>0.0</c:v>
                </c:pt>
                <c:pt idx="34">
                  <c:v>0.0</c:v>
                </c:pt>
                <c:pt idx="35">
                  <c:v>0.0318918703461</c:v>
                </c:pt>
                <c:pt idx="36">
                  <c:v>0.0</c:v>
                </c:pt>
                <c:pt idx="37">
                  <c:v>0.0</c:v>
                </c:pt>
                <c:pt idx="38">
                  <c:v>0.0</c:v>
                </c:pt>
                <c:pt idx="39">
                  <c:v>0.0</c:v>
                </c:pt>
                <c:pt idx="40">
                  <c:v>0.0</c:v>
                </c:pt>
                <c:pt idx="41">
                  <c:v>0.0</c:v>
                </c:pt>
                <c:pt idx="42">
                  <c:v>0.0</c:v>
                </c:pt>
                <c:pt idx="43">
                  <c:v>0.0</c:v>
                </c:pt>
                <c:pt idx="44">
                  <c:v>0.0</c:v>
                </c:pt>
                <c:pt idx="45">
                  <c:v>0.0</c:v>
                </c:pt>
                <c:pt idx="46">
                  <c:v>0.0</c:v>
                </c:pt>
                <c:pt idx="47">
                  <c:v>0.0</c:v>
                </c:pt>
                <c:pt idx="48">
                  <c:v>0.0</c:v>
                </c:pt>
                <c:pt idx="49">
                  <c:v>0.0</c:v>
                </c:pt>
                <c:pt idx="50">
                  <c:v>0.0</c:v>
                </c:pt>
                <c:pt idx="51">
                  <c:v>0.0</c:v>
                </c:pt>
                <c:pt idx="52">
                  <c:v>0.0</c:v>
                </c:pt>
                <c:pt idx="53">
                  <c:v>0.0</c:v>
                </c:pt>
                <c:pt idx="54">
                  <c:v>0.0</c:v>
                </c:pt>
                <c:pt idx="55">
                  <c:v>0.0</c:v>
                </c:pt>
                <c:pt idx="56">
                  <c:v>0.0</c:v>
                </c:pt>
                <c:pt idx="57">
                  <c:v>0.0</c:v>
                </c:pt>
                <c:pt idx="58">
                  <c:v>0.0</c:v>
                </c:pt>
                <c:pt idx="59">
                  <c:v>0.0</c:v>
                </c:pt>
                <c:pt idx="60">
                  <c:v>0.0382394893699</c:v>
                </c:pt>
                <c:pt idx="61">
                  <c:v>0.0</c:v>
                </c:pt>
                <c:pt idx="62">
                  <c:v>0.0386611296321</c:v>
                </c:pt>
                <c:pt idx="63">
                  <c:v>0.0</c:v>
                </c:pt>
                <c:pt idx="64">
                  <c:v>0.0</c:v>
                </c:pt>
                <c:pt idx="65">
                  <c:v>0.0</c:v>
                </c:pt>
                <c:pt idx="66">
                  <c:v>0.0</c:v>
                </c:pt>
                <c:pt idx="67">
                  <c:v>0.040476073016</c:v>
                </c:pt>
                <c:pt idx="68">
                  <c:v>0.0</c:v>
                </c:pt>
                <c:pt idx="69">
                  <c:v>0.0407055499698</c:v>
                </c:pt>
                <c:pt idx="70">
                  <c:v>0.0</c:v>
                </c:pt>
                <c:pt idx="71">
                  <c:v>0.0</c:v>
                </c:pt>
                <c:pt idx="72">
                  <c:v>0.0418686559971</c:v>
                </c:pt>
                <c:pt idx="73">
                  <c:v>0.0</c:v>
                </c:pt>
                <c:pt idx="74">
                  <c:v>0.0</c:v>
                </c:pt>
                <c:pt idx="75">
                  <c:v>0.0</c:v>
                </c:pt>
                <c:pt idx="76">
                  <c:v>0.0</c:v>
                </c:pt>
                <c:pt idx="77">
                  <c:v>0.0</c:v>
                </c:pt>
                <c:pt idx="78">
                  <c:v>0.0</c:v>
                </c:pt>
                <c:pt idx="79">
                  <c:v>0.0</c:v>
                </c:pt>
                <c:pt idx="80">
                  <c:v>0.0</c:v>
                </c:pt>
                <c:pt idx="81">
                  <c:v>0.0448869305592</c:v>
                </c:pt>
                <c:pt idx="82">
                  <c:v>0.0</c:v>
                </c:pt>
                <c:pt idx="83">
                  <c:v>0.0</c:v>
                </c:pt>
                <c:pt idx="84">
                  <c:v>0.0</c:v>
                </c:pt>
                <c:pt idx="85">
                  <c:v>0.0</c:v>
                </c:pt>
                <c:pt idx="86">
                  <c:v>0.0</c:v>
                </c:pt>
                <c:pt idx="87">
                  <c:v>0.0</c:v>
                </c:pt>
                <c:pt idx="88">
                  <c:v>0.0465055224001</c:v>
                </c:pt>
                <c:pt idx="89">
                  <c:v>0.0</c:v>
                </c:pt>
                <c:pt idx="90">
                  <c:v>0.0</c:v>
                </c:pt>
                <c:pt idx="91">
                  <c:v>0.0</c:v>
                </c:pt>
                <c:pt idx="92">
                  <c:v>0.0</c:v>
                </c:pt>
                <c:pt idx="93">
                  <c:v>0.0</c:v>
                </c:pt>
                <c:pt idx="94">
                  <c:v>0.0</c:v>
                </c:pt>
                <c:pt idx="95">
                  <c:v>0.0</c:v>
                </c:pt>
                <c:pt idx="96">
                  <c:v>0.0</c:v>
                </c:pt>
                <c:pt idx="97">
                  <c:v>0.0</c:v>
                </c:pt>
                <c:pt idx="98">
                  <c:v>0.0493270309303</c:v>
                </c:pt>
                <c:pt idx="99">
                  <c:v>0.0</c:v>
                </c:pt>
                <c:pt idx="100">
                  <c:v>0.0</c:v>
                </c:pt>
                <c:pt idx="101">
                  <c:v>0.0</c:v>
                </c:pt>
                <c:pt idx="102">
                  <c:v>0.0</c:v>
                </c:pt>
                <c:pt idx="103">
                  <c:v>0.0</c:v>
                </c:pt>
                <c:pt idx="104">
                  <c:v>0.0</c:v>
                </c:pt>
                <c:pt idx="105">
                  <c:v>0.0</c:v>
                </c:pt>
                <c:pt idx="106">
                  <c:v>0.0</c:v>
                </c:pt>
                <c:pt idx="107">
                  <c:v>0.0</c:v>
                </c:pt>
                <c:pt idx="108">
                  <c:v>0.0</c:v>
                </c:pt>
                <c:pt idx="109">
                  <c:v>0.0525393068617</c:v>
                </c:pt>
                <c:pt idx="110">
                  <c:v>0.0526200581021</c:v>
                </c:pt>
                <c:pt idx="111">
                  <c:v>0.0</c:v>
                </c:pt>
                <c:pt idx="112">
                  <c:v>0.0</c:v>
                </c:pt>
                <c:pt idx="113">
                  <c:v>0.0</c:v>
                </c:pt>
                <c:pt idx="114">
                  <c:v>0.0</c:v>
                </c:pt>
                <c:pt idx="115">
                  <c:v>0.0</c:v>
                </c:pt>
                <c:pt idx="116">
                  <c:v>0.0</c:v>
                </c:pt>
                <c:pt idx="117">
                  <c:v>0.0538851499738</c:v>
                </c:pt>
                <c:pt idx="118">
                  <c:v>0.0</c:v>
                </c:pt>
                <c:pt idx="119">
                  <c:v>0.0</c:v>
                </c:pt>
                <c:pt idx="120">
                  <c:v>0.0</c:v>
                </c:pt>
                <c:pt idx="121">
                  <c:v>0.0545799213656</c:v>
                </c:pt>
                <c:pt idx="122">
                  <c:v>0.0</c:v>
                </c:pt>
                <c:pt idx="123">
                  <c:v>0.0</c:v>
                </c:pt>
                <c:pt idx="124">
                  <c:v>0.0</c:v>
                </c:pt>
                <c:pt idx="125">
                  <c:v>0.0</c:v>
                </c:pt>
                <c:pt idx="126">
                  <c:v>0.0</c:v>
                </c:pt>
                <c:pt idx="127">
                  <c:v>0.0</c:v>
                </c:pt>
                <c:pt idx="128">
                  <c:v>0.0</c:v>
                </c:pt>
                <c:pt idx="129">
                  <c:v>0.0</c:v>
                </c:pt>
                <c:pt idx="130">
                  <c:v>0.0</c:v>
                </c:pt>
                <c:pt idx="131">
                  <c:v>0.0</c:v>
                </c:pt>
                <c:pt idx="132">
                  <c:v>0.0</c:v>
                </c:pt>
                <c:pt idx="133">
                  <c:v>0.0</c:v>
                </c:pt>
                <c:pt idx="134">
                  <c:v>0.0</c:v>
                </c:pt>
                <c:pt idx="135">
                  <c:v>0.0591716117352</c:v>
                </c:pt>
                <c:pt idx="136">
                  <c:v>0.0</c:v>
                </c:pt>
                <c:pt idx="137">
                  <c:v>0.0</c:v>
                </c:pt>
                <c:pt idx="138">
                  <c:v>0.0600339490486</c:v>
                </c:pt>
                <c:pt idx="139">
                  <c:v>0.0603797941007</c:v>
                </c:pt>
                <c:pt idx="140">
                  <c:v>0.0</c:v>
                </c:pt>
                <c:pt idx="141">
                  <c:v>0.0614112097797</c:v>
                </c:pt>
                <c:pt idx="142">
                  <c:v>0.0618412481071</c:v>
                </c:pt>
                <c:pt idx="143">
                  <c:v>0.0</c:v>
                </c:pt>
                <c:pt idx="144">
                  <c:v>0.06228111177</c:v>
                </c:pt>
                <c:pt idx="145">
                  <c:v>0.0</c:v>
                </c:pt>
                <c:pt idx="146">
                  <c:v>0.0</c:v>
                </c:pt>
                <c:pt idx="147">
                  <c:v>0.0</c:v>
                </c:pt>
                <c:pt idx="148">
                  <c:v>0.0</c:v>
                </c:pt>
                <c:pt idx="149">
                  <c:v>0.0</c:v>
                </c:pt>
                <c:pt idx="150">
                  <c:v>0.0644751733784</c:v>
                </c:pt>
                <c:pt idx="151">
                  <c:v>0.0</c:v>
                </c:pt>
                <c:pt idx="152">
                  <c:v>0.0</c:v>
                </c:pt>
                <c:pt idx="153">
                  <c:v>0.0</c:v>
                </c:pt>
                <c:pt idx="154">
                  <c:v>0.0</c:v>
                </c:pt>
                <c:pt idx="155">
                  <c:v>0.0</c:v>
                </c:pt>
                <c:pt idx="156">
                  <c:v>0.0</c:v>
                </c:pt>
                <c:pt idx="157">
                  <c:v>0.0</c:v>
                </c:pt>
                <c:pt idx="158">
                  <c:v>0.0</c:v>
                </c:pt>
                <c:pt idx="159">
                  <c:v>0.0</c:v>
                </c:pt>
                <c:pt idx="160">
                  <c:v>0.0</c:v>
                </c:pt>
                <c:pt idx="161">
                  <c:v>0.0</c:v>
                </c:pt>
                <c:pt idx="162">
                  <c:v>0.0675195930922</c:v>
                </c:pt>
                <c:pt idx="163">
                  <c:v>0.0</c:v>
                </c:pt>
                <c:pt idx="164">
                  <c:v>0.0685877064766</c:v>
                </c:pt>
                <c:pt idx="165">
                  <c:v>0.0</c:v>
                </c:pt>
                <c:pt idx="166">
                  <c:v>0.0</c:v>
                </c:pt>
                <c:pt idx="167">
                  <c:v>0.0</c:v>
                </c:pt>
                <c:pt idx="168">
                  <c:v>0.0</c:v>
                </c:pt>
                <c:pt idx="169">
                  <c:v>0.0</c:v>
                </c:pt>
                <c:pt idx="170">
                  <c:v>0.0717611377984</c:v>
                </c:pt>
                <c:pt idx="171">
                  <c:v>0.0</c:v>
                </c:pt>
                <c:pt idx="172">
                  <c:v>0.0</c:v>
                </c:pt>
                <c:pt idx="173">
                  <c:v>0.0</c:v>
                </c:pt>
                <c:pt idx="174">
                  <c:v>0.0</c:v>
                </c:pt>
                <c:pt idx="175">
                  <c:v>0.0733287212217</c:v>
                </c:pt>
                <c:pt idx="176">
                  <c:v>0.0</c:v>
                </c:pt>
                <c:pt idx="177">
                  <c:v>0.0</c:v>
                </c:pt>
                <c:pt idx="178">
                  <c:v>0.0</c:v>
                </c:pt>
                <c:pt idx="179">
                  <c:v>0.0</c:v>
                </c:pt>
                <c:pt idx="180">
                  <c:v>0.0</c:v>
                </c:pt>
                <c:pt idx="181">
                  <c:v>0.0</c:v>
                </c:pt>
                <c:pt idx="182">
                  <c:v>0.0</c:v>
                </c:pt>
                <c:pt idx="183">
                  <c:v>0.0</c:v>
                </c:pt>
                <c:pt idx="184">
                  <c:v>0.0</c:v>
                </c:pt>
                <c:pt idx="185">
                  <c:v>0.0</c:v>
                </c:pt>
                <c:pt idx="186">
                  <c:v>0.0</c:v>
                </c:pt>
                <c:pt idx="187">
                  <c:v>0.0</c:v>
                </c:pt>
                <c:pt idx="188">
                  <c:v>0.0</c:v>
                </c:pt>
                <c:pt idx="189">
                  <c:v>0.0</c:v>
                </c:pt>
                <c:pt idx="190">
                  <c:v>0.0</c:v>
                </c:pt>
                <c:pt idx="191">
                  <c:v>0.0</c:v>
                </c:pt>
                <c:pt idx="192">
                  <c:v>0.0</c:v>
                </c:pt>
                <c:pt idx="193">
                  <c:v>0.0</c:v>
                </c:pt>
                <c:pt idx="194">
                  <c:v>0.0815616948467</c:v>
                </c:pt>
                <c:pt idx="195">
                  <c:v>0.0</c:v>
                </c:pt>
                <c:pt idx="196">
                  <c:v>0.0816772565199</c:v>
                </c:pt>
                <c:pt idx="197">
                  <c:v>0.0819873122454</c:v>
                </c:pt>
                <c:pt idx="198">
                  <c:v>0.0</c:v>
                </c:pt>
                <c:pt idx="199">
                  <c:v>0.0</c:v>
                </c:pt>
                <c:pt idx="200">
                  <c:v>0.0</c:v>
                </c:pt>
                <c:pt idx="201">
                  <c:v>0.0</c:v>
                </c:pt>
                <c:pt idx="202">
                  <c:v>0.0</c:v>
                </c:pt>
                <c:pt idx="203">
                  <c:v>0.0</c:v>
                </c:pt>
                <c:pt idx="204">
                  <c:v>0.0</c:v>
                </c:pt>
                <c:pt idx="205">
                  <c:v>0.0</c:v>
                </c:pt>
                <c:pt idx="206">
                  <c:v>0.0</c:v>
                </c:pt>
                <c:pt idx="207">
                  <c:v>0.0</c:v>
                </c:pt>
                <c:pt idx="208">
                  <c:v>0.0</c:v>
                </c:pt>
                <c:pt idx="209">
                  <c:v>0.0857314104034</c:v>
                </c:pt>
                <c:pt idx="210">
                  <c:v>0.0</c:v>
                </c:pt>
                <c:pt idx="211">
                  <c:v>0.0</c:v>
                </c:pt>
                <c:pt idx="212">
                  <c:v>0.0</c:v>
                </c:pt>
                <c:pt idx="213">
                  <c:v>0.0</c:v>
                </c:pt>
                <c:pt idx="214">
                  <c:v>0.0</c:v>
                </c:pt>
                <c:pt idx="215">
                  <c:v>0.0</c:v>
                </c:pt>
                <c:pt idx="216">
                  <c:v>0.0</c:v>
                </c:pt>
                <c:pt idx="217">
                  <c:v>0.0</c:v>
                </c:pt>
                <c:pt idx="218">
                  <c:v>0.0</c:v>
                </c:pt>
                <c:pt idx="219">
                  <c:v>0.0</c:v>
                </c:pt>
                <c:pt idx="220">
                  <c:v>0.0</c:v>
                </c:pt>
                <c:pt idx="221">
                  <c:v>0.0</c:v>
                </c:pt>
                <c:pt idx="222">
                  <c:v>0.0</c:v>
                </c:pt>
                <c:pt idx="223">
                  <c:v>0.0</c:v>
                </c:pt>
                <c:pt idx="224">
                  <c:v>0.0</c:v>
                </c:pt>
                <c:pt idx="225">
                  <c:v>0.0</c:v>
                </c:pt>
                <c:pt idx="226">
                  <c:v>0.0</c:v>
                </c:pt>
                <c:pt idx="227">
                  <c:v>0.0</c:v>
                </c:pt>
                <c:pt idx="228">
                  <c:v>0.0</c:v>
                </c:pt>
                <c:pt idx="229">
                  <c:v>0.0</c:v>
                </c:pt>
                <c:pt idx="230">
                  <c:v>0.0</c:v>
                </c:pt>
                <c:pt idx="231">
                  <c:v>0.0</c:v>
                </c:pt>
                <c:pt idx="232">
                  <c:v>0.0</c:v>
                </c:pt>
                <c:pt idx="233">
                  <c:v>0.0</c:v>
                </c:pt>
                <c:pt idx="234">
                  <c:v>0.0</c:v>
                </c:pt>
                <c:pt idx="235">
                  <c:v>0.0</c:v>
                </c:pt>
                <c:pt idx="236">
                  <c:v>0.0</c:v>
                </c:pt>
                <c:pt idx="237">
                  <c:v>0.0</c:v>
                </c:pt>
                <c:pt idx="238">
                  <c:v>0.0</c:v>
                </c:pt>
                <c:pt idx="239">
                  <c:v>0.0</c:v>
                </c:pt>
                <c:pt idx="240">
                  <c:v>0.0</c:v>
                </c:pt>
                <c:pt idx="241">
                  <c:v>0.0</c:v>
                </c:pt>
                <c:pt idx="242">
                  <c:v>0.0952483223973</c:v>
                </c:pt>
                <c:pt idx="243">
                  <c:v>0.0</c:v>
                </c:pt>
                <c:pt idx="244">
                  <c:v>0.0</c:v>
                </c:pt>
                <c:pt idx="245">
                  <c:v>0.0</c:v>
                </c:pt>
                <c:pt idx="246">
                  <c:v>0.0</c:v>
                </c:pt>
                <c:pt idx="247">
                  <c:v>0.0</c:v>
                </c:pt>
                <c:pt idx="248">
                  <c:v>0.0</c:v>
                </c:pt>
                <c:pt idx="249">
                  <c:v>0.0</c:v>
                </c:pt>
                <c:pt idx="250">
                  <c:v>0.0</c:v>
                </c:pt>
                <c:pt idx="251">
                  <c:v>0.0</c:v>
                </c:pt>
                <c:pt idx="252">
                  <c:v>0.0</c:v>
                </c:pt>
                <c:pt idx="253">
                  <c:v>0.0</c:v>
                </c:pt>
                <c:pt idx="254">
                  <c:v>0.0</c:v>
                </c:pt>
                <c:pt idx="255">
                  <c:v>0.0</c:v>
                </c:pt>
                <c:pt idx="256">
                  <c:v>0.0</c:v>
                </c:pt>
                <c:pt idx="257">
                  <c:v>0.0</c:v>
                </c:pt>
                <c:pt idx="258">
                  <c:v>0.0</c:v>
                </c:pt>
                <c:pt idx="259">
                  <c:v>0.0</c:v>
                </c:pt>
                <c:pt idx="260">
                  <c:v>0.0</c:v>
                </c:pt>
                <c:pt idx="261">
                  <c:v>0.0</c:v>
                </c:pt>
                <c:pt idx="262">
                  <c:v>0.103369740732</c:v>
                </c:pt>
                <c:pt idx="263">
                  <c:v>0.0</c:v>
                </c:pt>
                <c:pt idx="264">
                  <c:v>0.0</c:v>
                </c:pt>
                <c:pt idx="265">
                  <c:v>0.0</c:v>
                </c:pt>
                <c:pt idx="266">
                  <c:v>0.0</c:v>
                </c:pt>
                <c:pt idx="267">
                  <c:v>0.0</c:v>
                </c:pt>
                <c:pt idx="268">
                  <c:v>0.10617722597</c:v>
                </c:pt>
                <c:pt idx="269">
                  <c:v>0.0</c:v>
                </c:pt>
                <c:pt idx="270">
                  <c:v>0.0</c:v>
                </c:pt>
                <c:pt idx="271">
                  <c:v>0.0</c:v>
                </c:pt>
                <c:pt idx="272">
                  <c:v>0.0</c:v>
                </c:pt>
                <c:pt idx="273">
                  <c:v>0.0</c:v>
                </c:pt>
                <c:pt idx="274">
                  <c:v>0.0</c:v>
                </c:pt>
                <c:pt idx="275">
                  <c:v>0.0</c:v>
                </c:pt>
                <c:pt idx="276">
                  <c:v>0.0</c:v>
                </c:pt>
                <c:pt idx="277">
                  <c:v>0.0</c:v>
                </c:pt>
                <c:pt idx="278">
                  <c:v>0.0</c:v>
                </c:pt>
                <c:pt idx="279">
                  <c:v>0.0</c:v>
                </c:pt>
                <c:pt idx="280">
                  <c:v>0.0</c:v>
                </c:pt>
                <c:pt idx="281">
                  <c:v>0.0</c:v>
                </c:pt>
                <c:pt idx="282">
                  <c:v>0.0</c:v>
                </c:pt>
                <c:pt idx="283">
                  <c:v>0.111667524113</c:v>
                </c:pt>
                <c:pt idx="284">
                  <c:v>0.0</c:v>
                </c:pt>
                <c:pt idx="285">
                  <c:v>0.0</c:v>
                </c:pt>
                <c:pt idx="286">
                  <c:v>0.113245647129</c:v>
                </c:pt>
                <c:pt idx="287">
                  <c:v>0.0</c:v>
                </c:pt>
                <c:pt idx="288">
                  <c:v>0.0</c:v>
                </c:pt>
                <c:pt idx="289">
                  <c:v>0.0</c:v>
                </c:pt>
                <c:pt idx="290">
                  <c:v>0.0</c:v>
                </c:pt>
                <c:pt idx="291">
                  <c:v>0.0</c:v>
                </c:pt>
                <c:pt idx="292">
                  <c:v>0.0</c:v>
                </c:pt>
                <c:pt idx="293">
                  <c:v>0.0</c:v>
                </c:pt>
                <c:pt idx="294">
                  <c:v>0.0</c:v>
                </c:pt>
                <c:pt idx="295">
                  <c:v>0.119986029629</c:v>
                </c:pt>
                <c:pt idx="296">
                  <c:v>0.0</c:v>
                </c:pt>
                <c:pt idx="297">
                  <c:v>0.0</c:v>
                </c:pt>
                <c:pt idx="298">
                  <c:v>0.0</c:v>
                </c:pt>
                <c:pt idx="299">
                  <c:v>0.0</c:v>
                </c:pt>
                <c:pt idx="300">
                  <c:v>0.0</c:v>
                </c:pt>
                <c:pt idx="301">
                  <c:v>0.0</c:v>
                </c:pt>
                <c:pt idx="302">
                  <c:v>0.0</c:v>
                </c:pt>
                <c:pt idx="303">
                  <c:v>0.0</c:v>
                </c:pt>
                <c:pt idx="304">
                  <c:v>0.0</c:v>
                </c:pt>
                <c:pt idx="305">
                  <c:v>0.0</c:v>
                </c:pt>
                <c:pt idx="306">
                  <c:v>0.0</c:v>
                </c:pt>
                <c:pt idx="307">
                  <c:v>0.0</c:v>
                </c:pt>
                <c:pt idx="308">
                  <c:v>0.0</c:v>
                </c:pt>
                <c:pt idx="309">
                  <c:v>0.0</c:v>
                </c:pt>
                <c:pt idx="310">
                  <c:v>0.0</c:v>
                </c:pt>
                <c:pt idx="311">
                  <c:v>0.0</c:v>
                </c:pt>
                <c:pt idx="312">
                  <c:v>0.0</c:v>
                </c:pt>
                <c:pt idx="313">
                  <c:v>0.0</c:v>
                </c:pt>
                <c:pt idx="314">
                  <c:v>0.0</c:v>
                </c:pt>
                <c:pt idx="315">
                  <c:v>0.0</c:v>
                </c:pt>
                <c:pt idx="316">
                  <c:v>0.0</c:v>
                </c:pt>
                <c:pt idx="317">
                  <c:v>0.12822388854</c:v>
                </c:pt>
                <c:pt idx="318">
                  <c:v>0.0</c:v>
                </c:pt>
                <c:pt idx="319">
                  <c:v>0.0</c:v>
                </c:pt>
                <c:pt idx="320">
                  <c:v>0.0</c:v>
                </c:pt>
                <c:pt idx="321">
                  <c:v>0.0</c:v>
                </c:pt>
                <c:pt idx="322">
                  <c:v>0.0</c:v>
                </c:pt>
                <c:pt idx="323">
                  <c:v>0.0</c:v>
                </c:pt>
                <c:pt idx="324">
                  <c:v>0.0</c:v>
                </c:pt>
                <c:pt idx="325">
                  <c:v>0.132607812285</c:v>
                </c:pt>
                <c:pt idx="326">
                  <c:v>0.0</c:v>
                </c:pt>
                <c:pt idx="327">
                  <c:v>0.0</c:v>
                </c:pt>
                <c:pt idx="328">
                  <c:v>0.0</c:v>
                </c:pt>
                <c:pt idx="329">
                  <c:v>0.0</c:v>
                </c:pt>
                <c:pt idx="330">
                  <c:v>0.0</c:v>
                </c:pt>
                <c:pt idx="331">
                  <c:v>0.0</c:v>
                </c:pt>
                <c:pt idx="332">
                  <c:v>0.0</c:v>
                </c:pt>
                <c:pt idx="333">
                  <c:v>0.0</c:v>
                </c:pt>
                <c:pt idx="334">
                  <c:v>0.0</c:v>
                </c:pt>
                <c:pt idx="335">
                  <c:v>0.0</c:v>
                </c:pt>
                <c:pt idx="336">
                  <c:v>0.0</c:v>
                </c:pt>
                <c:pt idx="337">
                  <c:v>0.0</c:v>
                </c:pt>
                <c:pt idx="338">
                  <c:v>0.0</c:v>
                </c:pt>
                <c:pt idx="339">
                  <c:v>0.0</c:v>
                </c:pt>
                <c:pt idx="340">
                  <c:v>0.0</c:v>
                </c:pt>
                <c:pt idx="341">
                  <c:v>0.0</c:v>
                </c:pt>
                <c:pt idx="342">
                  <c:v>0.0</c:v>
                </c:pt>
                <c:pt idx="343">
                  <c:v>0.0</c:v>
                </c:pt>
                <c:pt idx="344">
                  <c:v>0.0</c:v>
                </c:pt>
                <c:pt idx="345">
                  <c:v>0.0</c:v>
                </c:pt>
                <c:pt idx="346">
                  <c:v>0.0</c:v>
                </c:pt>
                <c:pt idx="347">
                  <c:v>0.0</c:v>
                </c:pt>
                <c:pt idx="348">
                  <c:v>0.0</c:v>
                </c:pt>
                <c:pt idx="349">
                  <c:v>0.0</c:v>
                </c:pt>
                <c:pt idx="350">
                  <c:v>0.0</c:v>
                </c:pt>
                <c:pt idx="351">
                  <c:v>0.0</c:v>
                </c:pt>
                <c:pt idx="352">
                  <c:v>0.0</c:v>
                </c:pt>
                <c:pt idx="353">
                  <c:v>0.0</c:v>
                </c:pt>
                <c:pt idx="354">
                  <c:v>0.0</c:v>
                </c:pt>
                <c:pt idx="355">
                  <c:v>0.0</c:v>
                </c:pt>
                <c:pt idx="356">
                  <c:v>0.0</c:v>
                </c:pt>
                <c:pt idx="357">
                  <c:v>0.0</c:v>
                </c:pt>
                <c:pt idx="358">
                  <c:v>0.0</c:v>
                </c:pt>
                <c:pt idx="359">
                  <c:v>0.0</c:v>
                </c:pt>
                <c:pt idx="360">
                  <c:v>0.0</c:v>
                </c:pt>
                <c:pt idx="361">
                  <c:v>0.0</c:v>
                </c:pt>
                <c:pt idx="362">
                  <c:v>0.155201707655</c:v>
                </c:pt>
                <c:pt idx="363">
                  <c:v>0.0</c:v>
                </c:pt>
                <c:pt idx="364">
                  <c:v>0.0</c:v>
                </c:pt>
                <c:pt idx="365">
                  <c:v>0.0</c:v>
                </c:pt>
                <c:pt idx="366">
                  <c:v>0.0</c:v>
                </c:pt>
                <c:pt idx="367">
                  <c:v>0.0</c:v>
                </c:pt>
                <c:pt idx="368">
                  <c:v>0.0</c:v>
                </c:pt>
                <c:pt idx="369">
                  <c:v>0.0</c:v>
                </c:pt>
                <c:pt idx="370">
                  <c:v>0.0</c:v>
                </c:pt>
                <c:pt idx="371">
                  <c:v>0.159434922294</c:v>
                </c:pt>
                <c:pt idx="372">
                  <c:v>0.0</c:v>
                </c:pt>
                <c:pt idx="373">
                  <c:v>0.0</c:v>
                </c:pt>
                <c:pt idx="374">
                  <c:v>0.0</c:v>
                </c:pt>
                <c:pt idx="375">
                  <c:v>0.0</c:v>
                </c:pt>
                <c:pt idx="376">
                  <c:v>0.0</c:v>
                </c:pt>
                <c:pt idx="377">
                  <c:v>0.0</c:v>
                </c:pt>
                <c:pt idx="378">
                  <c:v>0.0</c:v>
                </c:pt>
                <c:pt idx="379">
                  <c:v>0.162400821456</c:v>
                </c:pt>
                <c:pt idx="380">
                  <c:v>0.162400821456</c:v>
                </c:pt>
                <c:pt idx="381">
                  <c:v>0.0</c:v>
                </c:pt>
                <c:pt idx="382">
                  <c:v>0.0</c:v>
                </c:pt>
                <c:pt idx="383">
                  <c:v>0.0</c:v>
                </c:pt>
                <c:pt idx="384">
                  <c:v>0.0</c:v>
                </c:pt>
                <c:pt idx="385">
                  <c:v>0.0</c:v>
                </c:pt>
                <c:pt idx="386">
                  <c:v>0.0</c:v>
                </c:pt>
                <c:pt idx="387">
                  <c:v>0.165184898972</c:v>
                </c:pt>
                <c:pt idx="388">
                  <c:v>0.0</c:v>
                </c:pt>
                <c:pt idx="389">
                  <c:v>0.0</c:v>
                </c:pt>
                <c:pt idx="390">
                  <c:v>0.0</c:v>
                </c:pt>
                <c:pt idx="391">
                  <c:v>0.0</c:v>
                </c:pt>
                <c:pt idx="392">
                  <c:v>0.0</c:v>
                </c:pt>
                <c:pt idx="393">
                  <c:v>0.0</c:v>
                </c:pt>
                <c:pt idx="394">
                  <c:v>0.0</c:v>
                </c:pt>
                <c:pt idx="395">
                  <c:v>0.0</c:v>
                </c:pt>
                <c:pt idx="396">
                  <c:v>0.0</c:v>
                </c:pt>
                <c:pt idx="397">
                  <c:v>0.0</c:v>
                </c:pt>
                <c:pt idx="398">
                  <c:v>0.0</c:v>
                </c:pt>
                <c:pt idx="399">
                  <c:v>0.0</c:v>
                </c:pt>
                <c:pt idx="400">
                  <c:v>0.0</c:v>
                </c:pt>
                <c:pt idx="401">
                  <c:v>0.172287977008</c:v>
                </c:pt>
                <c:pt idx="402">
                  <c:v>0.0</c:v>
                </c:pt>
                <c:pt idx="403">
                  <c:v>0.0</c:v>
                </c:pt>
                <c:pt idx="404">
                  <c:v>0.0</c:v>
                </c:pt>
                <c:pt idx="405">
                  <c:v>0.0</c:v>
                </c:pt>
                <c:pt idx="406">
                  <c:v>0.0</c:v>
                </c:pt>
                <c:pt idx="407">
                  <c:v>0.0</c:v>
                </c:pt>
                <c:pt idx="408">
                  <c:v>0.0</c:v>
                </c:pt>
                <c:pt idx="409">
                  <c:v>0.0</c:v>
                </c:pt>
                <c:pt idx="410">
                  <c:v>0.0</c:v>
                </c:pt>
                <c:pt idx="411">
                  <c:v>0.0</c:v>
                </c:pt>
                <c:pt idx="412">
                  <c:v>0.0</c:v>
                </c:pt>
                <c:pt idx="413">
                  <c:v>0.0</c:v>
                </c:pt>
                <c:pt idx="414">
                  <c:v>0.0</c:v>
                </c:pt>
                <c:pt idx="415">
                  <c:v>0.0</c:v>
                </c:pt>
                <c:pt idx="416">
                  <c:v>0.0</c:v>
                </c:pt>
                <c:pt idx="417">
                  <c:v>0.0</c:v>
                </c:pt>
                <c:pt idx="418">
                  <c:v>0.0</c:v>
                </c:pt>
                <c:pt idx="419">
                  <c:v>0.0</c:v>
                </c:pt>
                <c:pt idx="420">
                  <c:v>0.0</c:v>
                </c:pt>
                <c:pt idx="421">
                  <c:v>0.0</c:v>
                </c:pt>
                <c:pt idx="422">
                  <c:v>0.0</c:v>
                </c:pt>
                <c:pt idx="423">
                  <c:v>0.0</c:v>
                </c:pt>
                <c:pt idx="424">
                  <c:v>0.0</c:v>
                </c:pt>
                <c:pt idx="425">
                  <c:v>0.0</c:v>
                </c:pt>
                <c:pt idx="426">
                  <c:v>0.0</c:v>
                </c:pt>
                <c:pt idx="427">
                  <c:v>0.0</c:v>
                </c:pt>
                <c:pt idx="428">
                  <c:v>0.0</c:v>
                </c:pt>
                <c:pt idx="429">
                  <c:v>0.0</c:v>
                </c:pt>
                <c:pt idx="430">
                  <c:v>0.0</c:v>
                </c:pt>
                <c:pt idx="431">
                  <c:v>0.0</c:v>
                </c:pt>
                <c:pt idx="432">
                  <c:v>0.0</c:v>
                </c:pt>
                <c:pt idx="433">
                  <c:v>0.0</c:v>
                </c:pt>
                <c:pt idx="434">
                  <c:v>0.0</c:v>
                </c:pt>
                <c:pt idx="435">
                  <c:v>0.0</c:v>
                </c:pt>
                <c:pt idx="436">
                  <c:v>0.0</c:v>
                </c:pt>
                <c:pt idx="437">
                  <c:v>0.0</c:v>
                </c:pt>
                <c:pt idx="438">
                  <c:v>0.0</c:v>
                </c:pt>
                <c:pt idx="439">
                  <c:v>0.0</c:v>
                </c:pt>
                <c:pt idx="440">
                  <c:v>0.0</c:v>
                </c:pt>
                <c:pt idx="441">
                  <c:v>0.0</c:v>
                </c:pt>
                <c:pt idx="442">
                  <c:v>0.0</c:v>
                </c:pt>
                <c:pt idx="443">
                  <c:v>0.0</c:v>
                </c:pt>
                <c:pt idx="444">
                  <c:v>0.0</c:v>
                </c:pt>
                <c:pt idx="445">
                  <c:v>0.0</c:v>
                </c:pt>
                <c:pt idx="446">
                  <c:v>0.0</c:v>
                </c:pt>
                <c:pt idx="447">
                  <c:v>0.0</c:v>
                </c:pt>
                <c:pt idx="448">
                  <c:v>0.0</c:v>
                </c:pt>
                <c:pt idx="449">
                  <c:v>0.0</c:v>
                </c:pt>
                <c:pt idx="450">
                  <c:v>0.0</c:v>
                </c:pt>
                <c:pt idx="451">
                  <c:v>0.0</c:v>
                </c:pt>
                <c:pt idx="452">
                  <c:v>0.0</c:v>
                </c:pt>
                <c:pt idx="453">
                  <c:v>0.0</c:v>
                </c:pt>
                <c:pt idx="454">
                  <c:v>0.0</c:v>
                </c:pt>
                <c:pt idx="455">
                  <c:v>0.0</c:v>
                </c:pt>
                <c:pt idx="456">
                  <c:v>0.0</c:v>
                </c:pt>
                <c:pt idx="457">
                  <c:v>0.0</c:v>
                </c:pt>
                <c:pt idx="458">
                  <c:v>0.0</c:v>
                </c:pt>
                <c:pt idx="459">
                  <c:v>0.0</c:v>
                </c:pt>
                <c:pt idx="460">
                  <c:v>0.0</c:v>
                </c:pt>
                <c:pt idx="461">
                  <c:v>0.0</c:v>
                </c:pt>
                <c:pt idx="462">
                  <c:v>0.0</c:v>
                </c:pt>
                <c:pt idx="463">
                  <c:v>0.0</c:v>
                </c:pt>
                <c:pt idx="464">
                  <c:v>0.0</c:v>
                </c:pt>
                <c:pt idx="465">
                  <c:v>0.0</c:v>
                </c:pt>
                <c:pt idx="466">
                  <c:v>0.0</c:v>
                </c:pt>
                <c:pt idx="467">
                  <c:v>0.0</c:v>
                </c:pt>
                <c:pt idx="468">
                  <c:v>0.0</c:v>
                </c:pt>
                <c:pt idx="469">
                  <c:v>0.0</c:v>
                </c:pt>
                <c:pt idx="470">
                  <c:v>0.0</c:v>
                </c:pt>
                <c:pt idx="471">
                  <c:v>0.0</c:v>
                </c:pt>
                <c:pt idx="472">
                  <c:v>0.0</c:v>
                </c:pt>
                <c:pt idx="473">
                  <c:v>0.0</c:v>
                </c:pt>
                <c:pt idx="474">
                  <c:v>0.0</c:v>
                </c:pt>
                <c:pt idx="475">
                  <c:v>0.0</c:v>
                </c:pt>
                <c:pt idx="476">
                  <c:v>0.0</c:v>
                </c:pt>
                <c:pt idx="477">
                  <c:v>0.0</c:v>
                </c:pt>
                <c:pt idx="478">
                  <c:v>0.0</c:v>
                </c:pt>
                <c:pt idx="479">
                  <c:v>0.0</c:v>
                </c:pt>
                <c:pt idx="480">
                  <c:v>0.0</c:v>
                </c:pt>
                <c:pt idx="481">
                  <c:v>0.0</c:v>
                </c:pt>
                <c:pt idx="482">
                  <c:v>0.0</c:v>
                </c:pt>
                <c:pt idx="483">
                  <c:v>0.0</c:v>
                </c:pt>
                <c:pt idx="484">
                  <c:v>0.0</c:v>
                </c:pt>
                <c:pt idx="485">
                  <c:v>0.0</c:v>
                </c:pt>
                <c:pt idx="486">
                  <c:v>0.0</c:v>
                </c:pt>
                <c:pt idx="487">
                  <c:v>0.0</c:v>
                </c:pt>
                <c:pt idx="488">
                  <c:v>0.0</c:v>
                </c:pt>
                <c:pt idx="489">
                  <c:v>0.0</c:v>
                </c:pt>
                <c:pt idx="490">
                  <c:v>0.0</c:v>
                </c:pt>
                <c:pt idx="491">
                  <c:v>0.0</c:v>
                </c:pt>
                <c:pt idx="492">
                  <c:v>0.0</c:v>
                </c:pt>
                <c:pt idx="493">
                  <c:v>0.0</c:v>
                </c:pt>
                <c:pt idx="494">
                  <c:v>0.0</c:v>
                </c:pt>
                <c:pt idx="495">
                  <c:v>0.0</c:v>
                </c:pt>
                <c:pt idx="496">
                  <c:v>0.0</c:v>
                </c:pt>
                <c:pt idx="497">
                  <c:v>0.0</c:v>
                </c:pt>
                <c:pt idx="498">
                  <c:v>0.0</c:v>
                </c:pt>
                <c:pt idx="499">
                  <c:v>0.0</c:v>
                </c:pt>
                <c:pt idx="500">
                  <c:v>0.0</c:v>
                </c:pt>
                <c:pt idx="501">
                  <c:v>0.0</c:v>
                </c:pt>
                <c:pt idx="502">
                  <c:v>0.0</c:v>
                </c:pt>
                <c:pt idx="503">
                  <c:v>0.0</c:v>
                </c:pt>
                <c:pt idx="504">
                  <c:v>0.0</c:v>
                </c:pt>
                <c:pt idx="505">
                  <c:v>0.0</c:v>
                </c:pt>
                <c:pt idx="506">
                  <c:v>0.0</c:v>
                </c:pt>
                <c:pt idx="507">
                  <c:v>0.0</c:v>
                </c:pt>
                <c:pt idx="508">
                  <c:v>0.0</c:v>
                </c:pt>
                <c:pt idx="509">
                  <c:v>0.0</c:v>
                </c:pt>
                <c:pt idx="510">
                  <c:v>0.0</c:v>
                </c:pt>
                <c:pt idx="511">
                  <c:v>0.0</c:v>
                </c:pt>
                <c:pt idx="512">
                  <c:v>0.0</c:v>
                </c:pt>
                <c:pt idx="513">
                  <c:v>0.0</c:v>
                </c:pt>
                <c:pt idx="514">
                  <c:v>0.0</c:v>
                </c:pt>
                <c:pt idx="515">
                  <c:v>0.0</c:v>
                </c:pt>
                <c:pt idx="516">
                  <c:v>0.0</c:v>
                </c:pt>
                <c:pt idx="517">
                  <c:v>0.0</c:v>
                </c:pt>
                <c:pt idx="518">
                  <c:v>0.0</c:v>
                </c:pt>
                <c:pt idx="519">
                  <c:v>0.0</c:v>
                </c:pt>
                <c:pt idx="520">
                  <c:v>0.0</c:v>
                </c:pt>
                <c:pt idx="521">
                  <c:v>0.0</c:v>
                </c:pt>
                <c:pt idx="522">
                  <c:v>0.0</c:v>
                </c:pt>
                <c:pt idx="523">
                  <c:v>0.0</c:v>
                </c:pt>
                <c:pt idx="524">
                  <c:v>0.0</c:v>
                </c:pt>
                <c:pt idx="525">
                  <c:v>0.0</c:v>
                </c:pt>
                <c:pt idx="526">
                  <c:v>0.0</c:v>
                </c:pt>
                <c:pt idx="527">
                  <c:v>0.0</c:v>
                </c:pt>
                <c:pt idx="528">
                  <c:v>0.0</c:v>
                </c:pt>
                <c:pt idx="529">
                  <c:v>0.0</c:v>
                </c:pt>
                <c:pt idx="530">
                  <c:v>0.0</c:v>
                </c:pt>
                <c:pt idx="531">
                  <c:v>0.0</c:v>
                </c:pt>
                <c:pt idx="532">
                  <c:v>0.0</c:v>
                </c:pt>
                <c:pt idx="533">
                  <c:v>0.0</c:v>
                </c:pt>
                <c:pt idx="534">
                  <c:v>0.0</c:v>
                </c:pt>
                <c:pt idx="535">
                  <c:v>0.0</c:v>
                </c:pt>
                <c:pt idx="536">
                  <c:v>0.0</c:v>
                </c:pt>
                <c:pt idx="537">
                  <c:v>0.0</c:v>
                </c:pt>
                <c:pt idx="538">
                  <c:v>0.0</c:v>
                </c:pt>
                <c:pt idx="539">
                  <c:v>0.0</c:v>
                </c:pt>
                <c:pt idx="540">
                  <c:v>0.0</c:v>
                </c:pt>
                <c:pt idx="541">
                  <c:v>0.0</c:v>
                </c:pt>
                <c:pt idx="542">
                  <c:v>0.0</c:v>
                </c:pt>
                <c:pt idx="543">
                  <c:v>0.0</c:v>
                </c:pt>
                <c:pt idx="544">
                  <c:v>0.0</c:v>
                </c:pt>
                <c:pt idx="545">
                  <c:v>0.0</c:v>
                </c:pt>
                <c:pt idx="546">
                  <c:v>0.0</c:v>
                </c:pt>
                <c:pt idx="547">
                  <c:v>0.0</c:v>
                </c:pt>
                <c:pt idx="548">
                  <c:v>0.0</c:v>
                </c:pt>
                <c:pt idx="549">
                  <c:v>0.0</c:v>
                </c:pt>
                <c:pt idx="550">
                  <c:v>0.0</c:v>
                </c:pt>
                <c:pt idx="551">
                  <c:v>0.0</c:v>
                </c:pt>
                <c:pt idx="552">
                  <c:v>0.0</c:v>
                </c:pt>
                <c:pt idx="553">
                  <c:v>0.0</c:v>
                </c:pt>
                <c:pt idx="554">
                  <c:v>0.0</c:v>
                </c:pt>
                <c:pt idx="555">
                  <c:v>0.0</c:v>
                </c:pt>
                <c:pt idx="556">
                  <c:v>0.0</c:v>
                </c:pt>
                <c:pt idx="557">
                  <c:v>0.0</c:v>
                </c:pt>
                <c:pt idx="558">
                  <c:v>0.0</c:v>
                </c:pt>
                <c:pt idx="559">
                  <c:v>0.0</c:v>
                </c:pt>
                <c:pt idx="560">
                  <c:v>0.0</c:v>
                </c:pt>
                <c:pt idx="561">
                  <c:v>0.0</c:v>
                </c:pt>
                <c:pt idx="562">
                  <c:v>0.0</c:v>
                </c:pt>
                <c:pt idx="563">
                  <c:v>0.0</c:v>
                </c:pt>
                <c:pt idx="564">
                  <c:v>0.179367612153</c:v>
                </c:pt>
                <c:pt idx="565">
                  <c:v>0.179780052728</c:v>
                </c:pt>
                <c:pt idx="566">
                  <c:v>0.0</c:v>
                </c:pt>
                <c:pt idx="567">
                  <c:v>0.0</c:v>
                </c:pt>
                <c:pt idx="568">
                  <c:v>0.180544636268</c:v>
                </c:pt>
                <c:pt idx="569">
                  <c:v>0.0</c:v>
                </c:pt>
                <c:pt idx="570">
                  <c:v>0.0</c:v>
                </c:pt>
                <c:pt idx="571">
                  <c:v>0.0</c:v>
                </c:pt>
                <c:pt idx="572">
                  <c:v>0.181612771386</c:v>
                </c:pt>
                <c:pt idx="573">
                  <c:v>0.0</c:v>
                </c:pt>
                <c:pt idx="574">
                  <c:v>0.0</c:v>
                </c:pt>
                <c:pt idx="575">
                  <c:v>0.0</c:v>
                </c:pt>
                <c:pt idx="576">
                  <c:v>0.0</c:v>
                </c:pt>
                <c:pt idx="577">
                  <c:v>0.0</c:v>
                </c:pt>
                <c:pt idx="578">
                  <c:v>0.0</c:v>
                </c:pt>
                <c:pt idx="579">
                  <c:v>0.0</c:v>
                </c:pt>
                <c:pt idx="580">
                  <c:v>0.185023956516</c:v>
                </c:pt>
                <c:pt idx="581">
                  <c:v>0.0</c:v>
                </c:pt>
                <c:pt idx="582">
                  <c:v>0.0</c:v>
                </c:pt>
                <c:pt idx="583">
                  <c:v>0.0</c:v>
                </c:pt>
                <c:pt idx="584">
                  <c:v>0.0</c:v>
                </c:pt>
                <c:pt idx="585">
                  <c:v>0.0</c:v>
                </c:pt>
                <c:pt idx="586">
                  <c:v>0.0</c:v>
                </c:pt>
                <c:pt idx="587">
                  <c:v>0.0</c:v>
                </c:pt>
                <c:pt idx="588">
                  <c:v>0.0</c:v>
                </c:pt>
                <c:pt idx="589">
                  <c:v>0.0</c:v>
                </c:pt>
                <c:pt idx="590">
                  <c:v>0.0</c:v>
                </c:pt>
                <c:pt idx="591">
                  <c:v>0.0</c:v>
                </c:pt>
                <c:pt idx="592">
                  <c:v>0.0</c:v>
                </c:pt>
                <c:pt idx="593">
                  <c:v>0.0</c:v>
                </c:pt>
                <c:pt idx="594">
                  <c:v>0.192798501337</c:v>
                </c:pt>
                <c:pt idx="595">
                  <c:v>0.0</c:v>
                </c:pt>
                <c:pt idx="596">
                  <c:v>0.0</c:v>
                </c:pt>
                <c:pt idx="597">
                  <c:v>0.0</c:v>
                </c:pt>
                <c:pt idx="598">
                  <c:v>0.0</c:v>
                </c:pt>
                <c:pt idx="599">
                  <c:v>0.0</c:v>
                </c:pt>
                <c:pt idx="600">
                  <c:v>0.0</c:v>
                </c:pt>
                <c:pt idx="601">
                  <c:v>0.0</c:v>
                </c:pt>
                <c:pt idx="602">
                  <c:v>0.0</c:v>
                </c:pt>
                <c:pt idx="603">
                  <c:v>0.0</c:v>
                </c:pt>
                <c:pt idx="604">
                  <c:v>0.0</c:v>
                </c:pt>
                <c:pt idx="605">
                  <c:v>0.0</c:v>
                </c:pt>
                <c:pt idx="606">
                  <c:v>0.0</c:v>
                </c:pt>
                <c:pt idx="607">
                  <c:v>0.0</c:v>
                </c:pt>
                <c:pt idx="608">
                  <c:v>0.203156610225</c:v>
                </c:pt>
                <c:pt idx="609">
                  <c:v>0.0</c:v>
                </c:pt>
                <c:pt idx="610">
                  <c:v>0.0</c:v>
                </c:pt>
                <c:pt idx="611">
                  <c:v>0.0</c:v>
                </c:pt>
                <c:pt idx="612">
                  <c:v>0.0</c:v>
                </c:pt>
                <c:pt idx="613">
                  <c:v>0.0</c:v>
                </c:pt>
                <c:pt idx="614">
                  <c:v>0.0</c:v>
                </c:pt>
                <c:pt idx="615">
                  <c:v>0.0</c:v>
                </c:pt>
                <c:pt idx="616">
                  <c:v>0.0</c:v>
                </c:pt>
                <c:pt idx="617">
                  <c:v>0.0</c:v>
                </c:pt>
                <c:pt idx="618">
                  <c:v>0.0</c:v>
                </c:pt>
                <c:pt idx="619">
                  <c:v>0.0</c:v>
                </c:pt>
                <c:pt idx="620">
                  <c:v>0.0</c:v>
                </c:pt>
                <c:pt idx="621">
                  <c:v>0.0</c:v>
                </c:pt>
                <c:pt idx="622">
                  <c:v>0.0</c:v>
                </c:pt>
                <c:pt idx="623">
                  <c:v>0.0</c:v>
                </c:pt>
                <c:pt idx="624">
                  <c:v>0.0</c:v>
                </c:pt>
                <c:pt idx="625">
                  <c:v>0.209535211973</c:v>
                </c:pt>
                <c:pt idx="626">
                  <c:v>0.0</c:v>
                </c:pt>
                <c:pt idx="627">
                  <c:v>0.0</c:v>
                </c:pt>
                <c:pt idx="628">
                  <c:v>0.0</c:v>
                </c:pt>
                <c:pt idx="629">
                  <c:v>0.0</c:v>
                </c:pt>
                <c:pt idx="630">
                  <c:v>0.0</c:v>
                </c:pt>
                <c:pt idx="631">
                  <c:v>0.0</c:v>
                </c:pt>
                <c:pt idx="632">
                  <c:v>0.0</c:v>
                </c:pt>
                <c:pt idx="633">
                  <c:v>0.219303116915</c:v>
                </c:pt>
                <c:pt idx="634">
                  <c:v>0.0</c:v>
                </c:pt>
                <c:pt idx="635">
                  <c:v>0.0</c:v>
                </c:pt>
                <c:pt idx="636">
                  <c:v>0.0</c:v>
                </c:pt>
                <c:pt idx="637">
                  <c:v>0.0</c:v>
                </c:pt>
                <c:pt idx="638">
                  <c:v>0.0</c:v>
                </c:pt>
                <c:pt idx="639">
                  <c:v>0.0</c:v>
                </c:pt>
                <c:pt idx="640">
                  <c:v>0.0</c:v>
                </c:pt>
                <c:pt idx="641">
                  <c:v>0.0</c:v>
                </c:pt>
                <c:pt idx="642">
                  <c:v>0.224433568435</c:v>
                </c:pt>
                <c:pt idx="643">
                  <c:v>0.0</c:v>
                </c:pt>
                <c:pt idx="644">
                  <c:v>0.224905168354</c:v>
                </c:pt>
                <c:pt idx="645">
                  <c:v>0.0</c:v>
                </c:pt>
                <c:pt idx="646">
                  <c:v>0.0</c:v>
                </c:pt>
                <c:pt idx="647">
                  <c:v>0.0</c:v>
                </c:pt>
                <c:pt idx="648">
                  <c:v>0.0</c:v>
                </c:pt>
                <c:pt idx="649">
                  <c:v>0.228196626766</c:v>
                </c:pt>
                <c:pt idx="650">
                  <c:v>0.0</c:v>
                </c:pt>
                <c:pt idx="651">
                  <c:v>0.0</c:v>
                </c:pt>
                <c:pt idx="652">
                  <c:v>0.0</c:v>
                </c:pt>
                <c:pt idx="653">
                  <c:v>0.0</c:v>
                </c:pt>
                <c:pt idx="654">
                  <c:v>0.0</c:v>
                </c:pt>
                <c:pt idx="655">
                  <c:v>0.232751851275</c:v>
                </c:pt>
                <c:pt idx="656">
                  <c:v>0.233420731869</c:v>
                </c:pt>
                <c:pt idx="657">
                  <c:v>0.0</c:v>
                </c:pt>
                <c:pt idx="658">
                  <c:v>0.0</c:v>
                </c:pt>
                <c:pt idx="659">
                  <c:v>0.0</c:v>
                </c:pt>
                <c:pt idx="660">
                  <c:v>0.237087747172</c:v>
                </c:pt>
                <c:pt idx="661">
                  <c:v>0.0</c:v>
                </c:pt>
                <c:pt idx="662">
                  <c:v>0.238980183696</c:v>
                </c:pt>
                <c:pt idx="663">
                  <c:v>0.238980183696</c:v>
                </c:pt>
                <c:pt idx="664">
                  <c:v>0.0</c:v>
                </c:pt>
                <c:pt idx="665">
                  <c:v>0.0</c:v>
                </c:pt>
                <c:pt idx="666">
                  <c:v>0.0</c:v>
                </c:pt>
                <c:pt idx="667">
                  <c:v>0.0</c:v>
                </c:pt>
                <c:pt idx="668">
                  <c:v>0.0</c:v>
                </c:pt>
                <c:pt idx="669">
                  <c:v>0.0</c:v>
                </c:pt>
                <c:pt idx="670">
                  <c:v>0.0</c:v>
                </c:pt>
                <c:pt idx="671">
                  <c:v>0.0</c:v>
                </c:pt>
                <c:pt idx="672">
                  <c:v>0.0</c:v>
                </c:pt>
                <c:pt idx="673">
                  <c:v>0.0</c:v>
                </c:pt>
                <c:pt idx="674">
                  <c:v>0.243627754909</c:v>
                </c:pt>
                <c:pt idx="675">
                  <c:v>0.0</c:v>
                </c:pt>
                <c:pt idx="676">
                  <c:v>0.0</c:v>
                </c:pt>
                <c:pt idx="677">
                  <c:v>0.0</c:v>
                </c:pt>
                <c:pt idx="678">
                  <c:v>0.0</c:v>
                </c:pt>
                <c:pt idx="679">
                  <c:v>0.244565445731</c:v>
                </c:pt>
                <c:pt idx="680">
                  <c:v>0.244565445731</c:v>
                </c:pt>
                <c:pt idx="681">
                  <c:v>0.245524080961</c:v>
                </c:pt>
                <c:pt idx="682">
                  <c:v>0.0</c:v>
                </c:pt>
                <c:pt idx="683">
                  <c:v>0.0</c:v>
                </c:pt>
                <c:pt idx="684">
                  <c:v>0.0</c:v>
                </c:pt>
                <c:pt idx="685">
                  <c:v>0.0</c:v>
                </c:pt>
                <c:pt idx="686">
                  <c:v>0.247810891014</c:v>
                </c:pt>
                <c:pt idx="687">
                  <c:v>0.0</c:v>
                </c:pt>
                <c:pt idx="688">
                  <c:v>0.0</c:v>
                </c:pt>
                <c:pt idx="689">
                  <c:v>0.0</c:v>
                </c:pt>
                <c:pt idx="690">
                  <c:v>0.0</c:v>
                </c:pt>
                <c:pt idx="691">
                  <c:v>0.0</c:v>
                </c:pt>
                <c:pt idx="692">
                  <c:v>0.0</c:v>
                </c:pt>
                <c:pt idx="693">
                  <c:v>0.0</c:v>
                </c:pt>
                <c:pt idx="694">
                  <c:v>0.0</c:v>
                </c:pt>
                <c:pt idx="695">
                  <c:v>0.0</c:v>
                </c:pt>
                <c:pt idx="696">
                  <c:v>0.0</c:v>
                </c:pt>
                <c:pt idx="697">
                  <c:v>0.0</c:v>
                </c:pt>
                <c:pt idx="698">
                  <c:v>0.0</c:v>
                </c:pt>
                <c:pt idx="699">
                  <c:v>0.259374653431</c:v>
                </c:pt>
                <c:pt idx="700">
                  <c:v>0.0</c:v>
                </c:pt>
                <c:pt idx="701">
                  <c:v>0.0</c:v>
                </c:pt>
                <c:pt idx="702">
                  <c:v>0.0</c:v>
                </c:pt>
                <c:pt idx="703">
                  <c:v>0.0</c:v>
                </c:pt>
                <c:pt idx="704">
                  <c:v>0.0</c:v>
                </c:pt>
                <c:pt idx="705">
                  <c:v>0.0</c:v>
                </c:pt>
                <c:pt idx="706">
                  <c:v>0.0</c:v>
                </c:pt>
                <c:pt idx="707">
                  <c:v>0.0</c:v>
                </c:pt>
                <c:pt idx="708">
                  <c:v>0.0</c:v>
                </c:pt>
                <c:pt idx="709">
                  <c:v>0.0</c:v>
                </c:pt>
                <c:pt idx="710">
                  <c:v>0.0</c:v>
                </c:pt>
                <c:pt idx="711">
                  <c:v>0.0</c:v>
                </c:pt>
                <c:pt idx="712">
                  <c:v>0.0</c:v>
                </c:pt>
                <c:pt idx="713">
                  <c:v>0.0</c:v>
                </c:pt>
                <c:pt idx="714">
                  <c:v>0.0</c:v>
                </c:pt>
                <c:pt idx="715">
                  <c:v>0.271054429215</c:v>
                </c:pt>
                <c:pt idx="716">
                  <c:v>0.0</c:v>
                </c:pt>
                <c:pt idx="717">
                  <c:v>0.0</c:v>
                </c:pt>
                <c:pt idx="718">
                  <c:v>0.0</c:v>
                </c:pt>
                <c:pt idx="719">
                  <c:v>0.274426302648</c:v>
                </c:pt>
                <c:pt idx="720">
                  <c:v>0.0</c:v>
                </c:pt>
                <c:pt idx="721">
                  <c:v>0.0</c:v>
                </c:pt>
                <c:pt idx="722">
                  <c:v>0.0</c:v>
                </c:pt>
                <c:pt idx="723">
                  <c:v>0.0</c:v>
                </c:pt>
                <c:pt idx="724">
                  <c:v>0.0</c:v>
                </c:pt>
                <c:pt idx="725">
                  <c:v>0.0</c:v>
                </c:pt>
                <c:pt idx="726">
                  <c:v>0.0</c:v>
                </c:pt>
                <c:pt idx="727">
                  <c:v>0.0</c:v>
                </c:pt>
                <c:pt idx="728">
                  <c:v>0.0</c:v>
                </c:pt>
                <c:pt idx="729">
                  <c:v>0.0</c:v>
                </c:pt>
                <c:pt idx="730">
                  <c:v>0.0</c:v>
                </c:pt>
                <c:pt idx="731">
                  <c:v>0.0</c:v>
                </c:pt>
                <c:pt idx="732">
                  <c:v>0.0</c:v>
                </c:pt>
                <c:pt idx="733">
                  <c:v>0.0</c:v>
                </c:pt>
                <c:pt idx="734">
                  <c:v>0.0</c:v>
                </c:pt>
                <c:pt idx="735">
                  <c:v>0.0</c:v>
                </c:pt>
                <c:pt idx="736">
                  <c:v>0.0</c:v>
                </c:pt>
                <c:pt idx="737">
                  <c:v>0.0</c:v>
                </c:pt>
                <c:pt idx="738">
                  <c:v>0.0</c:v>
                </c:pt>
                <c:pt idx="739">
                  <c:v>0.0</c:v>
                </c:pt>
                <c:pt idx="740">
                  <c:v>0.0</c:v>
                </c:pt>
                <c:pt idx="741">
                  <c:v>0.0</c:v>
                </c:pt>
                <c:pt idx="742">
                  <c:v>0.0</c:v>
                </c:pt>
                <c:pt idx="743">
                  <c:v>0.0</c:v>
                </c:pt>
                <c:pt idx="744">
                  <c:v>0.0</c:v>
                </c:pt>
                <c:pt idx="745">
                  <c:v>0.0</c:v>
                </c:pt>
                <c:pt idx="746">
                  <c:v>0.0</c:v>
                </c:pt>
                <c:pt idx="747">
                  <c:v>0.0</c:v>
                </c:pt>
                <c:pt idx="748">
                  <c:v>0.0</c:v>
                </c:pt>
                <c:pt idx="749">
                  <c:v>0.0</c:v>
                </c:pt>
                <c:pt idx="750">
                  <c:v>0.0</c:v>
                </c:pt>
                <c:pt idx="751">
                  <c:v>0.0</c:v>
                </c:pt>
                <c:pt idx="752">
                  <c:v>0.0</c:v>
                </c:pt>
                <c:pt idx="753">
                  <c:v>0.0</c:v>
                </c:pt>
                <c:pt idx="754">
                  <c:v>0.0</c:v>
                </c:pt>
                <c:pt idx="755">
                  <c:v>0.0</c:v>
                </c:pt>
                <c:pt idx="756">
                  <c:v>0.0</c:v>
                </c:pt>
                <c:pt idx="757">
                  <c:v>0.0</c:v>
                </c:pt>
                <c:pt idx="758">
                  <c:v>0.0</c:v>
                </c:pt>
                <c:pt idx="759">
                  <c:v>0.0</c:v>
                </c:pt>
                <c:pt idx="760">
                  <c:v>0.0</c:v>
                </c:pt>
                <c:pt idx="761">
                  <c:v>0.0</c:v>
                </c:pt>
                <c:pt idx="762">
                  <c:v>0.0</c:v>
                </c:pt>
                <c:pt idx="763">
                  <c:v>0.0</c:v>
                </c:pt>
                <c:pt idx="764">
                  <c:v>0.0</c:v>
                </c:pt>
                <c:pt idx="765">
                  <c:v>0.0</c:v>
                </c:pt>
                <c:pt idx="766">
                  <c:v>0.0</c:v>
                </c:pt>
                <c:pt idx="767">
                  <c:v>0.0</c:v>
                </c:pt>
                <c:pt idx="768">
                  <c:v>0.0</c:v>
                </c:pt>
                <c:pt idx="769">
                  <c:v>0.0</c:v>
                </c:pt>
                <c:pt idx="770">
                  <c:v>0.0</c:v>
                </c:pt>
                <c:pt idx="771">
                  <c:v>0.0</c:v>
                </c:pt>
                <c:pt idx="772">
                  <c:v>0.0</c:v>
                </c:pt>
                <c:pt idx="773">
                  <c:v>0.0</c:v>
                </c:pt>
                <c:pt idx="774">
                  <c:v>0.0</c:v>
                </c:pt>
                <c:pt idx="775">
                  <c:v>0.0</c:v>
                </c:pt>
                <c:pt idx="776">
                  <c:v>0.0</c:v>
                </c:pt>
                <c:pt idx="777">
                  <c:v>0.0</c:v>
                </c:pt>
                <c:pt idx="778">
                  <c:v>0.307955251575</c:v>
                </c:pt>
                <c:pt idx="779">
                  <c:v>0.0</c:v>
                </c:pt>
                <c:pt idx="780">
                  <c:v>0.0</c:v>
                </c:pt>
                <c:pt idx="781">
                  <c:v>0.0</c:v>
                </c:pt>
                <c:pt idx="782">
                  <c:v>0.0</c:v>
                </c:pt>
                <c:pt idx="783">
                  <c:v>0.0</c:v>
                </c:pt>
                <c:pt idx="784">
                  <c:v>0.0</c:v>
                </c:pt>
                <c:pt idx="785">
                  <c:v>0.0</c:v>
                </c:pt>
                <c:pt idx="786">
                  <c:v>0.0</c:v>
                </c:pt>
                <c:pt idx="787">
                  <c:v>0.0</c:v>
                </c:pt>
                <c:pt idx="788">
                  <c:v>0.0</c:v>
                </c:pt>
                <c:pt idx="789">
                  <c:v>0.0</c:v>
                </c:pt>
                <c:pt idx="790">
                  <c:v>0.0</c:v>
                </c:pt>
                <c:pt idx="791">
                  <c:v>0.0</c:v>
                </c:pt>
                <c:pt idx="792">
                  <c:v>0.0</c:v>
                </c:pt>
                <c:pt idx="793">
                  <c:v>0.0</c:v>
                </c:pt>
                <c:pt idx="794">
                  <c:v>0.0</c:v>
                </c:pt>
                <c:pt idx="795">
                  <c:v>0.320008648249</c:v>
                </c:pt>
                <c:pt idx="796">
                  <c:v>0.320177974846</c:v>
                </c:pt>
                <c:pt idx="797">
                  <c:v>0.0</c:v>
                </c:pt>
                <c:pt idx="798">
                  <c:v>0.0</c:v>
                </c:pt>
                <c:pt idx="799">
                  <c:v>0.0</c:v>
                </c:pt>
                <c:pt idx="800">
                  <c:v>0.0</c:v>
                </c:pt>
                <c:pt idx="801">
                  <c:v>0.0</c:v>
                </c:pt>
                <c:pt idx="802">
                  <c:v>0.0</c:v>
                </c:pt>
                <c:pt idx="803">
                  <c:v>0.0</c:v>
                </c:pt>
                <c:pt idx="804">
                  <c:v>0.326017011141</c:v>
                </c:pt>
                <c:pt idx="805">
                  <c:v>0.0</c:v>
                </c:pt>
                <c:pt idx="806">
                  <c:v>0.0</c:v>
                </c:pt>
                <c:pt idx="807">
                  <c:v>0.0</c:v>
                </c:pt>
                <c:pt idx="808">
                  <c:v>0.0</c:v>
                </c:pt>
                <c:pt idx="809">
                  <c:v>0.0</c:v>
                </c:pt>
                <c:pt idx="810">
                  <c:v>0.0</c:v>
                </c:pt>
                <c:pt idx="811">
                  <c:v>0.0</c:v>
                </c:pt>
                <c:pt idx="812">
                  <c:v>0.0</c:v>
                </c:pt>
                <c:pt idx="813">
                  <c:v>0.0</c:v>
                </c:pt>
                <c:pt idx="814">
                  <c:v>0.0</c:v>
                </c:pt>
                <c:pt idx="815">
                  <c:v>0.329143711469</c:v>
                </c:pt>
                <c:pt idx="816">
                  <c:v>0.0</c:v>
                </c:pt>
                <c:pt idx="817">
                  <c:v>0.0</c:v>
                </c:pt>
                <c:pt idx="818">
                  <c:v>0.0</c:v>
                </c:pt>
                <c:pt idx="819">
                  <c:v>0.0</c:v>
                </c:pt>
                <c:pt idx="820">
                  <c:v>0.0</c:v>
                </c:pt>
                <c:pt idx="821">
                  <c:v>0.0</c:v>
                </c:pt>
                <c:pt idx="822">
                  <c:v>0.0</c:v>
                </c:pt>
                <c:pt idx="823">
                  <c:v>0.0</c:v>
                </c:pt>
                <c:pt idx="824">
                  <c:v>0.334989408614</c:v>
                </c:pt>
                <c:pt idx="825">
                  <c:v>0.0</c:v>
                </c:pt>
                <c:pt idx="826">
                  <c:v>0.0</c:v>
                </c:pt>
                <c:pt idx="827">
                  <c:v>0.0</c:v>
                </c:pt>
                <c:pt idx="828">
                  <c:v>0.0</c:v>
                </c:pt>
                <c:pt idx="829">
                  <c:v>0.0</c:v>
                </c:pt>
                <c:pt idx="830">
                  <c:v>0.0</c:v>
                </c:pt>
                <c:pt idx="831">
                  <c:v>0.0</c:v>
                </c:pt>
                <c:pt idx="832">
                  <c:v>0.0</c:v>
                </c:pt>
                <c:pt idx="833">
                  <c:v>0.339486474602</c:v>
                </c:pt>
                <c:pt idx="834">
                  <c:v>0.0</c:v>
                </c:pt>
                <c:pt idx="835">
                  <c:v>0.0</c:v>
                </c:pt>
                <c:pt idx="836">
                  <c:v>0.0</c:v>
                </c:pt>
                <c:pt idx="837">
                  <c:v>0.0</c:v>
                </c:pt>
                <c:pt idx="838">
                  <c:v>0.0</c:v>
                </c:pt>
                <c:pt idx="839">
                  <c:v>0.0</c:v>
                </c:pt>
                <c:pt idx="840">
                  <c:v>0.0</c:v>
                </c:pt>
                <c:pt idx="841">
                  <c:v>0.0</c:v>
                </c:pt>
                <c:pt idx="842">
                  <c:v>0.0</c:v>
                </c:pt>
                <c:pt idx="843">
                  <c:v>0.0</c:v>
                </c:pt>
                <c:pt idx="844">
                  <c:v>0.344055963474</c:v>
                </c:pt>
                <c:pt idx="845">
                  <c:v>0.0</c:v>
                </c:pt>
                <c:pt idx="846">
                  <c:v>0.0</c:v>
                </c:pt>
                <c:pt idx="847">
                  <c:v>0.0</c:v>
                </c:pt>
                <c:pt idx="848">
                  <c:v>0.0</c:v>
                </c:pt>
                <c:pt idx="849">
                  <c:v>0.0</c:v>
                </c:pt>
                <c:pt idx="850">
                  <c:v>0.0</c:v>
                </c:pt>
                <c:pt idx="851">
                  <c:v>0.348247436197</c:v>
                </c:pt>
                <c:pt idx="852">
                  <c:v>0.0</c:v>
                </c:pt>
                <c:pt idx="853">
                  <c:v>0.0</c:v>
                </c:pt>
                <c:pt idx="854">
                  <c:v>0.0</c:v>
                </c:pt>
                <c:pt idx="855">
                  <c:v>0.0</c:v>
                </c:pt>
                <c:pt idx="856">
                  <c:v>0.0</c:v>
                </c:pt>
                <c:pt idx="857">
                  <c:v>0.0</c:v>
                </c:pt>
                <c:pt idx="858">
                  <c:v>0.0</c:v>
                </c:pt>
                <c:pt idx="859">
                  <c:v>0.0</c:v>
                </c:pt>
                <c:pt idx="860">
                  <c:v>0.0</c:v>
                </c:pt>
                <c:pt idx="861">
                  <c:v>0.0</c:v>
                </c:pt>
                <c:pt idx="862">
                  <c:v>0.0</c:v>
                </c:pt>
                <c:pt idx="863">
                  <c:v>0.0</c:v>
                </c:pt>
                <c:pt idx="864">
                  <c:v>0.0</c:v>
                </c:pt>
                <c:pt idx="865">
                  <c:v>0.0</c:v>
                </c:pt>
                <c:pt idx="866">
                  <c:v>0.0</c:v>
                </c:pt>
                <c:pt idx="867">
                  <c:v>0.362810913584</c:v>
                </c:pt>
                <c:pt idx="868">
                  <c:v>0.0</c:v>
                </c:pt>
                <c:pt idx="869">
                  <c:v>0.0</c:v>
                </c:pt>
                <c:pt idx="870">
                  <c:v>0.0</c:v>
                </c:pt>
                <c:pt idx="871">
                  <c:v>0.0</c:v>
                </c:pt>
                <c:pt idx="872">
                  <c:v>0.0</c:v>
                </c:pt>
                <c:pt idx="873">
                  <c:v>0.0</c:v>
                </c:pt>
                <c:pt idx="874">
                  <c:v>0.0</c:v>
                </c:pt>
                <c:pt idx="875">
                  <c:v>0.0</c:v>
                </c:pt>
                <c:pt idx="876">
                  <c:v>0.0</c:v>
                </c:pt>
                <c:pt idx="877">
                  <c:v>0.0</c:v>
                </c:pt>
                <c:pt idx="878">
                  <c:v>0.0</c:v>
                </c:pt>
                <c:pt idx="879">
                  <c:v>0.0</c:v>
                </c:pt>
                <c:pt idx="880">
                  <c:v>0.0</c:v>
                </c:pt>
                <c:pt idx="881">
                  <c:v>0.0</c:v>
                </c:pt>
                <c:pt idx="882">
                  <c:v>0.0</c:v>
                </c:pt>
                <c:pt idx="883">
                  <c:v>0.0</c:v>
                </c:pt>
                <c:pt idx="884">
                  <c:v>0.376005264897</c:v>
                </c:pt>
                <c:pt idx="885">
                  <c:v>0.0</c:v>
                </c:pt>
                <c:pt idx="886">
                  <c:v>0.0</c:v>
                </c:pt>
                <c:pt idx="887">
                  <c:v>0.0</c:v>
                </c:pt>
                <c:pt idx="888">
                  <c:v>0.0</c:v>
                </c:pt>
                <c:pt idx="889">
                  <c:v>0.0</c:v>
                </c:pt>
                <c:pt idx="890">
                  <c:v>0.0</c:v>
                </c:pt>
                <c:pt idx="891">
                  <c:v>0.0</c:v>
                </c:pt>
                <c:pt idx="892">
                  <c:v>0.0</c:v>
                </c:pt>
                <c:pt idx="893">
                  <c:v>0.0</c:v>
                </c:pt>
                <c:pt idx="894">
                  <c:v>0.0</c:v>
                </c:pt>
                <c:pt idx="895">
                  <c:v>0.0</c:v>
                </c:pt>
                <c:pt idx="896">
                  <c:v>0.0</c:v>
                </c:pt>
                <c:pt idx="897">
                  <c:v>0.0</c:v>
                </c:pt>
                <c:pt idx="898">
                  <c:v>0.0</c:v>
                </c:pt>
                <c:pt idx="899">
                  <c:v>0.0</c:v>
                </c:pt>
                <c:pt idx="900">
                  <c:v>0.0</c:v>
                </c:pt>
                <c:pt idx="901">
                  <c:v>0.0</c:v>
                </c:pt>
                <c:pt idx="902">
                  <c:v>0.0</c:v>
                </c:pt>
                <c:pt idx="903">
                  <c:v>0.387952736221</c:v>
                </c:pt>
                <c:pt idx="904">
                  <c:v>0.0</c:v>
                </c:pt>
                <c:pt idx="905">
                  <c:v>0.0</c:v>
                </c:pt>
                <c:pt idx="906">
                  <c:v>0.0</c:v>
                </c:pt>
                <c:pt idx="907">
                  <c:v>0.0</c:v>
                </c:pt>
                <c:pt idx="908">
                  <c:v>0.0</c:v>
                </c:pt>
                <c:pt idx="909">
                  <c:v>0.390174290676</c:v>
                </c:pt>
                <c:pt idx="910">
                  <c:v>0.0</c:v>
                </c:pt>
                <c:pt idx="911">
                  <c:v>0.0</c:v>
                </c:pt>
                <c:pt idx="912">
                  <c:v>0.0</c:v>
                </c:pt>
                <c:pt idx="913">
                  <c:v>0.0</c:v>
                </c:pt>
                <c:pt idx="914">
                  <c:v>0.0</c:v>
                </c:pt>
                <c:pt idx="915">
                  <c:v>0.0</c:v>
                </c:pt>
                <c:pt idx="916">
                  <c:v>0.0</c:v>
                </c:pt>
                <c:pt idx="917">
                  <c:v>0.395859034189</c:v>
                </c:pt>
                <c:pt idx="918">
                  <c:v>0.0</c:v>
                </c:pt>
                <c:pt idx="919">
                  <c:v>0.0</c:v>
                </c:pt>
                <c:pt idx="920">
                  <c:v>0.396632232672</c:v>
                </c:pt>
                <c:pt idx="921">
                  <c:v>0.0</c:v>
                </c:pt>
                <c:pt idx="922">
                  <c:v>0.0</c:v>
                </c:pt>
                <c:pt idx="923">
                  <c:v>0.0</c:v>
                </c:pt>
                <c:pt idx="924">
                  <c:v>0.0</c:v>
                </c:pt>
                <c:pt idx="925">
                  <c:v>0.0</c:v>
                </c:pt>
                <c:pt idx="926">
                  <c:v>0.0</c:v>
                </c:pt>
                <c:pt idx="927">
                  <c:v>0.0</c:v>
                </c:pt>
                <c:pt idx="928">
                  <c:v>0.0</c:v>
                </c:pt>
                <c:pt idx="929">
                  <c:v>0.0</c:v>
                </c:pt>
                <c:pt idx="930">
                  <c:v>0.0</c:v>
                </c:pt>
                <c:pt idx="931">
                  <c:v>0.409860203149</c:v>
                </c:pt>
                <c:pt idx="932">
                  <c:v>0.0</c:v>
                </c:pt>
                <c:pt idx="933">
                  <c:v>0.0</c:v>
                </c:pt>
                <c:pt idx="934">
                  <c:v>0.0</c:v>
                </c:pt>
                <c:pt idx="935">
                  <c:v>0.0</c:v>
                </c:pt>
                <c:pt idx="936">
                  <c:v>0.0</c:v>
                </c:pt>
                <c:pt idx="937">
                  <c:v>0.0</c:v>
                </c:pt>
                <c:pt idx="938">
                  <c:v>0.412331743822</c:v>
                </c:pt>
                <c:pt idx="939">
                  <c:v>0.0</c:v>
                </c:pt>
                <c:pt idx="940">
                  <c:v>0.0</c:v>
                </c:pt>
                <c:pt idx="941">
                  <c:v>0.0</c:v>
                </c:pt>
                <c:pt idx="942">
                  <c:v>0.0</c:v>
                </c:pt>
                <c:pt idx="943">
                  <c:v>0.0</c:v>
                </c:pt>
                <c:pt idx="944">
                  <c:v>0.0</c:v>
                </c:pt>
                <c:pt idx="945">
                  <c:v>0.0</c:v>
                </c:pt>
                <c:pt idx="946">
                  <c:v>0.0</c:v>
                </c:pt>
                <c:pt idx="947">
                  <c:v>0.0</c:v>
                </c:pt>
                <c:pt idx="948">
                  <c:v>0.0</c:v>
                </c:pt>
                <c:pt idx="949">
                  <c:v>0.0</c:v>
                </c:pt>
                <c:pt idx="950">
                  <c:v>0.0</c:v>
                </c:pt>
                <c:pt idx="951">
                  <c:v>0.416417636724</c:v>
                </c:pt>
                <c:pt idx="952">
                  <c:v>0.0</c:v>
                </c:pt>
                <c:pt idx="953">
                  <c:v>0.0</c:v>
                </c:pt>
                <c:pt idx="954">
                  <c:v>0.0</c:v>
                </c:pt>
                <c:pt idx="955">
                  <c:v>0.0</c:v>
                </c:pt>
                <c:pt idx="956">
                  <c:v>0.0</c:v>
                </c:pt>
                <c:pt idx="957">
                  <c:v>0.0</c:v>
                </c:pt>
                <c:pt idx="958">
                  <c:v>0.0</c:v>
                </c:pt>
                <c:pt idx="959">
                  <c:v>0.0</c:v>
                </c:pt>
                <c:pt idx="960">
                  <c:v>0.0</c:v>
                </c:pt>
                <c:pt idx="961">
                  <c:v>0.0</c:v>
                </c:pt>
                <c:pt idx="962">
                  <c:v>0.0</c:v>
                </c:pt>
                <c:pt idx="963">
                  <c:v>0.0</c:v>
                </c:pt>
                <c:pt idx="964">
                  <c:v>0.0</c:v>
                </c:pt>
                <c:pt idx="965">
                  <c:v>0.0</c:v>
                </c:pt>
                <c:pt idx="966">
                  <c:v>0.0</c:v>
                </c:pt>
                <c:pt idx="967">
                  <c:v>0.0</c:v>
                </c:pt>
                <c:pt idx="968">
                  <c:v>0.0</c:v>
                </c:pt>
                <c:pt idx="969">
                  <c:v>0.0</c:v>
                </c:pt>
                <c:pt idx="970">
                  <c:v>0.43338107258</c:v>
                </c:pt>
                <c:pt idx="971">
                  <c:v>0.0</c:v>
                </c:pt>
                <c:pt idx="972">
                  <c:v>0.0</c:v>
                </c:pt>
                <c:pt idx="973">
                  <c:v>0.0</c:v>
                </c:pt>
                <c:pt idx="974">
                  <c:v>0.0</c:v>
                </c:pt>
                <c:pt idx="975">
                  <c:v>0.0</c:v>
                </c:pt>
                <c:pt idx="976">
                  <c:v>0.0</c:v>
                </c:pt>
                <c:pt idx="977">
                  <c:v>0.0</c:v>
                </c:pt>
                <c:pt idx="978">
                  <c:v>0.0</c:v>
                </c:pt>
                <c:pt idx="979">
                  <c:v>0.0</c:v>
                </c:pt>
                <c:pt idx="980">
                  <c:v>0.0</c:v>
                </c:pt>
                <c:pt idx="981">
                  <c:v>0.0</c:v>
                </c:pt>
                <c:pt idx="982">
                  <c:v>0.0</c:v>
                </c:pt>
                <c:pt idx="983">
                  <c:v>0.0</c:v>
                </c:pt>
                <c:pt idx="984">
                  <c:v>0.0</c:v>
                </c:pt>
                <c:pt idx="985">
                  <c:v>0.0</c:v>
                </c:pt>
                <c:pt idx="986">
                  <c:v>0.0</c:v>
                </c:pt>
                <c:pt idx="987">
                  <c:v>0.0</c:v>
                </c:pt>
                <c:pt idx="988">
                  <c:v>0.0</c:v>
                </c:pt>
                <c:pt idx="989">
                  <c:v>0.0</c:v>
                </c:pt>
                <c:pt idx="990">
                  <c:v>0.0</c:v>
                </c:pt>
                <c:pt idx="991">
                  <c:v>0.0</c:v>
                </c:pt>
                <c:pt idx="992">
                  <c:v>0.0</c:v>
                </c:pt>
                <c:pt idx="993">
                  <c:v>0.0</c:v>
                </c:pt>
                <c:pt idx="994">
                  <c:v>0.0</c:v>
                </c:pt>
                <c:pt idx="995">
                  <c:v>0.0</c:v>
                </c:pt>
                <c:pt idx="996">
                  <c:v>0.0</c:v>
                </c:pt>
                <c:pt idx="997">
                  <c:v>0.0</c:v>
                </c:pt>
                <c:pt idx="998">
                  <c:v>0.0</c:v>
                </c:pt>
                <c:pt idx="999">
                  <c:v>0.0</c:v>
                </c:pt>
                <c:pt idx="1000">
                  <c:v>0.450913494782</c:v>
                </c:pt>
                <c:pt idx="1001">
                  <c:v>0.0</c:v>
                </c:pt>
                <c:pt idx="1002">
                  <c:v>0.0</c:v>
                </c:pt>
                <c:pt idx="1003">
                  <c:v>0.0</c:v>
                </c:pt>
                <c:pt idx="1004">
                  <c:v>0.0</c:v>
                </c:pt>
                <c:pt idx="1005">
                  <c:v>0.0</c:v>
                </c:pt>
                <c:pt idx="1006">
                  <c:v>0.0</c:v>
                </c:pt>
                <c:pt idx="1007">
                  <c:v>0.0</c:v>
                </c:pt>
                <c:pt idx="1008">
                  <c:v>0.0</c:v>
                </c:pt>
                <c:pt idx="1009">
                  <c:v>0.0</c:v>
                </c:pt>
                <c:pt idx="1010">
                  <c:v>0.0</c:v>
                </c:pt>
                <c:pt idx="1011">
                  <c:v>0.0</c:v>
                </c:pt>
                <c:pt idx="1012">
                  <c:v>0.0</c:v>
                </c:pt>
                <c:pt idx="1013">
                  <c:v>0.0</c:v>
                </c:pt>
                <c:pt idx="1014">
                  <c:v>0.0</c:v>
                </c:pt>
                <c:pt idx="1015">
                  <c:v>0.0</c:v>
                </c:pt>
                <c:pt idx="1016">
                  <c:v>0.0</c:v>
                </c:pt>
                <c:pt idx="1017">
                  <c:v>0.0</c:v>
                </c:pt>
                <c:pt idx="1018">
                  <c:v>0.0</c:v>
                </c:pt>
                <c:pt idx="1019">
                  <c:v>0.0</c:v>
                </c:pt>
                <c:pt idx="1020">
                  <c:v>0.0</c:v>
                </c:pt>
                <c:pt idx="1021">
                  <c:v>0.0</c:v>
                </c:pt>
                <c:pt idx="1022">
                  <c:v>0.0</c:v>
                </c:pt>
                <c:pt idx="1023">
                  <c:v>0.0</c:v>
                </c:pt>
                <c:pt idx="1024">
                  <c:v>0.0</c:v>
                </c:pt>
                <c:pt idx="1025">
                  <c:v>0.0</c:v>
                </c:pt>
                <c:pt idx="1026">
                  <c:v>0.0</c:v>
                </c:pt>
                <c:pt idx="1027">
                  <c:v>0.0</c:v>
                </c:pt>
                <c:pt idx="1028">
                  <c:v>0.0</c:v>
                </c:pt>
                <c:pt idx="1029">
                  <c:v>0.0</c:v>
                </c:pt>
                <c:pt idx="1030">
                  <c:v>0.0</c:v>
                </c:pt>
                <c:pt idx="1031">
                  <c:v>0.0</c:v>
                </c:pt>
                <c:pt idx="1032">
                  <c:v>0.0</c:v>
                </c:pt>
                <c:pt idx="1033">
                  <c:v>0.0</c:v>
                </c:pt>
                <c:pt idx="1034">
                  <c:v>0.0</c:v>
                </c:pt>
                <c:pt idx="1035">
                  <c:v>0.0</c:v>
                </c:pt>
                <c:pt idx="1036">
                  <c:v>0.0</c:v>
                </c:pt>
                <c:pt idx="1037">
                  <c:v>0.0</c:v>
                </c:pt>
                <c:pt idx="1038">
                  <c:v>0.0</c:v>
                </c:pt>
                <c:pt idx="1039">
                  <c:v>0.472556336667</c:v>
                </c:pt>
                <c:pt idx="1040">
                  <c:v>0.475162016199</c:v>
                </c:pt>
                <c:pt idx="1041">
                  <c:v>0.0</c:v>
                </c:pt>
                <c:pt idx="1042">
                  <c:v>0.0</c:v>
                </c:pt>
                <c:pt idx="1043">
                  <c:v>0.0</c:v>
                </c:pt>
                <c:pt idx="1044">
                  <c:v>0.0</c:v>
                </c:pt>
                <c:pt idx="1045">
                  <c:v>0.479537895011</c:v>
                </c:pt>
                <c:pt idx="1046">
                  <c:v>0.0</c:v>
                </c:pt>
                <c:pt idx="1047">
                  <c:v>0.0</c:v>
                </c:pt>
                <c:pt idx="1048">
                  <c:v>0.0</c:v>
                </c:pt>
                <c:pt idx="1049">
                  <c:v>0.0</c:v>
                </c:pt>
                <c:pt idx="1050">
                  <c:v>0.0</c:v>
                </c:pt>
                <c:pt idx="1051">
                  <c:v>0.0</c:v>
                </c:pt>
                <c:pt idx="1052">
                  <c:v>0.0</c:v>
                </c:pt>
                <c:pt idx="1053">
                  <c:v>0.0</c:v>
                </c:pt>
                <c:pt idx="1054">
                  <c:v>0.0</c:v>
                </c:pt>
                <c:pt idx="1055">
                  <c:v>0.0</c:v>
                </c:pt>
                <c:pt idx="1056">
                  <c:v>0.0</c:v>
                </c:pt>
                <c:pt idx="1057">
                  <c:v>0.0</c:v>
                </c:pt>
                <c:pt idx="1058">
                  <c:v>0.0</c:v>
                </c:pt>
                <c:pt idx="1059">
                  <c:v>0.0</c:v>
                </c:pt>
                <c:pt idx="1060">
                  <c:v>0.0</c:v>
                </c:pt>
                <c:pt idx="1061">
                  <c:v>0.0</c:v>
                </c:pt>
                <c:pt idx="1062">
                  <c:v>0.490221522721</c:v>
                </c:pt>
                <c:pt idx="1063">
                  <c:v>0.0</c:v>
                </c:pt>
                <c:pt idx="1064">
                  <c:v>0.0</c:v>
                </c:pt>
                <c:pt idx="1065">
                  <c:v>0.0</c:v>
                </c:pt>
                <c:pt idx="1066">
                  <c:v>0.0</c:v>
                </c:pt>
                <c:pt idx="1067">
                  <c:v>0.49657258614</c:v>
                </c:pt>
                <c:pt idx="1068">
                  <c:v>0.0</c:v>
                </c:pt>
                <c:pt idx="1069">
                  <c:v>0.0</c:v>
                </c:pt>
                <c:pt idx="1070">
                  <c:v>0.0</c:v>
                </c:pt>
                <c:pt idx="1071">
                  <c:v>0.0</c:v>
                </c:pt>
                <c:pt idx="1072">
                  <c:v>0.0</c:v>
                </c:pt>
                <c:pt idx="1073">
                  <c:v>0.0</c:v>
                </c:pt>
                <c:pt idx="1074">
                  <c:v>0.0</c:v>
                </c:pt>
                <c:pt idx="1075">
                  <c:v>0.0</c:v>
                </c:pt>
                <c:pt idx="1076">
                  <c:v>0.0</c:v>
                </c:pt>
                <c:pt idx="1077">
                  <c:v>0.0</c:v>
                </c:pt>
                <c:pt idx="1078">
                  <c:v>0.0</c:v>
                </c:pt>
                <c:pt idx="1079">
                  <c:v>0.0</c:v>
                </c:pt>
                <c:pt idx="1080">
                  <c:v>0.0</c:v>
                </c:pt>
                <c:pt idx="1081">
                  <c:v>0.0</c:v>
                </c:pt>
                <c:pt idx="1082">
                  <c:v>0.0</c:v>
                </c:pt>
                <c:pt idx="1083">
                  <c:v>0.0</c:v>
                </c:pt>
                <c:pt idx="1084">
                  <c:v>0.0</c:v>
                </c:pt>
                <c:pt idx="1085">
                  <c:v>0.51776528309</c:v>
                </c:pt>
                <c:pt idx="1086">
                  <c:v>0.0</c:v>
                </c:pt>
                <c:pt idx="1087">
                  <c:v>0.0</c:v>
                </c:pt>
                <c:pt idx="1088">
                  <c:v>0.0</c:v>
                </c:pt>
                <c:pt idx="1089">
                  <c:v>0.0</c:v>
                </c:pt>
                <c:pt idx="1090">
                  <c:v>0.0</c:v>
                </c:pt>
                <c:pt idx="1091">
                  <c:v>0.52447644594</c:v>
                </c:pt>
                <c:pt idx="1092">
                  <c:v>0.525934472974</c:v>
                </c:pt>
                <c:pt idx="1093">
                  <c:v>0.0</c:v>
                </c:pt>
                <c:pt idx="1094">
                  <c:v>0.0</c:v>
                </c:pt>
                <c:pt idx="1095">
                  <c:v>0.0</c:v>
                </c:pt>
                <c:pt idx="1096">
                  <c:v>0.0</c:v>
                </c:pt>
                <c:pt idx="1097">
                  <c:v>0.0</c:v>
                </c:pt>
                <c:pt idx="1098">
                  <c:v>0.0</c:v>
                </c:pt>
                <c:pt idx="1099">
                  <c:v>0.0</c:v>
                </c:pt>
                <c:pt idx="1100">
                  <c:v>0.0</c:v>
                </c:pt>
                <c:pt idx="1101">
                  <c:v>0.0</c:v>
                </c:pt>
                <c:pt idx="1102">
                  <c:v>0.538740466326</c:v>
                </c:pt>
                <c:pt idx="1103">
                  <c:v>0.0</c:v>
                </c:pt>
                <c:pt idx="1104">
                  <c:v>0.0</c:v>
                </c:pt>
                <c:pt idx="1105">
                  <c:v>0.0</c:v>
                </c:pt>
                <c:pt idx="1106">
                  <c:v>0.0</c:v>
                </c:pt>
                <c:pt idx="1107">
                  <c:v>0.0</c:v>
                </c:pt>
                <c:pt idx="1108">
                  <c:v>0.0</c:v>
                </c:pt>
                <c:pt idx="1109">
                  <c:v>0.0</c:v>
                </c:pt>
                <c:pt idx="1110">
                  <c:v>0.0</c:v>
                </c:pt>
                <c:pt idx="1111">
                  <c:v>0.0</c:v>
                </c:pt>
                <c:pt idx="1112">
                  <c:v>0.543588574383</c:v>
                </c:pt>
                <c:pt idx="1113">
                  <c:v>0.543588574383</c:v>
                </c:pt>
                <c:pt idx="1114">
                  <c:v>0.543588574383</c:v>
                </c:pt>
                <c:pt idx="1115">
                  <c:v>0.543588574383</c:v>
                </c:pt>
                <c:pt idx="1116">
                  <c:v>0.543588574383</c:v>
                </c:pt>
                <c:pt idx="1117">
                  <c:v>0.543588574383</c:v>
                </c:pt>
                <c:pt idx="1118">
                  <c:v>0.543588574383</c:v>
                </c:pt>
                <c:pt idx="1119">
                  <c:v>0.543588574383</c:v>
                </c:pt>
                <c:pt idx="1120">
                  <c:v>0.543588574383</c:v>
                </c:pt>
                <c:pt idx="1121">
                  <c:v>0.543588574383</c:v>
                </c:pt>
                <c:pt idx="1122">
                  <c:v>0.543588574383</c:v>
                </c:pt>
                <c:pt idx="1123">
                  <c:v>0.543588574383</c:v>
                </c:pt>
                <c:pt idx="1124">
                  <c:v>0.543588574383</c:v>
                </c:pt>
                <c:pt idx="1125">
                  <c:v>0.543588574383</c:v>
                </c:pt>
                <c:pt idx="1126">
                  <c:v>0.543588574383</c:v>
                </c:pt>
                <c:pt idx="1127">
                  <c:v>0.543588574383</c:v>
                </c:pt>
                <c:pt idx="1128">
                  <c:v>0.543588574383</c:v>
                </c:pt>
                <c:pt idx="1129">
                  <c:v>0.543588574383</c:v>
                </c:pt>
                <c:pt idx="1130">
                  <c:v>0.543588574383</c:v>
                </c:pt>
                <c:pt idx="1131">
                  <c:v>0.543588574383</c:v>
                </c:pt>
                <c:pt idx="1132">
                  <c:v>0.543588574383</c:v>
                </c:pt>
                <c:pt idx="1133">
                  <c:v>0.543588574383</c:v>
                </c:pt>
                <c:pt idx="1134">
                  <c:v>0.543588574383</c:v>
                </c:pt>
                <c:pt idx="1135">
                  <c:v>0.543667543487</c:v>
                </c:pt>
                <c:pt idx="1136">
                  <c:v>0.543667543487</c:v>
                </c:pt>
                <c:pt idx="1137">
                  <c:v>0.543667543487</c:v>
                </c:pt>
                <c:pt idx="1138">
                  <c:v>0.0</c:v>
                </c:pt>
                <c:pt idx="1139">
                  <c:v>0.0</c:v>
                </c:pt>
                <c:pt idx="1140">
                  <c:v>0.0</c:v>
                </c:pt>
                <c:pt idx="1141">
                  <c:v>0.0</c:v>
                </c:pt>
                <c:pt idx="1142">
                  <c:v>0.0</c:v>
                </c:pt>
                <c:pt idx="1143">
                  <c:v>0.0</c:v>
                </c:pt>
                <c:pt idx="1144">
                  <c:v>0.0</c:v>
                </c:pt>
                <c:pt idx="1145">
                  <c:v>0.0</c:v>
                </c:pt>
                <c:pt idx="1146">
                  <c:v>0.0</c:v>
                </c:pt>
                <c:pt idx="1147">
                  <c:v>0.0</c:v>
                </c:pt>
                <c:pt idx="1148">
                  <c:v>0.0</c:v>
                </c:pt>
                <c:pt idx="1149">
                  <c:v>0.0</c:v>
                </c:pt>
                <c:pt idx="1150">
                  <c:v>0.0</c:v>
                </c:pt>
                <c:pt idx="1151">
                  <c:v>0.0</c:v>
                </c:pt>
                <c:pt idx="1152">
                  <c:v>0.0</c:v>
                </c:pt>
                <c:pt idx="1153">
                  <c:v>0.0</c:v>
                </c:pt>
                <c:pt idx="1154">
                  <c:v>0.0</c:v>
                </c:pt>
                <c:pt idx="1155">
                  <c:v>0.0</c:v>
                </c:pt>
                <c:pt idx="1156">
                  <c:v>0.0</c:v>
                </c:pt>
                <c:pt idx="1157">
                  <c:v>0.0</c:v>
                </c:pt>
                <c:pt idx="1158">
                  <c:v>0.0</c:v>
                </c:pt>
                <c:pt idx="1159">
                  <c:v>0.564055758433</c:v>
                </c:pt>
                <c:pt idx="1160">
                  <c:v>0.0</c:v>
                </c:pt>
                <c:pt idx="1161">
                  <c:v>0.0</c:v>
                </c:pt>
                <c:pt idx="1162">
                  <c:v>0.0</c:v>
                </c:pt>
                <c:pt idx="1163">
                  <c:v>0.0</c:v>
                </c:pt>
                <c:pt idx="1164">
                  <c:v>0.0</c:v>
                </c:pt>
                <c:pt idx="1165">
                  <c:v>0.570672764648</c:v>
                </c:pt>
                <c:pt idx="1166">
                  <c:v>0.0</c:v>
                </c:pt>
                <c:pt idx="1167">
                  <c:v>0.0</c:v>
                </c:pt>
                <c:pt idx="1168">
                  <c:v>0.0</c:v>
                </c:pt>
                <c:pt idx="1169">
                  <c:v>0.0</c:v>
                </c:pt>
                <c:pt idx="1170">
                  <c:v>0.573253131172</c:v>
                </c:pt>
                <c:pt idx="1171">
                  <c:v>0.0</c:v>
                </c:pt>
                <c:pt idx="1172">
                  <c:v>0.0</c:v>
                </c:pt>
                <c:pt idx="1173">
                  <c:v>0.0</c:v>
                </c:pt>
                <c:pt idx="1174">
                  <c:v>0.0</c:v>
                </c:pt>
                <c:pt idx="1175">
                  <c:v>0.0</c:v>
                </c:pt>
                <c:pt idx="1176">
                  <c:v>0.0</c:v>
                </c:pt>
                <c:pt idx="1177">
                  <c:v>0.580305419471</c:v>
                </c:pt>
                <c:pt idx="1178">
                  <c:v>0.581409965596</c:v>
                </c:pt>
                <c:pt idx="1179">
                  <c:v>0.0</c:v>
                </c:pt>
                <c:pt idx="1180">
                  <c:v>0.0</c:v>
                </c:pt>
                <c:pt idx="1181">
                  <c:v>0.0</c:v>
                </c:pt>
                <c:pt idx="1182">
                  <c:v>0.0</c:v>
                </c:pt>
                <c:pt idx="1183">
                  <c:v>0.0</c:v>
                </c:pt>
                <c:pt idx="1184">
                  <c:v>0.0</c:v>
                </c:pt>
                <c:pt idx="1185">
                  <c:v>0.0</c:v>
                </c:pt>
                <c:pt idx="1186">
                  <c:v>0.0</c:v>
                </c:pt>
                <c:pt idx="1187">
                  <c:v>0.0</c:v>
                </c:pt>
                <c:pt idx="1188">
                  <c:v>0.0</c:v>
                </c:pt>
                <c:pt idx="1189">
                  <c:v>0.0</c:v>
                </c:pt>
                <c:pt idx="1190">
                  <c:v>0.0</c:v>
                </c:pt>
                <c:pt idx="1191">
                  <c:v>0.0</c:v>
                </c:pt>
                <c:pt idx="1192">
                  <c:v>0.0</c:v>
                </c:pt>
                <c:pt idx="1193">
                  <c:v>0.0</c:v>
                </c:pt>
                <c:pt idx="1194">
                  <c:v>0.0</c:v>
                </c:pt>
                <c:pt idx="1195">
                  <c:v>0.0</c:v>
                </c:pt>
                <c:pt idx="1196">
                  <c:v>0.0</c:v>
                </c:pt>
                <c:pt idx="1197">
                  <c:v>0.0</c:v>
                </c:pt>
                <c:pt idx="1198">
                  <c:v>0.0</c:v>
                </c:pt>
                <c:pt idx="1199">
                  <c:v>0.0</c:v>
                </c:pt>
                <c:pt idx="1200">
                  <c:v>0.0</c:v>
                </c:pt>
                <c:pt idx="1201">
                  <c:v>0.0</c:v>
                </c:pt>
                <c:pt idx="1202">
                  <c:v>0.0</c:v>
                </c:pt>
                <c:pt idx="1203">
                  <c:v>0.0</c:v>
                </c:pt>
                <c:pt idx="1204">
                  <c:v>0.0</c:v>
                </c:pt>
                <c:pt idx="1205">
                  <c:v>0.0</c:v>
                </c:pt>
                <c:pt idx="1206">
                  <c:v>0.0</c:v>
                </c:pt>
                <c:pt idx="1207">
                  <c:v>0.609652476692</c:v>
                </c:pt>
                <c:pt idx="1208">
                  <c:v>0.61301970357</c:v>
                </c:pt>
                <c:pt idx="1209">
                  <c:v>0.0</c:v>
                </c:pt>
                <c:pt idx="1210">
                  <c:v>0.0</c:v>
                </c:pt>
                <c:pt idx="1211">
                  <c:v>0.0</c:v>
                </c:pt>
                <c:pt idx="1212">
                  <c:v>0.0</c:v>
                </c:pt>
                <c:pt idx="1213">
                  <c:v>0.0</c:v>
                </c:pt>
                <c:pt idx="1214">
                  <c:v>0.0</c:v>
                </c:pt>
                <c:pt idx="1215">
                  <c:v>0.0</c:v>
                </c:pt>
                <c:pt idx="1216">
                  <c:v>0.0</c:v>
                </c:pt>
                <c:pt idx="1217">
                  <c:v>0.0</c:v>
                </c:pt>
                <c:pt idx="1218">
                  <c:v>0.0</c:v>
                </c:pt>
                <c:pt idx="1219">
                  <c:v>0.0</c:v>
                </c:pt>
                <c:pt idx="1220">
                  <c:v>0.0</c:v>
                </c:pt>
                <c:pt idx="1221">
                  <c:v>0.0</c:v>
                </c:pt>
                <c:pt idx="1222">
                  <c:v>0.0</c:v>
                </c:pt>
                <c:pt idx="1223">
                  <c:v>0.0</c:v>
                </c:pt>
                <c:pt idx="1224">
                  <c:v>0.0</c:v>
                </c:pt>
                <c:pt idx="1225">
                  <c:v>0.0</c:v>
                </c:pt>
                <c:pt idx="1226">
                  <c:v>0.0</c:v>
                </c:pt>
                <c:pt idx="1227">
                  <c:v>0.0</c:v>
                </c:pt>
                <c:pt idx="1228">
                  <c:v>0.0</c:v>
                </c:pt>
                <c:pt idx="1229">
                  <c:v>0.0</c:v>
                </c:pt>
                <c:pt idx="1230">
                  <c:v>0.0</c:v>
                </c:pt>
                <c:pt idx="1231">
                  <c:v>0.0</c:v>
                </c:pt>
                <c:pt idx="1232">
                  <c:v>0.0</c:v>
                </c:pt>
                <c:pt idx="1233">
                  <c:v>0.0</c:v>
                </c:pt>
                <c:pt idx="1234">
                  <c:v>0.0</c:v>
                </c:pt>
                <c:pt idx="1235">
                  <c:v>0.0</c:v>
                </c:pt>
                <c:pt idx="1236">
                  <c:v>0.0</c:v>
                </c:pt>
                <c:pt idx="1237">
                  <c:v>0.0</c:v>
                </c:pt>
                <c:pt idx="1238">
                  <c:v>0.0</c:v>
                </c:pt>
                <c:pt idx="1239">
                  <c:v>0.0</c:v>
                </c:pt>
                <c:pt idx="1240">
                  <c:v>0.0</c:v>
                </c:pt>
                <c:pt idx="1241">
                  <c:v>0.0</c:v>
                </c:pt>
                <c:pt idx="1242">
                  <c:v>0.0</c:v>
                </c:pt>
                <c:pt idx="1243">
                  <c:v>0.0</c:v>
                </c:pt>
                <c:pt idx="1244">
                  <c:v>0.0</c:v>
                </c:pt>
                <c:pt idx="1245">
                  <c:v>0.0</c:v>
                </c:pt>
                <c:pt idx="1246">
                  <c:v>0.0</c:v>
                </c:pt>
                <c:pt idx="1247">
                  <c:v>0.0</c:v>
                </c:pt>
                <c:pt idx="1248">
                  <c:v>0.0</c:v>
                </c:pt>
                <c:pt idx="1249">
                  <c:v>0.0</c:v>
                </c:pt>
                <c:pt idx="1250">
                  <c:v>0.0</c:v>
                </c:pt>
                <c:pt idx="1251">
                  <c:v>0.0</c:v>
                </c:pt>
                <c:pt idx="1252">
                  <c:v>0.668695930639</c:v>
                </c:pt>
                <c:pt idx="1253">
                  <c:v>0.0</c:v>
                </c:pt>
                <c:pt idx="1254">
                  <c:v>0.670281737126</c:v>
                </c:pt>
                <c:pt idx="1255">
                  <c:v>0.0</c:v>
                </c:pt>
                <c:pt idx="1256">
                  <c:v>0.671690990684</c:v>
                </c:pt>
                <c:pt idx="1257">
                  <c:v>0.0</c:v>
                </c:pt>
                <c:pt idx="1258">
                  <c:v>0.0</c:v>
                </c:pt>
                <c:pt idx="1259">
                  <c:v>0.0</c:v>
                </c:pt>
                <c:pt idx="1260">
                  <c:v>0.0</c:v>
                </c:pt>
                <c:pt idx="1261">
                  <c:v>0.0</c:v>
                </c:pt>
                <c:pt idx="1262">
                  <c:v>0.0</c:v>
                </c:pt>
                <c:pt idx="1263">
                  <c:v>0.0</c:v>
                </c:pt>
                <c:pt idx="1264">
                  <c:v>0.0</c:v>
                </c:pt>
                <c:pt idx="1265">
                  <c:v>0.0</c:v>
                </c:pt>
                <c:pt idx="1266">
                  <c:v>0.0</c:v>
                </c:pt>
                <c:pt idx="1267">
                  <c:v>0.0</c:v>
                </c:pt>
                <c:pt idx="1268">
                  <c:v>0.0</c:v>
                </c:pt>
                <c:pt idx="1269">
                  <c:v>0.0</c:v>
                </c:pt>
                <c:pt idx="1270">
                  <c:v>0.0</c:v>
                </c:pt>
                <c:pt idx="1271">
                  <c:v>0.0</c:v>
                </c:pt>
                <c:pt idx="1272">
                  <c:v>0.0</c:v>
                </c:pt>
                <c:pt idx="1273">
                  <c:v>0.0</c:v>
                </c:pt>
                <c:pt idx="1274">
                  <c:v>0.0</c:v>
                </c:pt>
                <c:pt idx="1275">
                  <c:v>0.0</c:v>
                </c:pt>
                <c:pt idx="1276">
                  <c:v>0.0</c:v>
                </c:pt>
                <c:pt idx="1277">
                  <c:v>0.0</c:v>
                </c:pt>
                <c:pt idx="1278">
                  <c:v>0.0</c:v>
                </c:pt>
                <c:pt idx="1279">
                  <c:v>0.0</c:v>
                </c:pt>
                <c:pt idx="1280">
                  <c:v>0.0</c:v>
                </c:pt>
                <c:pt idx="1281">
                  <c:v>0.0</c:v>
                </c:pt>
                <c:pt idx="1282">
                  <c:v>0.0</c:v>
                </c:pt>
                <c:pt idx="1283">
                  <c:v>0.0</c:v>
                </c:pt>
                <c:pt idx="1284">
                  <c:v>0.0</c:v>
                </c:pt>
                <c:pt idx="1285">
                  <c:v>0.0</c:v>
                </c:pt>
                <c:pt idx="1286">
                  <c:v>0.0</c:v>
                </c:pt>
                <c:pt idx="1287">
                  <c:v>0.0</c:v>
                </c:pt>
                <c:pt idx="1288">
                  <c:v>0.0</c:v>
                </c:pt>
                <c:pt idx="1289">
                  <c:v>0.0</c:v>
                </c:pt>
                <c:pt idx="1290">
                  <c:v>0.0</c:v>
                </c:pt>
                <c:pt idx="1291">
                  <c:v>0.0</c:v>
                </c:pt>
                <c:pt idx="1292">
                  <c:v>0.0</c:v>
                </c:pt>
                <c:pt idx="1293">
                  <c:v>0.0</c:v>
                </c:pt>
                <c:pt idx="1294">
                  <c:v>0.0</c:v>
                </c:pt>
                <c:pt idx="1295">
                  <c:v>0.0</c:v>
                </c:pt>
                <c:pt idx="1296">
                  <c:v>0.0</c:v>
                </c:pt>
                <c:pt idx="1297">
                  <c:v>0.0</c:v>
                </c:pt>
                <c:pt idx="1298">
                  <c:v>0.0</c:v>
                </c:pt>
                <c:pt idx="1299">
                  <c:v>0.0</c:v>
                </c:pt>
                <c:pt idx="1300">
                  <c:v>0.714453330549</c:v>
                </c:pt>
                <c:pt idx="1301">
                  <c:v>0.714453330549</c:v>
                </c:pt>
                <c:pt idx="1302">
                  <c:v>0.0</c:v>
                </c:pt>
                <c:pt idx="1303">
                  <c:v>0.0</c:v>
                </c:pt>
                <c:pt idx="1304">
                  <c:v>0.0</c:v>
                </c:pt>
                <c:pt idx="1305">
                  <c:v>0.0</c:v>
                </c:pt>
                <c:pt idx="1306">
                  <c:v>0.0</c:v>
                </c:pt>
                <c:pt idx="1307">
                  <c:v>0.0</c:v>
                </c:pt>
                <c:pt idx="1308">
                  <c:v>0.0</c:v>
                </c:pt>
                <c:pt idx="1309">
                  <c:v>0.0</c:v>
                </c:pt>
                <c:pt idx="1310">
                  <c:v>0.0</c:v>
                </c:pt>
                <c:pt idx="1311">
                  <c:v>0.0</c:v>
                </c:pt>
                <c:pt idx="1312">
                  <c:v>0.0</c:v>
                </c:pt>
                <c:pt idx="1313">
                  <c:v>0.0</c:v>
                </c:pt>
                <c:pt idx="1314">
                  <c:v>0.0</c:v>
                </c:pt>
                <c:pt idx="1315">
                  <c:v>0.0</c:v>
                </c:pt>
                <c:pt idx="1316">
                  <c:v>0.0</c:v>
                </c:pt>
                <c:pt idx="1317">
                  <c:v>0.0</c:v>
                </c:pt>
                <c:pt idx="1318">
                  <c:v>0.0</c:v>
                </c:pt>
                <c:pt idx="1319">
                  <c:v>0.0</c:v>
                </c:pt>
                <c:pt idx="1320">
                  <c:v>0.0</c:v>
                </c:pt>
                <c:pt idx="1321">
                  <c:v>0.0</c:v>
                </c:pt>
                <c:pt idx="1322">
                  <c:v>0.0</c:v>
                </c:pt>
                <c:pt idx="1323">
                  <c:v>0.0</c:v>
                </c:pt>
                <c:pt idx="1324">
                  <c:v>0.0</c:v>
                </c:pt>
                <c:pt idx="1325">
                  <c:v>0.0</c:v>
                </c:pt>
                <c:pt idx="1326">
                  <c:v>0.0</c:v>
                </c:pt>
                <c:pt idx="1327">
                  <c:v>0.0</c:v>
                </c:pt>
                <c:pt idx="1328">
                  <c:v>0.0</c:v>
                </c:pt>
                <c:pt idx="1329">
                  <c:v>0.0</c:v>
                </c:pt>
                <c:pt idx="1330">
                  <c:v>0.0</c:v>
                </c:pt>
                <c:pt idx="1331">
                  <c:v>0.743815658735</c:v>
                </c:pt>
                <c:pt idx="1332">
                  <c:v>0.743815658735</c:v>
                </c:pt>
                <c:pt idx="1333">
                  <c:v>0.0</c:v>
                </c:pt>
                <c:pt idx="1334">
                  <c:v>0.0</c:v>
                </c:pt>
                <c:pt idx="1335">
                  <c:v>0.0</c:v>
                </c:pt>
                <c:pt idx="1336">
                  <c:v>0.0</c:v>
                </c:pt>
                <c:pt idx="1337">
                  <c:v>0.0</c:v>
                </c:pt>
                <c:pt idx="1338">
                  <c:v>0.0</c:v>
                </c:pt>
                <c:pt idx="1339">
                  <c:v>0.0</c:v>
                </c:pt>
                <c:pt idx="1340">
                  <c:v>0.0</c:v>
                </c:pt>
                <c:pt idx="1341">
                  <c:v>0.0</c:v>
                </c:pt>
                <c:pt idx="1342">
                  <c:v>0.0</c:v>
                </c:pt>
                <c:pt idx="1343">
                  <c:v>0.0</c:v>
                </c:pt>
                <c:pt idx="1344">
                  <c:v>0.0</c:v>
                </c:pt>
                <c:pt idx="1345">
                  <c:v>0.0</c:v>
                </c:pt>
                <c:pt idx="1346">
                  <c:v>0.0</c:v>
                </c:pt>
                <c:pt idx="1347">
                  <c:v>0.0</c:v>
                </c:pt>
                <c:pt idx="1348">
                  <c:v>0.768112867227</c:v>
                </c:pt>
                <c:pt idx="1349">
                  <c:v>0.769912504161</c:v>
                </c:pt>
                <c:pt idx="1350">
                  <c:v>0.0</c:v>
                </c:pt>
                <c:pt idx="1351">
                  <c:v>0.0</c:v>
                </c:pt>
                <c:pt idx="1352">
                  <c:v>0.0</c:v>
                </c:pt>
                <c:pt idx="1353">
                  <c:v>0.0</c:v>
                </c:pt>
                <c:pt idx="1354">
                  <c:v>0.0</c:v>
                </c:pt>
                <c:pt idx="1355">
                  <c:v>0.0</c:v>
                </c:pt>
                <c:pt idx="1356">
                  <c:v>0.0</c:v>
                </c:pt>
                <c:pt idx="1357">
                  <c:v>0.0</c:v>
                </c:pt>
                <c:pt idx="1358">
                  <c:v>0.0</c:v>
                </c:pt>
                <c:pt idx="1359">
                  <c:v>0.0</c:v>
                </c:pt>
                <c:pt idx="1360">
                  <c:v>0.0</c:v>
                </c:pt>
                <c:pt idx="1361">
                  <c:v>0.0</c:v>
                </c:pt>
                <c:pt idx="1362">
                  <c:v>0.0</c:v>
                </c:pt>
                <c:pt idx="1363">
                  <c:v>0.0</c:v>
                </c:pt>
                <c:pt idx="1364">
                  <c:v>0.0</c:v>
                </c:pt>
                <c:pt idx="1365">
                  <c:v>0.0</c:v>
                </c:pt>
                <c:pt idx="1366">
                  <c:v>0.0</c:v>
                </c:pt>
                <c:pt idx="1367">
                  <c:v>0.0</c:v>
                </c:pt>
                <c:pt idx="1368">
                  <c:v>0.0</c:v>
                </c:pt>
                <c:pt idx="1369">
                  <c:v>0.0</c:v>
                </c:pt>
                <c:pt idx="1370">
                  <c:v>0.0</c:v>
                </c:pt>
                <c:pt idx="1371">
                  <c:v>0.793656112784</c:v>
                </c:pt>
                <c:pt idx="1372">
                  <c:v>0.0</c:v>
                </c:pt>
                <c:pt idx="1373">
                  <c:v>0.0</c:v>
                </c:pt>
                <c:pt idx="1374">
                  <c:v>0.0</c:v>
                </c:pt>
                <c:pt idx="1375">
                  <c:v>0.0</c:v>
                </c:pt>
                <c:pt idx="1376">
                  <c:v>0.0</c:v>
                </c:pt>
                <c:pt idx="1377">
                  <c:v>0.0</c:v>
                </c:pt>
                <c:pt idx="1378">
                  <c:v>0.0</c:v>
                </c:pt>
                <c:pt idx="1379">
                  <c:v>0.0</c:v>
                </c:pt>
                <c:pt idx="1380">
                  <c:v>0.0</c:v>
                </c:pt>
                <c:pt idx="1381">
                  <c:v>0.0</c:v>
                </c:pt>
                <c:pt idx="1382">
                  <c:v>0.0</c:v>
                </c:pt>
                <c:pt idx="1383">
                  <c:v>0.0</c:v>
                </c:pt>
                <c:pt idx="1384">
                  <c:v>0.0</c:v>
                </c:pt>
                <c:pt idx="1385">
                  <c:v>0.0</c:v>
                </c:pt>
                <c:pt idx="1386">
                  <c:v>0.0</c:v>
                </c:pt>
                <c:pt idx="1387">
                  <c:v>0.0</c:v>
                </c:pt>
                <c:pt idx="1388">
                  <c:v>0.0</c:v>
                </c:pt>
                <c:pt idx="1389">
                  <c:v>0.0</c:v>
                </c:pt>
                <c:pt idx="1390">
                  <c:v>0.0</c:v>
                </c:pt>
                <c:pt idx="1391">
                  <c:v>0.0</c:v>
                </c:pt>
                <c:pt idx="1392">
                  <c:v>0.0</c:v>
                </c:pt>
                <c:pt idx="1393">
                  <c:v>0.0</c:v>
                </c:pt>
                <c:pt idx="1394">
                  <c:v>0.0</c:v>
                </c:pt>
                <c:pt idx="1395">
                  <c:v>0.0</c:v>
                </c:pt>
                <c:pt idx="1396">
                  <c:v>0.0</c:v>
                </c:pt>
                <c:pt idx="1397">
                  <c:v>0.0</c:v>
                </c:pt>
                <c:pt idx="1398">
                  <c:v>0.0</c:v>
                </c:pt>
                <c:pt idx="1399">
                  <c:v>0.0</c:v>
                </c:pt>
                <c:pt idx="1400">
                  <c:v>0.0</c:v>
                </c:pt>
                <c:pt idx="1401">
                  <c:v>0.0</c:v>
                </c:pt>
                <c:pt idx="1402">
                  <c:v>0.0</c:v>
                </c:pt>
                <c:pt idx="1403">
                  <c:v>0.0</c:v>
                </c:pt>
                <c:pt idx="1404">
                  <c:v>0.0</c:v>
                </c:pt>
                <c:pt idx="1405">
                  <c:v>0.0</c:v>
                </c:pt>
                <c:pt idx="1406">
                  <c:v>0.0</c:v>
                </c:pt>
                <c:pt idx="1407">
                  <c:v>0.0</c:v>
                </c:pt>
                <c:pt idx="1408">
                  <c:v>0.0</c:v>
                </c:pt>
                <c:pt idx="1409">
                  <c:v>0.0</c:v>
                </c:pt>
                <c:pt idx="1410">
                  <c:v>0.842527363315</c:v>
                </c:pt>
                <c:pt idx="1411">
                  <c:v>0.0</c:v>
                </c:pt>
                <c:pt idx="1412">
                  <c:v>0.0</c:v>
                </c:pt>
                <c:pt idx="1413">
                  <c:v>0.0</c:v>
                </c:pt>
                <c:pt idx="1414">
                  <c:v>0.0</c:v>
                </c:pt>
                <c:pt idx="1415">
                  <c:v>0.0</c:v>
                </c:pt>
                <c:pt idx="1416">
                  <c:v>0.0</c:v>
                </c:pt>
                <c:pt idx="1417">
                  <c:v>0.0</c:v>
                </c:pt>
                <c:pt idx="1418">
                  <c:v>0.0</c:v>
                </c:pt>
                <c:pt idx="1419">
                  <c:v>0.0</c:v>
                </c:pt>
                <c:pt idx="1420">
                  <c:v>0.0</c:v>
                </c:pt>
                <c:pt idx="1421">
                  <c:v>0.0</c:v>
                </c:pt>
                <c:pt idx="1422">
                  <c:v>0.0</c:v>
                </c:pt>
                <c:pt idx="1423">
                  <c:v>0.0</c:v>
                </c:pt>
                <c:pt idx="1424">
                  <c:v>0.0</c:v>
                </c:pt>
                <c:pt idx="1425">
                  <c:v>0.0</c:v>
                </c:pt>
                <c:pt idx="1426">
                  <c:v>0.0</c:v>
                </c:pt>
                <c:pt idx="1427">
                  <c:v>0.0</c:v>
                </c:pt>
                <c:pt idx="1428">
                  <c:v>0.0</c:v>
                </c:pt>
                <c:pt idx="1429">
                  <c:v>0.0</c:v>
                </c:pt>
                <c:pt idx="1430">
                  <c:v>0.0</c:v>
                </c:pt>
                <c:pt idx="1431">
                  <c:v>0.0</c:v>
                </c:pt>
                <c:pt idx="1432">
                  <c:v>0.0</c:v>
                </c:pt>
                <c:pt idx="1433">
                  <c:v>0.0</c:v>
                </c:pt>
                <c:pt idx="1434">
                  <c:v>0.0</c:v>
                </c:pt>
                <c:pt idx="1435">
                  <c:v>0.0</c:v>
                </c:pt>
                <c:pt idx="1436">
                  <c:v>0.0</c:v>
                </c:pt>
                <c:pt idx="1437">
                  <c:v>0.0</c:v>
                </c:pt>
                <c:pt idx="1438">
                  <c:v>0.0</c:v>
                </c:pt>
                <c:pt idx="1439">
                  <c:v>0.884920993506</c:v>
                </c:pt>
                <c:pt idx="1440">
                  <c:v>0.0</c:v>
                </c:pt>
                <c:pt idx="1441">
                  <c:v>0.0</c:v>
                </c:pt>
                <c:pt idx="1442">
                  <c:v>0.0</c:v>
                </c:pt>
                <c:pt idx="1443">
                  <c:v>0.0</c:v>
                </c:pt>
                <c:pt idx="1444">
                  <c:v>0.0</c:v>
                </c:pt>
                <c:pt idx="1445">
                  <c:v>0.0</c:v>
                </c:pt>
                <c:pt idx="1446">
                  <c:v>0.0</c:v>
                </c:pt>
                <c:pt idx="1447">
                  <c:v>0.0</c:v>
                </c:pt>
                <c:pt idx="1448">
                  <c:v>0.0</c:v>
                </c:pt>
                <c:pt idx="1449">
                  <c:v>0.0</c:v>
                </c:pt>
                <c:pt idx="1450">
                  <c:v>0.0</c:v>
                </c:pt>
                <c:pt idx="1451">
                  <c:v>0.0</c:v>
                </c:pt>
                <c:pt idx="1452">
                  <c:v>0.897303876795</c:v>
                </c:pt>
                <c:pt idx="1453">
                  <c:v>0.0</c:v>
                </c:pt>
                <c:pt idx="1454">
                  <c:v>0.0</c:v>
                </c:pt>
                <c:pt idx="1455">
                  <c:v>0.0</c:v>
                </c:pt>
                <c:pt idx="1456">
                  <c:v>0.0</c:v>
                </c:pt>
                <c:pt idx="1457">
                  <c:v>0.0</c:v>
                </c:pt>
                <c:pt idx="1458">
                  <c:v>0.0</c:v>
                </c:pt>
                <c:pt idx="1459">
                  <c:v>0.0</c:v>
                </c:pt>
                <c:pt idx="1460">
                  <c:v>0.0</c:v>
                </c:pt>
                <c:pt idx="1461">
                  <c:v>0.0</c:v>
                </c:pt>
                <c:pt idx="1462">
                  <c:v>0.0</c:v>
                </c:pt>
                <c:pt idx="1463">
                  <c:v>0.0</c:v>
                </c:pt>
                <c:pt idx="1464">
                  <c:v>0.0</c:v>
                </c:pt>
                <c:pt idx="1465">
                  <c:v>0.0</c:v>
                </c:pt>
                <c:pt idx="1466">
                  <c:v>0.0</c:v>
                </c:pt>
                <c:pt idx="1467">
                  <c:v>0.0</c:v>
                </c:pt>
                <c:pt idx="1468">
                  <c:v>0.0</c:v>
                </c:pt>
                <c:pt idx="1469">
                  <c:v>0.0</c:v>
                </c:pt>
                <c:pt idx="1470">
                  <c:v>0.0</c:v>
                </c:pt>
                <c:pt idx="1471">
                  <c:v>0.0</c:v>
                </c:pt>
                <c:pt idx="1472">
                  <c:v>0.0</c:v>
                </c:pt>
                <c:pt idx="1473">
                  <c:v>0.0</c:v>
                </c:pt>
                <c:pt idx="1474">
                  <c:v>0.0</c:v>
                </c:pt>
                <c:pt idx="1475">
                  <c:v>0.0</c:v>
                </c:pt>
                <c:pt idx="1476">
                  <c:v>0.0</c:v>
                </c:pt>
                <c:pt idx="1477">
                  <c:v>0.0</c:v>
                </c:pt>
                <c:pt idx="1478">
                  <c:v>0.0</c:v>
                </c:pt>
                <c:pt idx="1479">
                  <c:v>0.0</c:v>
                </c:pt>
                <c:pt idx="1480">
                  <c:v>0.0</c:v>
                </c:pt>
                <c:pt idx="1481">
                  <c:v>0.0</c:v>
                </c:pt>
                <c:pt idx="1482">
                  <c:v>0.0</c:v>
                </c:pt>
                <c:pt idx="1483">
                  <c:v>0.0</c:v>
                </c:pt>
                <c:pt idx="1484">
                  <c:v>0.0</c:v>
                </c:pt>
                <c:pt idx="1485">
                  <c:v>0.0</c:v>
                </c:pt>
                <c:pt idx="1486">
                  <c:v>0.0</c:v>
                </c:pt>
                <c:pt idx="1487">
                  <c:v>0.931534074312</c:v>
                </c:pt>
                <c:pt idx="1488">
                  <c:v>0.0</c:v>
                </c:pt>
                <c:pt idx="1489">
                  <c:v>0.0</c:v>
                </c:pt>
                <c:pt idx="1490">
                  <c:v>0.0</c:v>
                </c:pt>
                <c:pt idx="1491">
                  <c:v>0.0</c:v>
                </c:pt>
                <c:pt idx="1492">
                  <c:v>0.0</c:v>
                </c:pt>
                <c:pt idx="1493">
                  <c:v>0.0</c:v>
                </c:pt>
                <c:pt idx="1494">
                  <c:v>0.0</c:v>
                </c:pt>
                <c:pt idx="1495">
                  <c:v>0.0</c:v>
                </c:pt>
                <c:pt idx="1496">
                  <c:v>0.0</c:v>
                </c:pt>
                <c:pt idx="1497">
                  <c:v>0.0</c:v>
                </c:pt>
                <c:pt idx="1498">
                  <c:v>0.0</c:v>
                </c:pt>
                <c:pt idx="1499">
                  <c:v>0.0</c:v>
                </c:pt>
                <c:pt idx="1500">
                  <c:v>0.0</c:v>
                </c:pt>
                <c:pt idx="1501">
                  <c:v>0.0</c:v>
                </c:pt>
                <c:pt idx="1502">
                  <c:v>0.0</c:v>
                </c:pt>
                <c:pt idx="1503">
                  <c:v>0.0</c:v>
                </c:pt>
                <c:pt idx="1504">
                  <c:v>0.0</c:v>
                </c:pt>
                <c:pt idx="1505">
                  <c:v>0.0</c:v>
                </c:pt>
                <c:pt idx="1506">
                  <c:v>0.0</c:v>
                </c:pt>
                <c:pt idx="1507">
                  <c:v>0.0</c:v>
                </c:pt>
                <c:pt idx="1508">
                  <c:v>0.0</c:v>
                </c:pt>
                <c:pt idx="1509">
                  <c:v>0.0</c:v>
                </c:pt>
                <c:pt idx="1510">
                  <c:v>0.0</c:v>
                </c:pt>
                <c:pt idx="1511">
                  <c:v>0.0</c:v>
                </c:pt>
                <c:pt idx="1512">
                  <c:v>0.0</c:v>
                </c:pt>
                <c:pt idx="1513">
                  <c:v>0.0</c:v>
                </c:pt>
                <c:pt idx="1514">
                  <c:v>0.0</c:v>
                </c:pt>
                <c:pt idx="1515">
                  <c:v>0.0</c:v>
                </c:pt>
                <c:pt idx="1516">
                  <c:v>0.0</c:v>
                </c:pt>
                <c:pt idx="1517">
                  <c:v>0.0</c:v>
                </c:pt>
                <c:pt idx="1518">
                  <c:v>0.0</c:v>
                </c:pt>
                <c:pt idx="1519">
                  <c:v>0.0</c:v>
                </c:pt>
                <c:pt idx="1520">
                  <c:v>0.0</c:v>
                </c:pt>
                <c:pt idx="1521">
                  <c:v>0.0</c:v>
                </c:pt>
                <c:pt idx="1522">
                  <c:v>0.0</c:v>
                </c:pt>
                <c:pt idx="1523">
                  <c:v>0.0</c:v>
                </c:pt>
                <c:pt idx="1524">
                  <c:v>0.0</c:v>
                </c:pt>
                <c:pt idx="1525">
                  <c:v>0.0</c:v>
                </c:pt>
                <c:pt idx="1526">
                  <c:v>0.0</c:v>
                </c:pt>
                <c:pt idx="1527">
                  <c:v>0.0</c:v>
                </c:pt>
                <c:pt idx="1528">
                  <c:v>0.0</c:v>
                </c:pt>
                <c:pt idx="1529">
                  <c:v>0.0</c:v>
                </c:pt>
                <c:pt idx="1530">
                  <c:v>0.0</c:v>
                </c:pt>
                <c:pt idx="1531">
                  <c:v>0.0</c:v>
                </c:pt>
                <c:pt idx="1532">
                  <c:v>0.0</c:v>
                </c:pt>
                <c:pt idx="1533">
                  <c:v>0.0</c:v>
                </c:pt>
                <c:pt idx="1534">
                  <c:v>0.0</c:v>
                </c:pt>
                <c:pt idx="1535">
                  <c:v>0.982299829301</c:v>
                </c:pt>
                <c:pt idx="1536">
                  <c:v>0.0</c:v>
                </c:pt>
                <c:pt idx="1537">
                  <c:v>0.0</c:v>
                </c:pt>
                <c:pt idx="1538">
                  <c:v>0.0</c:v>
                </c:pt>
                <c:pt idx="1539">
                  <c:v>0.0</c:v>
                </c:pt>
                <c:pt idx="1540">
                  <c:v>0.0</c:v>
                </c:pt>
                <c:pt idx="1541">
                  <c:v>0.0</c:v>
                </c:pt>
                <c:pt idx="1542">
                  <c:v>0.0</c:v>
                </c:pt>
                <c:pt idx="1543">
                  <c:v>0.0</c:v>
                </c:pt>
                <c:pt idx="1544">
                  <c:v>0.0</c:v>
                </c:pt>
                <c:pt idx="1545">
                  <c:v>0.0</c:v>
                </c:pt>
                <c:pt idx="1546">
                  <c:v>1.00585319956</c:v>
                </c:pt>
                <c:pt idx="1547">
                  <c:v>0.0</c:v>
                </c:pt>
                <c:pt idx="1548">
                  <c:v>0.0</c:v>
                </c:pt>
                <c:pt idx="1549">
                  <c:v>0.0</c:v>
                </c:pt>
                <c:pt idx="1550">
                  <c:v>0.0</c:v>
                </c:pt>
                <c:pt idx="1551">
                  <c:v>0.0</c:v>
                </c:pt>
                <c:pt idx="1552">
                  <c:v>0.0</c:v>
                </c:pt>
                <c:pt idx="1553">
                  <c:v>0.0</c:v>
                </c:pt>
                <c:pt idx="1554">
                  <c:v>0.0</c:v>
                </c:pt>
                <c:pt idx="1555">
                  <c:v>0.0</c:v>
                </c:pt>
                <c:pt idx="1556">
                  <c:v>0.0</c:v>
                </c:pt>
                <c:pt idx="1557">
                  <c:v>0.0</c:v>
                </c:pt>
                <c:pt idx="1558">
                  <c:v>0.0</c:v>
                </c:pt>
                <c:pt idx="1559">
                  <c:v>0.0</c:v>
                </c:pt>
                <c:pt idx="1560">
                  <c:v>0.0</c:v>
                </c:pt>
                <c:pt idx="1561">
                  <c:v>0.0</c:v>
                </c:pt>
                <c:pt idx="1562">
                  <c:v>0.0</c:v>
                </c:pt>
                <c:pt idx="1563">
                  <c:v>0.0</c:v>
                </c:pt>
                <c:pt idx="1564">
                  <c:v>0.0</c:v>
                </c:pt>
                <c:pt idx="1565">
                  <c:v>0.0</c:v>
                </c:pt>
                <c:pt idx="1566">
                  <c:v>0.0</c:v>
                </c:pt>
                <c:pt idx="1567">
                  <c:v>0.0</c:v>
                </c:pt>
                <c:pt idx="1568">
                  <c:v>0.0</c:v>
                </c:pt>
                <c:pt idx="1569">
                  <c:v>0.0</c:v>
                </c:pt>
                <c:pt idx="1570">
                  <c:v>0.0</c:v>
                </c:pt>
                <c:pt idx="1571">
                  <c:v>0.0</c:v>
                </c:pt>
                <c:pt idx="1572">
                  <c:v>0.0</c:v>
                </c:pt>
                <c:pt idx="1573">
                  <c:v>0.0</c:v>
                </c:pt>
                <c:pt idx="1574">
                  <c:v>0.0</c:v>
                </c:pt>
                <c:pt idx="1575">
                  <c:v>0.0</c:v>
                </c:pt>
                <c:pt idx="1576">
                  <c:v>0.0</c:v>
                </c:pt>
                <c:pt idx="1577">
                  <c:v>0.0</c:v>
                </c:pt>
                <c:pt idx="1578">
                  <c:v>0.0</c:v>
                </c:pt>
                <c:pt idx="1579">
                  <c:v>0.0</c:v>
                </c:pt>
                <c:pt idx="1580">
                  <c:v>0.0</c:v>
                </c:pt>
                <c:pt idx="1581">
                  <c:v>0.0</c:v>
                </c:pt>
                <c:pt idx="1582">
                  <c:v>0.0</c:v>
                </c:pt>
                <c:pt idx="1583">
                  <c:v>0.0</c:v>
                </c:pt>
                <c:pt idx="1584">
                  <c:v>0.0</c:v>
                </c:pt>
                <c:pt idx="1585">
                  <c:v>0.0</c:v>
                </c:pt>
                <c:pt idx="1586">
                  <c:v>0.0</c:v>
                </c:pt>
                <c:pt idx="1587">
                  <c:v>0.0</c:v>
                </c:pt>
                <c:pt idx="1588">
                  <c:v>0.0</c:v>
                </c:pt>
                <c:pt idx="1589">
                  <c:v>0.0</c:v>
                </c:pt>
                <c:pt idx="1590">
                  <c:v>0.0</c:v>
                </c:pt>
                <c:pt idx="1591">
                  <c:v>1.06273442557</c:v>
                </c:pt>
                <c:pt idx="1592">
                  <c:v>1.06273442557</c:v>
                </c:pt>
                <c:pt idx="1593">
                  <c:v>1.06273442557</c:v>
                </c:pt>
                <c:pt idx="1594">
                  <c:v>1.06273442557</c:v>
                </c:pt>
                <c:pt idx="1595">
                  <c:v>1.06273442557</c:v>
                </c:pt>
                <c:pt idx="1596">
                  <c:v>1.06273442557</c:v>
                </c:pt>
                <c:pt idx="1597">
                  <c:v>1.06273442557</c:v>
                </c:pt>
                <c:pt idx="1598">
                  <c:v>1.06273442557</c:v>
                </c:pt>
                <c:pt idx="1599">
                  <c:v>1.06273442557</c:v>
                </c:pt>
                <c:pt idx="1600">
                  <c:v>1.06273442557</c:v>
                </c:pt>
                <c:pt idx="1601">
                  <c:v>1.06273442557</c:v>
                </c:pt>
                <c:pt idx="1602">
                  <c:v>1.06273442557</c:v>
                </c:pt>
                <c:pt idx="1603">
                  <c:v>1.06273442557</c:v>
                </c:pt>
                <c:pt idx="1604">
                  <c:v>0.0</c:v>
                </c:pt>
                <c:pt idx="1605">
                  <c:v>0.0</c:v>
                </c:pt>
                <c:pt idx="1606">
                  <c:v>0.0</c:v>
                </c:pt>
                <c:pt idx="1607">
                  <c:v>0.0</c:v>
                </c:pt>
                <c:pt idx="1608">
                  <c:v>0.0</c:v>
                </c:pt>
                <c:pt idx="1609">
                  <c:v>0.0</c:v>
                </c:pt>
                <c:pt idx="1610">
                  <c:v>0.0</c:v>
                </c:pt>
                <c:pt idx="1611">
                  <c:v>0.0</c:v>
                </c:pt>
                <c:pt idx="1612">
                  <c:v>0.0</c:v>
                </c:pt>
                <c:pt idx="1613">
                  <c:v>0.0</c:v>
                </c:pt>
                <c:pt idx="1614">
                  <c:v>0.0</c:v>
                </c:pt>
                <c:pt idx="1615">
                  <c:v>0.0</c:v>
                </c:pt>
                <c:pt idx="1616">
                  <c:v>0.0</c:v>
                </c:pt>
                <c:pt idx="1617">
                  <c:v>0.0</c:v>
                </c:pt>
                <c:pt idx="1618">
                  <c:v>0.0</c:v>
                </c:pt>
                <c:pt idx="1619">
                  <c:v>0.0</c:v>
                </c:pt>
                <c:pt idx="1620">
                  <c:v>0.0</c:v>
                </c:pt>
                <c:pt idx="1621">
                  <c:v>0.0</c:v>
                </c:pt>
                <c:pt idx="1622">
                  <c:v>0.0</c:v>
                </c:pt>
                <c:pt idx="1623">
                  <c:v>0.0</c:v>
                </c:pt>
                <c:pt idx="1624">
                  <c:v>0.0</c:v>
                </c:pt>
                <c:pt idx="1625">
                  <c:v>0.0</c:v>
                </c:pt>
                <c:pt idx="1626">
                  <c:v>1.09122344658</c:v>
                </c:pt>
                <c:pt idx="1627">
                  <c:v>1.09122344658</c:v>
                </c:pt>
                <c:pt idx="1628">
                  <c:v>1.09122344658</c:v>
                </c:pt>
                <c:pt idx="1629">
                  <c:v>1.09122344658</c:v>
                </c:pt>
                <c:pt idx="1630">
                  <c:v>1.09122344658</c:v>
                </c:pt>
                <c:pt idx="1631">
                  <c:v>1.09122344658</c:v>
                </c:pt>
                <c:pt idx="1632">
                  <c:v>1.09122344658</c:v>
                </c:pt>
                <c:pt idx="1633">
                  <c:v>1.09122344658</c:v>
                </c:pt>
                <c:pt idx="1634">
                  <c:v>1.09122344658</c:v>
                </c:pt>
                <c:pt idx="1635">
                  <c:v>1.09122344658</c:v>
                </c:pt>
                <c:pt idx="1636">
                  <c:v>1.09122344658</c:v>
                </c:pt>
                <c:pt idx="1637">
                  <c:v>1.09122344658</c:v>
                </c:pt>
                <c:pt idx="1638">
                  <c:v>1.09122344658</c:v>
                </c:pt>
                <c:pt idx="1639">
                  <c:v>1.09122344658</c:v>
                </c:pt>
                <c:pt idx="1640">
                  <c:v>1.09122344658</c:v>
                </c:pt>
                <c:pt idx="1641">
                  <c:v>1.09122344658</c:v>
                </c:pt>
                <c:pt idx="1642">
                  <c:v>1.09135892704</c:v>
                </c:pt>
                <c:pt idx="1643">
                  <c:v>0.0</c:v>
                </c:pt>
                <c:pt idx="1644">
                  <c:v>0.0</c:v>
                </c:pt>
                <c:pt idx="1645">
                  <c:v>0.0</c:v>
                </c:pt>
                <c:pt idx="1646">
                  <c:v>0.0</c:v>
                </c:pt>
                <c:pt idx="1647">
                  <c:v>0.0</c:v>
                </c:pt>
                <c:pt idx="1648">
                  <c:v>1.09451492956</c:v>
                </c:pt>
                <c:pt idx="1649">
                  <c:v>0.0</c:v>
                </c:pt>
                <c:pt idx="1650">
                  <c:v>0.0</c:v>
                </c:pt>
                <c:pt idx="1651">
                  <c:v>0.0</c:v>
                </c:pt>
                <c:pt idx="1652">
                  <c:v>0.0</c:v>
                </c:pt>
                <c:pt idx="1653">
                  <c:v>0.0</c:v>
                </c:pt>
                <c:pt idx="1654">
                  <c:v>0.0</c:v>
                </c:pt>
                <c:pt idx="1655">
                  <c:v>0.0</c:v>
                </c:pt>
                <c:pt idx="1656">
                  <c:v>0.0</c:v>
                </c:pt>
                <c:pt idx="1657">
                  <c:v>0.0</c:v>
                </c:pt>
                <c:pt idx="1658">
                  <c:v>0.0</c:v>
                </c:pt>
                <c:pt idx="1659">
                  <c:v>0.0</c:v>
                </c:pt>
                <c:pt idx="1660">
                  <c:v>0.0</c:v>
                </c:pt>
                <c:pt idx="1661">
                  <c:v>0.0</c:v>
                </c:pt>
                <c:pt idx="1662">
                  <c:v>0.0</c:v>
                </c:pt>
                <c:pt idx="1663">
                  <c:v>0.0</c:v>
                </c:pt>
                <c:pt idx="1664">
                  <c:v>0.0</c:v>
                </c:pt>
                <c:pt idx="1665">
                  <c:v>0.0</c:v>
                </c:pt>
                <c:pt idx="1666">
                  <c:v>0.0</c:v>
                </c:pt>
                <c:pt idx="1667">
                  <c:v>0.0</c:v>
                </c:pt>
                <c:pt idx="1668">
                  <c:v>0.0</c:v>
                </c:pt>
                <c:pt idx="1669">
                  <c:v>0.0</c:v>
                </c:pt>
                <c:pt idx="1670">
                  <c:v>0.0</c:v>
                </c:pt>
                <c:pt idx="1671">
                  <c:v>0.0</c:v>
                </c:pt>
                <c:pt idx="1672">
                  <c:v>0.0</c:v>
                </c:pt>
                <c:pt idx="1673">
                  <c:v>0.0</c:v>
                </c:pt>
                <c:pt idx="1674">
                  <c:v>0.0</c:v>
                </c:pt>
                <c:pt idx="1675">
                  <c:v>0.0</c:v>
                </c:pt>
                <c:pt idx="1676">
                  <c:v>0.0</c:v>
                </c:pt>
                <c:pt idx="1677">
                  <c:v>0.0</c:v>
                </c:pt>
                <c:pt idx="1678">
                  <c:v>0.0</c:v>
                </c:pt>
                <c:pt idx="1679">
                  <c:v>0.0</c:v>
                </c:pt>
                <c:pt idx="1680">
                  <c:v>0.0</c:v>
                </c:pt>
                <c:pt idx="1681">
                  <c:v>0.0</c:v>
                </c:pt>
                <c:pt idx="1682">
                  <c:v>0.0</c:v>
                </c:pt>
                <c:pt idx="1683">
                  <c:v>0.0</c:v>
                </c:pt>
                <c:pt idx="1684">
                  <c:v>0.0</c:v>
                </c:pt>
                <c:pt idx="1685">
                  <c:v>0.0</c:v>
                </c:pt>
                <c:pt idx="1686">
                  <c:v>0.0</c:v>
                </c:pt>
                <c:pt idx="1687">
                  <c:v>0.0</c:v>
                </c:pt>
                <c:pt idx="1688">
                  <c:v>0.0</c:v>
                </c:pt>
                <c:pt idx="1689">
                  <c:v>0.0</c:v>
                </c:pt>
                <c:pt idx="1690">
                  <c:v>0.0</c:v>
                </c:pt>
                <c:pt idx="1691">
                  <c:v>0.0</c:v>
                </c:pt>
                <c:pt idx="1692">
                  <c:v>0.0</c:v>
                </c:pt>
                <c:pt idx="1693">
                  <c:v>0.0</c:v>
                </c:pt>
                <c:pt idx="1694">
                  <c:v>0.0</c:v>
                </c:pt>
                <c:pt idx="1695">
                  <c:v>0.0</c:v>
                </c:pt>
                <c:pt idx="1696">
                  <c:v>0.0</c:v>
                </c:pt>
                <c:pt idx="1697">
                  <c:v>0.0</c:v>
                </c:pt>
                <c:pt idx="1698">
                  <c:v>0.0</c:v>
                </c:pt>
                <c:pt idx="1699">
                  <c:v>0.0</c:v>
                </c:pt>
                <c:pt idx="1700">
                  <c:v>0.0</c:v>
                </c:pt>
                <c:pt idx="1701">
                  <c:v>0.0</c:v>
                </c:pt>
                <c:pt idx="1702">
                  <c:v>0.0</c:v>
                </c:pt>
                <c:pt idx="1703">
                  <c:v>0.0</c:v>
                </c:pt>
                <c:pt idx="1704">
                  <c:v>0.0</c:v>
                </c:pt>
                <c:pt idx="1705">
                  <c:v>0.0</c:v>
                </c:pt>
                <c:pt idx="1706">
                  <c:v>0.0</c:v>
                </c:pt>
                <c:pt idx="1707">
                  <c:v>0.0</c:v>
                </c:pt>
                <c:pt idx="1708">
                  <c:v>0.0</c:v>
                </c:pt>
                <c:pt idx="1709">
                  <c:v>0.0</c:v>
                </c:pt>
                <c:pt idx="1710">
                  <c:v>0.0</c:v>
                </c:pt>
                <c:pt idx="1711">
                  <c:v>0.0</c:v>
                </c:pt>
                <c:pt idx="1712">
                  <c:v>0.0</c:v>
                </c:pt>
                <c:pt idx="1713">
                  <c:v>0.0</c:v>
                </c:pt>
                <c:pt idx="1714">
                  <c:v>0.0</c:v>
                </c:pt>
                <c:pt idx="1715">
                  <c:v>0.0</c:v>
                </c:pt>
                <c:pt idx="1716">
                  <c:v>0.0</c:v>
                </c:pt>
                <c:pt idx="1717">
                  <c:v>0.0</c:v>
                </c:pt>
                <c:pt idx="1718">
                  <c:v>0.0</c:v>
                </c:pt>
                <c:pt idx="1719">
                  <c:v>0.0</c:v>
                </c:pt>
                <c:pt idx="1720">
                  <c:v>0.0</c:v>
                </c:pt>
                <c:pt idx="1721">
                  <c:v>0.0</c:v>
                </c:pt>
                <c:pt idx="1722">
                  <c:v>0.0</c:v>
                </c:pt>
                <c:pt idx="1723">
                  <c:v>0.0</c:v>
                </c:pt>
                <c:pt idx="1724">
                  <c:v>0.0</c:v>
                </c:pt>
                <c:pt idx="1725">
                  <c:v>0.0</c:v>
                </c:pt>
                <c:pt idx="1726">
                  <c:v>0.0</c:v>
                </c:pt>
                <c:pt idx="1727">
                  <c:v>0.0</c:v>
                </c:pt>
                <c:pt idx="1728">
                  <c:v>0.0</c:v>
                </c:pt>
                <c:pt idx="1729">
                  <c:v>0.0</c:v>
                </c:pt>
                <c:pt idx="1730">
                  <c:v>0.0</c:v>
                </c:pt>
                <c:pt idx="1731">
                  <c:v>0.0</c:v>
                </c:pt>
                <c:pt idx="1732">
                  <c:v>0.0</c:v>
                </c:pt>
                <c:pt idx="1733">
                  <c:v>0.0</c:v>
                </c:pt>
                <c:pt idx="1734">
                  <c:v>0.0</c:v>
                </c:pt>
                <c:pt idx="1735">
                  <c:v>0.0</c:v>
                </c:pt>
                <c:pt idx="1736">
                  <c:v>0.0</c:v>
                </c:pt>
                <c:pt idx="1737">
                  <c:v>0.0</c:v>
                </c:pt>
                <c:pt idx="1738">
                  <c:v>0.0</c:v>
                </c:pt>
                <c:pt idx="1739">
                  <c:v>0.0</c:v>
                </c:pt>
                <c:pt idx="1740">
                  <c:v>0.0</c:v>
                </c:pt>
                <c:pt idx="1741">
                  <c:v>0.0</c:v>
                </c:pt>
                <c:pt idx="1742">
                  <c:v>0.0</c:v>
                </c:pt>
                <c:pt idx="1743">
                  <c:v>0.0</c:v>
                </c:pt>
                <c:pt idx="1744">
                  <c:v>0.0</c:v>
                </c:pt>
                <c:pt idx="1745">
                  <c:v>0.0</c:v>
                </c:pt>
                <c:pt idx="1746">
                  <c:v>0.0</c:v>
                </c:pt>
                <c:pt idx="1747">
                  <c:v>0.0</c:v>
                </c:pt>
                <c:pt idx="1748">
                  <c:v>0.0</c:v>
                </c:pt>
                <c:pt idx="1749">
                  <c:v>0.0</c:v>
                </c:pt>
                <c:pt idx="1750">
                  <c:v>0.0</c:v>
                </c:pt>
                <c:pt idx="1751">
                  <c:v>1.20261146265</c:v>
                </c:pt>
                <c:pt idx="1752">
                  <c:v>0.0</c:v>
                </c:pt>
                <c:pt idx="1753">
                  <c:v>0.0</c:v>
                </c:pt>
                <c:pt idx="1754">
                  <c:v>0.0</c:v>
                </c:pt>
                <c:pt idx="1755">
                  <c:v>0.0</c:v>
                </c:pt>
                <c:pt idx="1756">
                  <c:v>1.22635026846</c:v>
                </c:pt>
                <c:pt idx="1757">
                  <c:v>0.0</c:v>
                </c:pt>
                <c:pt idx="1758">
                  <c:v>0.0</c:v>
                </c:pt>
                <c:pt idx="1759">
                  <c:v>0.0</c:v>
                </c:pt>
                <c:pt idx="1760">
                  <c:v>0.0</c:v>
                </c:pt>
                <c:pt idx="1761">
                  <c:v>0.0</c:v>
                </c:pt>
                <c:pt idx="1762">
                  <c:v>0.0</c:v>
                </c:pt>
                <c:pt idx="1763">
                  <c:v>0.0</c:v>
                </c:pt>
                <c:pt idx="1764">
                  <c:v>0.0</c:v>
                </c:pt>
                <c:pt idx="1765">
                  <c:v>0.0</c:v>
                </c:pt>
                <c:pt idx="1766">
                  <c:v>0.0</c:v>
                </c:pt>
                <c:pt idx="1767">
                  <c:v>0.0</c:v>
                </c:pt>
                <c:pt idx="1768">
                  <c:v>0.0</c:v>
                </c:pt>
                <c:pt idx="1769">
                  <c:v>0.0</c:v>
                </c:pt>
                <c:pt idx="1770">
                  <c:v>0.0</c:v>
                </c:pt>
                <c:pt idx="1771">
                  <c:v>0.0</c:v>
                </c:pt>
                <c:pt idx="1772">
                  <c:v>0.0</c:v>
                </c:pt>
                <c:pt idx="1773">
                  <c:v>0.0</c:v>
                </c:pt>
                <c:pt idx="1774">
                  <c:v>0.0</c:v>
                </c:pt>
                <c:pt idx="1775">
                  <c:v>0.0</c:v>
                </c:pt>
                <c:pt idx="1776">
                  <c:v>0.0</c:v>
                </c:pt>
                <c:pt idx="1777">
                  <c:v>0.0</c:v>
                </c:pt>
                <c:pt idx="1778">
                  <c:v>0.0</c:v>
                </c:pt>
                <c:pt idx="1779">
                  <c:v>0.0</c:v>
                </c:pt>
                <c:pt idx="1780">
                  <c:v>0.0</c:v>
                </c:pt>
                <c:pt idx="1781">
                  <c:v>0.0</c:v>
                </c:pt>
                <c:pt idx="1782">
                  <c:v>0.0</c:v>
                </c:pt>
                <c:pt idx="1783">
                  <c:v>0.0</c:v>
                </c:pt>
                <c:pt idx="1784">
                  <c:v>0.0</c:v>
                </c:pt>
                <c:pt idx="1785">
                  <c:v>0.0</c:v>
                </c:pt>
                <c:pt idx="1786">
                  <c:v>0.0</c:v>
                </c:pt>
                <c:pt idx="1787">
                  <c:v>0.0</c:v>
                </c:pt>
                <c:pt idx="1788">
                  <c:v>0.0</c:v>
                </c:pt>
                <c:pt idx="1789">
                  <c:v>0.0</c:v>
                </c:pt>
                <c:pt idx="1790">
                  <c:v>0.0</c:v>
                </c:pt>
                <c:pt idx="1791">
                  <c:v>0.0</c:v>
                </c:pt>
                <c:pt idx="1792">
                  <c:v>0.0</c:v>
                </c:pt>
                <c:pt idx="1793">
                  <c:v>0.0</c:v>
                </c:pt>
                <c:pt idx="1794">
                  <c:v>0.0</c:v>
                </c:pt>
                <c:pt idx="1795">
                  <c:v>0.0</c:v>
                </c:pt>
                <c:pt idx="1796">
                  <c:v>0.0</c:v>
                </c:pt>
                <c:pt idx="1797">
                  <c:v>0.0</c:v>
                </c:pt>
                <c:pt idx="1798">
                  <c:v>0.0</c:v>
                </c:pt>
                <c:pt idx="1799">
                  <c:v>0.0</c:v>
                </c:pt>
                <c:pt idx="1800">
                  <c:v>0.0</c:v>
                </c:pt>
                <c:pt idx="1801">
                  <c:v>0.0</c:v>
                </c:pt>
                <c:pt idx="1802">
                  <c:v>0.0</c:v>
                </c:pt>
                <c:pt idx="1803">
                  <c:v>0.0</c:v>
                </c:pt>
                <c:pt idx="1804">
                  <c:v>0.0</c:v>
                </c:pt>
                <c:pt idx="1805">
                  <c:v>0.0</c:v>
                </c:pt>
                <c:pt idx="1806">
                  <c:v>0.0</c:v>
                </c:pt>
                <c:pt idx="1807">
                  <c:v>0.0</c:v>
                </c:pt>
                <c:pt idx="1808">
                  <c:v>0.0</c:v>
                </c:pt>
                <c:pt idx="1809">
                  <c:v>0.0</c:v>
                </c:pt>
                <c:pt idx="1810">
                  <c:v>0.0</c:v>
                </c:pt>
                <c:pt idx="1811">
                  <c:v>0.0</c:v>
                </c:pt>
                <c:pt idx="1812">
                  <c:v>0.0</c:v>
                </c:pt>
                <c:pt idx="1813">
                  <c:v>0.0</c:v>
                </c:pt>
                <c:pt idx="1814">
                  <c:v>0.0</c:v>
                </c:pt>
                <c:pt idx="1815">
                  <c:v>0.0</c:v>
                </c:pt>
                <c:pt idx="1816">
                  <c:v>0.0</c:v>
                </c:pt>
                <c:pt idx="1817">
                  <c:v>0.0</c:v>
                </c:pt>
                <c:pt idx="1818">
                  <c:v>0.0</c:v>
                </c:pt>
                <c:pt idx="1819">
                  <c:v>0.0</c:v>
                </c:pt>
                <c:pt idx="1820">
                  <c:v>0.0</c:v>
                </c:pt>
                <c:pt idx="1821">
                  <c:v>0.0</c:v>
                </c:pt>
                <c:pt idx="1822">
                  <c:v>0.0</c:v>
                </c:pt>
                <c:pt idx="1823">
                  <c:v>0.0</c:v>
                </c:pt>
                <c:pt idx="1824">
                  <c:v>0.0</c:v>
                </c:pt>
                <c:pt idx="1825">
                  <c:v>0.0</c:v>
                </c:pt>
                <c:pt idx="1826">
                  <c:v>0.0</c:v>
                </c:pt>
                <c:pt idx="1827">
                  <c:v>0.0</c:v>
                </c:pt>
                <c:pt idx="1828">
                  <c:v>0.0</c:v>
                </c:pt>
                <c:pt idx="1829">
                  <c:v>0.0</c:v>
                </c:pt>
                <c:pt idx="1830">
                  <c:v>0.0</c:v>
                </c:pt>
                <c:pt idx="1831">
                  <c:v>0.0</c:v>
                </c:pt>
                <c:pt idx="1832">
                  <c:v>0.0</c:v>
                </c:pt>
                <c:pt idx="1833">
                  <c:v>0.0</c:v>
                </c:pt>
                <c:pt idx="1834">
                  <c:v>0.0</c:v>
                </c:pt>
                <c:pt idx="1835">
                  <c:v>0.0</c:v>
                </c:pt>
                <c:pt idx="1836">
                  <c:v>0.0</c:v>
                </c:pt>
                <c:pt idx="1837">
                  <c:v>0.0</c:v>
                </c:pt>
                <c:pt idx="1838">
                  <c:v>0.0</c:v>
                </c:pt>
                <c:pt idx="1839">
                  <c:v>0.0</c:v>
                </c:pt>
                <c:pt idx="1840">
                  <c:v>0.0</c:v>
                </c:pt>
                <c:pt idx="1841">
                  <c:v>0.0</c:v>
                </c:pt>
                <c:pt idx="1842">
                  <c:v>0.0</c:v>
                </c:pt>
                <c:pt idx="1843">
                  <c:v>0.0</c:v>
                </c:pt>
                <c:pt idx="1844">
                  <c:v>0.0</c:v>
                </c:pt>
                <c:pt idx="1845">
                  <c:v>0.0</c:v>
                </c:pt>
                <c:pt idx="1846">
                  <c:v>0.0</c:v>
                </c:pt>
                <c:pt idx="1847">
                  <c:v>0.0</c:v>
                </c:pt>
                <c:pt idx="1848">
                  <c:v>0.0</c:v>
                </c:pt>
                <c:pt idx="1849">
                  <c:v>0.0</c:v>
                </c:pt>
                <c:pt idx="1850">
                  <c:v>0.0</c:v>
                </c:pt>
                <c:pt idx="1851">
                  <c:v>0.0</c:v>
                </c:pt>
                <c:pt idx="1852">
                  <c:v>0.0</c:v>
                </c:pt>
                <c:pt idx="1853">
                  <c:v>0.0</c:v>
                </c:pt>
                <c:pt idx="1854">
                  <c:v>0.0</c:v>
                </c:pt>
                <c:pt idx="1855">
                  <c:v>0.0</c:v>
                </c:pt>
                <c:pt idx="1856">
                  <c:v>0.0</c:v>
                </c:pt>
                <c:pt idx="1857">
                  <c:v>0.0</c:v>
                </c:pt>
                <c:pt idx="1858">
                  <c:v>0.0</c:v>
                </c:pt>
                <c:pt idx="1859">
                  <c:v>0.0</c:v>
                </c:pt>
                <c:pt idx="1860">
                  <c:v>0.0</c:v>
                </c:pt>
                <c:pt idx="1861">
                  <c:v>0.0</c:v>
                </c:pt>
                <c:pt idx="1862">
                  <c:v>0.0</c:v>
                </c:pt>
                <c:pt idx="1863">
                  <c:v>0.0</c:v>
                </c:pt>
                <c:pt idx="1864">
                  <c:v>0.0</c:v>
                </c:pt>
                <c:pt idx="1865">
                  <c:v>0.0</c:v>
                </c:pt>
                <c:pt idx="1866">
                  <c:v>0.0</c:v>
                </c:pt>
                <c:pt idx="1867">
                  <c:v>0.0</c:v>
                </c:pt>
                <c:pt idx="1868">
                  <c:v>0.0</c:v>
                </c:pt>
                <c:pt idx="1869">
                  <c:v>0.0</c:v>
                </c:pt>
                <c:pt idx="1870">
                  <c:v>0.0</c:v>
                </c:pt>
                <c:pt idx="1871">
                  <c:v>0.0</c:v>
                </c:pt>
                <c:pt idx="1872">
                  <c:v>0.0</c:v>
                </c:pt>
                <c:pt idx="1873">
                  <c:v>0.0</c:v>
                </c:pt>
                <c:pt idx="1874">
                  <c:v>0.0</c:v>
                </c:pt>
                <c:pt idx="1875">
                  <c:v>0.0</c:v>
                </c:pt>
                <c:pt idx="1876">
                  <c:v>0.0</c:v>
                </c:pt>
                <c:pt idx="1877">
                  <c:v>0.0</c:v>
                </c:pt>
                <c:pt idx="1878">
                  <c:v>0.0</c:v>
                </c:pt>
                <c:pt idx="1879">
                  <c:v>0.0</c:v>
                </c:pt>
                <c:pt idx="1880">
                  <c:v>0.0</c:v>
                </c:pt>
                <c:pt idx="1881">
                  <c:v>0.0</c:v>
                </c:pt>
                <c:pt idx="1882">
                  <c:v>0.0</c:v>
                </c:pt>
                <c:pt idx="1883">
                  <c:v>0.0</c:v>
                </c:pt>
                <c:pt idx="1884">
                  <c:v>0.0</c:v>
                </c:pt>
                <c:pt idx="1885">
                  <c:v>0.0</c:v>
                </c:pt>
                <c:pt idx="1886">
                  <c:v>0.0</c:v>
                </c:pt>
                <c:pt idx="1887">
                  <c:v>0.0</c:v>
                </c:pt>
                <c:pt idx="1888">
                  <c:v>0.0</c:v>
                </c:pt>
                <c:pt idx="1889">
                  <c:v>0.0</c:v>
                </c:pt>
                <c:pt idx="1890">
                  <c:v>0.0</c:v>
                </c:pt>
                <c:pt idx="1891">
                  <c:v>0.0</c:v>
                </c:pt>
                <c:pt idx="1892">
                  <c:v>0.0</c:v>
                </c:pt>
                <c:pt idx="1893">
                  <c:v>0.0</c:v>
                </c:pt>
                <c:pt idx="1894">
                  <c:v>0.0</c:v>
                </c:pt>
                <c:pt idx="1895">
                  <c:v>0.0</c:v>
                </c:pt>
                <c:pt idx="1896">
                  <c:v>0.0</c:v>
                </c:pt>
                <c:pt idx="1897">
                  <c:v>0.0</c:v>
                </c:pt>
                <c:pt idx="1898">
                  <c:v>0.0</c:v>
                </c:pt>
                <c:pt idx="1899">
                  <c:v>0.0</c:v>
                </c:pt>
                <c:pt idx="1900">
                  <c:v>0.0</c:v>
                </c:pt>
                <c:pt idx="1901">
                  <c:v>0.0</c:v>
                </c:pt>
                <c:pt idx="1902">
                  <c:v>0.0</c:v>
                </c:pt>
                <c:pt idx="1903">
                  <c:v>0.0</c:v>
                </c:pt>
                <c:pt idx="1904">
                  <c:v>0.0</c:v>
                </c:pt>
                <c:pt idx="1905">
                  <c:v>0.0</c:v>
                </c:pt>
                <c:pt idx="1906">
                  <c:v>0.0</c:v>
                </c:pt>
                <c:pt idx="1907">
                  <c:v>0.0</c:v>
                </c:pt>
                <c:pt idx="1908">
                  <c:v>0.0</c:v>
                </c:pt>
                <c:pt idx="1909">
                  <c:v>0.0</c:v>
                </c:pt>
                <c:pt idx="1910">
                  <c:v>0.0</c:v>
                </c:pt>
                <c:pt idx="1911">
                  <c:v>0.0</c:v>
                </c:pt>
                <c:pt idx="1912">
                  <c:v>0.0</c:v>
                </c:pt>
                <c:pt idx="1913">
                  <c:v>0.0</c:v>
                </c:pt>
                <c:pt idx="1914">
                  <c:v>0.0</c:v>
                </c:pt>
                <c:pt idx="1915">
                  <c:v>0.0</c:v>
                </c:pt>
                <c:pt idx="1916">
                  <c:v>0.0</c:v>
                </c:pt>
                <c:pt idx="1917">
                  <c:v>0.0</c:v>
                </c:pt>
                <c:pt idx="1918">
                  <c:v>0.0</c:v>
                </c:pt>
                <c:pt idx="1919">
                  <c:v>0.0</c:v>
                </c:pt>
                <c:pt idx="1920">
                  <c:v>0.0</c:v>
                </c:pt>
                <c:pt idx="1921">
                  <c:v>0.0</c:v>
                </c:pt>
                <c:pt idx="1922">
                  <c:v>0.0</c:v>
                </c:pt>
                <c:pt idx="1923">
                  <c:v>0.0</c:v>
                </c:pt>
                <c:pt idx="1924">
                  <c:v>0.0</c:v>
                </c:pt>
                <c:pt idx="1925">
                  <c:v>0.0</c:v>
                </c:pt>
                <c:pt idx="1926">
                  <c:v>0.0</c:v>
                </c:pt>
                <c:pt idx="1927">
                  <c:v>0.0</c:v>
                </c:pt>
                <c:pt idx="1928">
                  <c:v>0.0</c:v>
                </c:pt>
                <c:pt idx="1929">
                  <c:v>0.0</c:v>
                </c:pt>
                <c:pt idx="1930">
                  <c:v>0.0</c:v>
                </c:pt>
                <c:pt idx="1931">
                  <c:v>0.0</c:v>
                </c:pt>
                <c:pt idx="1932">
                  <c:v>0.0</c:v>
                </c:pt>
                <c:pt idx="1933">
                  <c:v>0.0</c:v>
                </c:pt>
                <c:pt idx="1934">
                  <c:v>0.0</c:v>
                </c:pt>
                <c:pt idx="1935">
                  <c:v>0.0</c:v>
                </c:pt>
                <c:pt idx="1936">
                  <c:v>0.0</c:v>
                </c:pt>
                <c:pt idx="1937">
                  <c:v>0.0</c:v>
                </c:pt>
                <c:pt idx="1938">
                  <c:v>0.0</c:v>
                </c:pt>
                <c:pt idx="1939">
                  <c:v>0.0</c:v>
                </c:pt>
                <c:pt idx="1940">
                  <c:v>0.0</c:v>
                </c:pt>
                <c:pt idx="1941">
                  <c:v>0.0</c:v>
                </c:pt>
                <c:pt idx="1942">
                  <c:v>0.0</c:v>
                </c:pt>
                <c:pt idx="1943">
                  <c:v>0.0</c:v>
                </c:pt>
                <c:pt idx="1944">
                  <c:v>0.0</c:v>
                </c:pt>
                <c:pt idx="1945">
                  <c:v>0.0</c:v>
                </c:pt>
                <c:pt idx="1946">
                  <c:v>0.0</c:v>
                </c:pt>
                <c:pt idx="1947">
                  <c:v>0.0</c:v>
                </c:pt>
                <c:pt idx="1948">
                  <c:v>0.0</c:v>
                </c:pt>
                <c:pt idx="1949">
                  <c:v>0.0</c:v>
                </c:pt>
                <c:pt idx="1950">
                  <c:v>0.0</c:v>
                </c:pt>
                <c:pt idx="1951">
                  <c:v>0.0</c:v>
                </c:pt>
                <c:pt idx="1952">
                  <c:v>1.60776695105</c:v>
                </c:pt>
                <c:pt idx="1953">
                  <c:v>0.0</c:v>
                </c:pt>
                <c:pt idx="1954">
                  <c:v>0.0</c:v>
                </c:pt>
                <c:pt idx="1955">
                  <c:v>0.0</c:v>
                </c:pt>
                <c:pt idx="1956">
                  <c:v>0.0</c:v>
                </c:pt>
                <c:pt idx="1957">
                  <c:v>0.0</c:v>
                </c:pt>
                <c:pt idx="1958">
                  <c:v>0.0</c:v>
                </c:pt>
                <c:pt idx="1959">
                  <c:v>0.0</c:v>
                </c:pt>
                <c:pt idx="1960">
                  <c:v>0.0</c:v>
                </c:pt>
                <c:pt idx="1961">
                  <c:v>0.0</c:v>
                </c:pt>
                <c:pt idx="1962">
                  <c:v>0.0</c:v>
                </c:pt>
                <c:pt idx="1963">
                  <c:v>0.0</c:v>
                </c:pt>
                <c:pt idx="1964">
                  <c:v>0.0</c:v>
                </c:pt>
                <c:pt idx="1965">
                  <c:v>0.0</c:v>
                </c:pt>
                <c:pt idx="1966">
                  <c:v>0.0</c:v>
                </c:pt>
                <c:pt idx="1967">
                  <c:v>0.0</c:v>
                </c:pt>
                <c:pt idx="1968">
                  <c:v>0.0</c:v>
                </c:pt>
                <c:pt idx="1969">
                  <c:v>0.0</c:v>
                </c:pt>
                <c:pt idx="1970">
                  <c:v>0.0</c:v>
                </c:pt>
                <c:pt idx="1971">
                  <c:v>0.0</c:v>
                </c:pt>
                <c:pt idx="1972">
                  <c:v>0.0</c:v>
                </c:pt>
                <c:pt idx="1973">
                  <c:v>0.0</c:v>
                </c:pt>
                <c:pt idx="1974">
                  <c:v>0.0</c:v>
                </c:pt>
                <c:pt idx="1975">
                  <c:v>0.0</c:v>
                </c:pt>
                <c:pt idx="1976">
                  <c:v>0.0</c:v>
                </c:pt>
                <c:pt idx="1977">
                  <c:v>0.0</c:v>
                </c:pt>
                <c:pt idx="1978">
                  <c:v>0.0</c:v>
                </c:pt>
                <c:pt idx="1979">
                  <c:v>0.0</c:v>
                </c:pt>
                <c:pt idx="1980">
                  <c:v>0.0</c:v>
                </c:pt>
                <c:pt idx="1981">
                  <c:v>0.0</c:v>
                </c:pt>
                <c:pt idx="1982">
                  <c:v>0.0</c:v>
                </c:pt>
                <c:pt idx="1983">
                  <c:v>0.0</c:v>
                </c:pt>
                <c:pt idx="1984">
                  <c:v>0.0</c:v>
                </c:pt>
                <c:pt idx="1985">
                  <c:v>0.0</c:v>
                </c:pt>
                <c:pt idx="1986">
                  <c:v>0.0</c:v>
                </c:pt>
                <c:pt idx="1987">
                  <c:v>0.0</c:v>
                </c:pt>
                <c:pt idx="1988">
                  <c:v>0.0</c:v>
                </c:pt>
                <c:pt idx="1989">
                  <c:v>0.0</c:v>
                </c:pt>
                <c:pt idx="1990">
                  <c:v>0.0</c:v>
                </c:pt>
                <c:pt idx="1991">
                  <c:v>0.0</c:v>
                </c:pt>
                <c:pt idx="1992">
                  <c:v>0.0</c:v>
                </c:pt>
                <c:pt idx="1993">
                  <c:v>0.0</c:v>
                </c:pt>
                <c:pt idx="1994">
                  <c:v>0.0</c:v>
                </c:pt>
                <c:pt idx="1995">
                  <c:v>0.0</c:v>
                </c:pt>
                <c:pt idx="1996">
                  <c:v>0.0</c:v>
                </c:pt>
                <c:pt idx="1997">
                  <c:v>0.0</c:v>
                </c:pt>
                <c:pt idx="1998">
                  <c:v>0.0</c:v>
                </c:pt>
                <c:pt idx="1999">
                  <c:v>0.0</c:v>
                </c:pt>
                <c:pt idx="2000">
                  <c:v>0.0</c:v>
                </c:pt>
                <c:pt idx="2001">
                  <c:v>0.0</c:v>
                </c:pt>
                <c:pt idx="2002">
                  <c:v>0.0</c:v>
                </c:pt>
                <c:pt idx="2003">
                  <c:v>0.0</c:v>
                </c:pt>
                <c:pt idx="2004">
                  <c:v>0.0</c:v>
                </c:pt>
                <c:pt idx="2005">
                  <c:v>0.0</c:v>
                </c:pt>
                <c:pt idx="2006">
                  <c:v>0.0</c:v>
                </c:pt>
                <c:pt idx="2007">
                  <c:v>0.0</c:v>
                </c:pt>
                <c:pt idx="2008">
                  <c:v>0.0</c:v>
                </c:pt>
                <c:pt idx="2009">
                  <c:v>0.0</c:v>
                </c:pt>
                <c:pt idx="2010">
                  <c:v>0.0</c:v>
                </c:pt>
                <c:pt idx="2011">
                  <c:v>0.0</c:v>
                </c:pt>
                <c:pt idx="2012">
                  <c:v>0.0</c:v>
                </c:pt>
                <c:pt idx="2013">
                  <c:v>0.0</c:v>
                </c:pt>
                <c:pt idx="2014">
                  <c:v>0.0</c:v>
                </c:pt>
                <c:pt idx="2015">
                  <c:v>0.0</c:v>
                </c:pt>
                <c:pt idx="2016">
                  <c:v>0.0</c:v>
                </c:pt>
                <c:pt idx="2017">
                  <c:v>0.0</c:v>
                </c:pt>
                <c:pt idx="2018">
                  <c:v>0.0</c:v>
                </c:pt>
                <c:pt idx="2019">
                  <c:v>0.0</c:v>
                </c:pt>
                <c:pt idx="2020">
                  <c:v>0.0</c:v>
                </c:pt>
                <c:pt idx="2021">
                  <c:v>0.0</c:v>
                </c:pt>
                <c:pt idx="2022">
                  <c:v>0.0</c:v>
                </c:pt>
                <c:pt idx="2023">
                  <c:v>0.0</c:v>
                </c:pt>
                <c:pt idx="2024">
                  <c:v>0.0</c:v>
                </c:pt>
                <c:pt idx="2025">
                  <c:v>0.0</c:v>
                </c:pt>
                <c:pt idx="2026">
                  <c:v>1.89864242746</c:v>
                </c:pt>
                <c:pt idx="2027">
                  <c:v>1.89864242746</c:v>
                </c:pt>
                <c:pt idx="2028">
                  <c:v>1.89864242746</c:v>
                </c:pt>
                <c:pt idx="2029">
                  <c:v>1.89864242746</c:v>
                </c:pt>
                <c:pt idx="2030">
                  <c:v>1.89864242746</c:v>
                </c:pt>
                <c:pt idx="2031">
                  <c:v>1.89864242746</c:v>
                </c:pt>
                <c:pt idx="2032">
                  <c:v>1.89864242746</c:v>
                </c:pt>
                <c:pt idx="2033">
                  <c:v>1.89864242746</c:v>
                </c:pt>
                <c:pt idx="2034">
                  <c:v>1.89864242746</c:v>
                </c:pt>
                <c:pt idx="2035">
                  <c:v>1.89864242746</c:v>
                </c:pt>
                <c:pt idx="2036">
                  <c:v>1.89864242746</c:v>
                </c:pt>
                <c:pt idx="2037">
                  <c:v>1.89864242746</c:v>
                </c:pt>
                <c:pt idx="2038">
                  <c:v>1.89864242746</c:v>
                </c:pt>
                <c:pt idx="2039">
                  <c:v>1.89889272681</c:v>
                </c:pt>
                <c:pt idx="2040">
                  <c:v>1.89889272681</c:v>
                </c:pt>
                <c:pt idx="2041">
                  <c:v>1.89889272681</c:v>
                </c:pt>
                <c:pt idx="2042">
                  <c:v>0.0</c:v>
                </c:pt>
                <c:pt idx="2043">
                  <c:v>0.0</c:v>
                </c:pt>
                <c:pt idx="2044">
                  <c:v>0.0</c:v>
                </c:pt>
                <c:pt idx="2045">
                  <c:v>0.0</c:v>
                </c:pt>
                <c:pt idx="2046">
                  <c:v>0.0</c:v>
                </c:pt>
                <c:pt idx="2047">
                  <c:v>0.0</c:v>
                </c:pt>
                <c:pt idx="2048">
                  <c:v>0.0</c:v>
                </c:pt>
                <c:pt idx="2049">
                  <c:v>0.0</c:v>
                </c:pt>
                <c:pt idx="2050">
                  <c:v>0.0</c:v>
                </c:pt>
                <c:pt idx="2051">
                  <c:v>0.0</c:v>
                </c:pt>
                <c:pt idx="2052">
                  <c:v>0.0</c:v>
                </c:pt>
                <c:pt idx="2053">
                  <c:v>0.0</c:v>
                </c:pt>
                <c:pt idx="2054">
                  <c:v>0.0</c:v>
                </c:pt>
                <c:pt idx="2055">
                  <c:v>0.0</c:v>
                </c:pt>
                <c:pt idx="2056">
                  <c:v>0.0</c:v>
                </c:pt>
                <c:pt idx="2057">
                  <c:v>0.0</c:v>
                </c:pt>
                <c:pt idx="2058">
                  <c:v>0.0</c:v>
                </c:pt>
                <c:pt idx="2059">
                  <c:v>0.0</c:v>
                </c:pt>
                <c:pt idx="2060">
                  <c:v>0.0</c:v>
                </c:pt>
                <c:pt idx="2061">
                  <c:v>0.0</c:v>
                </c:pt>
                <c:pt idx="2062">
                  <c:v>0.0</c:v>
                </c:pt>
                <c:pt idx="2063">
                  <c:v>0.0</c:v>
                </c:pt>
                <c:pt idx="2064">
                  <c:v>0.0</c:v>
                </c:pt>
                <c:pt idx="2065">
                  <c:v>0.0</c:v>
                </c:pt>
                <c:pt idx="2066">
                  <c:v>0.0</c:v>
                </c:pt>
                <c:pt idx="2067">
                  <c:v>0.0</c:v>
                </c:pt>
                <c:pt idx="2068">
                  <c:v>0.0</c:v>
                </c:pt>
                <c:pt idx="2069">
                  <c:v>0.0</c:v>
                </c:pt>
                <c:pt idx="2070">
                  <c:v>0.0</c:v>
                </c:pt>
                <c:pt idx="2071">
                  <c:v>0.0</c:v>
                </c:pt>
                <c:pt idx="2072">
                  <c:v>0.0</c:v>
                </c:pt>
                <c:pt idx="2073">
                  <c:v>0.0</c:v>
                </c:pt>
                <c:pt idx="2074">
                  <c:v>0.0</c:v>
                </c:pt>
                <c:pt idx="2075">
                  <c:v>0.0</c:v>
                </c:pt>
                <c:pt idx="2076">
                  <c:v>0.0</c:v>
                </c:pt>
                <c:pt idx="2077">
                  <c:v>0.0</c:v>
                </c:pt>
                <c:pt idx="2078">
                  <c:v>0.0</c:v>
                </c:pt>
                <c:pt idx="2079">
                  <c:v>0.0</c:v>
                </c:pt>
                <c:pt idx="2080">
                  <c:v>0.0</c:v>
                </c:pt>
                <c:pt idx="2081">
                  <c:v>0.0</c:v>
                </c:pt>
                <c:pt idx="2082">
                  <c:v>0.0</c:v>
                </c:pt>
                <c:pt idx="2083">
                  <c:v>0.0</c:v>
                </c:pt>
                <c:pt idx="2084">
                  <c:v>0.0</c:v>
                </c:pt>
                <c:pt idx="2085">
                  <c:v>0.0</c:v>
                </c:pt>
                <c:pt idx="2086">
                  <c:v>0.0</c:v>
                </c:pt>
                <c:pt idx="2087">
                  <c:v>0.0</c:v>
                </c:pt>
                <c:pt idx="2088">
                  <c:v>0.0</c:v>
                </c:pt>
                <c:pt idx="2089">
                  <c:v>0.0</c:v>
                </c:pt>
                <c:pt idx="2090">
                  <c:v>0.0</c:v>
                </c:pt>
                <c:pt idx="2091">
                  <c:v>0.0</c:v>
                </c:pt>
                <c:pt idx="2092">
                  <c:v>0.0</c:v>
                </c:pt>
                <c:pt idx="2093">
                  <c:v>0.0</c:v>
                </c:pt>
                <c:pt idx="2094">
                  <c:v>0.0</c:v>
                </c:pt>
                <c:pt idx="2095">
                  <c:v>0.0</c:v>
                </c:pt>
                <c:pt idx="2096">
                  <c:v>0.0</c:v>
                </c:pt>
                <c:pt idx="2097">
                  <c:v>0.0</c:v>
                </c:pt>
                <c:pt idx="2098">
                  <c:v>0.0</c:v>
                </c:pt>
                <c:pt idx="2099">
                  <c:v>0.0</c:v>
                </c:pt>
                <c:pt idx="2100">
                  <c:v>0.0</c:v>
                </c:pt>
                <c:pt idx="2101">
                  <c:v>0.0</c:v>
                </c:pt>
                <c:pt idx="2102">
                  <c:v>0.0</c:v>
                </c:pt>
                <c:pt idx="2103">
                  <c:v>0.0</c:v>
                </c:pt>
                <c:pt idx="2104">
                  <c:v>0.0</c:v>
                </c:pt>
                <c:pt idx="2105">
                  <c:v>0.0</c:v>
                </c:pt>
                <c:pt idx="2106">
                  <c:v>0.0</c:v>
                </c:pt>
                <c:pt idx="2107">
                  <c:v>0.0</c:v>
                </c:pt>
                <c:pt idx="2108">
                  <c:v>0.0</c:v>
                </c:pt>
                <c:pt idx="2109">
                  <c:v>0.0</c:v>
                </c:pt>
                <c:pt idx="2110">
                  <c:v>0.0</c:v>
                </c:pt>
                <c:pt idx="2111">
                  <c:v>0.0</c:v>
                </c:pt>
                <c:pt idx="2112">
                  <c:v>0.0</c:v>
                </c:pt>
                <c:pt idx="2113">
                  <c:v>0.0</c:v>
                </c:pt>
                <c:pt idx="2114">
                  <c:v>0.0</c:v>
                </c:pt>
                <c:pt idx="2115">
                  <c:v>0.0</c:v>
                </c:pt>
                <c:pt idx="2116">
                  <c:v>0.0</c:v>
                </c:pt>
                <c:pt idx="2117">
                  <c:v>0.0</c:v>
                </c:pt>
                <c:pt idx="2118">
                  <c:v>0.0</c:v>
                </c:pt>
                <c:pt idx="2119">
                  <c:v>0.0</c:v>
                </c:pt>
                <c:pt idx="2120">
                  <c:v>0.0</c:v>
                </c:pt>
                <c:pt idx="2121">
                  <c:v>0.0</c:v>
                </c:pt>
                <c:pt idx="2122">
                  <c:v>0.0</c:v>
                </c:pt>
                <c:pt idx="2123">
                  <c:v>0.0</c:v>
                </c:pt>
                <c:pt idx="2124">
                  <c:v>0.0</c:v>
                </c:pt>
                <c:pt idx="2125">
                  <c:v>0.0</c:v>
                </c:pt>
                <c:pt idx="2126">
                  <c:v>0.0</c:v>
                </c:pt>
                <c:pt idx="2127">
                  <c:v>0.0</c:v>
                </c:pt>
                <c:pt idx="2128">
                  <c:v>0.0</c:v>
                </c:pt>
                <c:pt idx="2129">
                  <c:v>0.0</c:v>
                </c:pt>
                <c:pt idx="2130">
                  <c:v>0.0</c:v>
                </c:pt>
                <c:pt idx="2131">
                  <c:v>0.0</c:v>
                </c:pt>
                <c:pt idx="2132">
                  <c:v>0.0</c:v>
                </c:pt>
                <c:pt idx="2133">
                  <c:v>0.0</c:v>
                </c:pt>
                <c:pt idx="2134">
                  <c:v>0.0</c:v>
                </c:pt>
                <c:pt idx="2135">
                  <c:v>0.0</c:v>
                </c:pt>
                <c:pt idx="2136">
                  <c:v>0.0</c:v>
                </c:pt>
                <c:pt idx="2137">
                  <c:v>0.0</c:v>
                </c:pt>
                <c:pt idx="2138">
                  <c:v>0.0</c:v>
                </c:pt>
                <c:pt idx="2139">
                  <c:v>0.0</c:v>
                </c:pt>
                <c:pt idx="2140">
                  <c:v>0.0</c:v>
                </c:pt>
                <c:pt idx="2141">
                  <c:v>0.0</c:v>
                </c:pt>
                <c:pt idx="2142">
                  <c:v>0.0</c:v>
                </c:pt>
                <c:pt idx="2143">
                  <c:v>0.0</c:v>
                </c:pt>
                <c:pt idx="2144">
                  <c:v>0.0</c:v>
                </c:pt>
                <c:pt idx="2145">
                  <c:v>0.0</c:v>
                </c:pt>
                <c:pt idx="2146">
                  <c:v>0.0</c:v>
                </c:pt>
                <c:pt idx="2147">
                  <c:v>0.0</c:v>
                </c:pt>
                <c:pt idx="2148">
                  <c:v>0.0</c:v>
                </c:pt>
                <c:pt idx="2149">
                  <c:v>0.0</c:v>
                </c:pt>
                <c:pt idx="2150">
                  <c:v>0.0</c:v>
                </c:pt>
                <c:pt idx="2151">
                  <c:v>0.0</c:v>
                </c:pt>
                <c:pt idx="2152">
                  <c:v>0.0</c:v>
                </c:pt>
                <c:pt idx="2153">
                  <c:v>0.0</c:v>
                </c:pt>
                <c:pt idx="2154">
                  <c:v>0.0</c:v>
                </c:pt>
                <c:pt idx="2155">
                  <c:v>0.0</c:v>
                </c:pt>
                <c:pt idx="2156">
                  <c:v>0.0</c:v>
                </c:pt>
                <c:pt idx="2157">
                  <c:v>0.0</c:v>
                </c:pt>
                <c:pt idx="2158">
                  <c:v>0.0</c:v>
                </c:pt>
                <c:pt idx="2159">
                  <c:v>0.0</c:v>
                </c:pt>
                <c:pt idx="2160">
                  <c:v>0.0</c:v>
                </c:pt>
                <c:pt idx="2161">
                  <c:v>0.0</c:v>
                </c:pt>
                <c:pt idx="2162">
                  <c:v>0.0</c:v>
                </c:pt>
                <c:pt idx="2163">
                  <c:v>0.0</c:v>
                </c:pt>
                <c:pt idx="2164">
                  <c:v>0.0</c:v>
                </c:pt>
                <c:pt idx="2165">
                  <c:v>0.0</c:v>
                </c:pt>
                <c:pt idx="2166">
                  <c:v>0.0</c:v>
                </c:pt>
                <c:pt idx="2167">
                  <c:v>0.0</c:v>
                </c:pt>
                <c:pt idx="2168">
                  <c:v>0.0</c:v>
                </c:pt>
                <c:pt idx="2169">
                  <c:v>0.0</c:v>
                </c:pt>
                <c:pt idx="2170">
                  <c:v>0.0</c:v>
                </c:pt>
                <c:pt idx="2171">
                  <c:v>0.0</c:v>
                </c:pt>
                <c:pt idx="2172">
                  <c:v>0.0</c:v>
                </c:pt>
                <c:pt idx="2173">
                  <c:v>0.0</c:v>
                </c:pt>
                <c:pt idx="2174">
                  <c:v>0.0</c:v>
                </c:pt>
                <c:pt idx="2175">
                  <c:v>0.0</c:v>
                </c:pt>
                <c:pt idx="2176">
                  <c:v>0.0</c:v>
                </c:pt>
                <c:pt idx="2177">
                  <c:v>0.0</c:v>
                </c:pt>
                <c:pt idx="2178">
                  <c:v>0.0</c:v>
                </c:pt>
                <c:pt idx="2179">
                  <c:v>0.0</c:v>
                </c:pt>
                <c:pt idx="2180">
                  <c:v>0.0</c:v>
                </c:pt>
                <c:pt idx="2181">
                  <c:v>0.0</c:v>
                </c:pt>
                <c:pt idx="2182">
                  <c:v>0.0</c:v>
                </c:pt>
                <c:pt idx="2183">
                  <c:v>0.0</c:v>
                </c:pt>
                <c:pt idx="2184">
                  <c:v>0.0</c:v>
                </c:pt>
                <c:pt idx="2185">
                  <c:v>0.0</c:v>
                </c:pt>
                <c:pt idx="2186">
                  <c:v>0.0</c:v>
                </c:pt>
                <c:pt idx="2187">
                  <c:v>0.0</c:v>
                </c:pt>
                <c:pt idx="2188">
                  <c:v>0.0</c:v>
                </c:pt>
                <c:pt idx="2189">
                  <c:v>0.0</c:v>
                </c:pt>
                <c:pt idx="2190">
                  <c:v>0.0</c:v>
                </c:pt>
                <c:pt idx="2191">
                  <c:v>0.0</c:v>
                </c:pt>
                <c:pt idx="2192">
                  <c:v>0.0</c:v>
                </c:pt>
                <c:pt idx="2193">
                  <c:v>0.0</c:v>
                </c:pt>
                <c:pt idx="2194">
                  <c:v>0.0</c:v>
                </c:pt>
                <c:pt idx="2195">
                  <c:v>0.0</c:v>
                </c:pt>
                <c:pt idx="2196">
                  <c:v>0.0</c:v>
                </c:pt>
                <c:pt idx="2197">
                  <c:v>0.0</c:v>
                </c:pt>
                <c:pt idx="2198">
                  <c:v>0.0</c:v>
                </c:pt>
                <c:pt idx="2199">
                  <c:v>0.0</c:v>
                </c:pt>
                <c:pt idx="2200">
                  <c:v>0.0</c:v>
                </c:pt>
                <c:pt idx="2201">
                  <c:v>0.0</c:v>
                </c:pt>
                <c:pt idx="2202">
                  <c:v>0.0</c:v>
                </c:pt>
                <c:pt idx="2203">
                  <c:v>0.0</c:v>
                </c:pt>
                <c:pt idx="2204">
                  <c:v>0.0</c:v>
                </c:pt>
                <c:pt idx="2205">
                  <c:v>0.0</c:v>
                </c:pt>
                <c:pt idx="2206">
                  <c:v>0.0</c:v>
                </c:pt>
                <c:pt idx="2207">
                  <c:v>0.0</c:v>
                </c:pt>
                <c:pt idx="2208">
                  <c:v>0.0</c:v>
                </c:pt>
                <c:pt idx="2209">
                  <c:v>0.0</c:v>
                </c:pt>
                <c:pt idx="2210">
                  <c:v>0.0</c:v>
                </c:pt>
                <c:pt idx="2211">
                  <c:v>0.0</c:v>
                </c:pt>
                <c:pt idx="2212">
                  <c:v>0.0</c:v>
                </c:pt>
                <c:pt idx="2213">
                  <c:v>0.0</c:v>
                </c:pt>
                <c:pt idx="2214">
                  <c:v>0.0</c:v>
                </c:pt>
                <c:pt idx="2215">
                  <c:v>0.0</c:v>
                </c:pt>
                <c:pt idx="2216">
                  <c:v>0.0</c:v>
                </c:pt>
                <c:pt idx="2217">
                  <c:v>0.0</c:v>
                </c:pt>
                <c:pt idx="2218">
                  <c:v>0.0</c:v>
                </c:pt>
                <c:pt idx="2219">
                  <c:v>0.0</c:v>
                </c:pt>
                <c:pt idx="2220">
                  <c:v>0.0</c:v>
                </c:pt>
                <c:pt idx="2221">
                  <c:v>0.0</c:v>
                </c:pt>
                <c:pt idx="2222">
                  <c:v>0.0</c:v>
                </c:pt>
                <c:pt idx="2223">
                  <c:v>0.0</c:v>
                </c:pt>
                <c:pt idx="2224">
                  <c:v>0.0</c:v>
                </c:pt>
                <c:pt idx="2225">
                  <c:v>0.0</c:v>
                </c:pt>
                <c:pt idx="2226">
                  <c:v>0.0</c:v>
                </c:pt>
                <c:pt idx="2227">
                  <c:v>0.0</c:v>
                </c:pt>
                <c:pt idx="2228">
                  <c:v>0.0</c:v>
                </c:pt>
                <c:pt idx="2229">
                  <c:v>0.0</c:v>
                </c:pt>
                <c:pt idx="2230">
                  <c:v>0.0</c:v>
                </c:pt>
                <c:pt idx="2231">
                  <c:v>0.0</c:v>
                </c:pt>
                <c:pt idx="2232">
                  <c:v>0.0</c:v>
                </c:pt>
                <c:pt idx="2233">
                  <c:v>0.0</c:v>
                </c:pt>
                <c:pt idx="2234">
                  <c:v>0.0</c:v>
                </c:pt>
                <c:pt idx="2235">
                  <c:v>0.0</c:v>
                </c:pt>
                <c:pt idx="2236">
                  <c:v>0.0</c:v>
                </c:pt>
                <c:pt idx="2237">
                  <c:v>0.0</c:v>
                </c:pt>
                <c:pt idx="2238">
                  <c:v>0.0</c:v>
                </c:pt>
                <c:pt idx="2239">
                  <c:v>0.0</c:v>
                </c:pt>
                <c:pt idx="2240">
                  <c:v>0.0</c:v>
                </c:pt>
                <c:pt idx="2241">
                  <c:v>0.0</c:v>
                </c:pt>
                <c:pt idx="2242">
                  <c:v>0.0</c:v>
                </c:pt>
                <c:pt idx="2243">
                  <c:v>0.0</c:v>
                </c:pt>
                <c:pt idx="2244">
                  <c:v>0.0</c:v>
                </c:pt>
                <c:pt idx="2245">
                  <c:v>0.0</c:v>
                </c:pt>
                <c:pt idx="2246">
                  <c:v>0.0</c:v>
                </c:pt>
                <c:pt idx="2247">
                  <c:v>0.0</c:v>
                </c:pt>
                <c:pt idx="2248">
                  <c:v>0.0</c:v>
                </c:pt>
                <c:pt idx="2249">
                  <c:v>0.0</c:v>
                </c:pt>
                <c:pt idx="2250">
                  <c:v>0.0</c:v>
                </c:pt>
                <c:pt idx="2251">
                  <c:v>0.0</c:v>
                </c:pt>
                <c:pt idx="2252">
                  <c:v>0.0</c:v>
                </c:pt>
                <c:pt idx="2253">
                  <c:v>0.0</c:v>
                </c:pt>
                <c:pt idx="2254">
                  <c:v>0.0</c:v>
                </c:pt>
                <c:pt idx="2255">
                  <c:v>0.0</c:v>
                </c:pt>
                <c:pt idx="2256">
                  <c:v>0.0</c:v>
                </c:pt>
                <c:pt idx="2257">
                  <c:v>0.0</c:v>
                </c:pt>
                <c:pt idx="2258">
                  <c:v>0.0</c:v>
                </c:pt>
                <c:pt idx="2259">
                  <c:v>0.0</c:v>
                </c:pt>
                <c:pt idx="2260">
                  <c:v>0.0</c:v>
                </c:pt>
                <c:pt idx="2261">
                  <c:v>0.0</c:v>
                </c:pt>
                <c:pt idx="2262">
                  <c:v>0.0</c:v>
                </c:pt>
                <c:pt idx="2263">
                  <c:v>0.0</c:v>
                </c:pt>
                <c:pt idx="2264">
                  <c:v>0.0</c:v>
                </c:pt>
                <c:pt idx="2265">
                  <c:v>0.0</c:v>
                </c:pt>
                <c:pt idx="2266">
                  <c:v>0.0</c:v>
                </c:pt>
                <c:pt idx="2267">
                  <c:v>0.0</c:v>
                </c:pt>
                <c:pt idx="2268">
                  <c:v>0.0</c:v>
                </c:pt>
                <c:pt idx="2269">
                  <c:v>0.0</c:v>
                </c:pt>
                <c:pt idx="2270">
                  <c:v>0.0</c:v>
                </c:pt>
                <c:pt idx="2271">
                  <c:v>0.0</c:v>
                </c:pt>
                <c:pt idx="2272">
                  <c:v>0.0</c:v>
                </c:pt>
                <c:pt idx="2273">
                  <c:v>0.0</c:v>
                </c:pt>
                <c:pt idx="2274">
                  <c:v>0.0</c:v>
                </c:pt>
                <c:pt idx="2275">
                  <c:v>0.0</c:v>
                </c:pt>
                <c:pt idx="2276">
                  <c:v>0.0</c:v>
                </c:pt>
                <c:pt idx="2277">
                  <c:v>0.0</c:v>
                </c:pt>
                <c:pt idx="2278">
                  <c:v>0.0</c:v>
                </c:pt>
                <c:pt idx="2279">
                  <c:v>0.0</c:v>
                </c:pt>
                <c:pt idx="2280">
                  <c:v>0.0</c:v>
                </c:pt>
                <c:pt idx="2281">
                  <c:v>0.0</c:v>
                </c:pt>
                <c:pt idx="2282">
                  <c:v>0.0</c:v>
                </c:pt>
                <c:pt idx="2283">
                  <c:v>0.0</c:v>
                </c:pt>
                <c:pt idx="2284">
                  <c:v>0.0</c:v>
                </c:pt>
                <c:pt idx="2285">
                  <c:v>0.0</c:v>
                </c:pt>
                <c:pt idx="2286">
                  <c:v>0.0</c:v>
                </c:pt>
                <c:pt idx="2287">
                  <c:v>0.0</c:v>
                </c:pt>
                <c:pt idx="2288">
                  <c:v>0.0</c:v>
                </c:pt>
                <c:pt idx="2289">
                  <c:v>0.0</c:v>
                </c:pt>
                <c:pt idx="2290">
                  <c:v>0.0</c:v>
                </c:pt>
                <c:pt idx="2291">
                  <c:v>0.0</c:v>
                </c:pt>
                <c:pt idx="2292">
                  <c:v>0.0</c:v>
                </c:pt>
                <c:pt idx="2293">
                  <c:v>0.0</c:v>
                </c:pt>
                <c:pt idx="2294">
                  <c:v>0.0</c:v>
                </c:pt>
                <c:pt idx="2295">
                  <c:v>0.0</c:v>
                </c:pt>
                <c:pt idx="2296">
                  <c:v>0.0</c:v>
                </c:pt>
                <c:pt idx="2297">
                  <c:v>0.0</c:v>
                </c:pt>
                <c:pt idx="2298">
                  <c:v>0.0</c:v>
                </c:pt>
                <c:pt idx="2299">
                  <c:v>0.0</c:v>
                </c:pt>
                <c:pt idx="2300">
                  <c:v>0.0</c:v>
                </c:pt>
                <c:pt idx="2301">
                  <c:v>3.06971109656</c:v>
                </c:pt>
                <c:pt idx="2302">
                  <c:v>0.0</c:v>
                </c:pt>
                <c:pt idx="2303">
                  <c:v>0.0</c:v>
                </c:pt>
                <c:pt idx="2304">
                  <c:v>0.0</c:v>
                </c:pt>
                <c:pt idx="2305">
                  <c:v>0.0</c:v>
                </c:pt>
                <c:pt idx="2306">
                  <c:v>0.0</c:v>
                </c:pt>
                <c:pt idx="2307">
                  <c:v>0.0</c:v>
                </c:pt>
                <c:pt idx="2308">
                  <c:v>0.0</c:v>
                </c:pt>
                <c:pt idx="2309">
                  <c:v>0.0</c:v>
                </c:pt>
                <c:pt idx="2310">
                  <c:v>0.0</c:v>
                </c:pt>
                <c:pt idx="2311">
                  <c:v>0.0</c:v>
                </c:pt>
                <c:pt idx="2312">
                  <c:v>0.0</c:v>
                </c:pt>
                <c:pt idx="2313">
                  <c:v>0.0</c:v>
                </c:pt>
                <c:pt idx="2314">
                  <c:v>0.0</c:v>
                </c:pt>
                <c:pt idx="2315">
                  <c:v>0.0</c:v>
                </c:pt>
                <c:pt idx="2316">
                  <c:v>0.0</c:v>
                </c:pt>
                <c:pt idx="2317">
                  <c:v>0.0</c:v>
                </c:pt>
                <c:pt idx="2318">
                  <c:v>0.0</c:v>
                </c:pt>
                <c:pt idx="2319">
                  <c:v>0.0</c:v>
                </c:pt>
                <c:pt idx="2320">
                  <c:v>0.0</c:v>
                </c:pt>
                <c:pt idx="2321">
                  <c:v>0.0</c:v>
                </c:pt>
                <c:pt idx="2322">
                  <c:v>0.0</c:v>
                </c:pt>
                <c:pt idx="2323">
                  <c:v>0.0</c:v>
                </c:pt>
                <c:pt idx="2324">
                  <c:v>0.0</c:v>
                </c:pt>
                <c:pt idx="2325">
                  <c:v>0.0</c:v>
                </c:pt>
                <c:pt idx="2326">
                  <c:v>0.0</c:v>
                </c:pt>
                <c:pt idx="2327">
                  <c:v>0.0</c:v>
                </c:pt>
                <c:pt idx="2328">
                  <c:v>0.0</c:v>
                </c:pt>
                <c:pt idx="2329">
                  <c:v>0.0</c:v>
                </c:pt>
                <c:pt idx="2330">
                  <c:v>0.0</c:v>
                </c:pt>
                <c:pt idx="2331">
                  <c:v>0.0</c:v>
                </c:pt>
                <c:pt idx="2332">
                  <c:v>0.0</c:v>
                </c:pt>
                <c:pt idx="2333">
                  <c:v>0.0</c:v>
                </c:pt>
                <c:pt idx="2334">
                  <c:v>0.0</c:v>
                </c:pt>
                <c:pt idx="2335">
                  <c:v>0.0</c:v>
                </c:pt>
                <c:pt idx="2336">
                  <c:v>0.0</c:v>
                </c:pt>
                <c:pt idx="2337">
                  <c:v>0.0</c:v>
                </c:pt>
                <c:pt idx="2338">
                  <c:v>0.0</c:v>
                </c:pt>
                <c:pt idx="2339">
                  <c:v>0.0</c:v>
                </c:pt>
                <c:pt idx="2340">
                  <c:v>0.0</c:v>
                </c:pt>
                <c:pt idx="2341">
                  <c:v>0.0</c:v>
                </c:pt>
                <c:pt idx="2342">
                  <c:v>0.0</c:v>
                </c:pt>
                <c:pt idx="2343">
                  <c:v>0.0</c:v>
                </c:pt>
                <c:pt idx="2344">
                  <c:v>0.0</c:v>
                </c:pt>
                <c:pt idx="2345">
                  <c:v>0.0</c:v>
                </c:pt>
                <c:pt idx="2346">
                  <c:v>0.0</c:v>
                </c:pt>
                <c:pt idx="2347">
                  <c:v>0.0</c:v>
                </c:pt>
                <c:pt idx="2348">
                  <c:v>0.0</c:v>
                </c:pt>
                <c:pt idx="2349">
                  <c:v>0.0</c:v>
                </c:pt>
                <c:pt idx="2350">
                  <c:v>0.0</c:v>
                </c:pt>
                <c:pt idx="2351">
                  <c:v>0.0</c:v>
                </c:pt>
                <c:pt idx="2352">
                  <c:v>0.0</c:v>
                </c:pt>
                <c:pt idx="2353">
                  <c:v>0.0</c:v>
                </c:pt>
                <c:pt idx="2354">
                  <c:v>0.0</c:v>
                </c:pt>
                <c:pt idx="2355">
                  <c:v>0.0</c:v>
                </c:pt>
                <c:pt idx="2356">
                  <c:v>0.0</c:v>
                </c:pt>
                <c:pt idx="2357">
                  <c:v>0.0</c:v>
                </c:pt>
                <c:pt idx="2358">
                  <c:v>0.0</c:v>
                </c:pt>
                <c:pt idx="2359">
                  <c:v>0.0</c:v>
                </c:pt>
                <c:pt idx="2360">
                  <c:v>0.0</c:v>
                </c:pt>
                <c:pt idx="2361">
                  <c:v>0.0</c:v>
                </c:pt>
                <c:pt idx="2362">
                  <c:v>0.0</c:v>
                </c:pt>
                <c:pt idx="2363">
                  <c:v>0.0</c:v>
                </c:pt>
                <c:pt idx="2364">
                  <c:v>0.0</c:v>
                </c:pt>
                <c:pt idx="2365">
                  <c:v>0.0</c:v>
                </c:pt>
                <c:pt idx="2366">
                  <c:v>0.0</c:v>
                </c:pt>
                <c:pt idx="2367">
                  <c:v>0.0</c:v>
                </c:pt>
                <c:pt idx="2368">
                  <c:v>0.0</c:v>
                </c:pt>
                <c:pt idx="2369">
                  <c:v>0.0</c:v>
                </c:pt>
                <c:pt idx="2370">
                  <c:v>0.0</c:v>
                </c:pt>
                <c:pt idx="2371">
                  <c:v>0.0</c:v>
                </c:pt>
                <c:pt idx="2372">
                  <c:v>0.0</c:v>
                </c:pt>
                <c:pt idx="2373">
                  <c:v>0.0</c:v>
                </c:pt>
                <c:pt idx="2374">
                  <c:v>0.0</c:v>
                </c:pt>
                <c:pt idx="2375">
                  <c:v>0.0</c:v>
                </c:pt>
                <c:pt idx="2376">
                  <c:v>0.0</c:v>
                </c:pt>
                <c:pt idx="2377">
                  <c:v>0.0</c:v>
                </c:pt>
                <c:pt idx="2378">
                  <c:v>0.0</c:v>
                </c:pt>
                <c:pt idx="2379">
                  <c:v>0.0</c:v>
                </c:pt>
                <c:pt idx="2380">
                  <c:v>0.0</c:v>
                </c:pt>
                <c:pt idx="2381">
                  <c:v>0.0</c:v>
                </c:pt>
                <c:pt idx="2382">
                  <c:v>0.0</c:v>
                </c:pt>
                <c:pt idx="2383">
                  <c:v>0.0</c:v>
                </c:pt>
                <c:pt idx="2384">
                  <c:v>0.0</c:v>
                </c:pt>
                <c:pt idx="2385">
                  <c:v>0.0</c:v>
                </c:pt>
                <c:pt idx="2386">
                  <c:v>0.0</c:v>
                </c:pt>
                <c:pt idx="2387">
                  <c:v>0.0</c:v>
                </c:pt>
                <c:pt idx="2388">
                  <c:v>0.0</c:v>
                </c:pt>
                <c:pt idx="2389">
                  <c:v>0.0</c:v>
                </c:pt>
                <c:pt idx="2390">
                  <c:v>0.0</c:v>
                </c:pt>
                <c:pt idx="2391">
                  <c:v>0.0</c:v>
                </c:pt>
                <c:pt idx="2392">
                  <c:v>0.0</c:v>
                </c:pt>
                <c:pt idx="2393">
                  <c:v>0.0</c:v>
                </c:pt>
                <c:pt idx="2394">
                  <c:v>0.0</c:v>
                </c:pt>
                <c:pt idx="2395">
                  <c:v>0.0</c:v>
                </c:pt>
                <c:pt idx="2396">
                  <c:v>0.0</c:v>
                </c:pt>
                <c:pt idx="2397">
                  <c:v>0.0</c:v>
                </c:pt>
                <c:pt idx="2398">
                  <c:v>0.0</c:v>
                </c:pt>
                <c:pt idx="2399">
                  <c:v>0.0</c:v>
                </c:pt>
                <c:pt idx="2400">
                  <c:v>0.0</c:v>
                </c:pt>
                <c:pt idx="2401">
                  <c:v>0.0</c:v>
                </c:pt>
                <c:pt idx="2402">
                  <c:v>0.0</c:v>
                </c:pt>
                <c:pt idx="2403">
                  <c:v>0.0</c:v>
                </c:pt>
                <c:pt idx="2404">
                  <c:v>0.0</c:v>
                </c:pt>
                <c:pt idx="2405">
                  <c:v>0.0</c:v>
                </c:pt>
              </c:numCache>
            </c:numRef>
          </c:val>
        </c:ser>
        <c:ser>
          <c:idx val="4"/>
          <c:order val="4"/>
          <c:tx>
            <c:strRef>
              <c:f>result.txt!$G$1</c:f>
              <c:strCache>
                <c:ptCount val="1"/>
                <c:pt idx="0">
                  <c:v>GO_BPMC</c:v>
                </c:pt>
              </c:strCache>
            </c:strRef>
          </c:tx>
          <c:spPr>
            <a:solidFill>
              <a:schemeClr val="accent2"/>
            </a:solidFill>
          </c:spPr>
          <c:invertIfNegative val="0"/>
          <c:cat>
            <c:strRef>
              <c:f>result.txt!$A$2:$A$2407</c:f>
              <c:strCache>
                <c:ptCount val="2406"/>
                <c:pt idx="0">
                  <c:v>disrupt </c:v>
                </c:pt>
                <c:pt idx="1">
                  <c:v>serve </c:v>
                </c:pt>
                <c:pt idx="2">
                  <c:v>result </c:v>
                </c:pt>
                <c:pt idx="3">
                  <c:v>consider </c:v>
                </c:pt>
                <c:pt idx="4">
                  <c:v>include </c:v>
                </c:pt>
                <c:pt idx="5">
                  <c:v>remain </c:v>
                </c:pt>
                <c:pt idx="6">
                  <c:v>confirm </c:v>
                </c:pt>
                <c:pt idx="7">
                  <c:v>replace </c:v>
                </c:pt>
                <c:pt idx="8">
                  <c:v>indicate </c:v>
                </c:pt>
                <c:pt idx="9">
                  <c:v>know </c:v>
                </c:pt>
                <c:pt idx="10">
                  <c:v>correlate </c:v>
                </c:pt>
                <c:pt idx="11">
                  <c:v>assess </c:v>
                </c:pt>
                <c:pt idx="12">
                  <c:v>regard </c:v>
                </c:pt>
                <c:pt idx="13">
                  <c:v>affect </c:v>
                </c:pt>
                <c:pt idx="14">
                  <c:v>upregulated </c:v>
                </c:pt>
                <c:pt idx="15">
                  <c:v>account </c:v>
                </c:pt>
                <c:pt idx="16">
                  <c:v>provide </c:v>
                </c:pt>
                <c:pt idx="17">
                  <c:v>depend </c:v>
                </c:pt>
                <c:pt idx="18">
                  <c:v>persist </c:v>
                </c:pt>
                <c:pt idx="19">
                  <c:v>facilitate </c:v>
                </c:pt>
                <c:pt idx="20">
                  <c:v>be </c:v>
                </c:pt>
                <c:pt idx="21">
                  <c:v>null </c:v>
                </c:pt>
                <c:pt idx="22">
                  <c:v>use </c:v>
                </c:pt>
                <c:pt idx="23">
                  <c:v>integrate </c:v>
                </c:pt>
                <c:pt idx="24">
                  <c:v>find </c:v>
                </c:pt>
                <c:pt idx="25">
                  <c:v>prevent </c:v>
                </c:pt>
                <c:pt idx="26">
                  <c:v>combine </c:v>
                </c:pt>
                <c:pt idx="27">
                  <c:v>create </c:v>
                </c:pt>
                <c:pt idx="28">
                  <c:v>associate </c:v>
                </c:pt>
                <c:pt idx="29">
                  <c:v>ask </c:v>
                </c:pt>
                <c:pt idx="30">
                  <c:v>cause </c:v>
                </c:pt>
                <c:pt idx="31">
                  <c:v>refer </c:v>
                </c:pt>
                <c:pt idx="32">
                  <c:v>introduce </c:v>
                </c:pt>
                <c:pt idx="33">
                  <c:v>allow </c:v>
                </c:pt>
                <c:pt idx="34">
                  <c:v>show </c:v>
                </c:pt>
                <c:pt idx="35">
                  <c:v>fail </c:v>
                </c:pt>
                <c:pt idx="36">
                  <c:v>correspond </c:v>
                </c:pt>
                <c:pt idx="37">
                  <c:v>carry </c:v>
                </c:pt>
                <c:pt idx="38">
                  <c:v>blot </c:v>
                </c:pt>
                <c:pt idx="39">
                  <c:v>give </c:v>
                </c:pt>
                <c:pt idx="40">
                  <c:v>construct </c:v>
                </c:pt>
                <c:pt idx="41">
                  <c:v>take </c:v>
                </c:pt>
                <c:pt idx="42">
                  <c:v>leave </c:v>
                </c:pt>
                <c:pt idx="43">
                  <c:v>underlie </c:v>
                </c:pt>
                <c:pt idx="44">
                  <c:v>perform </c:v>
                </c:pt>
                <c:pt idx="45">
                  <c:v>examine </c:v>
                </c:pt>
                <c:pt idx="46">
                  <c:v>insert </c:v>
                </c:pt>
                <c:pt idx="47">
                  <c:v>remove </c:v>
                </c:pt>
                <c:pt idx="48">
                  <c:v>depict </c:v>
                </c:pt>
                <c:pt idx="49">
                  <c:v>sustain </c:v>
                </c:pt>
                <c:pt idx="50">
                  <c:v>continue </c:v>
                </c:pt>
                <c:pt idx="51">
                  <c:v>define </c:v>
                </c:pt>
                <c:pt idx="52">
                  <c:v>control </c:v>
                </c:pt>
                <c:pt idx="53">
                  <c:v>make </c:v>
                </c:pt>
                <c:pt idx="54">
                  <c:v>have </c:v>
                </c:pt>
                <c:pt idx="55">
                  <c:v>bring </c:v>
                </c:pt>
                <c:pt idx="56">
                  <c:v>expect </c:v>
                </c:pt>
                <c:pt idx="57">
                  <c:v>lead </c:v>
                </c:pt>
                <c:pt idx="58">
                  <c:v>contain </c:v>
                </c:pt>
                <c:pt idx="59">
                  <c:v>locate </c:v>
                </c:pt>
                <c:pt idx="60">
                  <c:v>prove </c:v>
                </c:pt>
                <c:pt idx="61">
                  <c:v>achieve </c:v>
                </c:pt>
                <c:pt idx="62">
                  <c:v>do </c:v>
                </c:pt>
                <c:pt idx="63">
                  <c:v>expand </c:v>
                </c:pt>
                <c:pt idx="64">
                  <c:v>reveal </c:v>
                </c:pt>
                <c:pt idx="65">
                  <c:v>circumvent </c:v>
                </c:pt>
                <c:pt idx="66">
                  <c:v>identify </c:v>
                </c:pt>
                <c:pt idx="67">
                  <c:v>miss </c:v>
                </c:pt>
                <c:pt idx="68">
                  <c:v>sit </c:v>
                </c:pt>
                <c:pt idx="69">
                  <c:v>aim </c:v>
                </c:pt>
                <c:pt idx="70">
                  <c:v>reach </c:v>
                </c:pt>
                <c:pt idx="71">
                  <c:v>mark </c:v>
                </c:pt>
                <c:pt idx="72">
                  <c:v>clarify </c:v>
                </c:pt>
                <c:pt idx="73">
                  <c:v>preserve </c:v>
                </c:pt>
                <c:pt idx="74">
                  <c:v>unpublished </c:v>
                </c:pt>
                <c:pt idx="75">
                  <c:v>relate </c:v>
                </c:pt>
                <c:pt idx="76">
                  <c:v>describe </c:v>
                </c:pt>
                <c:pt idx="77">
                  <c:v>employ </c:v>
                </c:pt>
                <c:pt idx="78">
                  <c:v>represent </c:v>
                </c:pt>
                <c:pt idx="79">
                  <c:v>base </c:v>
                </c:pt>
                <c:pt idx="80">
                  <c:v>profile </c:v>
                </c:pt>
                <c:pt idx="81">
                  <c:v>stress </c:v>
                </c:pt>
                <c:pt idx="82">
                  <c:v>suggest </c:v>
                </c:pt>
                <c:pt idx="83">
                  <c:v>differ </c:v>
                </c:pt>
                <c:pt idx="84">
                  <c:v>) </c:v>
                </c:pt>
                <c:pt idx="85">
                  <c:v>concern </c:v>
                </c:pt>
                <c:pt idx="86">
                  <c:v>vary </c:v>
                </c:pt>
                <c:pt idx="87">
                  <c:v>evaluate </c:v>
                </c:pt>
                <c:pt idx="88">
                  <c:v>delete </c:v>
                </c:pt>
                <c:pt idx="89">
                  <c:v>determine </c:v>
                </c:pt>
                <c:pt idx="90">
                  <c:v>reflect </c:v>
                </c:pt>
                <c:pt idx="91">
                  <c:v>( </c:v>
                </c:pt>
                <c:pt idx="92">
                  <c:v>play </c:v>
                </c:pt>
                <c:pt idx="93">
                  <c:v>analyze </c:v>
                </c:pt>
                <c:pt idx="94">
                  <c:v>whereas </c:v>
                </c:pt>
                <c:pt idx="95">
                  <c:v>restore </c:v>
                </c:pt>
                <c:pt idx="96">
                  <c:v>activate </c:v>
                </c:pt>
                <c:pt idx="97">
                  <c:v>unknown </c:v>
                </c:pt>
                <c:pt idx="98">
                  <c:v>discuss </c:v>
                </c:pt>
                <c:pt idx="99">
                  <c:v>follow </c:v>
                </c:pt>
                <c:pt idx="100">
                  <c:v>summarize </c:v>
                </c:pt>
                <c:pt idx="101">
                  <c:v>target </c:v>
                </c:pt>
                <c:pt idx="102">
                  <c:v>dissect </c:v>
                </c:pt>
                <c:pt idx="103">
                  <c:v>prompt </c:v>
                </c:pt>
                <c:pt idx="104">
                  <c:v>focus </c:v>
                </c:pt>
                <c:pt idx="105">
                  <c:v>involve </c:v>
                </c:pt>
                <c:pt idx="106">
                  <c:v>call </c:v>
                </c:pt>
                <c:pt idx="107">
                  <c:v>generate </c:v>
                </c:pt>
                <c:pt idx="108">
                  <c:v>[ </c:v>
                </c:pt>
                <c:pt idx="109">
                  <c:v>reduce </c:v>
                </c:pt>
                <c:pt idx="110">
                  <c:v>detect </c:v>
                </c:pt>
                <c:pt idx="111">
                  <c:v>exclude </c:v>
                </c:pt>
                <c:pt idx="112">
                  <c:v>elucidate </c:v>
                </c:pt>
                <c:pt idx="113">
                  <c:v>raise </c:v>
                </c:pt>
                <c:pt idx="114">
                  <c:v>bind </c:v>
                </c:pt>
                <c:pt idx="115">
                  <c:v>regulate </c:v>
                </c:pt>
                <c:pt idx="116">
                  <c:v>estimate </c:v>
                </c:pt>
                <c:pt idx="117">
                  <c:v>conclude </c:v>
                </c:pt>
                <c:pt idx="118">
                  <c:v>develop </c:v>
                </c:pt>
                <c:pt idx="119">
                  <c:v>characterize </c:v>
                </c:pt>
                <c:pt idx="120">
                  <c:v>verify </c:v>
                </c:pt>
                <c:pt idx="121">
                  <c:v>unaffected </c:v>
                </c:pt>
                <c:pt idx="122">
                  <c:v>distinguish </c:v>
                </c:pt>
                <c:pt idx="123">
                  <c:v>increase </c:v>
                </c:pt>
                <c:pt idx="124">
                  <c:v>induce </c:v>
                </c:pt>
                <c:pt idx="125">
                  <c:v>appear </c:v>
                </c:pt>
                <c:pt idx="126">
                  <c:v>normalize </c:v>
                </c:pt>
                <c:pt idx="127">
                  <c:v>purify </c:v>
                </c:pt>
                <c:pt idx="128">
                  <c:v>produce </c:v>
                </c:pt>
                <c:pt idx="129">
                  <c:v>test </c:v>
                </c:pt>
                <c:pt idx="130">
                  <c:v>intrigue </c:v>
                </c:pt>
                <c:pt idx="131">
                  <c:v>help </c:v>
                </c:pt>
                <c:pt idx="132">
                  <c:v>investigate </c:v>
                </c:pt>
                <c:pt idx="133">
                  <c:v>express </c:v>
                </c:pt>
                <c:pt idx="134">
                  <c:v>next </c:v>
                </c:pt>
                <c:pt idx="135">
                  <c:v>therefore </c:v>
                </c:pt>
                <c:pt idx="136">
                  <c:v>explain </c:v>
                </c:pt>
                <c:pt idx="137">
                  <c:v>assay </c:v>
                </c:pt>
                <c:pt idx="138">
                  <c:v>repress </c:v>
                </c:pt>
                <c:pt idx="139">
                  <c:v>see </c:v>
                </c:pt>
                <c:pt idx="140">
                  <c:v>characterise </c:v>
                </c:pt>
                <c:pt idx="141">
                  <c:v>track </c:v>
                </c:pt>
                <c:pt idx="142">
                  <c:v>point </c:v>
                </c:pt>
                <c:pt idx="143">
                  <c:v>obtain </c:v>
                </c:pt>
                <c:pt idx="144">
                  <c:v>rescue </c:v>
                </c:pt>
                <c:pt idx="145">
                  <c:v>retain </c:v>
                </c:pt>
                <c:pt idx="146">
                  <c:v>comprise </c:v>
                </c:pt>
                <c:pt idx="147">
                  <c:v>propose </c:v>
                </c:pt>
                <c:pt idx="148">
                  <c:v>downregulated </c:v>
                </c:pt>
                <c:pt idx="149">
                  <c:v>address </c:v>
                </c:pt>
                <c:pt idx="150">
                  <c:v>retinas </c:v>
                </c:pt>
                <c:pt idx="151">
                  <c:v>require </c:v>
                </c:pt>
                <c:pt idx="152">
                  <c:v>capture </c:v>
                </c:pt>
                <c:pt idx="153">
                  <c:v>become </c:v>
                </c:pt>
                <c:pt idx="154">
                  <c:v>begin </c:v>
                </c:pt>
                <c:pt idx="155">
                  <c:v>force </c:v>
                </c:pt>
                <c:pt idx="156">
                  <c:v>encode </c:v>
                </c:pt>
                <c:pt idx="157">
                  <c:v>contribute </c:v>
                </c:pt>
                <c:pt idx="158">
                  <c:v>interfere </c:v>
                </c:pt>
                <c:pt idx="159">
                  <c:v>repair </c:v>
                </c:pt>
                <c:pt idx="160">
                  <c:v>collagen </c:v>
                </c:pt>
                <c:pt idx="161">
                  <c:v>probe </c:v>
                </c:pt>
                <c:pt idx="162">
                  <c:v>lack </c:v>
                </c:pt>
                <c:pt idx="163">
                  <c:v>render </c:v>
                </c:pt>
                <c:pt idx="164">
                  <c:v>alter </c:v>
                </c:pt>
                <c:pt idx="165">
                  <c:v>suppress </c:v>
                </c:pt>
                <c:pt idx="166">
                  <c:v>shift </c:v>
                </c:pt>
                <c:pt idx="167">
                  <c:v>seem </c:v>
                </c:pt>
                <c:pt idx="168">
                  <c:v>lose </c:v>
                </c:pt>
                <c:pt idx="169">
                  <c:v>establish </c:v>
                </c:pt>
                <c:pt idx="170">
                  <c:v>fuse </c:v>
                </c:pt>
                <c:pt idx="171">
                  <c:v>enhance </c:v>
                </c:pt>
                <c:pt idx="172">
                  <c:v>harvest </c:v>
                </c:pt>
                <c:pt idx="173">
                  <c:v>limit </c:v>
                </c:pt>
                <c:pt idx="174">
                  <c:v>avoid </c:v>
                </c:pt>
                <c:pt idx="175">
                  <c:v>evidence </c:v>
                </c:pt>
                <c:pt idx="176">
                  <c:v>d </c:v>
                </c:pt>
                <c:pt idx="177">
                  <c:v>interrupt </c:v>
                </c:pt>
                <c:pt idx="178">
                  <c:v>end </c:v>
                </c:pt>
                <c:pt idx="179">
                  <c:v>immunoblotting </c:v>
                </c:pt>
                <c:pt idx="180">
                  <c:v>repeat </c:v>
                </c:pt>
                <c:pt idx="181">
                  <c:v>impact </c:v>
                </c:pt>
                <c:pt idx="182">
                  <c:v>function </c:v>
                </c:pt>
                <c:pt idx="183">
                  <c:v>want </c:v>
                </c:pt>
                <c:pt idx="184">
                  <c:v>decrease </c:v>
                </c:pt>
                <c:pt idx="185">
                  <c:v>present </c:v>
                </c:pt>
                <c:pt idx="186">
                  <c:v>reverse </c:v>
                </c:pt>
                <c:pt idx="187">
                  <c:v>demonstrate </c:v>
                </c:pt>
                <c:pt idx="188">
                  <c:v>compensate </c:v>
                </c:pt>
                <c:pt idx="189">
                  <c:v>isolate </c:v>
                </c:pt>
                <c:pt idx="190">
                  <c:v>exert </c:v>
                </c:pt>
                <c:pt idx="191">
                  <c:v>inherit </c:v>
                </c:pt>
                <c:pt idx="192">
                  <c:v>incorporate </c:v>
                </c:pt>
                <c:pt idx="193">
                  <c:v>link </c:v>
                </c:pt>
                <c:pt idx="194">
                  <c:v>hippocampus </c:v>
                </c:pt>
                <c:pt idx="195">
                  <c:v>truncate </c:v>
                </c:pt>
                <c:pt idx="196">
                  <c:v>diffuse </c:v>
                </c:pt>
                <c:pt idx="197">
                  <c:v>manifest </c:v>
                </c:pt>
                <c:pt idx="198">
                  <c:v>mutate </c:v>
                </c:pt>
                <c:pt idx="199">
                  <c:v>deposit </c:v>
                </c:pt>
                <c:pt idx="200">
                  <c:v>assume </c:v>
                </c:pt>
                <c:pt idx="201">
                  <c:v>plot </c:v>
                </c:pt>
                <c:pt idx="202">
                  <c:v>turn </c:v>
                </c:pt>
                <c:pt idx="203">
                  <c:v>understand </c:v>
                </c:pt>
                <c:pt idx="204">
                  <c:v>ameliorate </c:v>
                </c:pt>
                <c:pt idx="205">
                  <c:v>maintain </c:v>
                </c:pt>
                <c:pt idx="206">
                  <c:v>start </c:v>
                </c:pt>
                <c:pt idx="207">
                  <c:v>direct </c:v>
                </c:pt>
                <c:pt idx="208">
                  <c:v>undisturbed </c:v>
                </c:pt>
                <c:pt idx="209">
                  <c:v>unaltered </c:v>
                </c:pt>
                <c:pt idx="210">
                  <c:v>enable </c:v>
                </c:pt>
                <c:pt idx="211">
                  <c:v>discover </c:v>
                </c:pt>
                <c:pt idx="212">
                  <c:v>report </c:v>
                </c:pt>
                <c:pt idx="213">
                  <c:v>abrogate </c:v>
                </c:pt>
                <c:pt idx="214">
                  <c:v>exist </c:v>
                </c:pt>
                <c:pt idx="215">
                  <c:v>reason </c:v>
                </c:pt>
                <c:pt idx="216">
                  <c:v>heterozygous </c:v>
                </c:pt>
                <c:pt idx="217">
                  <c:v>display </c:v>
                </c:pt>
                <c:pt idx="218">
                  <c:v>correct </c:v>
                </c:pt>
                <c:pt idx="219">
                  <c:v>designate </c:v>
                </c:pt>
                <c:pt idx="220">
                  <c:v>defective </c:v>
                </c:pt>
                <c:pt idx="221">
                  <c:v>gain </c:v>
                </c:pt>
                <c:pt idx="222">
                  <c:v>share </c:v>
                </c:pt>
                <c:pt idx="223">
                  <c:v>improve </c:v>
                </c:pt>
                <c:pt idx="224">
                  <c:v>recombine </c:v>
                </c:pt>
                <c:pt idx="225">
                  <c:v>act </c:v>
                </c:pt>
                <c:pt idx="226">
                  <c:v>tissue </c:v>
                </c:pt>
                <c:pt idx="227">
                  <c:v>emerge </c:v>
                </c:pt>
                <c:pt idx="228">
                  <c:v>observe </c:v>
                </c:pt>
                <c:pt idx="229">
                  <c:v>optimize </c:v>
                </c:pt>
                <c:pt idx="230">
                  <c:v>presume </c:v>
                </c:pt>
                <c:pt idx="231">
                  <c:v>respond </c:v>
                </c:pt>
                <c:pt idx="232">
                  <c:v>illustrate </c:v>
                </c:pt>
                <c:pt idx="233">
                  <c:v>rule </c:v>
                </c:pt>
                <c:pt idx="234">
                  <c:v>predict </c:v>
                </c:pt>
                <c:pt idx="235">
                  <c:v>rise </c:v>
                </c:pt>
                <c:pt idx="236">
                  <c:v>assemble </c:v>
                </c:pt>
                <c:pt idx="237">
                  <c:v>amyloid </c:v>
                </c:pt>
                <c:pt idx="238">
                  <c:v>subject </c:v>
                </c:pt>
                <c:pt idx="239">
                  <c:v>localise </c:v>
                </c:pt>
                <c:pt idx="240">
                  <c:v>position </c:v>
                </c:pt>
                <c:pt idx="241">
                  <c:v>inactivate </c:v>
                </c:pt>
                <c:pt idx="242">
                  <c:v>mention </c:v>
                </c:pt>
                <c:pt idx="243">
                  <c:v>derive </c:v>
                </c:pt>
                <c:pt idx="244">
                  <c:v>compose </c:v>
                </c:pt>
                <c:pt idx="245">
                  <c:v>modify </c:v>
                </c:pt>
                <c:pt idx="246">
                  <c:v>hypothesize </c:v>
                </c:pt>
                <c:pt idx="247">
                  <c:v>attribute </c:v>
                </c:pt>
                <c:pt idx="248">
                  <c:v>silence </c:v>
                </c:pt>
                <c:pt idx="249">
                  <c:v>divide </c:v>
                </c:pt>
                <c:pt idx="250">
                  <c:v>flank </c:v>
                </c:pt>
                <c:pt idx="251">
                  <c:v>displace </c:v>
                </c:pt>
                <c:pt idx="252">
                  <c:v>implicate </c:v>
                </c:pt>
                <c:pt idx="253">
                  <c:v>design </c:v>
                </c:pt>
                <c:pt idx="254">
                  <c:v>unrelated </c:v>
                </c:pt>
                <c:pt idx="255">
                  <c:v>enter </c:v>
                </c:pt>
                <c:pt idx="256">
                  <c:v>inhibit </c:v>
                </c:pt>
                <c:pt idx="257">
                  <c:v>restrict </c:v>
                </c:pt>
                <c:pt idx="258">
                  <c:v>work </c:v>
                </c:pt>
                <c:pt idx="259">
                  <c:v>prepare </c:v>
                </c:pt>
                <c:pt idx="260">
                  <c:v>note </c:v>
                </c:pt>
                <c:pt idx="261">
                  <c:v>stabilize </c:v>
                </c:pt>
                <c:pt idx="262">
                  <c:v>shorten </c:v>
                </c:pt>
                <c:pt idx="263">
                  <c:v>reside </c:v>
                </c:pt>
                <c:pt idx="264">
                  <c:v>support </c:v>
                </c:pt>
                <c:pt idx="265">
                  <c:v>occur </c:v>
                </c:pt>
                <c:pt idx="266">
                  <c:v>delay </c:v>
                </c:pt>
                <c:pt idx="267">
                  <c:v>ablate </c:v>
                </c:pt>
                <c:pt idx="268">
                  <c:v>coincide </c:v>
                </c:pt>
                <c:pt idx="269">
                  <c:v>perturb </c:v>
                </c:pt>
                <c:pt idx="270">
                  <c:v>survive </c:v>
                </c:pt>
                <c:pt idx="271">
                  <c:v>disease </c:v>
                </c:pt>
                <c:pt idx="272">
                  <c:v>interact </c:v>
                </c:pt>
                <c:pt idx="273">
                  <c:v>complete </c:v>
                </c:pt>
                <c:pt idx="274">
                  <c:v>exhibit </c:v>
                </c:pt>
                <c:pt idx="275">
                  <c:v>terminate </c:v>
                </c:pt>
                <c:pt idx="276">
                  <c:v>change </c:v>
                </c:pt>
                <c:pt idx="277">
                  <c:v>recover </c:v>
                </c:pt>
                <c:pt idx="278">
                  <c:v>ascertain </c:v>
                </c:pt>
                <c:pt idx="279">
                  <c:v>unwind </c:v>
                </c:pt>
                <c:pt idx="280">
                  <c:v>recapitulate </c:v>
                </c:pt>
                <c:pt idx="281">
                  <c:v>need </c:v>
                </c:pt>
                <c:pt idx="282">
                  <c:v>initiate </c:v>
                </c:pt>
                <c:pt idx="283">
                  <c:v>ducts </c:v>
                </c:pt>
                <c:pt idx="284">
                  <c:v>conduct </c:v>
                </c:pt>
                <c:pt idx="285">
                  <c:v>distribute </c:v>
                </c:pt>
                <c:pt idx="286">
                  <c:v>catalyze </c:v>
                </c:pt>
                <c:pt idx="287">
                  <c:v>argue </c:v>
                </c:pt>
                <c:pt idx="288">
                  <c:v>impair </c:v>
                </c:pt>
                <c:pt idx="289">
                  <c:v>recognize </c:v>
                </c:pt>
                <c:pt idx="290">
                  <c:v>explore </c:v>
                </c:pt>
                <c:pt idx="291">
                  <c:v>hybridize </c:v>
                </c:pt>
                <c:pt idx="292">
                  <c:v>postulate </c:v>
                </c:pt>
                <c:pt idx="293">
                  <c:v>study </c:v>
                </c:pt>
                <c:pt idx="294">
                  <c:v>cleave </c:v>
                </c:pt>
                <c:pt idx="295">
                  <c:v>promise </c:v>
                </c:pt>
                <c:pt idx="296">
                  <c:v>favor </c:v>
                </c:pt>
                <c:pt idx="297">
                  <c:v>analyse </c:v>
                </c:pt>
                <c:pt idx="298">
                  <c:v>review </c:v>
                </c:pt>
                <c:pt idx="299">
                  <c:v>diverge </c:v>
                </c:pt>
                <c:pt idx="300">
                  <c:v>measure </c:v>
                </c:pt>
                <c:pt idx="301">
                  <c:v>drive </c:v>
                </c:pt>
                <c:pt idx="302">
                  <c:v>digest </c:v>
                </c:pt>
                <c:pt idx="303">
                  <c:v>compare </c:v>
                </c:pt>
                <c:pt idx="304">
                  <c:v>select </c:v>
                </c:pt>
                <c:pt idx="305">
                  <c:v>undergo </c:v>
                </c:pt>
                <c:pt idx="306">
                  <c:v>publish </c:v>
                </c:pt>
                <c:pt idx="307">
                  <c:v>extend </c:v>
                </c:pt>
                <c:pt idx="308">
                  <c:v>eliminate </c:v>
                </c:pt>
                <c:pt idx="309">
                  <c:v>overexpressed </c:v>
                </c:pt>
                <c:pt idx="310">
                  <c:v>concentrate </c:v>
                </c:pt>
                <c:pt idx="311">
                  <c:v>look </c:v>
                </c:pt>
                <c:pt idx="312">
                  <c:v>influence </c:v>
                </c:pt>
                <c:pt idx="313">
                  <c:v>deplete </c:v>
                </c:pt>
                <c:pt idx="314">
                  <c:v>elevate </c:v>
                </c:pt>
                <c:pt idx="315">
                  <c:v>amount </c:v>
                </c:pt>
                <c:pt idx="316">
                  <c:v>clone </c:v>
                </c:pt>
                <c:pt idx="317">
                  <c:v>fat </c:v>
                </c:pt>
                <c:pt idx="318">
                  <c:v>strike </c:v>
                </c:pt>
                <c:pt idx="319">
                  <c:v>clear </c:v>
                </c:pt>
                <c:pt idx="320">
                  <c:v>run </c:v>
                </c:pt>
                <c:pt idx="321">
                  <c:v>form </c:v>
                </c:pt>
                <c:pt idx="322">
                  <c:v>resemble </c:v>
                </c:pt>
                <c:pt idx="323">
                  <c:v>build </c:v>
                </c:pt>
                <c:pt idx="324">
                  <c:v>unpaired </c:v>
                </c:pt>
                <c:pt idx="325">
                  <c:v>quantify </c:v>
                </c:pt>
                <c:pt idx="326">
                  <c:v>think </c:v>
                </c:pt>
                <c:pt idx="327">
                  <c:v>kill </c:v>
                </c:pt>
                <c:pt idx="328">
                  <c:v>diminish </c:v>
                </c:pt>
                <c:pt idx="329">
                  <c:v>fill </c:v>
                </c:pt>
                <c:pt idx="330">
                  <c:v>mine </c:v>
                </c:pt>
                <c:pt idx="331">
                  <c:v>range </c:v>
                </c:pt>
                <c:pt idx="332">
                  <c:v>shed </c:v>
                </c:pt>
                <c:pt idx="333">
                  <c:v>distinct </c:v>
                </c:pt>
                <c:pt idx="334">
                  <c:v>stimulate </c:v>
                </c:pt>
                <c:pt idx="335">
                  <c:v>arise </c:v>
                </c:pt>
                <c:pt idx="336">
                  <c:v>saturate </c:v>
                </c:pt>
                <c:pt idx="337">
                  <c:v>acquire </c:v>
                </c:pt>
                <c:pt idx="338">
                  <c:v>oppose </c:v>
                </c:pt>
                <c:pt idx="339">
                  <c:v>permit </c:v>
                </c:pt>
                <c:pt idx="340">
                  <c:v>accord </c:v>
                </c:pt>
                <c:pt idx="341">
                  <c:v>escape </c:v>
                </c:pt>
                <c:pt idx="342">
                  <c:v>unprocessed </c:v>
                </c:pt>
                <c:pt idx="343">
                  <c:v>encompass </c:v>
                </c:pt>
                <c:pt idx="344">
                  <c:v>imprint </c:v>
                </c:pt>
                <c:pt idx="345">
                  <c:v>pronounce </c:v>
                </c:pt>
                <c:pt idx="346">
                  <c:v>dot </c:v>
                </c:pt>
                <c:pt idx="347">
                  <c:v>mediate </c:v>
                </c:pt>
                <c:pt idx="348">
                  <c:v>pattern </c:v>
                </c:pt>
                <c:pt idx="349">
                  <c:v>confer </c:v>
                </c:pt>
                <c:pt idx="350">
                  <c:v>embryos </c:v>
                </c:pt>
                <c:pt idx="351">
                  <c:v>couple </c:v>
                </c:pt>
                <c:pt idx="352">
                  <c:v>tag </c:v>
                </c:pt>
                <c:pt idx="353">
                  <c:v>screen </c:v>
                </c:pt>
                <c:pt idx="354">
                  <c:v>dermis </c:v>
                </c:pt>
                <c:pt idx="355">
                  <c:v>overlap </c:v>
                </c:pt>
                <c:pt idx="356">
                  <c:v>die </c:v>
                </c:pt>
                <c:pt idx="357">
                  <c:v>space </c:v>
                </c:pt>
                <c:pt idx="358">
                  <c:v>modulate </c:v>
                </c:pt>
                <c:pt idx="359">
                  <c:v>glycosylated </c:v>
                </c:pt>
                <c:pt idx="360">
                  <c:v>indeed </c:v>
                </c:pt>
                <c:pt idx="361">
                  <c:v>surround </c:v>
                </c:pt>
                <c:pt idx="362">
                  <c:v>thin </c:v>
                </c:pt>
                <c:pt idx="363">
                  <c:v>degrade </c:v>
                </c:pt>
                <c:pt idx="364">
                  <c:v>yield </c:v>
                </c:pt>
                <c:pt idx="365">
                  <c:v>contaminate </c:v>
                </c:pt>
                <c:pt idx="366">
                  <c:v>belong </c:v>
                </c:pt>
                <c:pt idx="367">
                  <c:v>add </c:v>
                </c:pt>
                <c:pt idx="368">
                  <c:v>hybridise </c:v>
                </c:pt>
                <c:pt idx="369">
                  <c:v>sample </c:v>
                </c:pt>
                <c:pt idx="370">
                  <c:v>break </c:v>
                </c:pt>
                <c:pt idx="371">
                  <c:v>anticipate </c:v>
                </c:pt>
                <c:pt idx="372">
                  <c:v>drop </c:v>
                </c:pt>
                <c:pt idx="373">
                  <c:v>resolve </c:v>
                </c:pt>
                <c:pt idx="374">
                  <c:v>block </c:v>
                </c:pt>
                <c:pt idx="375">
                  <c:v>reconstitute </c:v>
                </c:pt>
                <c:pt idx="376">
                  <c:v>rely </c:v>
                </c:pt>
                <c:pt idx="377">
                  <c:v>abolish </c:v>
                </c:pt>
                <c:pt idx="378">
                  <c:v>transmit </c:v>
                </c:pt>
                <c:pt idx="379">
                  <c:v>compound </c:v>
                </c:pt>
                <c:pt idx="380">
                  <c:v>dependent </c:v>
                </c:pt>
                <c:pt idx="381">
                  <c:v>skip </c:v>
                </c:pt>
                <c:pt idx="382">
                  <c:v>exercise </c:v>
                </c:pt>
                <c:pt idx="383">
                  <c:v>parallel </c:v>
                </c:pt>
                <c:pt idx="384">
                  <c:v>speculate </c:v>
                </c:pt>
                <c:pt idx="385">
                  <c:v>erythroid </c:v>
                </c:pt>
                <c:pt idx="386">
                  <c:v>coordinate </c:v>
                </c:pt>
                <c:pt idx="387">
                  <c:v>littermates </c:v>
                </c:pt>
                <c:pt idx="388">
                  <c:v>treat </c:v>
                </c:pt>
                <c:pt idx="389">
                  <c:v>splice </c:v>
                </c:pt>
                <c:pt idx="390">
                  <c:v>trigger </c:v>
                </c:pt>
                <c:pt idx="391">
                  <c:v>assign </c:v>
                </c:pt>
                <c:pt idx="392">
                  <c:v>transcribe </c:v>
                </c:pt>
                <c:pt idx="393">
                  <c:v>unperturbed </c:v>
                </c:pt>
                <c:pt idx="394">
                  <c:v>compromise </c:v>
                </c:pt>
                <c:pt idx="395">
                  <c:v>commit </c:v>
                </c:pt>
                <c:pt idx="396">
                  <c:v>extract </c:v>
                </c:pt>
                <c:pt idx="397">
                  <c:v>specify </c:v>
                </c:pt>
                <c:pt idx="398">
                  <c:v>hepatocytes </c:v>
                </c:pt>
                <c:pt idx="399">
                  <c:v>preclude </c:v>
                </c:pt>
                <c:pt idx="400">
                  <c:v>process </c:v>
                </c:pt>
                <c:pt idx="401">
                  <c:v>testes </c:v>
                </c:pt>
                <c:pt idx="402">
                  <c:v>consist </c:v>
                </c:pt>
                <c:pt idx="403">
                  <c:v>'arthritis </c:v>
                </c:pt>
                <c:pt idx="404">
                  <c:v>'export </c:v>
                </c:pt>
                <c:pt idx="405">
                  <c:v>'s </c:v>
                </c:pt>
                <c:pt idx="406">
                  <c:v>6‚Äì8-mo-old </c:v>
                </c:pt>
                <c:pt idx="407">
                  <c:v>= </c:v>
                </c:pt>
                <c:pt idx="408">
                  <c:v>access </c:v>
                </c:pt>
                <c:pt idx="409">
                  <c:v>adulthood </c:v>
                </c:pt>
                <c:pt idx="410">
                  <c:v>aidentified </c:v>
                </c:pt>
                <c:pt idx="411">
                  <c:v>amplitudes </c:v>
                </c:pt>
                <c:pt idx="412">
                  <c:v>amputate </c:v>
                </c:pt>
                <c:pt idx="413">
                  <c:v>anti-hp1Œ± </c:v>
                </c:pt>
                <c:pt idx="414">
                  <c:v>antibody </c:v>
                </c:pt>
                <c:pt idx="415">
                  <c:v>arborize </c:v>
                </c:pt>
                <c:pt idx="416">
                  <c:v>articulate </c:v>
                </c:pt>
                <c:pt idx="417">
                  <c:v>autoradiographed </c:v>
                </c:pt>
                <c:pt idx="418">
                  <c:v>autosomes </c:v>
                </c:pt>
                <c:pt idx="419">
                  <c:v>b6 </c:v>
                </c:pt>
                <c:pt idx="420">
                  <c:v>bend </c:v>
                </c:pt>
                <c:pt idx="421">
                  <c:v>biopsy </c:v>
                </c:pt>
                <c:pt idx="422">
                  <c:v>brainstem </c:v>
                </c:pt>
                <c:pt idx="423">
                  <c:v>brush </c:v>
                </c:pt>
                <c:pt idx="424">
                  <c:v>calcaneus </c:v>
                </c:pt>
                <c:pt idx="425">
                  <c:v>calcify </c:v>
                </c:pt>
                <c:pt idx="426">
                  <c:v>cannulate </c:v>
                </c:pt>
                <c:pt idx="427">
                  <c:v>carcass </c:v>
                </c:pt>
                <c:pt idx="428">
                  <c:v>care </c:v>
                </c:pt>
                <c:pt idx="429">
                  <c:v>circuit </c:v>
                </c:pt>
                <c:pt idx="430">
                  <c:v>cite </c:v>
                </c:pt>
                <c:pt idx="431">
                  <c:v>co-conceived </c:v>
                </c:pt>
                <c:pt idx="432">
                  <c:v>collapse </c:v>
                </c:pt>
                <c:pt idx="433">
                  <c:v>combat </c:v>
                </c:pt>
                <c:pt idx="434">
                  <c:v>consent </c:v>
                </c:pt>
                <c:pt idx="435">
                  <c:v>conus </c:v>
                </c:pt>
                <c:pt idx="436">
                  <c:v>cryosectioned </c:v>
                </c:pt>
                <c:pt idx="437">
                  <c:v>c‚Äìe </c:v>
                </c:pt>
                <c:pt idx="438">
                  <c:v>declare </c:v>
                </c:pt>
                <c:pt idx="439">
                  <c:v>deconvoluted </c:v>
                </c:pt>
                <c:pt idx="440">
                  <c:v>deliver </c:v>
                </c:pt>
                <c:pt idx="441">
                  <c:v>diagnose </c:v>
                </c:pt>
                <c:pt idx="442">
                  <c:v>digitize </c:v>
                </c:pt>
                <c:pt idx="443">
                  <c:v>dip </c:v>
                </c:pt>
                <c:pt idx="444">
                  <c:v>disjoin </c:v>
                </c:pt>
                <c:pt idx="445">
                  <c:v>disorganise </c:v>
                </c:pt>
                <c:pt idx="446">
                  <c:v>eexpressed </c:v>
                </c:pt>
                <c:pt idx="447">
                  <c:v>endpoint </c:v>
                </c:pt>
                <c:pt idx="448">
                  <c:v>eqtls </c:v>
                </c:pt>
                <c:pt idx="449">
                  <c:v>error </c:v>
                </c:pt>
                <c:pt idx="450">
                  <c:v>esophagus </c:v>
                </c:pt>
                <c:pt idx="451">
                  <c:v>ewing </c:v>
                </c:pt>
                <c:pt idx="452">
                  <c:v>explant </c:v>
                </c:pt>
                <c:pt idx="453">
                  <c:v>festoon </c:v>
                </c:pt>
                <c:pt idx="454">
                  <c:v>flow </c:v>
                </c:pt>
                <c:pt idx="455">
                  <c:v>formamide </c:v>
                </c:pt>
                <c:pt idx="456">
                  <c:v>fragment </c:v>
                </c:pt>
                <c:pt idx="457">
                  <c:v>gastrocnemius </c:v>
                </c:pt>
                <c:pt idx="458">
                  <c:v>gauge </c:v>
                </c:pt>
                <c:pt idx="459">
                  <c:v>genome </c:v>
                </c:pt>
                <c:pt idx="460">
                  <c:v>genotypes </c:v>
                </c:pt>
                <c:pt idx="461">
                  <c:v>grant </c:v>
                </c:pt>
                <c:pt idx="462">
                  <c:v>hang </c:v>
                </c:pt>
                <c:pt idx="463">
                  <c:v>height </c:v>
                </c:pt>
                <c:pt idx="464">
                  <c:v>hence </c:v>
                </c:pt>
                <c:pt idx="465">
                  <c:v>hotspots </c:v>
                </c:pt>
                <c:pt idx="466">
                  <c:v>individualise </c:v>
                </c:pt>
                <c:pt idx="467">
                  <c:v>inspect </c:v>
                </c:pt>
                <c:pt idx="468">
                  <c:v>insulin </c:v>
                </c:pt>
                <c:pt idx="469">
                  <c:v>jump </c:v>
                </c:pt>
                <c:pt idx="470">
                  <c:v>kink </c:v>
                </c:pt>
                <c:pt idx="471">
                  <c:v>labelized </c:v>
                </c:pt>
                <c:pt idx="472">
                  <c:v>last </c:v>
                </c:pt>
                <c:pt idx="473">
                  <c:v>latencies </c:v>
                </c:pt>
                <c:pt idx="474">
                  <c:v>lend </c:v>
                </c:pt>
                <c:pt idx="475">
                  <c:v>lift </c:v>
                </c:pt>
                <c:pt idx="476">
                  <c:v>lobe </c:v>
                </c:pt>
                <c:pt idx="477">
                  <c:v>lobulated </c:v>
                </c:pt>
                <c:pt idx="478">
                  <c:v>luciferase </c:v>
                </c:pt>
                <c:pt idx="479">
                  <c:v>manuscript </c:v>
                </c:pt>
                <c:pt idx="480">
                  <c:v>maze </c:v>
                </c:pt>
                <c:pt idx="481">
                  <c:v>micrographs </c:v>
                </c:pt>
                <c:pt idx="482">
                  <c:v>microscopy </c:v>
                </c:pt>
                <c:pt idx="483">
                  <c:v>microtomed </c:v>
                </c:pt>
                <c:pt idx="484">
                  <c:v>mitochondria </c:v>
                </c:pt>
                <c:pt idx="485">
                  <c:v>nd </c:v>
                </c:pt>
                <c:pt idx="486">
                  <c:v>neuron </c:v>
                </c:pt>
                <c:pt idx="487">
                  <c:v>neuronal </c:v>
                </c:pt>
                <c:pt idx="488">
                  <c:v>node </c:v>
                </c:pt>
                <c:pt idx="489">
                  <c:v>opacified </c:v>
                </c:pt>
                <c:pt idx="490">
                  <c:v>oversee </c:v>
                </c:pt>
                <c:pt idx="491">
                  <c:v>overtake </c:v>
                </c:pt>
                <c:pt idx="492">
                  <c:v>oxidative </c:v>
                </c:pt>
                <c:pt idx="493">
                  <c:v>painstaking </c:v>
                </c:pt>
                <c:pt idx="494">
                  <c:v>paint </c:v>
                </c:pt>
                <c:pt idx="495">
                  <c:v>patent </c:v>
                </c:pt>
                <c:pt idx="496">
                  <c:v>penalize </c:v>
                </c:pt>
                <c:pt idx="497">
                  <c:v>peroxide </c:v>
                </c:pt>
                <c:pt idx="498">
                  <c:v>phenylalanine </c:v>
                </c:pt>
                <c:pt idx="499">
                  <c:v>pinnae </c:v>
                </c:pt>
                <c:pt idx="500">
                  <c:v>plantaris </c:v>
                </c:pt>
                <c:pt idx="501">
                  <c:v>please </c:v>
                </c:pt>
                <c:pt idx="502">
                  <c:v>possible </c:v>
                </c:pt>
                <c:pt idx="503">
                  <c:v>posterior </c:v>
                </c:pt>
                <c:pt idx="504">
                  <c:v>postpone </c:v>
                </c:pt>
                <c:pt idx="505">
                  <c:v>pregnant </c:v>
                </c:pt>
                <c:pt idx="506">
                  <c:v>prescribe </c:v>
                </c:pt>
                <c:pt idx="507">
                  <c:v>propria </c:v>
                </c:pt>
                <c:pt idx="508">
                  <c:v>puncture </c:v>
                </c:pt>
                <c:pt idx="509">
                  <c:v>pup </c:v>
                </c:pt>
                <c:pt idx="510">
                  <c:v>rank </c:v>
                </c:pt>
                <c:pt idx="511">
                  <c:v>reconstruct </c:v>
                </c:pt>
                <c:pt idx="512">
                  <c:v>replotted </c:v>
                </c:pt>
                <c:pt idx="513">
                  <c:v>resequenced </c:v>
                </c:pt>
                <c:pt idx="514">
                  <c:v>retina </c:v>
                </c:pt>
                <c:pt idx="515">
                  <c:v>s </c:v>
                </c:pt>
                <c:pt idx="516">
                  <c:v>s1‚Äìs7 </c:v>
                </c:pt>
                <c:pt idx="517">
                  <c:v>satisfy </c:v>
                </c:pt>
                <c:pt idx="518">
                  <c:v>scar </c:v>
                </c:pt>
                <c:pt idx="519">
                  <c:v>schematize </c:v>
                </c:pt>
                <c:pt idx="520">
                  <c:v>scheme </c:v>
                </c:pt>
                <c:pt idx="521">
                  <c:v>sediment </c:v>
                </c:pt>
                <c:pt idx="522">
                  <c:v>shrivel </c:v>
                </c:pt>
                <c:pt idx="523">
                  <c:v>sift </c:v>
                </c:pt>
                <c:pt idx="524">
                  <c:v>slice </c:v>
                </c:pt>
                <c:pt idx="525">
                  <c:v>sniff </c:v>
                </c:pt>
                <c:pt idx="526">
                  <c:v>spermatocyes </c:v>
                </c:pt>
                <c:pt idx="527">
                  <c:v>st </c:v>
                </c:pt>
                <c:pt idx="528">
                  <c:v>standardize </c:v>
                </c:pt>
                <c:pt idx="529">
                  <c:v>stimulus </c:v>
                </c:pt>
                <c:pt idx="530">
                  <c:v>subsidize </c:v>
                </c:pt>
                <c:pt idx="531">
                  <c:v>succeed </c:v>
                </c:pt>
                <c:pt idx="532">
                  <c:v>sulfate </c:v>
                </c:pt>
                <c:pt idx="533">
                  <c:v>talus </c:v>
                </c:pt>
                <c:pt idx="534">
                  <c:v>thermocycling </c:v>
                </c:pt>
                <c:pt idx="535">
                  <c:v>thick </c:v>
                </c:pt>
                <c:pt idx="536">
                  <c:v>touch </c:v>
                </c:pt>
                <c:pt idx="537">
                  <c:v>twist </c:v>
                </c:pt>
                <c:pt idx="538">
                  <c:v>underlay </c:v>
                </c:pt>
                <c:pt idx="539">
                  <c:v>underrepresented </c:v>
                </c:pt>
                <c:pt idx="540">
                  <c:v>up-regulates </c:v>
                </c:pt>
                <c:pt idx="541">
                  <c:v>variant </c:v>
                </c:pt>
                <c:pt idx="542">
                  <c:v>vibrate </c:v>
                </c:pt>
                <c:pt idx="543">
                  <c:v>vibratome </c:v>
                </c:pt>
                <c:pt idx="544">
                  <c:v>weed </c:v>
                </c:pt>
                <c:pt idx="545">
                  <c:v>whilst </c:v>
                </c:pt>
                <c:pt idx="546">
                  <c:v>wide </c:v>
                </c:pt>
                <c:pt idx="547">
                  <c:v>‚àí/‚àí </c:v>
                </c:pt>
                <c:pt idx="548">
                  <c:v>‚Äúp0‚Äù </c:v>
                </c:pt>
                <c:pt idx="549">
                  <c:v>come </c:v>
                </c:pt>
                <c:pt idx="550">
                  <c:v>phosphorylated </c:v>
                </c:pt>
                <c:pt idx="551">
                  <c:v>collect </c:v>
                </c:pt>
                <c:pt idx="552">
                  <c:v>progress </c:v>
                </c:pt>
                <c:pt idx="553">
                  <c:v>abbreviate </c:v>
                </c:pt>
                <c:pt idx="554">
                  <c:v>transform </c:v>
                </c:pt>
                <c:pt idx="555">
                  <c:v>dash </c:v>
                </c:pt>
                <c:pt idx="556">
                  <c:v>estrogen </c:v>
                </c:pt>
                <c:pt idx="557">
                  <c:v>mask </c:v>
                </c:pt>
                <c:pt idx="558">
                  <c:v>cover </c:v>
                </c:pt>
                <c:pt idx="559">
                  <c:v>inbred </c:v>
                </c:pt>
                <c:pt idx="560">
                  <c:v>complement </c:v>
                </c:pt>
                <c:pt idx="561">
                  <c:v>refine </c:v>
                </c:pt>
                <c:pt idx="562">
                  <c:v>apply </c:v>
                </c:pt>
                <c:pt idx="563">
                  <c:v>bud </c:v>
                </c:pt>
                <c:pt idx="564">
                  <c:v>denote </c:v>
                </c:pt>
                <c:pt idx="565">
                  <c:v>intermediate </c:v>
                </c:pt>
                <c:pt idx="566">
                  <c:v>arrest </c:v>
                </c:pt>
                <c:pt idx="567">
                  <c:v>delineate </c:v>
                </c:pt>
                <c:pt idx="568">
                  <c:v>syndrome </c:v>
                </c:pt>
                <c:pt idx="569">
                  <c:v>bear </c:v>
                </c:pt>
                <c:pt idx="570">
                  <c:v>harbor </c:v>
                </c:pt>
                <c:pt idx="571">
                  <c:v>attenuate </c:v>
                </c:pt>
                <c:pt idx="572">
                  <c:v>fold </c:v>
                </c:pt>
                <c:pt idx="573">
                  <c:v>stain </c:v>
                </c:pt>
                <c:pt idx="574">
                  <c:v>specialize </c:v>
                </c:pt>
                <c:pt idx="575">
                  <c:v>conserve </c:v>
                </c:pt>
                <c:pt idx="576">
                  <c:v>substrates </c:v>
                </c:pt>
                <c:pt idx="577">
                  <c:v>adjust </c:v>
                </c:pt>
                <c:pt idx="578">
                  <c:v>severe </c:v>
                </c:pt>
                <c:pt idx="579">
                  <c:v>imply </c:v>
                </c:pt>
                <c:pt idx="580">
                  <c:v>et </c:v>
                </c:pt>
                <c:pt idx="581">
                  <c:v>red </c:v>
                </c:pt>
                <c:pt idx="582">
                  <c:v>seek </c:v>
                </c:pt>
                <c:pt idx="583">
                  <c:v>thymus </c:v>
                </c:pt>
                <c:pt idx="584">
                  <c:v>document </c:v>
                </c:pt>
                <c:pt idx="585">
                  <c:v>possess </c:v>
                </c:pt>
                <c:pt idx="586">
                  <c:v>confine </c:v>
                </c:pt>
                <c:pt idx="587">
                  <c:v>deficient </c:v>
                </c:pt>
                <c:pt idx="588">
                  <c:v>interpret </c:v>
                </c:pt>
                <c:pt idx="589">
                  <c:v>align </c:v>
                </c:pt>
                <c:pt idx="590">
                  <c:v>fit </c:v>
                </c:pt>
                <c:pt idx="591">
                  <c:v>immortalize </c:v>
                </c:pt>
                <c:pt idx="592">
                  <c:v>plasmid </c:v>
                </c:pt>
                <c:pt idx="593">
                  <c:v>attach </c:v>
                </c:pt>
                <c:pt idx="594">
                  <c:v>broaden </c:v>
                </c:pt>
                <c:pt idx="595">
                  <c:v>protect </c:v>
                </c:pt>
                <c:pt idx="596">
                  <c:v>inflame </c:v>
                </c:pt>
                <c:pt idx="597">
                  <c:v>grow </c:v>
                </c:pt>
                <c:pt idx="598">
                  <c:v>unrepaired </c:v>
                </c:pt>
                <c:pt idx="599">
                  <c:v>transfected </c:v>
                </c:pt>
                <c:pt idx="600">
                  <c:v>go </c:v>
                </c:pt>
                <c:pt idx="601">
                  <c:v>flush </c:v>
                </c:pt>
                <c:pt idx="602">
                  <c:v>underline </c:v>
                </c:pt>
                <c:pt idx="603">
                  <c:v>transduce </c:v>
                </c:pt>
                <c:pt idx="604">
                  <c:v>convert </c:v>
                </c:pt>
                <c:pt idx="605">
                  <c:v>cold </c:v>
                </c:pt>
                <c:pt idx="606">
                  <c:v>untranslated </c:v>
                </c:pt>
                <c:pt idx="607">
                  <c:v>trace </c:v>
                </c:pt>
                <c:pt idx="608">
                  <c:v>meet </c:v>
                </c:pt>
                <c:pt idx="609">
                  <c:v>translate </c:v>
                </c:pt>
                <c:pt idx="610">
                  <c:v>promote </c:v>
                </c:pt>
                <c:pt idx="611">
                  <c:v>acetylate </c:v>
                </c:pt>
                <c:pt idx="612">
                  <c:v>supply </c:v>
                </c:pt>
                <c:pt idx="613">
                  <c:v>operate </c:v>
                </c:pt>
                <c:pt idx="614">
                  <c:v>label </c:v>
                </c:pt>
                <c:pt idx="615">
                  <c:v>homogenates </c:v>
                </c:pt>
                <c:pt idx="616">
                  <c:v>elegans </c:v>
                </c:pt>
                <c:pt idx="617">
                  <c:v>synthesize </c:v>
                </c:pt>
                <c:pt idx="618">
                  <c:v>answer </c:v>
                </c:pt>
                <c:pt idx="619">
                  <c:v>balance </c:v>
                </c:pt>
                <c:pt idx="620">
                  <c:v>stand </c:v>
                </c:pt>
                <c:pt idx="621">
                  <c:v>match </c:v>
                </c:pt>
                <c:pt idx="622">
                  <c:v>proteins </c:v>
                </c:pt>
                <c:pt idx="623">
                  <c:v>localize </c:v>
                </c:pt>
                <c:pt idx="624">
                  <c:v>tend </c:v>
                </c:pt>
                <c:pt idx="625">
                  <c:v>hypothesise </c:v>
                </c:pt>
                <c:pt idx="626">
                  <c:v>receive </c:v>
                </c:pt>
                <c:pt idx="627">
                  <c:v>cross </c:v>
                </c:pt>
                <c:pt idx="628">
                  <c:v>thyroid </c:v>
                </c:pt>
                <c:pt idx="629">
                  <c:v>signal </c:v>
                </c:pt>
                <c:pt idx="630">
                  <c:v>spread </c:v>
                </c:pt>
                <c:pt idx="631">
                  <c:v>visualize </c:v>
                </c:pt>
                <c:pt idx="632">
                  <c:v>enrich </c:v>
                </c:pt>
                <c:pt idx="633">
                  <c:v>ally </c:v>
                </c:pt>
                <c:pt idx="634">
                  <c:v>stem </c:v>
                </c:pt>
                <c:pt idx="635">
                  <c:v>versus </c:v>
                </c:pt>
                <c:pt idx="636">
                  <c:v>remodel </c:v>
                </c:pt>
                <c:pt idx="637">
                  <c:v>line </c:v>
                </c:pt>
                <c:pt idx="638">
                  <c:v>derepressed </c:v>
                </c:pt>
                <c:pt idx="639">
                  <c:v>subcloned </c:v>
                </c:pt>
                <c:pt idx="640">
                  <c:v>degenerate </c:v>
                </c:pt>
                <c:pt idx="641">
                  <c:v>floxed </c:v>
                </c:pt>
                <c:pt idx="642">
                  <c:v>disappear </c:v>
                </c:pt>
                <c:pt idx="643">
                  <c:v>aggregate </c:v>
                </c:pt>
                <c:pt idx="644">
                  <c:v>lie </c:v>
                </c:pt>
                <c:pt idx="645">
                  <c:v>amplify </c:v>
                </c:pt>
                <c:pt idx="646">
                  <c:v>span </c:v>
                </c:pt>
                <c:pt idx="647">
                  <c:v>cells </c:v>
                </c:pt>
                <c:pt idx="648">
                  <c:v>branch </c:v>
                </c:pt>
                <c:pt idx="649">
                  <c:v>fiber </c:v>
                </c:pt>
                <c:pt idx="650">
                  <c:v>web </c:v>
                </c:pt>
                <c:pt idx="651">
                  <c:v>immunolabeled </c:v>
                </c:pt>
                <c:pt idx="652">
                  <c:v>envisage </c:v>
                </c:pt>
                <c:pt idx="653">
                  <c:v>invoke </c:v>
                </c:pt>
                <c:pt idx="654">
                  <c:v>ensure </c:v>
                </c:pt>
                <c:pt idx="655">
                  <c:v>diabetes </c:v>
                </c:pt>
                <c:pt idx="656">
                  <c:v>organ </c:v>
                </c:pt>
                <c:pt idx="657">
                  <c:v>internalize </c:v>
                </c:pt>
                <c:pt idx="658">
                  <c:v>release </c:v>
                </c:pt>
                <c:pt idx="659">
                  <c:v>solve </c:v>
                </c:pt>
                <c:pt idx="660">
                  <c:v>cell </c:v>
                </c:pt>
                <c:pt idx="661">
                  <c:v>unrestricted </c:v>
                </c:pt>
                <c:pt idx="662">
                  <c:v>consistent </c:v>
                </c:pt>
                <c:pt idx="663">
                  <c:v>postcoitus </c:v>
                </c:pt>
                <c:pt idx="664">
                  <c:v>choose </c:v>
                </c:pt>
                <c:pt idx="665">
                  <c:v>arrange </c:v>
                </c:pt>
                <c:pt idx="666">
                  <c:v>embark </c:v>
                </c:pt>
                <c:pt idx="667">
                  <c:v>detail </c:v>
                </c:pt>
                <c:pt idx="668">
                  <c:v>number </c:v>
                </c:pt>
                <c:pt idx="669">
                  <c:v>mat </c:v>
                </c:pt>
                <c:pt idx="670">
                  <c:v>protein </c:v>
                </c:pt>
                <c:pt idx="671">
                  <c:v>originate </c:v>
                </c:pt>
                <c:pt idx="672">
                  <c:v>evolve </c:v>
                </c:pt>
                <c:pt idx="673">
                  <c:v>culture </c:v>
                </c:pt>
                <c:pt idx="674">
                  <c:v>prolong </c:v>
                </c:pt>
                <c:pt idx="675">
                  <c:v>thank </c:v>
                </c:pt>
                <c:pt idx="676">
                  <c:v>cluster </c:v>
                </c:pt>
                <c:pt idx="677">
                  <c:v>check </c:v>
                </c:pt>
                <c:pt idx="678">
                  <c:v>oligonucleotides </c:v>
                </c:pt>
                <c:pt idx="679">
                  <c:v>ongoing </c:v>
                </c:pt>
                <c:pt idx="680">
                  <c:v>streak </c:v>
                </c:pt>
                <c:pt idx="681">
                  <c:v>bypass </c:v>
                </c:pt>
                <c:pt idx="682">
                  <c:v>breed </c:v>
                </c:pt>
                <c:pt idx="683">
                  <c:v>overcome </c:v>
                </c:pt>
                <c:pt idx="684">
                  <c:v>immunoblotted </c:v>
                </c:pt>
                <c:pt idx="685">
                  <c:v>substitute </c:v>
                </c:pt>
                <c:pt idx="686">
                  <c:v>downstream </c:v>
                </c:pt>
                <c:pt idx="687">
                  <c:v>term </c:v>
                </c:pt>
                <c:pt idx="688">
                  <c:v>approach </c:v>
                </c:pt>
                <c:pt idx="689">
                  <c:v>curve </c:v>
                </c:pt>
                <c:pt idx="690">
                  <c:v>accumulate </c:v>
                </c:pt>
                <c:pt idx="691">
                  <c:v>colocalize </c:v>
                </c:pt>
                <c:pt idx="692">
                  <c:v>inject </c:v>
                </c:pt>
                <c:pt idx="693">
                  <c:v>fatigue </c:v>
                </c:pt>
                <c:pt idx="694">
                  <c:v>colocalizes </c:v>
                </c:pt>
                <c:pt idx="695">
                  <c:v>therein </c:v>
                </c:pt>
                <c:pt idx="696">
                  <c:v>strain </c:v>
                </c:pt>
                <c:pt idx="697">
                  <c:v>mount </c:v>
                </c:pt>
                <c:pt idx="698">
                  <c:v>lay </c:v>
                </c:pt>
                <c:pt idx="699">
                  <c:v>warrant </c:v>
                </c:pt>
                <c:pt idx="700">
                  <c:v>duplicate </c:v>
                </c:pt>
                <c:pt idx="701">
                  <c:v>tail </c:v>
                </c:pt>
                <c:pt idx="702">
                  <c:v>pair </c:v>
                </c:pt>
                <c:pt idx="703">
                  <c:v>migrate </c:v>
                </c:pt>
                <c:pt idx="704">
                  <c:v>mouse </c:v>
                </c:pt>
                <c:pt idx="705">
                  <c:v>accompany </c:v>
                </c:pt>
                <c:pt idx="706">
                  <c:v>center </c:v>
                </c:pt>
                <c:pt idx="707">
                  <c:v>hypomethylated </c:v>
                </c:pt>
                <c:pt idx="708">
                  <c:v>graph </c:v>
                </c:pt>
                <c:pt idx="709">
                  <c:v>name </c:v>
                </c:pt>
                <c:pt idx="710">
                  <c:v>mix </c:v>
                </c:pt>
                <c:pt idx="711">
                  <c:v>structure </c:v>
                </c:pt>
                <c:pt idx="712">
                  <c:v>frame </c:v>
                </c:pt>
                <c:pt idx="713">
                  <c:v>set </c:v>
                </c:pt>
                <c:pt idx="714">
                  <c:v>pass </c:v>
                </c:pt>
                <c:pt idx="715">
                  <c:v>immunolabeling </c:v>
                </c:pt>
                <c:pt idx="716">
                  <c:v>suffer </c:v>
                </c:pt>
                <c:pt idx="717">
                  <c:v>box </c:v>
                </c:pt>
                <c:pt idx="718">
                  <c:v>desire </c:v>
                </c:pt>
                <c:pt idx="719">
                  <c:v>kidneys </c:v>
                </c:pt>
                <c:pt idx="720">
                  <c:v>biotinylated </c:v>
                </c:pt>
                <c:pt idx="721">
                  <c:v>differentiate </c:v>
                </c:pt>
                <c:pt idx="722">
                  <c:v>unexpected </c:v>
                </c:pt>
                <c:pt idx="723">
                  <c:v>fast </c:v>
                </c:pt>
                <c:pt idx="724">
                  <c:v>precise </c:v>
                </c:pt>
                <c:pt idx="725">
                  <c:v>participate </c:v>
                </c:pt>
                <c:pt idx="726">
                  <c:v>stag </c:v>
                </c:pt>
                <c:pt idx="727">
                  <c:v>polarize </c:v>
                </c:pt>
                <c:pt idx="728">
                  <c:v>bifurcate </c:v>
                </c:pt>
                <c:pt idx="729">
                  <c:v>backcross </c:v>
                </c:pt>
                <c:pt idx="730">
                  <c:v>image </c:v>
                </c:pt>
                <c:pt idx="731">
                  <c:v>preabsorbed </c:v>
                </c:pt>
                <c:pt idx="732">
                  <c:v>transport </c:v>
                </c:pt>
                <c:pt idx="733">
                  <c:v>section </c:v>
                </c:pt>
                <c:pt idx="734">
                  <c:v>melt </c:v>
                </c:pt>
                <c:pt idx="735">
                  <c:v>enlarge </c:v>
                </c:pt>
                <c:pt idx="736">
                  <c:v>pigment </c:v>
                </c:pt>
                <c:pt idx="737">
                  <c:v>homozygotes </c:v>
                </c:pt>
                <c:pt idx="738">
                  <c:v>encounter </c:v>
                </c:pt>
                <c:pt idx="739">
                  <c:v>infer </c:v>
                </c:pt>
                <c:pt idx="740">
                  <c:v>hatch </c:v>
                </c:pt>
                <c:pt idx="741">
                  <c:v>record </c:v>
                </c:pt>
                <c:pt idx="742">
                  <c:v>separate </c:v>
                </c:pt>
                <c:pt idx="743">
                  <c:v>antibodies </c:v>
                </c:pt>
                <c:pt idx="744">
                  <c:v>precipitate </c:v>
                </c:pt>
                <c:pt idx="745">
                  <c:v>faint </c:v>
                </c:pt>
                <c:pt idx="746">
                  <c:v>leukemia </c:v>
                </c:pt>
                <c:pt idx="747">
                  <c:v>mislocalized </c:v>
                </c:pt>
                <c:pt idx="748">
                  <c:v>omit </c:v>
                </c:pt>
                <c:pt idx="749">
                  <c:v>try </c:v>
                </c:pt>
                <c:pt idx="750">
                  <c:v>loci </c:v>
                </c:pt>
                <c:pt idx="751">
                  <c:v>uncharacterized </c:v>
                </c:pt>
                <c:pt idx="752">
                  <c:v>subunits </c:v>
                </c:pt>
                <c:pt idx="753">
                  <c:v>diagram </c:v>
                </c:pt>
                <c:pt idx="754">
                  <c:v>load </c:v>
                </c:pt>
                <c:pt idx="755">
                  <c:v>melanocyte </c:v>
                </c:pt>
                <c:pt idx="756">
                  <c:v>substrate </c:v>
                </c:pt>
                <c:pt idx="757">
                  <c:v>prefer </c:v>
                </c:pt>
                <c:pt idx="758">
                  <c:v>disperse </c:v>
                </c:pt>
                <c:pt idx="759">
                  <c:v>hybrid </c:v>
                </c:pt>
                <c:pt idx="760">
                  <c:v>place </c:v>
                </c:pt>
                <c:pt idx="761">
                  <c:v>sequence </c:v>
                </c:pt>
                <c:pt idx="762">
                  <c:v>hair </c:v>
                </c:pt>
                <c:pt idx="763">
                  <c:v>recessive </c:v>
                </c:pt>
                <c:pt idx="764">
                  <c:v>nerve </c:v>
                </c:pt>
                <c:pt idx="765">
                  <c:v>govern </c:v>
                </c:pt>
                <c:pt idx="766">
                  <c:v>ligate </c:v>
                </c:pt>
                <c:pt idx="767">
                  <c:v>methylated </c:v>
                </c:pt>
                <c:pt idx="768">
                  <c:v>genotyped </c:v>
                </c:pt>
                <c:pt idx="769">
                  <c:v>corroborate </c:v>
                </c:pt>
                <c:pt idx="770">
                  <c:v>judge </c:v>
                </c:pt>
                <c:pt idx="771">
                  <c:v>group </c:v>
                </c:pt>
                <c:pt idx="772">
                  <c:v>surmise </c:v>
                </c:pt>
                <c:pt idx="773">
                  <c:v>anneal </c:v>
                </c:pt>
                <c:pt idx="774">
                  <c:v>muscle </c:v>
                </c:pt>
                <c:pt idx="775">
                  <c:v>genotyping </c:v>
                </c:pt>
                <c:pt idx="776">
                  <c:v>templates </c:v>
                </c:pt>
                <c:pt idx="777">
                  <c:v>learn </c:v>
                </c:pt>
                <c:pt idx="778">
                  <c:v>cease </c:v>
                </c:pt>
                <c:pt idx="779">
                  <c:v>highlight </c:v>
                </c:pt>
                <c:pt idx="780">
                  <c:v>underdevelop </c:v>
                </c:pt>
                <c:pt idx="781">
                  <c:v>draft </c:v>
                </c:pt>
                <c:pt idx="782">
                  <c:v>tip </c:v>
                </c:pt>
                <c:pt idx="783">
                  <c:v>littermate </c:v>
                </c:pt>
                <c:pt idx="784">
                  <c:v>evoke </c:v>
                </c:pt>
                <c:pt idx="785">
                  <c:v>areas </c:v>
                </c:pt>
                <c:pt idx="786">
                  <c:v>arrows </c:v>
                </c:pt>
                <c:pt idx="787">
                  <c:v>offset </c:v>
                </c:pt>
                <c:pt idx="788">
                  <c:v>advance </c:v>
                </c:pt>
                <c:pt idx="789">
                  <c:v>cut </c:v>
                </c:pt>
                <c:pt idx="790">
                  <c:v>get </c:v>
                </c:pt>
                <c:pt idx="791">
                  <c:v>age </c:v>
                </c:pt>
                <c:pt idx="792">
                  <c:v>monitor </c:v>
                </c:pt>
                <c:pt idx="793">
                  <c:v>say </c:v>
                </c:pt>
                <c:pt idx="794">
                  <c:v>wonder </c:v>
                </c:pt>
                <c:pt idx="795">
                  <c:v>complexes </c:v>
                </c:pt>
                <c:pt idx="796">
                  <c:v>live </c:v>
                </c:pt>
                <c:pt idx="797">
                  <c:v>occupy </c:v>
                </c:pt>
                <c:pt idx="798">
                  <c:v>write </c:v>
                </c:pt>
                <c:pt idx="799">
                  <c:v>bridge </c:v>
                </c:pt>
                <c:pt idx="800">
                  <c:v>mean </c:v>
                </c:pt>
                <c:pt idx="801">
                  <c:v>interest </c:v>
                </c:pt>
                <c:pt idx="802">
                  <c:v>profound </c:v>
                </c:pt>
                <c:pt idx="803">
                  <c:v>hyperthickened </c:v>
                </c:pt>
                <c:pt idx="804">
                  <c:v>ingest </c:v>
                </c:pt>
                <c:pt idx="805">
                  <c:v>dilate </c:v>
                </c:pt>
                <c:pt idx="806">
                  <c:v>utilize </c:v>
                </c:pt>
                <c:pt idx="807">
                  <c:v>size </c:v>
                </c:pt>
                <c:pt idx="808">
                  <c:v>testis </c:v>
                </c:pt>
                <c:pt idx="809">
                  <c:v>spermatocytes </c:v>
                </c:pt>
                <c:pt idx="810">
                  <c:v>endocytosed </c:v>
                </c:pt>
                <c:pt idx="811">
                  <c:v>latter </c:v>
                </c:pt>
                <c:pt idx="812">
                  <c:v>package </c:v>
                </c:pt>
                <c:pt idx="813">
                  <c:v>relax </c:v>
                </c:pt>
                <c:pt idx="814">
                  <c:v>channel </c:v>
                </c:pt>
                <c:pt idx="815">
                  <c:v>keratinocytes </c:v>
                </c:pt>
                <c:pt idx="816">
                  <c:v>circulate </c:v>
                </c:pt>
                <c:pt idx="817">
                  <c:v>recruit </c:v>
                </c:pt>
                <c:pt idx="818">
                  <c:v>mobilize </c:v>
                </c:pt>
                <c:pt idx="819">
                  <c:v>predispose </c:v>
                </c:pt>
                <c:pt idx="820">
                  <c:v>intend </c:v>
                </c:pt>
                <c:pt idx="821">
                  <c:v>thicken </c:v>
                </c:pt>
                <c:pt idx="822">
                  <c:v>incubate </c:v>
                </c:pt>
                <c:pt idx="823">
                  <c:v>invade </c:v>
                </c:pt>
                <c:pt idx="824">
                  <c:v>appreciate </c:v>
                </c:pt>
                <c:pt idx="825">
                  <c:v>retrieve </c:v>
                </c:pt>
                <c:pt idx="826">
                  <c:v>decide </c:v>
                </c:pt>
                <c:pt idx="827">
                  <c:v>g </c:v>
                </c:pt>
                <c:pt idx="828">
                  <c:v>soleus </c:v>
                </c:pt>
                <c:pt idx="829">
                  <c:v>dominate </c:v>
                </c:pt>
                <c:pt idx="830">
                  <c:v>coexpressing </c:v>
                </c:pt>
                <c:pt idx="831">
                  <c:v>draw </c:v>
                </c:pt>
                <c:pt idx="832">
                  <c:v>pseudopregnant </c:v>
                </c:pt>
                <c:pt idx="833">
                  <c:v>overlie </c:v>
                </c:pt>
                <c:pt idx="834">
                  <c:v>invert </c:v>
                </c:pt>
                <c:pt idx="835">
                  <c:v>subcloning </c:v>
                </c:pt>
                <c:pt idx="836">
                  <c:v>anesthesia </c:v>
                </c:pt>
                <c:pt idx="837">
                  <c:v>hide </c:v>
                </c:pt>
                <c:pt idx="838">
                  <c:v>metallothionein </c:v>
                </c:pt>
                <c:pt idx="839">
                  <c:v>motivate </c:v>
                </c:pt>
                <c:pt idx="840">
                  <c:v>punctating </c:v>
                </c:pt>
                <c:pt idx="841">
                  <c:v>associative </c:v>
                </c:pt>
                <c:pt idx="842">
                  <c:v>organize </c:v>
                </c:pt>
                <c:pt idx="843">
                  <c:v>sex </c:v>
                </c:pt>
                <c:pt idx="844">
                  <c:v>offspring </c:v>
                </c:pt>
                <c:pt idx="845">
                  <c:v>calculate </c:v>
                </c:pt>
                <c:pt idx="846">
                  <c:v>immunostaining </c:v>
                </c:pt>
                <c:pt idx="847">
                  <c:v>insipidus </c:v>
                </c:pt>
                <c:pt idx="848">
                  <c:v>map </c:v>
                </c:pt>
                <c:pt idx="849">
                  <c:v>fix </c:v>
                </c:pt>
                <c:pt idx="850">
                  <c:v>cap </c:v>
                </c:pt>
                <c:pt idx="851">
                  <c:v>arteriosus </c:v>
                </c:pt>
                <c:pt idx="852">
                  <c:v>color </c:v>
                </c:pt>
                <c:pt idx="853">
                  <c:v>proceed </c:v>
                </c:pt>
                <c:pt idx="854">
                  <c:v>synapsed </c:v>
                </c:pt>
                <c:pt idx="855">
                  <c:v>rheumatoid </c:v>
                </c:pt>
                <c:pt idx="856">
                  <c:v>devoid </c:v>
                </c:pt>
                <c:pt idx="857">
                  <c:v>lower </c:v>
                </c:pt>
                <c:pt idx="858">
                  <c:v>believe </c:v>
                </c:pt>
                <c:pt idx="859">
                  <c:v>microarrays </c:v>
                </c:pt>
                <c:pt idx="860">
                  <c:v>notice </c:v>
                </c:pt>
                <c:pt idx="861">
                  <c:v>subdivide </c:v>
                </c:pt>
                <c:pt idx="862">
                  <c:v>domains </c:v>
                </c:pt>
                <c:pt idx="863">
                  <c:v>open </c:v>
                </c:pt>
                <c:pt idx="864">
                  <c:v>undertake </c:v>
                </c:pt>
                <c:pt idx="865">
                  <c:v>layer </c:v>
                </c:pt>
                <c:pt idx="866">
                  <c:v>dilute </c:v>
                </c:pt>
                <c:pt idx="867">
                  <c:v>replicate </c:v>
                </c:pt>
                <c:pt idx="868">
                  <c:v>thymine </c:v>
                </c:pt>
                <c:pt idx="869">
                  <c:v>type </c:v>
                </c:pt>
                <c:pt idx="870">
                  <c:v>annotate </c:v>
                </c:pt>
                <c:pt idx="871">
                  <c:v>counterstained </c:v>
                </c:pt>
                <c:pt idx="872">
                  <c:v>forebrain </c:v>
                </c:pt>
                <c:pt idx="873">
                  <c:v>nucleus </c:v>
                </c:pt>
                <c:pt idx="874">
                  <c:v>recommend </c:v>
                </c:pt>
                <c:pt idx="875">
                  <c:v>implant </c:v>
                </c:pt>
                <c:pt idx="876">
                  <c:v>condense </c:v>
                </c:pt>
                <c:pt idx="877">
                  <c:v>disorganize </c:v>
                </c:pt>
                <c:pt idx="878">
                  <c:v>impart </c:v>
                </c:pt>
                <c:pt idx="879">
                  <c:v>walk </c:v>
                </c:pt>
                <c:pt idx="880">
                  <c:v>secrete </c:v>
                </c:pt>
                <c:pt idx="881">
                  <c:v>background </c:v>
                </c:pt>
                <c:pt idx="882">
                  <c:v>keep </c:v>
                </c:pt>
                <c:pt idx="883">
                  <c:v>pick </c:v>
                </c:pt>
                <c:pt idx="884">
                  <c:v>accommodate </c:v>
                </c:pt>
                <c:pt idx="885">
                  <c:v>destine </c:v>
                </c:pt>
                <c:pt idx="886">
                  <c:v>immunize </c:v>
                </c:pt>
                <c:pt idx="887">
                  <c:v>innervate </c:v>
                </c:pt>
                <c:pt idx="888">
                  <c:v>es </c:v>
                </c:pt>
                <c:pt idx="889">
                  <c:v>program </c:v>
                </c:pt>
                <c:pt idx="890">
                  <c:v>rebleeding </c:v>
                </c:pt>
                <c:pt idx="891">
                  <c:v>aid </c:v>
                </c:pt>
                <c:pt idx="892">
                  <c:v>nucleate </c:v>
                </c:pt>
                <c:pt idx="893">
                  <c:v>poise </c:v>
                </c:pt>
                <c:pt idx="894">
                  <c:v>excise </c:v>
                </c:pt>
                <c:pt idx="895">
                  <c:v>purchase </c:v>
                </c:pt>
                <c:pt idx="896">
                  <c:v>converge </c:v>
                </c:pt>
                <c:pt idx="897">
                  <c:v>stop </c:v>
                </c:pt>
                <c:pt idx="898">
                  <c:v>inoculate </c:v>
                </c:pt>
                <c:pt idx="899">
                  <c:v>stretch </c:v>
                </c:pt>
                <c:pt idx="900">
                  <c:v>nuclear </c:v>
                </c:pt>
                <c:pt idx="901">
                  <c:v>freeze </c:v>
                </c:pt>
                <c:pt idx="902">
                  <c:v>stunt </c:v>
                </c:pt>
                <c:pt idx="903">
                  <c:v>unstained </c:v>
                </c:pt>
                <c:pt idx="904">
                  <c:v>embryoid </c:v>
                </c:pt>
                <c:pt idx="905">
                  <c:v>translocate </c:v>
                </c:pt>
                <c:pt idx="906">
                  <c:v>rout </c:v>
                </c:pt>
                <c:pt idx="907">
                  <c:v>immunostained </c:v>
                </c:pt>
                <c:pt idx="908">
                  <c:v>submit </c:v>
                </c:pt>
                <c:pt idx="909">
                  <c:v>genotype </c:v>
                </c:pt>
                <c:pt idx="910">
                  <c:v>saw </c:v>
                </c:pt>
                <c:pt idx="911">
                  <c:v>hold </c:v>
                </c:pt>
                <c:pt idx="912">
                  <c:v>axis </c:v>
                </c:pt>
                <c:pt idx="913">
                  <c:v>mirror </c:v>
                </c:pt>
                <c:pt idx="914">
                  <c:v>coexpressed </c:v>
                </c:pt>
                <c:pt idx="915">
                  <c:v>deep </c:v>
                </c:pt>
                <c:pt idx="916">
                  <c:v>code </c:v>
                </c:pt>
                <c:pt idx="917">
                  <c:v>bold </c:v>
                </c:pt>
                <c:pt idx="918">
                  <c:v>assist </c:v>
                </c:pt>
                <c:pt idx="919">
                  <c:v>lag </c:v>
                </c:pt>
                <c:pt idx="920">
                  <c:v>truncus </c:v>
                </c:pt>
                <c:pt idx="921">
                  <c:v>bleed </c:v>
                </c:pt>
                <c:pt idx="922">
                  <c:v>cod </c:v>
                </c:pt>
                <c:pt idx="923">
                  <c:v>unstressed </c:v>
                </c:pt>
                <c:pt idx="924">
                  <c:v>model </c:v>
                </c:pt>
                <c:pt idx="925">
                  <c:v>attempt </c:v>
                </c:pt>
                <c:pt idx="926">
                  <c:v>like </c:v>
                </c:pt>
                <c:pt idx="927">
                  <c:v>pombe </c:v>
                </c:pt>
                <c:pt idx="928">
                  <c:v>value </c:v>
                </c:pt>
                <c:pt idx="929">
                  <c:v>otherwise </c:v>
                </c:pt>
                <c:pt idx="930">
                  <c:v>encircle </c:v>
                </c:pt>
                <c:pt idx="931">
                  <c:v>comment </c:v>
                </c:pt>
                <c:pt idx="932">
                  <c:v>vascularis </c:v>
                </c:pt>
                <c:pt idx="933">
                  <c:v>switch </c:v>
                </c:pt>
                <c:pt idx="934">
                  <c:v>transfer </c:v>
                </c:pt>
                <c:pt idx="935">
                  <c:v>dysregulated </c:v>
                </c:pt>
                <c:pt idx="936">
                  <c:v>sedolisin </c:v>
                </c:pt>
                <c:pt idx="937">
                  <c:v>unedited </c:v>
                </c:pt>
                <c:pt idx="938">
                  <c:v>bacteria </c:v>
                </c:pt>
                <c:pt idx="939">
                  <c:v>attain </c:v>
                </c:pt>
                <c:pt idx="940">
                  <c:v>biotin </c:v>
                </c:pt>
                <c:pt idx="941">
                  <c:v>content </c:v>
                </c:pt>
                <c:pt idx="942">
                  <c:v>disorder </c:v>
                </c:pt>
                <c:pt idx="943">
                  <c:v>nevertheless </c:v>
                </c:pt>
                <c:pt idx="944">
                  <c:v>nontransfected </c:v>
                </c:pt>
                <c:pt idx="945">
                  <c:v>order </c:v>
                </c:pt>
                <c:pt idx="946">
                  <c:v>punctate </c:v>
                </c:pt>
                <c:pt idx="947">
                  <c:v>thymocyte </c:v>
                </c:pt>
                <c:pt idx="948">
                  <c:v>vertebrate </c:v>
                </c:pt>
                <c:pt idx="949">
                  <c:v>inset </c:v>
                </c:pt>
                <c:pt idx="950">
                  <c:v>dissociate </c:v>
                </c:pt>
                <c:pt idx="951">
                  <c:v>lens </c:v>
                </c:pt>
                <c:pt idx="952">
                  <c:v>score </c:v>
                </c:pt>
                <c:pt idx="953">
                  <c:v>deduce </c:v>
                </c:pt>
                <c:pt idx="954">
                  <c:v>arthritis </c:v>
                </c:pt>
                <c:pt idx="955">
                  <c:v>uncouple </c:v>
                </c:pt>
                <c:pt idx="956">
                  <c:v>adult </c:v>
                </c:pt>
                <c:pt idx="957">
                  <c:v>dinucleotides </c:v>
                </c:pt>
                <c:pt idx="958">
                  <c:v>adopt </c:v>
                </c:pt>
                <c:pt idx="959">
                  <c:v>cns </c:v>
                </c:pt>
                <c:pt idx="960">
                  <c:v>coil </c:v>
                </c:pt>
                <c:pt idx="961">
                  <c:v>marrow </c:v>
                </c:pt>
                <c:pt idx="962">
                  <c:v>return </c:v>
                </c:pt>
                <c:pt idx="963">
                  <c:v>react </c:v>
                </c:pt>
                <c:pt idx="964">
                  <c:v>upstream </c:v>
                </c:pt>
                <c:pt idx="965">
                  <c:v>enucleate </c:v>
                </c:pt>
                <c:pt idx="966">
                  <c:v>intestinalis </c:v>
                </c:pt>
                <c:pt idx="967">
                  <c:v>platelet </c:v>
                </c:pt>
                <c:pt idx="968">
                  <c:v>accomplish </c:v>
                </c:pt>
                <c:pt idx="969">
                  <c:v>either </c:v>
                </c:pt>
                <c:pt idx="970">
                  <c:v>lysates </c:v>
                </c:pt>
                <c:pt idx="971">
                  <c:v>untreated </c:v>
                </c:pt>
                <c:pt idx="972">
                  <c:v>blunt </c:v>
                </c:pt>
                <c:pt idx="973">
                  <c:v>endogenous </c:v>
                </c:pt>
                <c:pt idx="974">
                  <c:v>bisect </c:v>
                </c:pt>
                <c:pt idx="975">
                  <c:v>unique </c:v>
                </c:pt>
                <c:pt idx="976">
                  <c:v>consume </c:v>
                </c:pt>
                <c:pt idx="977">
                  <c:v>exploit </c:v>
                </c:pt>
                <c:pt idx="978">
                  <c:v>resorb </c:v>
                </c:pt>
                <c:pt idx="979">
                  <c:v>isoforms </c:v>
                </c:pt>
                <c:pt idx="980">
                  <c:v>pack </c:v>
                </c:pt>
                <c:pt idx="981">
                  <c:v>accelerate </c:v>
                </c:pt>
                <c:pt idx="982">
                  <c:v>collate </c:v>
                </c:pt>
                <c:pt idx="983">
                  <c:v>destabilise </c:v>
                </c:pt>
                <c:pt idx="984">
                  <c:v>endorse </c:v>
                </c:pt>
                <c:pt idx="985">
                  <c:v>enforce </c:v>
                </c:pt>
                <c:pt idx="986">
                  <c:v>immobilize </c:v>
                </c:pt>
                <c:pt idx="987">
                  <c:v>kindreds </c:v>
                </c:pt>
                <c:pt idx="988">
                  <c:v>misfolded </c:v>
                </c:pt>
                <c:pt idx="989">
                  <c:v>synthesise </c:v>
                </c:pt>
                <c:pt idx="990">
                  <c:v>undiscovered </c:v>
                </c:pt>
                <c:pt idx="991">
                  <c:v>unwanted </c:v>
                </c:pt>
                <c:pt idx="992">
                  <c:v>fork </c:v>
                </c:pt>
                <c:pt idx="993">
                  <c:v>thrive </c:v>
                </c:pt>
                <c:pt idx="994">
                  <c:v>metabolize </c:v>
                </c:pt>
                <c:pt idx="995">
                  <c:v>relocate </c:v>
                </c:pt>
                <c:pt idx="996">
                  <c:v>ph </c:v>
                </c:pt>
                <c:pt idx="997">
                  <c:v>recognise </c:v>
                </c:pt>
                <c:pt idx="998">
                  <c:v>narrow </c:v>
                </c:pt>
                <c:pt idx="999">
                  <c:v>unappreciated </c:v>
                </c:pt>
                <c:pt idx="1000">
                  <c:v>homozygous </c:v>
                </c:pt>
                <c:pt idx="1001">
                  <c:v>alleviate </c:v>
                </c:pt>
                <c:pt idx="1002">
                  <c:v>metaphase </c:v>
                </c:pt>
                <c:pt idx="1003">
                  <c:v>propagate </c:v>
                </c:pt>
                <c:pt idx="1004">
                  <c:v>allude </c:v>
                </c:pt>
                <c:pt idx="1005">
                  <c:v>corticosterone </c:v>
                </c:pt>
                <c:pt idx="1006">
                  <c:v>differences </c:v>
                </c:pt>
                <c:pt idx="1007">
                  <c:v>dobutamine </c:v>
                </c:pt>
                <c:pt idx="1008">
                  <c:v>gift </c:v>
                </c:pt>
                <c:pt idx="1009">
                  <c:v>glycogen </c:v>
                </c:pt>
                <c:pt idx="1010">
                  <c:v>hindfeet </c:v>
                </c:pt>
                <c:pt idx="1011">
                  <c:v>knockout </c:v>
                </c:pt>
                <c:pt idx="1012">
                  <c:v>laminate </c:v>
                </c:pt>
                <c:pt idx="1013">
                  <c:v>mass </c:v>
                </c:pt>
                <c:pt idx="1014">
                  <c:v>outperform </c:v>
                </c:pt>
                <c:pt idx="1015">
                  <c:v>underexpressed </c:v>
                </c:pt>
                <c:pt idx="1016">
                  <c:v>unstructured </c:v>
                </c:pt>
                <c:pt idx="1017">
                  <c:v>shade </c:v>
                </c:pt>
                <c:pt idx="1018">
                  <c:v>precocious </c:v>
                </c:pt>
                <c:pt idx="1019">
                  <c:v>dendrites </c:v>
                </c:pt>
                <c:pt idx="1020">
                  <c:v>defect </c:v>
                </c:pt>
                <c:pt idx="1021">
                  <c:v>unscheduled </c:v>
                </c:pt>
                <c:pt idx="1022">
                  <c:v>count </c:v>
                </c:pt>
                <c:pt idx="1023">
                  <c:v>counterbalance </c:v>
                </c:pt>
                <c:pt idx="1024">
                  <c:v>heterozygote </c:v>
                </c:pt>
                <c:pt idx="1025">
                  <c:v>tubulin </c:v>
                </c:pt>
                <c:pt idx="1026">
                  <c:v>rod </c:v>
                </c:pt>
                <c:pt idx="1027">
                  <c:v>segregate </c:v>
                </c:pt>
                <c:pt idx="1028">
                  <c:v>reinforce </c:v>
                </c:pt>
                <c:pt idx="1029">
                  <c:v>scatter </c:v>
                </c:pt>
                <c:pt idx="1030">
                  <c:v>desmoid </c:v>
                </c:pt>
                <c:pt idx="1031">
                  <c:v>scan </c:v>
                </c:pt>
                <c:pt idx="1032">
                  <c:v>impose </c:v>
                </c:pt>
                <c:pt idx="1033">
                  <c:v>genes </c:v>
                </c:pt>
                <c:pt idx="1034">
                  <c:v>females </c:v>
                </c:pt>
                <c:pt idx="1035">
                  <c:v>fractionate </c:v>
                </c:pt>
                <c:pt idx="1036">
                  <c:v>elicit </c:v>
                </c:pt>
                <c:pt idx="1037">
                  <c:v>whose </c:v>
                </c:pt>
                <c:pt idx="1038">
                  <c:v>intercrossed </c:v>
                </c:pt>
                <c:pt idx="1039">
                  <c:v>hepatocyte </c:v>
                </c:pt>
                <c:pt idx="1040">
                  <c:v>random </c:v>
                </c:pt>
                <c:pt idx="1041">
                  <c:v>pull </c:v>
                </c:pt>
                <c:pt idx="1042">
                  <c:v>bed </c:v>
                </c:pt>
                <c:pt idx="1043">
                  <c:v>strip </c:v>
                </c:pt>
                <c:pt idx="1044">
                  <c:v>validate </c:v>
                </c:pt>
                <c:pt idx="1045">
                  <c:v>deviate </c:v>
                </c:pt>
                <c:pt idx="1046">
                  <c:v>mild </c:v>
                </c:pt>
                <c:pt idx="1047">
                  <c:v>enzymes </c:v>
                </c:pt>
                <c:pt idx="1048">
                  <c:v>redistribute </c:v>
                </c:pt>
                <c:pt idx="1049">
                  <c:v>sixfold </c:v>
                </c:pt>
                <c:pt idx="1050">
                  <c:v>discern </c:v>
                </c:pt>
                <c:pt idx="1051">
                  <c:v>gene </c:v>
                </c:pt>
                <c:pt idx="1052">
                  <c:v>reactivate </c:v>
                </c:pt>
                <c:pt idx="1053">
                  <c:v>autoprocessing </c:v>
                </c:pt>
                <c:pt idx="1054">
                  <c:v>swap </c:v>
                </c:pt>
                <c:pt idx="1055">
                  <c:v>view </c:v>
                </c:pt>
                <c:pt idx="1056">
                  <c:v>exit </c:v>
                </c:pt>
                <c:pt idx="1057">
                  <c:v>shape </c:v>
                </c:pt>
                <c:pt idx="1058">
                  <c:v>spermatid </c:v>
                </c:pt>
                <c:pt idx="1059">
                  <c:v>vivo </c:v>
                </c:pt>
                <c:pt idx="1060">
                  <c:v>phospholipid </c:v>
                </c:pt>
                <c:pt idx="1061">
                  <c:v>await </c:v>
                </c:pt>
                <c:pt idx="1062">
                  <c:v>skew </c:v>
                </c:pt>
                <c:pt idx="1063">
                  <c:v>array </c:v>
                </c:pt>
                <c:pt idx="1064">
                  <c:v>wild </c:v>
                </c:pt>
                <c:pt idx="1065">
                  <c:v>engineer </c:v>
                </c:pt>
                <c:pt idx="1066">
                  <c:v>acid </c:v>
                </c:pt>
                <c:pt idx="1067">
                  <c:v>surprise </c:v>
                </c:pt>
                <c:pt idx="1068">
                  <c:v>undesired </c:v>
                </c:pt>
                <c:pt idx="1069">
                  <c:v>wt </c:v>
                </c:pt>
                <c:pt idx="1070">
                  <c:v>mice </c:v>
                </c:pt>
                <c:pt idx="1071">
                  <c:v>quantitated </c:v>
                </c:pt>
                <c:pt idx="1072">
                  <c:v>unstimulated </c:v>
                </c:pt>
                <c:pt idx="1073">
                  <c:v>coinfected </c:v>
                </c:pt>
                <c:pt idx="1074">
                  <c:v>precede </c:v>
                </c:pt>
                <c:pt idx="1075">
                  <c:v>rotate </c:v>
                </c:pt>
                <c:pt idx="1076">
                  <c:v>chromatin </c:v>
                </c:pt>
                <c:pt idx="1077">
                  <c:v>feed </c:v>
                </c:pt>
                <c:pt idx="1078">
                  <c:v>ubiquitinated </c:v>
                </c:pt>
                <c:pt idx="1079">
                  <c:v>yeast </c:v>
                </c:pt>
                <c:pt idx="1080">
                  <c:v>complicate </c:v>
                </c:pt>
                <c:pt idx="1081">
                  <c:v>immunoblot </c:v>
                </c:pt>
                <c:pt idx="1082">
                  <c:v>males </c:v>
                </c:pt>
                <c:pt idx="1083">
                  <c:v>enclose </c:v>
                </c:pt>
                <c:pt idx="1084">
                  <c:v>nonmutant </c:v>
                </c:pt>
                <c:pt idx="1085">
                  <c:v>allele </c:v>
                </c:pt>
                <c:pt idx="1086">
                  <c:v>conjugate </c:v>
                </c:pt>
                <c:pt idx="1087">
                  <c:v>embed </c:v>
                </c:pt>
                <c:pt idx="1088">
                  <c:v>time </c:v>
                </c:pt>
                <c:pt idx="1089">
                  <c:v>smoke </c:v>
                </c:pt>
                <c:pt idx="1090">
                  <c:v>contrast </c:v>
                </c:pt>
                <c:pt idx="1091">
                  <c:v>placodes </c:v>
                </c:pt>
                <c:pt idx="1092">
                  <c:v>analysis </c:v>
                </c:pt>
                <c:pt idx="1093">
                  <c:v>traffic </c:v>
                </c:pt>
                <c:pt idx="1094">
                  <c:v>sequester </c:v>
                </c:pt>
                <c:pt idx="1095">
                  <c:v>locus </c:v>
                </c:pt>
                <c:pt idx="1096">
                  <c:v>expose </c:v>
                </c:pt>
                <c:pt idx="1097">
                  <c:v>soak </c:v>
                </c:pt>
                <c:pt idx="1098">
                  <c:v>bound </c:v>
                </c:pt>
                <c:pt idx="1099">
                  <c:v>aforementioned </c:v>
                </c:pt>
                <c:pt idx="1100">
                  <c:v>chromosomes </c:v>
                </c:pt>
                <c:pt idx="1101">
                  <c:v>trap </c:v>
                </c:pt>
                <c:pt idx="1102">
                  <c:v>membrane </c:v>
                </c:pt>
                <c:pt idx="1103">
                  <c:v>unidentified </c:v>
                </c:pt>
                <c:pt idx="1104">
                  <c:v>halt </c:v>
                </c:pt>
                <c:pt idx="1105">
                  <c:v>e </c:v>
                </c:pt>
                <c:pt idx="1106">
                  <c:v>outflow </c:v>
                </c:pt>
                <c:pt idx="1107">
                  <c:v>parathyroid </c:v>
                </c:pt>
                <c:pt idx="1108">
                  <c:v>thus </c:v>
                </c:pt>
                <c:pt idx="1109">
                  <c:v>owe </c:v>
                </c:pt>
                <c:pt idx="1110">
                  <c:v>black </c:v>
                </c:pt>
                <c:pt idx="1111">
                  <c:v>inside </c:v>
                </c:pt>
                <c:pt idx="1112">
                  <c:v>abort </c:v>
                </c:pt>
                <c:pt idx="1113">
                  <c:v>apolarized </c:v>
                </c:pt>
                <c:pt idx="1114">
                  <c:v>arch </c:v>
                </c:pt>
                <c:pt idx="1115">
                  <c:v>articular </c:v>
                </c:pt>
                <c:pt idx="1116">
                  <c:v>artriosus </c:v>
                </c:pt>
                <c:pt idx="1117">
                  <c:v>autocleaved </c:v>
                </c:pt>
                <c:pt idx="1118">
                  <c:v>c </c:v>
                </c:pt>
                <c:pt idx="1119">
                  <c:v>cooperate </c:v>
                </c:pt>
                <c:pt idx="1120">
                  <c:v>decease </c:v>
                </c:pt>
                <c:pt idx="1121">
                  <c:v>deciduas </c:v>
                </c:pt>
                <c:pt idx="1122">
                  <c:v>distort </c:v>
                </c:pt>
                <c:pt idx="1123">
                  <c:v>diverse </c:v>
                </c:pt>
                <c:pt idx="1124">
                  <c:v>effect </c:v>
                </c:pt>
                <c:pt idx="1125">
                  <c:v>foster </c:v>
                </c:pt>
                <c:pt idx="1126">
                  <c:v>notwithstanding </c:v>
                </c:pt>
                <c:pt idx="1127">
                  <c:v>obliterate </c:v>
                </c:pt>
                <c:pt idx="1128">
                  <c:v>polyacrylamide </c:v>
                </c:pt>
                <c:pt idx="1129">
                  <c:v>proper </c:v>
                </c:pt>
                <c:pt idx="1130">
                  <c:v>suppose </c:v>
                </c:pt>
                <c:pt idx="1131">
                  <c:v>tight </c:v>
                </c:pt>
                <c:pt idx="1132">
                  <c:v>transactivated </c:v>
                </c:pt>
                <c:pt idx="1133">
                  <c:v>unleash </c:v>
                </c:pt>
                <c:pt idx="1134">
                  <c:v>unrecognized </c:v>
                </c:pt>
                <c:pt idx="1135">
                  <c:v>lopsided </c:v>
                </c:pt>
                <c:pt idx="1136">
                  <c:v>organise </c:v>
                </c:pt>
                <c:pt idx="1137">
                  <c:v>underscore </c:v>
                </c:pt>
                <c:pt idx="1138">
                  <c:v>outer </c:v>
                </c:pt>
                <c:pt idx="1139">
                  <c:v>survey </c:v>
                </c:pt>
                <c:pt idx="1140">
                  <c:v>alleles </c:v>
                </c:pt>
                <c:pt idx="1141">
                  <c:v>thereby </c:v>
                </c:pt>
                <c:pt idx="1142">
                  <c:v>smoothen </c:v>
                </c:pt>
                <c:pt idx="1143">
                  <c:v>coimmunoprecipitated </c:v>
                </c:pt>
                <c:pt idx="1144">
                  <c:v>permeabilized </c:v>
                </c:pt>
                <c:pt idx="1145">
                  <c:v>bias </c:v>
                </c:pt>
                <c:pt idx="1146">
                  <c:v>positive </c:v>
                </c:pt>
                <c:pt idx="1147">
                  <c:v>transverse </c:v>
                </c:pt>
                <c:pt idx="1148">
                  <c:v>n </c:v>
                </c:pt>
                <c:pt idx="1149">
                  <c:v>predetermine </c:v>
                </c:pt>
                <c:pt idx="1150">
                  <c:v>linearize </c:v>
                </c:pt>
                <c:pt idx="1151">
                  <c:v>donate </c:v>
                </c:pt>
                <c:pt idx="1152">
                  <c:v>administer </c:v>
                </c:pt>
                <c:pt idx="1153">
                  <c:v>weight </c:v>
                </c:pt>
                <c:pt idx="1154">
                  <c:v>dimethylated </c:v>
                </c:pt>
                <c:pt idx="1155">
                  <c:v>trimethylated </c:v>
                </c:pt>
                <c:pt idx="1156">
                  <c:v>tolerate </c:v>
                </c:pt>
                <c:pt idx="1157">
                  <c:v>core </c:v>
                </c:pt>
                <c:pt idx="1158">
                  <c:v>cochlear </c:v>
                </c:pt>
                <c:pt idx="1159">
                  <c:v>decline </c:v>
                </c:pt>
                <c:pt idx="1160">
                  <c:v>elongate </c:v>
                </c:pt>
                <c:pt idx="1161">
                  <c:v>salt </c:v>
                </c:pt>
                <c:pt idx="1162">
                  <c:v>anophthalmia </c:v>
                </c:pt>
                <c:pt idx="1163">
                  <c:v>neither </c:v>
                </c:pt>
                <c:pt idx="1164">
                  <c:v>suspect </c:v>
                </c:pt>
                <c:pt idx="1165">
                  <c:v>peak </c:v>
                </c:pt>
                <c:pt idx="1166">
                  <c:v>undifferentiated </c:v>
                </c:pt>
                <c:pt idx="1167">
                  <c:v>intact </c:v>
                </c:pt>
                <c:pt idx="1168">
                  <c:v>aberrant </c:v>
                </c:pt>
                <c:pt idx="1169">
                  <c:v>somites </c:v>
                </c:pt>
                <c:pt idx="1170">
                  <c:v>complexed </c:v>
                </c:pt>
                <c:pt idx="1171">
                  <c:v>generalize </c:v>
                </c:pt>
                <c:pt idx="1172">
                  <c:v>unspliced </c:v>
                </c:pt>
                <c:pt idx="1173">
                  <c:v>helicase </c:v>
                </c:pt>
                <c:pt idx="1174">
                  <c:v>fell </c:v>
                </c:pt>
                <c:pt idx="1175">
                  <c:v>wean </c:v>
                </c:pt>
                <c:pt idx="1176">
                  <c:v>outline </c:v>
                </c:pt>
                <c:pt idx="1177">
                  <c:v>self-associate </c:v>
                </c:pt>
                <c:pt idx="1178">
                  <c:v>compel </c:v>
                </c:pt>
                <c:pt idx="1179">
                  <c:v>acknowledge </c:v>
                </c:pt>
                <c:pt idx="1180">
                  <c:v>deregulate </c:v>
                </c:pt>
                <c:pt idx="1181">
                  <c:v>fibers </c:v>
                </c:pt>
                <c:pt idx="1182">
                  <c:v>electrophoresed </c:v>
                </c:pt>
                <c:pt idx="1183">
                  <c:v>engulf </c:v>
                </c:pt>
                <c:pt idx="1184">
                  <c:v>visualise </c:v>
                </c:pt>
                <c:pt idx="1185">
                  <c:v>augment </c:v>
                </c:pt>
                <c:pt idx="1186">
                  <c:v>misexpressed </c:v>
                </c:pt>
                <c:pt idx="1187">
                  <c:v>obscure </c:v>
                </c:pt>
                <c:pt idx="1188">
                  <c:v>field </c:v>
                </c:pt>
                <c:pt idx="1189">
                  <c:v>knockdown </c:v>
                </c:pt>
                <c:pt idx="1190">
                  <c:v>heat </c:v>
                </c:pt>
                <c:pt idx="1191">
                  <c:v>transcript </c:v>
                </c:pt>
                <c:pt idx="1192">
                  <c:v>perfuse </c:v>
                </c:pt>
                <c:pt idx="1193">
                  <c:v>sandwich </c:v>
                </c:pt>
                <c:pt idx="1194">
                  <c:v>excavate </c:v>
                </c:pt>
                <c:pt idx="1195">
                  <c:v>conceive </c:v>
                </c:pt>
                <c:pt idx="1196">
                  <c:v>uptake </c:v>
                </c:pt>
                <c:pt idx="1197">
                  <c:v>merge </c:v>
                </c:pt>
                <c:pt idx="1198">
                  <c:v>orchestrate </c:v>
                </c:pt>
                <c:pt idx="1199">
                  <c:v>populate </c:v>
                </c:pt>
                <c:pt idx="1200">
                  <c:v>join </c:v>
                </c:pt>
                <c:pt idx="1201">
                  <c:v>undefined </c:v>
                </c:pt>
                <c:pt idx="1202">
                  <c:v>gyrus </c:v>
                </c:pt>
                <c:pt idx="1203">
                  <c:v>joint </c:v>
                </c:pt>
                <c:pt idx="1204">
                  <c:v>phagocytosed </c:v>
                </c:pt>
                <c:pt idx="1205">
                  <c:v>fulfil </c:v>
                </c:pt>
                <c:pt idx="1206">
                  <c:v>supplement </c:v>
                </c:pt>
                <c:pt idx="1207">
                  <c:v>deficits </c:v>
                </c:pt>
                <c:pt idx="1208">
                  <c:v>epidermis </c:v>
                </c:pt>
                <c:pt idx="1209">
                  <c:v>pursue </c:v>
                </c:pt>
                <c:pt idx="1210">
                  <c:v>amino </c:v>
                </c:pt>
                <c:pt idx="1211">
                  <c:v>muscularized </c:v>
                </c:pt>
                <c:pt idx="1212">
                  <c:v>blood </c:v>
                </c:pt>
                <c:pt idx="1213">
                  <c:v>radiolabeled </c:v>
                </c:pt>
                <c:pt idx="1214">
                  <c:v>immunoprecipitated </c:v>
                </c:pt>
                <c:pt idx="1215">
                  <c:v>neighbor </c:v>
                </c:pt>
                <c:pt idx="1216">
                  <c:v>wash </c:v>
                </c:pt>
                <c:pt idx="1217">
                  <c:v>fall </c:v>
                </c:pt>
                <c:pt idx="1218">
                  <c:v>mature </c:v>
                </c:pt>
                <c:pt idx="1219">
                  <c:v>sixteen </c:v>
                </c:pt>
                <c:pt idx="1220">
                  <c:v>experience </c:v>
                </c:pt>
                <c:pt idx="1221">
                  <c:v>reconcile </c:v>
                </c:pt>
                <c:pt idx="1222">
                  <c:v>traits </c:v>
                </c:pt>
                <c:pt idx="1223">
                  <c:v>whereby </c:v>
                </c:pt>
                <c:pt idx="1224">
                  <c:v>rat </c:v>
                </c:pt>
                <c:pt idx="1225">
                  <c:v>neurotrophin </c:v>
                </c:pt>
                <c:pt idx="1226">
                  <c:v>knock </c:v>
                </c:pt>
                <c:pt idx="1227">
                  <c:v>compete </c:v>
                </c:pt>
                <c:pt idx="1228">
                  <c:v>anterograde </c:v>
                </c:pt>
                <c:pt idx="1229">
                  <c:v>substantiate </c:v>
                </c:pt>
                <c:pt idx="1230">
                  <c:v>search </c:v>
                </c:pt>
                <c:pt idx="1231">
                  <c:v>myelinated </c:v>
                </c:pt>
                <c:pt idx="1232">
                  <c:v>paraffin </c:v>
                </c:pt>
                <c:pt idx="1233">
                  <c:v>anchor </c:v>
                </c:pt>
                <c:pt idx="1234">
                  <c:v>weigh </c:v>
                </c:pt>
                <c:pt idx="1235">
                  <c:v>impairment </c:v>
                </c:pt>
                <c:pt idx="1236">
                  <c:v>potentiate </c:v>
                </c:pt>
                <c:pt idx="1237">
                  <c:v>dispute </c:v>
                </c:pt>
                <c:pt idx="1238">
                  <c:v>hydrogen </c:v>
                </c:pt>
                <c:pt idx="1239">
                  <c:v>k </c:v>
                </c:pt>
                <c:pt idx="1240">
                  <c:v>postnatal </c:v>
                </c:pt>
                <c:pt idx="1241">
                  <c:v>tempt </c:v>
                </c:pt>
                <c:pt idx="1242">
                  <c:v>fibrillate </c:v>
                </c:pt>
                <c:pt idx="1243">
                  <c:v>immunoblots </c:v>
                </c:pt>
                <c:pt idx="1244">
                  <c:v>neurite </c:v>
                </c:pt>
                <c:pt idx="1245">
                  <c:v>osteocalcin </c:v>
                </c:pt>
                <c:pt idx="1246">
                  <c:v>tailor </c:v>
                </c:pt>
                <c:pt idx="1247">
                  <c:v>co-localizes </c:v>
                </c:pt>
                <c:pt idx="1248">
                  <c:v>phenotypes </c:v>
                </c:pt>
                <c:pt idx="1249">
                  <c:v>peripherin </c:v>
                </c:pt>
                <c:pt idx="1250">
                  <c:v>flatten </c:v>
                </c:pt>
                <c:pt idx="1251">
                  <c:v>metallothioneins </c:v>
                </c:pt>
                <c:pt idx="1252">
                  <c:v>exon </c:v>
                </c:pt>
                <c:pt idx="1253">
                  <c:v>ten </c:v>
                </c:pt>
                <c:pt idx="1254">
                  <c:v>colocalized </c:v>
                </c:pt>
                <c:pt idx="1255">
                  <c:v>unresolved </c:v>
                </c:pt>
                <c:pt idx="1256">
                  <c:v>malformed </c:v>
                </c:pt>
                <c:pt idx="1257">
                  <c:v>proliferate </c:v>
                </c:pt>
                <c:pt idx="1258">
                  <c:v>residues </c:v>
                </c:pt>
                <c:pt idx="1259">
                  <c:v>phenotyping </c:v>
                </c:pt>
                <c:pt idx="1260">
                  <c:v>adjacent </c:v>
                </c:pt>
                <c:pt idx="1261">
                  <c:v>hyperproliferate </c:v>
                </c:pt>
                <c:pt idx="1262">
                  <c:v>misalignment </c:v>
                </c:pt>
                <c:pt idx="1263">
                  <c:v>retinitis </c:v>
                </c:pt>
                <c:pt idx="1264">
                  <c:v>electroporated </c:v>
                </c:pt>
                <c:pt idx="1265">
                  <c:v>homogenise </c:v>
                </c:pt>
                <c:pt idx="1266">
                  <c:v>puzzle </c:v>
                </c:pt>
                <c:pt idx="1267">
                  <c:v>fund </c:v>
                </c:pt>
                <c:pt idx="1268">
                  <c:v>alert </c:v>
                </c:pt>
                <c:pt idx="1269">
                  <c:v>mutant </c:v>
                </c:pt>
                <c:pt idx="1270">
                  <c:v>behave </c:v>
                </c:pt>
                <c:pt idx="1271">
                  <c:v>suspend </c:v>
                </c:pt>
                <c:pt idx="1272">
                  <c:v>horn </c:v>
                </c:pt>
                <c:pt idx="1273">
                  <c:v>http </c:v>
                </c:pt>
                <c:pt idx="1274">
                  <c:v>keratins </c:v>
                </c:pt>
                <c:pt idx="1275">
                  <c:v>reaggregates </c:v>
                </c:pt>
                <c:pt idx="1276">
                  <c:v>reestablish </c:v>
                </c:pt>
                <c:pt idx="1277">
                  <c:v>rerouted </c:v>
                </c:pt>
                <c:pt idx="1278">
                  <c:v>transducins </c:v>
                </c:pt>
                <c:pt idx="1279">
                  <c:v>discriminate </c:v>
                </c:pt>
                <c:pt idx="1280">
                  <c:v>ratios </c:v>
                </c:pt>
                <c:pt idx="1281">
                  <c:v>p </c:v>
                </c:pt>
                <c:pt idx="1282">
                  <c:v>situate </c:v>
                </c:pt>
                <c:pt idx="1283">
                  <c:v>disclose </c:v>
                </c:pt>
                <c:pt idx="1284">
                  <c:v>panel </c:v>
                </c:pt>
                <c:pt idx="1285">
                  <c:v>slide </c:v>
                </c:pt>
                <c:pt idx="1286">
                  <c:v>interbreed </c:v>
                </c:pt>
                <c:pt idx="1287">
                  <c:v>edit </c:v>
                </c:pt>
                <c:pt idx="1288">
                  <c:v>counterstaining </c:v>
                </c:pt>
                <c:pt idx="1289">
                  <c:v>sense </c:v>
                </c:pt>
                <c:pt idx="1290">
                  <c:v>consensus </c:v>
                </c:pt>
                <c:pt idx="1291">
                  <c:v>afferent </c:v>
                </c:pt>
                <c:pt idx="1292">
                  <c:v>communicate </c:v>
                </c:pt>
                <c:pt idx="1293">
                  <c:v>disaggregate </c:v>
                </c:pt>
                <c:pt idx="1294">
                  <c:v>equivalent </c:v>
                </c:pt>
                <c:pt idx="1295">
                  <c:v>nontransgeinc </c:v>
                </c:pt>
                <c:pt idx="1296">
                  <c:v>yellow </c:v>
                </c:pt>
                <c:pt idx="1297">
                  <c:v>descend </c:v>
                </c:pt>
                <c:pt idx="1298">
                  <c:v>newborn </c:v>
                </c:pt>
                <c:pt idx="1299">
                  <c:v>nonsuppressed </c:v>
                </c:pt>
                <c:pt idx="1300">
                  <c:v>antagonize </c:v>
                </c:pt>
                <c:pt idx="1301">
                  <c:v>ring </c:v>
                </c:pt>
                <c:pt idx="1302">
                  <c:v>unreinforced </c:v>
                </c:pt>
                <c:pt idx="1303">
                  <c:v>lymphoid </c:v>
                </c:pt>
                <c:pt idx="1304">
                  <c:v>rest </c:v>
                </c:pt>
                <c:pt idx="1305">
                  <c:v>coat </c:v>
                </c:pt>
                <c:pt idx="1306">
                  <c:v>contact </c:v>
                </c:pt>
                <c:pt idx="1307">
                  <c:v>happen </c:v>
                </c:pt>
                <c:pt idx="1308">
                  <c:v>digits </c:v>
                </c:pt>
                <c:pt idx="1309">
                  <c:v>mineralize </c:v>
                </c:pt>
                <c:pt idx="1310">
                  <c:v>rabbit </c:v>
                </c:pt>
                <c:pt idx="1311">
                  <c:v>airways </c:v>
                </c:pt>
                <c:pt idx="1312">
                  <c:v>wrap </c:v>
                </c:pt>
                <c:pt idx="1313">
                  <c:v>lymphocytes </c:v>
                </c:pt>
                <c:pt idx="1314">
                  <c:v>coinherited </c:v>
                </c:pt>
                <c:pt idx="1315">
                  <c:v>ventilate </c:v>
                </c:pt>
                <c:pt idx="1316">
                  <c:v>gonad </c:v>
                </c:pt>
                <c:pt idx="1317">
                  <c:v>interconnect </c:v>
                </c:pt>
                <c:pt idx="1318">
                  <c:v>relative </c:v>
                </c:pt>
                <c:pt idx="1319">
                  <c:v>scale </c:v>
                </c:pt>
                <c:pt idx="1320">
                  <c:v>uncover </c:v>
                </c:pt>
                <c:pt idx="1321">
                  <c:v>glomerulonephritis </c:v>
                </c:pt>
                <c:pt idx="1322">
                  <c:v>relieve </c:v>
                </c:pt>
                <c:pt idx="1323">
                  <c:v>experiment </c:v>
                </c:pt>
                <c:pt idx="1324">
                  <c:v>accrue </c:v>
                </c:pt>
                <c:pt idx="1325">
                  <c:v>desist </c:v>
                </c:pt>
                <c:pt idx="1326">
                  <c:v>endocochlear </c:v>
                </c:pt>
                <c:pt idx="1327">
                  <c:v>enzyme </c:v>
                </c:pt>
                <c:pt idx="1328">
                  <c:v>hypoxia </c:v>
                </c:pt>
                <c:pt idx="1329">
                  <c:v>in </c:v>
                </c:pt>
                <c:pt idx="1330">
                  <c:v>shut </c:v>
                </c:pt>
                <c:pt idx="1331">
                  <c:v>bottom </c:v>
                </c:pt>
                <c:pt idx="1332">
                  <c:v>lung </c:v>
                </c:pt>
                <c:pt idx="1333">
                  <c:v>spermatocyte </c:v>
                </c:pt>
                <c:pt idx="1334">
                  <c:v>linkages </c:v>
                </c:pt>
                <c:pt idx="1335">
                  <c:v>titres </c:v>
                </c:pt>
                <c:pt idx="1336">
                  <c:v>twelve </c:v>
                </c:pt>
                <c:pt idx="1337">
                  <c:v>engage </c:v>
                </c:pt>
                <c:pt idx="1338">
                  <c:v>glaucoma </c:v>
                </c:pt>
                <c:pt idx="1339">
                  <c:v>furthermore </c:v>
                </c:pt>
                <c:pt idx="1340">
                  <c:v>cardiac </c:v>
                </c:pt>
                <c:pt idx="1341">
                  <c:v>esterify </c:v>
                </c:pt>
                <c:pt idx="1342">
                  <c:v>overlook </c:v>
                </c:pt>
                <c:pt idx="1343">
                  <c:v>precooled </c:v>
                </c:pt>
                <c:pt idx="1344">
                  <c:v>spend </c:v>
                </c:pt>
                <c:pt idx="1345">
                  <c:v>superimpose </c:v>
                </c:pt>
                <c:pt idx="1346">
                  <c:v>scent </c:v>
                </c:pt>
                <c:pt idx="1347">
                  <c:v>project </c:v>
                </c:pt>
                <c:pt idx="1348">
                  <c:v>unlinked </c:v>
                </c:pt>
                <c:pt idx="1349">
                  <c:v>lenses </c:v>
                </c:pt>
                <c:pt idx="1350">
                  <c:v>emphasize </c:v>
                </c:pt>
                <c:pt idx="1351">
                  <c:v>venosus </c:v>
                </c:pt>
                <c:pt idx="1352">
                  <c:v>chromosome </c:v>
                </c:pt>
                <c:pt idx="1353">
                  <c:v>circle </c:v>
                </c:pt>
                <c:pt idx="1354">
                  <c:v>recycle </c:v>
                </c:pt>
                <c:pt idx="1355">
                  <c:v>dedicate </c:v>
                </c:pt>
                <c:pt idx="1356">
                  <c:v>bead </c:v>
                </c:pt>
                <c:pt idx="1357">
                  <c:v>chain </c:v>
                </c:pt>
                <c:pt idx="1358">
                  <c:v>difficult </c:v>
                </c:pt>
                <c:pt idx="1359">
                  <c:v>formulate </c:v>
                </c:pt>
                <c:pt idx="1360">
                  <c:v>fungi </c:v>
                </c:pt>
                <c:pt idx="1361">
                  <c:v>instruct </c:v>
                </c:pt>
                <c:pt idx="1362">
                  <c:v>read </c:v>
                </c:pt>
                <c:pt idx="1363">
                  <c:v>reevaluate </c:v>
                </c:pt>
                <c:pt idx="1364">
                  <c:v>root </c:v>
                </c:pt>
                <c:pt idx="1365">
                  <c:v>tell </c:v>
                </c:pt>
                <c:pt idx="1366">
                  <c:v>terminuses </c:v>
                </c:pt>
                <c:pt idx="1367">
                  <c:v>pathways </c:v>
                </c:pt>
                <c:pt idx="1368">
                  <c:v>huntingtin </c:v>
                </c:pt>
                <c:pt idx="1369">
                  <c:v>condition </c:v>
                </c:pt>
                <c:pt idx="1370">
                  <c:v>connect </c:v>
                </c:pt>
                <c:pt idx="1371">
                  <c:v>b </c:v>
                </c:pt>
                <c:pt idx="1372">
                  <c:v>eye </c:v>
                </c:pt>
                <c:pt idx="1373">
                  <c:v>list </c:v>
                </c:pt>
                <c:pt idx="1374">
                  <c:v>immunoprecipitates </c:v>
                </c:pt>
                <c:pt idx="1375">
                  <c:v>diplonema </c:v>
                </c:pt>
                <c:pt idx="1376">
                  <c:v>perish </c:v>
                </c:pt>
                <c:pt idx="1377">
                  <c:v>magnify </c:v>
                </c:pt>
                <c:pt idx="1378">
                  <c:v>classify </c:v>
                </c:pt>
                <c:pt idx="1379">
                  <c:v>seed </c:v>
                </c:pt>
                <c:pt idx="1380">
                  <c:v>onset </c:v>
                </c:pt>
                <c:pt idx="1381">
                  <c:v>grade </c:v>
                </c:pt>
                <c:pt idx="1382">
                  <c:v>multiple </c:v>
                </c:pt>
                <c:pt idx="1383">
                  <c:v>intron </c:v>
                </c:pt>
                <c:pt idx="1384">
                  <c:v>outcomes </c:v>
                </c:pt>
                <c:pt idx="1385">
                  <c:v>nitrocellulose </c:v>
                </c:pt>
                <c:pt idx="1386">
                  <c:v>vacuolated </c:v>
                </c:pt>
                <c:pt idx="1387">
                  <c:v>histone </c:v>
                </c:pt>
                <c:pt idx="1388">
                  <c:v>allantois </c:v>
                </c:pt>
                <c:pt idx="1389">
                  <c:v>bipolar </c:v>
                </c:pt>
                <c:pt idx="1390">
                  <c:v>cataract </c:v>
                </c:pt>
                <c:pt idx="1391">
                  <c:v>erode </c:v>
                </c:pt>
                <c:pt idx="1392">
                  <c:v>k+ </c:v>
                </c:pt>
                <c:pt idx="1393">
                  <c:v>misdirect </c:v>
                </c:pt>
                <c:pt idx="1394">
                  <c:v>predominate </c:v>
                </c:pt>
                <c:pt idx="1395">
                  <c:v>pretreated </c:v>
                </c:pt>
                <c:pt idx="1396">
                  <c:v>question </c:v>
                </c:pt>
                <c:pt idx="1397">
                  <c:v>ray </c:v>
                </c:pt>
                <c:pt idx="1398">
                  <c:v>reassess </c:v>
                </c:pt>
                <c:pt idx="1399">
                  <c:v>sensitize </c:v>
                </c:pt>
                <c:pt idx="1400">
                  <c:v>untransfected </c:v>
                </c:pt>
                <c:pt idx="1401">
                  <c:v>step </c:v>
                </c:pt>
                <c:pt idx="1402">
                  <c:v>nonglycosylated </c:v>
                </c:pt>
                <c:pt idx="1403">
                  <c:v>homogenize </c:v>
                </c:pt>
                <c:pt idx="1404">
                  <c:v>synaptosomes </c:v>
                </c:pt>
                <c:pt idx="1405">
                  <c:v>pairwise </c:v>
                </c:pt>
                <c:pt idx="1406">
                  <c:v>distil </c:v>
                </c:pt>
                <c:pt idx="1407">
                  <c:v>bp </c:v>
                </c:pt>
                <c:pt idx="1408">
                  <c:v>withhold </c:v>
                </c:pt>
                <c:pt idx="1409">
                  <c:v>euthanized </c:v>
                </c:pt>
                <c:pt idx="1410">
                  <c:v>gastrulated </c:v>
                </c:pt>
                <c:pt idx="1411">
                  <c:v>osteoblast </c:v>
                </c:pt>
                <c:pt idx="1412">
                  <c:v>asterisk </c:v>
                </c:pt>
                <c:pt idx="1413">
                  <c:v>pool </c:v>
                </c:pt>
                <c:pt idx="1414">
                  <c:v>heterochromatin </c:v>
                </c:pt>
                <c:pt idx="1415">
                  <c:v>intersperse </c:v>
                </c:pt>
                <c:pt idx="1416">
                  <c:v>arrive </c:v>
                </c:pt>
                <c:pt idx="1417">
                  <c:v>microvesicles </c:v>
                </c:pt>
                <c:pt idx="1418">
                  <c:v>phagocytosis </c:v>
                </c:pt>
                <c:pt idx="1419">
                  <c:v>roles </c:v>
                </c:pt>
                <c:pt idx="1420">
                  <c:v>synaptotagmin </c:v>
                </c:pt>
                <c:pt idx="1421">
                  <c:v>rubripes </c:v>
                </c:pt>
                <c:pt idx="1422">
                  <c:v>down-regulates </c:v>
                </c:pt>
                <c:pt idx="1423">
                  <c:v>loricrin </c:v>
                </c:pt>
                <c:pt idx="1424">
                  <c:v>meiocytes </c:v>
                </c:pt>
                <c:pt idx="1425">
                  <c:v>myeloid </c:v>
                </c:pt>
                <c:pt idx="1426">
                  <c:v>strengthen </c:v>
                </c:pt>
                <c:pt idx="1427">
                  <c:v>transplant </c:v>
                </c:pt>
                <c:pt idx="1428">
                  <c:v>fingerprint </c:v>
                </c:pt>
                <c:pt idx="1429">
                  <c:v>compartments </c:v>
                </c:pt>
                <c:pt idx="1430">
                  <c:v>incoming </c:v>
                </c:pt>
                <c:pt idx="1431">
                  <c:v>inductive </c:v>
                </c:pt>
                <c:pt idx="1432">
                  <c:v>travel </c:v>
                </c:pt>
                <c:pt idx="1433">
                  <c:v>dissolve </c:v>
                </c:pt>
                <c:pt idx="1434">
                  <c:v>multiply </c:v>
                </c:pt>
                <c:pt idx="1435">
                  <c:v>bitter </c:v>
                </c:pt>
                <c:pt idx="1436">
                  <c:v>manipulate </c:v>
                </c:pt>
                <c:pt idx="1437">
                  <c:v>besides </c:v>
                </c:pt>
                <c:pt idx="1438">
                  <c:v>unbiased </c:v>
                </c:pt>
                <c:pt idx="1439">
                  <c:v>stipple </c:v>
                </c:pt>
                <c:pt idx="1440">
                  <c:v>temporalis </c:v>
                </c:pt>
                <c:pt idx="1441">
                  <c:v>denature </c:v>
                </c:pt>
                <c:pt idx="1442">
                  <c:v>risk </c:v>
                </c:pt>
                <c:pt idx="1443">
                  <c:v>glucose </c:v>
                </c:pt>
                <c:pt idx="1444">
                  <c:v>charge </c:v>
                </c:pt>
                <c:pt idx="1445">
                  <c:v>dehydrogenate </c:v>
                </c:pt>
                <c:pt idx="1446">
                  <c:v>average </c:v>
                </c:pt>
                <c:pt idx="1447">
                  <c:v>constitutive </c:v>
                </c:pt>
                <c:pt idx="1448">
                  <c:v>interweave </c:v>
                </c:pt>
                <c:pt idx="1449">
                  <c:v>misfolding </c:v>
                </c:pt>
                <c:pt idx="1450">
                  <c:v>trophoblast </c:v>
                </c:pt>
                <c:pt idx="1451">
                  <c:v>navigate </c:v>
                </c:pt>
                <c:pt idx="1452">
                  <c:v>wing </c:v>
                </c:pt>
                <c:pt idx="1453">
                  <c:v>accentuate </c:v>
                </c:pt>
                <c:pt idx="1454">
                  <c:v>burn </c:v>
                </c:pt>
                <c:pt idx="1455">
                  <c:v>costaining </c:v>
                </c:pt>
                <c:pt idx="1456">
                  <c:v>dialyse </c:v>
                </c:pt>
                <c:pt idx="1457">
                  <c:v>ply </c:v>
                </c:pt>
                <c:pt idx="1458">
                  <c:v>stria </c:v>
                </c:pt>
                <c:pt idx="1459">
                  <c:v>wave </c:v>
                </c:pt>
                <c:pt idx="1460">
                  <c:v>amacrine </c:v>
                </c:pt>
                <c:pt idx="1461">
                  <c:v>starve </c:v>
                </c:pt>
                <c:pt idx="1462">
                  <c:v>sort </c:v>
                </c:pt>
                <c:pt idx="1463">
                  <c:v>broad </c:v>
                </c:pt>
                <c:pt idx="1464">
                  <c:v>epidermoid </c:v>
                </c:pt>
                <c:pt idx="1465">
                  <c:v>feel </c:v>
                </c:pt>
                <c:pt idx="1466">
                  <c:v>indebted </c:v>
                </c:pt>
                <c:pt idx="1467">
                  <c:v>misexpressing </c:v>
                </c:pt>
                <c:pt idx="1468">
                  <c:v>occlusive </c:v>
                </c:pt>
                <c:pt idx="1469">
                  <c:v>preexist </c:v>
                </c:pt>
                <c:pt idx="1470">
                  <c:v>somite </c:v>
                </c:pt>
                <c:pt idx="1471">
                  <c:v>unreported </c:v>
                </c:pt>
                <c:pt idx="1472">
                  <c:v>intervene </c:v>
                </c:pt>
                <c:pt idx="1473">
                  <c:v>oligosaccharyl </c:v>
                </c:pt>
                <c:pt idx="1474">
                  <c:v>incline </c:v>
                </c:pt>
                <c:pt idx="1475">
                  <c:v>cycle </c:v>
                </c:pt>
                <c:pt idx="1476">
                  <c:v>bright </c:v>
                </c:pt>
                <c:pt idx="1477">
                  <c:v>calcitonin </c:v>
                </c:pt>
                <c:pt idx="1478">
                  <c:v>prehybridized </c:v>
                </c:pt>
                <c:pt idx="1479">
                  <c:v>sufficient </c:v>
                </c:pt>
                <c:pt idx="1480">
                  <c:v>synapsing </c:v>
                </c:pt>
                <c:pt idx="1481">
                  <c:v>illuminate </c:v>
                </c:pt>
                <c:pt idx="1482">
                  <c:v>cop </c:v>
                </c:pt>
                <c:pt idx="1483">
                  <c:v>erythropoiesis </c:v>
                </c:pt>
                <c:pt idx="1484">
                  <c:v>overwhelm </c:v>
                </c:pt>
                <c:pt idx="1485">
                  <c:v>transcriptase </c:v>
                </c:pt>
                <c:pt idx="1486">
                  <c:v>rock </c:v>
                </c:pt>
                <c:pt idx="1487">
                  <c:v>neonate </c:v>
                </c:pt>
                <c:pt idx="1488">
                  <c:v>remodelling </c:v>
                </c:pt>
                <c:pt idx="1489">
                  <c:v>t2rs </c:v>
                </c:pt>
                <c:pt idx="1490">
                  <c:v>heparinized </c:v>
                </c:pt>
                <c:pt idx="1491">
                  <c:v>erase </c:v>
                </c:pt>
                <c:pt idx="1492">
                  <c:v>guanine </c:v>
                </c:pt>
                <c:pt idx="1493">
                  <c:v>kumamolisin </c:v>
                </c:pt>
                <c:pt idx="1494">
                  <c:v>overexpressing </c:v>
                </c:pt>
                <c:pt idx="1495">
                  <c:v>reexamine </c:v>
                </c:pt>
                <c:pt idx="1496">
                  <c:v>rename </c:v>
                </c:pt>
                <c:pt idx="1497">
                  <c:v>responses </c:v>
                </c:pt>
                <c:pt idx="1498">
                  <c:v>unannotated </c:v>
                </c:pt>
                <c:pt idx="1499">
                  <c:v>accept </c:v>
                </c:pt>
                <c:pt idx="1500">
                  <c:v>found </c:v>
                </c:pt>
                <c:pt idx="1501">
                  <c:v>liken </c:v>
                </c:pt>
                <c:pt idx="1502">
                  <c:v>pinpoint </c:v>
                </c:pt>
                <c:pt idx="1503">
                  <c:v>seven </c:v>
                </c:pt>
                <c:pt idx="1504">
                  <c:v>tune </c:v>
                </c:pt>
                <c:pt idx="1505">
                  <c:v>urinate </c:v>
                </c:pt>
                <c:pt idx="1506">
                  <c:v>gate </c:v>
                </c:pt>
                <c:pt idx="1507">
                  <c:v>hexokinase </c:v>
                </c:pt>
                <c:pt idx="1508">
                  <c:v>keratinize </c:v>
                </c:pt>
                <c:pt idx="1509">
                  <c:v>challenge </c:v>
                </c:pt>
                <c:pt idx="1510">
                  <c:v>contradict </c:v>
                </c:pt>
                <c:pt idx="1511">
                  <c:v>detoxify </c:v>
                </c:pt>
                <c:pt idx="1512">
                  <c:v>liposomes </c:v>
                </c:pt>
                <c:pt idx="1513">
                  <c:v>repute </c:v>
                </c:pt>
                <c:pt idx="1514">
                  <c:v>plat </c:v>
                </c:pt>
                <c:pt idx="1515">
                  <c:v>store </c:v>
                </c:pt>
                <c:pt idx="1516">
                  <c:v>train </c:v>
                </c:pt>
                <c:pt idx="1517">
                  <c:v>damage </c:v>
                </c:pt>
                <c:pt idx="1518">
                  <c:v>deactivate </c:v>
                </c:pt>
                <c:pt idx="1519">
                  <c:v>synapse </c:v>
                </c:pt>
                <c:pt idx="1520">
                  <c:v>guide </c:v>
                </c:pt>
                <c:pt idx="1521">
                  <c:v>olfactory </c:v>
                </c:pt>
                <c:pt idx="1522">
                  <c:v>microarray </c:v>
                </c:pt>
                <c:pt idx="1523">
                  <c:v>overnight </c:v>
                </c:pt>
                <c:pt idx="1524">
                  <c:v>integrin </c:v>
                </c:pt>
                <c:pt idx="1525">
                  <c:v>simplify </c:v>
                </c:pt>
                <c:pt idx="1526">
                  <c:v>ambulate </c:v>
                </c:pt>
                <c:pt idx="1527">
                  <c:v>exacerbate </c:v>
                </c:pt>
                <c:pt idx="1528">
                  <c:v>homo-oligomerize </c:v>
                </c:pt>
                <c:pt idx="1529">
                  <c:v>opsin </c:v>
                </c:pt>
                <c:pt idx="1530">
                  <c:v>alveolar </c:v>
                </c:pt>
                <c:pt idx="1531">
                  <c:v>myoid </c:v>
                </c:pt>
                <c:pt idx="1532">
                  <c:v>realize </c:v>
                </c:pt>
                <c:pt idx="1533">
                  <c:v>update </c:v>
                </c:pt>
                <c:pt idx="1534">
                  <c:v>kinases </c:v>
                </c:pt>
                <c:pt idx="1535">
                  <c:v>herein </c:v>
                </c:pt>
                <c:pt idx="1536">
                  <c:v>round </c:v>
                </c:pt>
                <c:pt idx="1537">
                  <c:v>speed </c:v>
                </c:pt>
                <c:pt idx="1538">
                  <c:v>resuspend </c:v>
                </c:pt>
                <c:pt idx="1539">
                  <c:v>nuclei </c:v>
                </c:pt>
                <c:pt idx="1540">
                  <c:v>nurse </c:v>
                </c:pt>
                <c:pt idx="1541">
                  <c:v>rare </c:v>
                </c:pt>
                <c:pt idx="1542">
                  <c:v>annexin </c:v>
                </c:pt>
                <c:pt idx="1543">
                  <c:v>heterozygotes </c:v>
                </c:pt>
                <c:pt idx="1544">
                  <c:v>passaged </c:v>
                </c:pt>
                <c:pt idx="1545">
                  <c:v>exceed </c:v>
                </c:pt>
                <c:pt idx="1546">
                  <c:v>rear </c:v>
                </c:pt>
                <c:pt idx="1547">
                  <c:v>adipocytes </c:v>
                </c:pt>
                <c:pt idx="1548">
                  <c:v>elaborate </c:v>
                </c:pt>
                <c:pt idx="1549">
                  <c:v>dig </c:v>
                </c:pt>
                <c:pt idx="1550">
                  <c:v>mut </c:v>
                </c:pt>
                <c:pt idx="1551">
                  <c:v>pigmentosa </c:v>
                </c:pt>
                <c:pt idx="1552">
                  <c:v>transcripts </c:v>
                </c:pt>
                <c:pt idx="1553">
                  <c:v>emulsify </c:v>
                </c:pt>
                <c:pt idx="1554">
                  <c:v>mid </c:v>
                </c:pt>
                <c:pt idx="1555">
                  <c:v>nest </c:v>
                </c:pt>
                <c:pt idx="1556">
                  <c:v>approximate </c:v>
                </c:pt>
                <c:pt idx="1557">
                  <c:v>dim </c:v>
                </c:pt>
                <c:pt idx="1558">
                  <c:v>inner </c:v>
                </c:pt>
                <c:pt idx="1559">
                  <c:v>thioglycollate </c:v>
                </c:pt>
                <c:pt idx="1560">
                  <c:v>a-fork </c:v>
                </c:pt>
                <c:pt idx="1561">
                  <c:v>receptors </c:v>
                </c:pt>
                <c:pt idx="1562">
                  <c:v>compute </c:v>
                </c:pt>
                <c:pt idx="1563">
                  <c:v>calcineurin </c:v>
                </c:pt>
                <c:pt idx="1564">
                  <c:v>signify </c:v>
                </c:pt>
                <c:pt idx="1565">
                  <c:v>weak </c:v>
                </c:pt>
                <c:pt idx="1566">
                  <c:v>offer </c:v>
                </c:pt>
                <c:pt idx="1567">
                  <c:v>reproduce </c:v>
                </c:pt>
                <c:pt idx="1568">
                  <c:v>emanate </c:v>
                </c:pt>
                <c:pt idx="1569">
                  <c:v>arrowheads </c:v>
                </c:pt>
                <c:pt idx="1570">
                  <c:v>condemn </c:v>
                </c:pt>
                <c:pt idx="1571">
                  <c:v>dictyate </c:v>
                </c:pt>
                <c:pt idx="1572">
                  <c:v>ectoturbinate </c:v>
                </c:pt>
                <c:pt idx="1573">
                  <c:v>extinguish </c:v>
                </c:pt>
                <c:pt idx="1574">
                  <c:v>haploid </c:v>
                </c:pt>
                <c:pt idx="1575">
                  <c:v>hemoglobinized </c:v>
                </c:pt>
                <c:pt idx="1576">
                  <c:v>immunofluorescent </c:v>
                </c:pt>
                <c:pt idx="1577">
                  <c:v>inflate </c:v>
                </c:pt>
                <c:pt idx="1578">
                  <c:v>nontransplanted </c:v>
                </c:pt>
                <c:pt idx="1579">
                  <c:v>relocalized </c:v>
                </c:pt>
                <c:pt idx="1580">
                  <c:v>sibling </c:v>
                </c:pt>
                <c:pt idx="1581">
                  <c:v>trypanosomes </c:v>
                </c:pt>
                <c:pt idx="1582">
                  <c:v>microscopic </c:v>
                </c:pt>
                <c:pt idx="1583">
                  <c:v>oleate </c:v>
                </c:pt>
                <c:pt idx="1584">
                  <c:v>symptoms </c:v>
                </c:pt>
                <c:pt idx="1585">
                  <c:v>threshold </c:v>
                </c:pt>
                <c:pt idx="1586">
                  <c:v>gamma </c:v>
                </c:pt>
                <c:pt idx="1587">
                  <c:v>propel </c:v>
                </c:pt>
                <c:pt idx="1588">
                  <c:v>adapt </c:v>
                </c:pt>
                <c:pt idx="1589">
                  <c:v>mate </c:v>
                </c:pt>
                <c:pt idx="1590">
                  <c:v>depress </c:v>
                </c:pt>
                <c:pt idx="1591">
                  <c:v>canalicular </c:v>
                </c:pt>
                <c:pt idx="1592">
                  <c:v>chondrocyte </c:v>
                </c:pt>
                <c:pt idx="1593">
                  <c:v>digit </c:v>
                </c:pt>
                <c:pt idx="1594">
                  <c:v>hyperproliferating </c:v>
                </c:pt>
                <c:pt idx="1595">
                  <c:v>later </c:v>
                </c:pt>
                <c:pt idx="1596">
                  <c:v>lob </c:v>
                </c:pt>
                <c:pt idx="1597">
                  <c:v>lock </c:v>
                </c:pt>
                <c:pt idx="1598">
                  <c:v>longus </c:v>
                </c:pt>
                <c:pt idx="1599">
                  <c:v>loose </c:v>
                </c:pt>
                <c:pt idx="1600">
                  <c:v>post </c:v>
                </c:pt>
                <c:pt idx="1601">
                  <c:v>prevail </c:v>
                </c:pt>
                <c:pt idx="1602">
                  <c:v>recreate </c:v>
                </c:pt>
                <c:pt idx="1603">
                  <c:v>stellate </c:v>
                </c:pt>
                <c:pt idx="1604">
                  <c:v>catalepsy </c:v>
                </c:pt>
                <c:pt idx="1605">
                  <c:v>lean </c:v>
                </c:pt>
                <c:pt idx="1606">
                  <c:v>norvegus </c:v>
                </c:pt>
                <c:pt idx="1607">
                  <c:v>phase </c:v>
                </c:pt>
                <c:pt idx="1608">
                  <c:v>stutter </c:v>
                </c:pt>
                <c:pt idx="1609">
                  <c:v>regenerate </c:v>
                </c:pt>
                <c:pt idx="1610">
                  <c:v>demarcate </c:v>
                </c:pt>
                <c:pt idx="1611">
                  <c:v>shuffle </c:v>
                </c:pt>
                <c:pt idx="1612">
                  <c:v>bundle </c:v>
                </c:pt>
                <c:pt idx="1613">
                  <c:v>cornified </c:v>
                </c:pt>
                <c:pt idx="1614">
                  <c:v>infiltrate </c:v>
                </c:pt>
                <c:pt idx="1615">
                  <c:v>neurites </c:v>
                </c:pt>
                <c:pt idx="1616">
                  <c:v>birth </c:v>
                </c:pt>
                <c:pt idx="1617">
                  <c:v>myoglobin </c:v>
                </c:pt>
                <c:pt idx="1618">
                  <c:v>normalise </c:v>
                </c:pt>
                <c:pt idx="1619">
                  <c:v>opposite </c:v>
                </c:pt>
                <c:pt idx="1620">
                  <c:v>opsins </c:v>
                </c:pt>
                <c:pt idx="1621">
                  <c:v>script </c:v>
                </c:pt>
                <c:pt idx="1622">
                  <c:v>tie </c:v>
                </c:pt>
                <c:pt idx="1623">
                  <c:v>unsynapsed </c:v>
                </c:pt>
                <c:pt idx="1624">
                  <c:v>oocytes </c:v>
                </c:pt>
                <c:pt idx="1625">
                  <c:v>solid </c:v>
                </c:pt>
                <c:pt idx="1626">
                  <c:v>abandon </c:v>
                </c:pt>
                <c:pt idx="1627">
                  <c:v>bidentified </c:v>
                </c:pt>
                <c:pt idx="1628">
                  <c:v>cidentified </c:v>
                </c:pt>
                <c:pt idx="1629">
                  <c:v>cone </c:v>
                </c:pt>
                <c:pt idx="1630">
                  <c:v>dominant </c:v>
                </c:pt>
                <c:pt idx="1631">
                  <c:v>expression </c:v>
                </c:pt>
                <c:pt idx="1632">
                  <c:v>forelimbs </c:v>
                </c:pt>
                <c:pt idx="1633">
                  <c:v>hypothermia </c:v>
                </c:pt>
                <c:pt idx="1634">
                  <c:v>misshaped </c:v>
                </c:pt>
                <c:pt idx="1635">
                  <c:v>neomycin </c:v>
                </c:pt>
                <c:pt idx="1636">
                  <c:v>nonobese </c:v>
                </c:pt>
                <c:pt idx="1637">
                  <c:v>phenocopying </c:v>
                </c:pt>
                <c:pt idx="1638">
                  <c:v>syndromes </c:v>
                </c:pt>
                <c:pt idx="1639">
                  <c:v>transcriptional </c:v>
                </c:pt>
                <c:pt idx="1640">
                  <c:v>vacate </c:v>
                </c:pt>
                <c:pt idx="1641">
                  <c:v>various </c:v>
                </c:pt>
                <c:pt idx="1642">
                  <c:v># </c:v>
                </c:pt>
                <c:pt idx="1643">
                  <c:v>melanocytes </c:v>
                </c:pt>
                <c:pt idx="1644">
                  <c:v>eightfold </c:v>
                </c:pt>
                <c:pt idx="1645">
                  <c:v>gray </c:v>
                </c:pt>
                <c:pt idx="1646">
                  <c:v>penetrate </c:v>
                </c:pt>
                <c:pt idx="1647">
                  <c:v>trans </c:v>
                </c:pt>
                <c:pt idx="1648">
                  <c:v>electron </c:v>
                </c:pt>
                <c:pt idx="1649">
                  <c:v>resistant </c:v>
                </c:pt>
                <c:pt idx="1650">
                  <c:v>circumscribe </c:v>
                </c:pt>
                <c:pt idx="1651">
                  <c:v>cyclohexamide </c:v>
                </c:pt>
                <c:pt idx="1652">
                  <c:v>cyclophilin </c:v>
                </c:pt>
                <c:pt idx="1653">
                  <c:v>discount </c:v>
                </c:pt>
                <c:pt idx="1654">
                  <c:v>domed </c:v>
                </c:pt>
                <c:pt idx="1655">
                  <c:v>doublesex </c:v>
                </c:pt>
                <c:pt idx="1656">
                  <c:v>extreme </c:v>
                </c:pt>
                <c:pt idx="1657">
                  <c:v>heterogeneous </c:v>
                </c:pt>
                <c:pt idx="1658">
                  <c:v>involucrin </c:v>
                </c:pt>
                <c:pt idx="1659">
                  <c:v>lengthen </c:v>
                </c:pt>
                <c:pt idx="1660">
                  <c:v>method </c:v>
                </c:pt>
                <c:pt idx="1661">
                  <c:v>power </c:v>
                </c:pt>
                <c:pt idx="1662">
                  <c:v>revise </c:v>
                </c:pt>
                <c:pt idx="1663">
                  <c:v>triglycerides </c:v>
                </c:pt>
                <c:pt idx="1664">
                  <c:v>subunit </c:v>
                </c:pt>
                <c:pt idx="1665">
                  <c:v>cast </c:v>
                </c:pt>
                <c:pt idx="1666">
                  <c:v>unphagocytosed </c:v>
                </c:pt>
                <c:pt idx="1667">
                  <c:v>plan </c:v>
                </c:pt>
                <c:pt idx="1668">
                  <c:v>slip </c:v>
                </c:pt>
                <c:pt idx="1669">
                  <c:v>orthologues </c:v>
                </c:pt>
                <c:pt idx="1670">
                  <c:v>adhere </c:v>
                </c:pt>
                <c:pt idx="1671">
                  <c:v>send </c:v>
                </c:pt>
                <c:pt idx="1672">
                  <c:v>embryogenesis </c:v>
                </c:pt>
                <c:pt idx="1673">
                  <c:v>commence </c:v>
                </c:pt>
                <c:pt idx="1674">
                  <c:v>provoke </c:v>
                </c:pt>
                <c:pt idx="1675">
                  <c:v>endosome </c:v>
                </c:pt>
                <c:pt idx="1676">
                  <c:v>calibrate </c:v>
                </c:pt>
                <c:pt idx="1677">
                  <c:v>conform </c:v>
                </c:pt>
                <c:pt idx="1678">
                  <c:v>phagocytose </c:v>
                </c:pt>
                <c:pt idx="1679">
                  <c:v>reprogramming </c:v>
                </c:pt>
                <c:pt idx="1680">
                  <c:v>diploid </c:v>
                </c:pt>
                <c:pt idx="1681">
                  <c:v>house </c:v>
                </c:pt>
                <c:pt idx="1682">
                  <c:v>spot </c:v>
                </c:pt>
                <c:pt idx="1683">
                  <c:v>noggin </c:v>
                </c:pt>
                <c:pt idx="1684">
                  <c:v>gambiae </c:v>
                </c:pt>
                <c:pt idx="1685">
                  <c:v>origins </c:v>
                </c:pt>
                <c:pt idx="1686">
                  <c:v>domain </c:v>
                </c:pt>
                <c:pt idx="1687">
                  <c:v>int </c:v>
                </c:pt>
                <c:pt idx="1688">
                  <c:v>move </c:v>
                </c:pt>
                <c:pt idx="1689">
                  <c:v>multimerise </c:v>
                </c:pt>
                <c:pt idx="1690">
                  <c:v>override </c:v>
                </c:pt>
                <c:pt idx="1691">
                  <c:v>prostaglandin </c:v>
                </c:pt>
                <c:pt idx="1692">
                  <c:v>sphingolipid </c:v>
                </c:pt>
                <c:pt idx="1693">
                  <c:v>tolerance </c:v>
                </c:pt>
                <c:pt idx="1694">
                  <c:v>typify </c:v>
                </c:pt>
                <c:pt idx="1695">
                  <c:v>unexplored </c:v>
                </c:pt>
                <c:pt idx="1696">
                  <c:v>extrude </c:v>
                </c:pt>
                <c:pt idx="1697">
                  <c:v>chicken </c:v>
                </c:pt>
                <c:pt idx="1698">
                  <c:v>lysed </c:v>
                </c:pt>
                <c:pt idx="1699">
                  <c:v>undeveloped </c:v>
                </c:pt>
                <c:pt idx="1700">
                  <c:v>lysosomes </c:v>
                </c:pt>
                <c:pt idx="1701">
                  <c:v>close </c:v>
                </c:pt>
                <c:pt idx="1702">
                  <c:v>all </c:v>
                </c:pt>
                <c:pt idx="1703">
                  <c:v>battenin </c:v>
                </c:pt>
                <c:pt idx="1704">
                  <c:v>bin </c:v>
                </c:pt>
                <c:pt idx="1705">
                  <c:v>border </c:v>
                </c:pt>
                <c:pt idx="1706">
                  <c:v>cytosine </c:v>
                </c:pt>
                <c:pt idx="1707">
                  <c:v>deoxynucleotide </c:v>
                </c:pt>
                <c:pt idx="1708">
                  <c:v>diaphragms </c:v>
                </c:pt>
                <c:pt idx="1709">
                  <c:v>dose </c:v>
                </c:pt>
                <c:pt idx="1710">
                  <c:v>downregultaed </c:v>
                </c:pt>
                <c:pt idx="1711">
                  <c:v>equalize </c:v>
                </c:pt>
                <c:pt idx="1712">
                  <c:v>fly </c:v>
                </c:pt>
                <c:pt idx="1713">
                  <c:v>footprinting </c:v>
                </c:pt>
                <c:pt idx="1714">
                  <c:v>hamper </c:v>
                </c:pt>
                <c:pt idx="1715">
                  <c:v>hash </c:v>
                </c:pt>
                <c:pt idx="1716">
                  <c:v>hygromycin </c:v>
                </c:pt>
                <c:pt idx="1717">
                  <c:v>ikaros </c:v>
                </c:pt>
                <c:pt idx="1718">
                  <c:v>interstrain </c:v>
                </c:pt>
                <c:pt idx="1719">
                  <c:v>justify </c:v>
                </c:pt>
                <c:pt idx="1720">
                  <c:v>m1 </c:v>
                </c:pt>
                <c:pt idx="1721">
                  <c:v>mandate </c:v>
                </c:pt>
                <c:pt idx="1722">
                  <c:v>mislead </c:v>
                </c:pt>
                <c:pt idx="1723">
                  <c:v>nematodes </c:v>
                </c:pt>
                <c:pt idx="1724">
                  <c:v>nonpolarized </c:v>
                </c:pt>
                <c:pt idx="1725">
                  <c:v>phenotype </c:v>
                </c:pt>
                <c:pt idx="1726">
                  <c:v>quinine </c:v>
                </c:pt>
                <c:pt idx="1727">
                  <c:v>rearrange </c:v>
                </c:pt>
                <c:pt idx="1728">
                  <c:v>retard </c:v>
                </c:pt>
                <c:pt idx="1729">
                  <c:v>saccharin </c:v>
                </c:pt>
                <c:pt idx="1730">
                  <c:v>shortcoming </c:v>
                </c:pt>
                <c:pt idx="1731">
                  <c:v>slight </c:v>
                </c:pt>
                <c:pt idx="1732">
                  <c:v>standardise </c:v>
                </c:pt>
                <c:pt idx="1733">
                  <c:v>suckle </c:v>
                </c:pt>
                <c:pt idx="1734">
                  <c:v>toothless </c:v>
                </c:pt>
                <c:pt idx="1735">
                  <c:v>tot </c:v>
                </c:pt>
                <c:pt idx="1736">
                  <c:v>unclustered </c:v>
                </c:pt>
                <c:pt idx="1737">
                  <c:v>uncontaminated </c:v>
                </c:pt>
                <c:pt idx="1738">
                  <c:v>uncoordinated </c:v>
                </c:pt>
                <c:pt idx="1739">
                  <c:v>uncut </c:v>
                </c:pt>
                <c:pt idx="1740">
                  <c:v>undetermined </c:v>
                </c:pt>
                <c:pt idx="1741">
                  <c:v>undigested </c:v>
                </c:pt>
                <c:pt idx="1742">
                  <c:v>vascular </c:v>
                </c:pt>
                <c:pt idx="1743">
                  <c:v>candidate </c:v>
                </c:pt>
                <c:pt idx="1744">
                  <c:v>confound </c:v>
                </c:pt>
                <c:pt idx="1745">
                  <c:v>nylon </c:v>
                </c:pt>
                <c:pt idx="1746">
                  <c:v>recircularized </c:v>
                </c:pt>
                <c:pt idx="1747">
                  <c:v>apoptosis </c:v>
                </c:pt>
                <c:pt idx="1748">
                  <c:v>reprobing </c:v>
                </c:pt>
                <c:pt idx="1749">
                  <c:v>minus </c:v>
                </c:pt>
                <c:pt idx="1750">
                  <c:v>lymphocyte </c:v>
                </c:pt>
                <c:pt idx="1751">
                  <c:v>molecules </c:v>
                </c:pt>
                <c:pt idx="1752">
                  <c:v>antigen </c:v>
                </c:pt>
                <c:pt idx="1753">
                  <c:v>carotid </c:v>
                </c:pt>
                <c:pt idx="1754">
                  <c:v>unmask </c:v>
                </c:pt>
                <c:pt idx="1755">
                  <c:v>elute </c:v>
                </c:pt>
                <c:pt idx="1756">
                  <c:v>displacement </c:v>
                </c:pt>
                <c:pt idx="1757">
                  <c:v>amongst </c:v>
                </c:pt>
                <c:pt idx="1758">
                  <c:v>disturb </c:v>
                </c:pt>
                <c:pt idx="1759">
                  <c:v>lipid </c:v>
                </c:pt>
                <c:pt idx="1760">
                  <c:v>slow </c:v>
                </c:pt>
                <c:pt idx="1761">
                  <c:v>boil </c:v>
                </c:pt>
                <c:pt idx="1762">
                  <c:v>irradiate </c:v>
                </c:pt>
                <c:pt idx="1763">
                  <c:v>abundant </c:v>
                </c:pt>
                <c:pt idx="1764">
                  <c:v>coprecipitates </c:v>
                </c:pt>
                <c:pt idx="1765">
                  <c:v>desynapsed </c:v>
                </c:pt>
                <c:pt idx="1766">
                  <c:v>ligands </c:v>
                </c:pt>
                <c:pt idx="1767">
                  <c:v>filter </c:v>
                </c:pt>
                <c:pt idx="1768">
                  <c:v>zinc </c:v>
                </c:pt>
                <c:pt idx="1769">
                  <c:v>outbred </c:v>
                </c:pt>
                <c:pt idx="1770">
                  <c:v>invaginate </c:v>
                </c:pt>
                <c:pt idx="1771">
                  <c:v>triglyceride </c:v>
                </c:pt>
                <c:pt idx="1772">
                  <c:v>brake </c:v>
                </c:pt>
                <c:pt idx="1773">
                  <c:v>cellular </c:v>
                </c:pt>
                <c:pt idx="1774">
                  <c:v>denaturating </c:v>
                </c:pt>
                <c:pt idx="1775">
                  <c:v>intracellular </c:v>
                </c:pt>
                <c:pt idx="1776">
                  <c:v>isozymes </c:v>
                </c:pt>
                <c:pt idx="1777">
                  <c:v>rectify </c:v>
                </c:pt>
                <c:pt idx="1778">
                  <c:v>unconditioned </c:v>
                </c:pt>
                <c:pt idx="1779">
                  <c:v>immature </c:v>
                </c:pt>
                <c:pt idx="1780">
                  <c:v>decouple </c:v>
                </c:pt>
                <c:pt idx="1781">
                  <c:v>etoposide </c:v>
                </c:pt>
                <c:pt idx="1782">
                  <c:v>synchronize </c:v>
                </c:pt>
                <c:pt idx="1783">
                  <c:v>furred </c:v>
                </c:pt>
                <c:pt idx="1784">
                  <c:v>moribund </c:v>
                </c:pt>
                <c:pt idx="1785">
                  <c:v>cassettes </c:v>
                </c:pt>
                <c:pt idx="1786">
                  <c:v>oligo </c:v>
                </c:pt>
                <c:pt idx="1787">
                  <c:v>unesterified </c:v>
                </c:pt>
                <c:pt idx="1788">
                  <c:v>mimic </c:v>
                </c:pt>
                <c:pt idx="1789">
                  <c:v>co-cultured </c:v>
                </c:pt>
                <c:pt idx="1790">
                  <c:v>lineages </c:v>
                </c:pt>
                <c:pt idx="1791">
                  <c:v>alternate </c:v>
                </c:pt>
                <c:pt idx="1792">
                  <c:v>destroy </c:v>
                </c:pt>
                <c:pt idx="1793">
                  <c:v>ignore </c:v>
                </c:pt>
                <c:pt idx="1794">
                  <c:v>import </c:v>
                </c:pt>
                <c:pt idx="1795">
                  <c:v>maximize </c:v>
                </c:pt>
                <c:pt idx="1796">
                  <c:v>databases </c:v>
                </c:pt>
                <c:pt idx="1797">
                  <c:v>agree </c:v>
                </c:pt>
                <c:pt idx="1798">
                  <c:v>burden </c:v>
                </c:pt>
                <c:pt idx="1799">
                  <c:v>intermated </c:v>
                </c:pt>
                <c:pt idx="1800">
                  <c:v>gst-ldzip </c:v>
                </c:pt>
                <c:pt idx="1801">
                  <c:v>tropomyosins </c:v>
                </c:pt>
                <c:pt idx="1802">
                  <c:v>tropicalis </c:v>
                </c:pt>
                <c:pt idx="1803">
                  <c:v>immunise </c:v>
                </c:pt>
                <c:pt idx="1804">
                  <c:v>unsorted </c:v>
                </c:pt>
                <c:pt idx="1805">
                  <c:v>noncoding </c:v>
                </c:pt>
                <c:pt idx="1806">
                  <c:v>glucokinase </c:v>
                </c:pt>
                <c:pt idx="1807">
                  <c:v>afford </c:v>
                </c:pt>
                <c:pt idx="1808">
                  <c:v>breakdown </c:v>
                </c:pt>
                <c:pt idx="1809">
                  <c:v>near </c:v>
                </c:pt>
                <c:pt idx="1810">
                  <c:v>constitute </c:v>
                </c:pt>
                <c:pt idx="1811">
                  <c:v>physarolisin </c:v>
                </c:pt>
                <c:pt idx="1812">
                  <c:v>remember </c:v>
                </c:pt>
                <c:pt idx="1813">
                  <c:v>photograph </c:v>
                </c:pt>
                <c:pt idx="1814">
                  <c:v>maskin </c:v>
                </c:pt>
                <c:pt idx="1815">
                  <c:v>anesthetize </c:v>
                </c:pt>
                <c:pt idx="1816">
                  <c:v>save </c:v>
                </c:pt>
                <c:pt idx="1817">
                  <c:v>automate </c:v>
                </c:pt>
                <c:pt idx="1818">
                  <c:v>swell </c:v>
                </c:pt>
                <c:pt idx="1819">
                  <c:v>oxidize </c:v>
                </c:pt>
                <c:pt idx="1820">
                  <c:v>temper </c:v>
                </c:pt>
                <c:pt idx="1821">
                  <c:v>centrifuge </c:v>
                </c:pt>
                <c:pt idx="1822">
                  <c:v>nucleosomes </c:v>
                </c:pt>
                <c:pt idx="1823">
                  <c:v>laevis </c:v>
                </c:pt>
                <c:pt idx="1824">
                  <c:v>unrewarded </c:v>
                </c:pt>
                <c:pt idx="1825">
                  <c:v>glutamine </c:v>
                </c:pt>
                <c:pt idx="1826">
                  <c:v>tyrosine </c:v>
                </c:pt>
                <c:pt idx="1827">
                  <c:v>pay </c:v>
                </c:pt>
                <c:pt idx="1828">
                  <c:v>introgressed </c:v>
                </c:pt>
                <c:pt idx="1829">
                  <c:v>collaborate </c:v>
                </c:pt>
                <c:pt idx="1830">
                  <c:v>susceptibility </c:v>
                </c:pt>
                <c:pt idx="1831">
                  <c:v>disorient </c:v>
                </c:pt>
                <c:pt idx="1832">
                  <c:v>immerse </c:v>
                </c:pt>
                <c:pt idx="1833">
                  <c:v>grasp </c:v>
                </c:pt>
                <c:pt idx="1834">
                  <c:v>achiasmate </c:v>
                </c:pt>
                <c:pt idx="1835">
                  <c:v>birthdating </c:v>
                </c:pt>
                <c:pt idx="1836">
                  <c:v>colabeled </c:v>
                </c:pt>
                <c:pt idx="1837">
                  <c:v>indicative </c:v>
                </c:pt>
                <c:pt idx="1838">
                  <c:v>redirect </c:v>
                </c:pt>
                <c:pt idx="1839">
                  <c:v>stay </c:v>
                </c:pt>
                <c:pt idx="1840">
                  <c:v>bromid </c:v>
                </c:pt>
                <c:pt idx="1841">
                  <c:v>exchange </c:v>
                </c:pt>
                <c:pt idx="1842">
                  <c:v>filaggrin </c:v>
                </c:pt>
                <c:pt idx="1843">
                  <c:v>leptin </c:v>
                </c:pt>
                <c:pt idx="1844">
                  <c:v>plus </c:v>
                </c:pt>
                <c:pt idx="1845">
                  <c:v>unpredicted </c:v>
                </c:pt>
                <c:pt idx="1846">
                  <c:v>aspects </c:v>
                </c:pt>
                <c:pt idx="1847">
                  <c:v>traverse </c:v>
                </c:pt>
                <c:pt idx="1848">
                  <c:v>tet </c:v>
                </c:pt>
                <c:pt idx="1849">
                  <c:v>externa </c:v>
                </c:pt>
                <c:pt idx="1850">
                  <c:v>blastocysts </c:v>
                </c:pt>
                <c:pt idx="1851">
                  <c:v>cotransfected </c:v>
                </c:pt>
                <c:pt idx="1852">
                  <c:v>fertilise </c:v>
                </c:pt>
                <c:pt idx="1853">
                  <c:v>variegate </c:v>
                </c:pt>
                <c:pt idx="1854">
                  <c:v>downregulating </c:v>
                </c:pt>
                <c:pt idx="1855">
                  <c:v>relay </c:v>
                </c:pt>
                <c:pt idx="1856">
                  <c:v>apolipoproteins </c:v>
                </c:pt>
                <c:pt idx="1857">
                  <c:v>contest </c:v>
                </c:pt>
                <c:pt idx="1858">
                  <c:v>cytoplasm </c:v>
                </c:pt>
                <c:pt idx="1859">
                  <c:v>deform </c:v>
                </c:pt>
                <c:pt idx="1860">
                  <c:v>entire </c:v>
                </c:pt>
                <c:pt idx="1861">
                  <c:v>formate </c:v>
                </c:pt>
                <c:pt idx="1862">
                  <c:v>glutathione </c:v>
                </c:pt>
                <c:pt idx="1863">
                  <c:v>heal </c:v>
                </c:pt>
                <c:pt idx="1864">
                  <c:v>hypertrophy </c:v>
                </c:pt>
                <c:pt idx="1865">
                  <c:v>integrins </c:v>
                </c:pt>
                <c:pt idx="1866">
                  <c:v>mesenchyme </c:v>
                </c:pt>
                <c:pt idx="1867">
                  <c:v>nearby </c:v>
                </c:pt>
                <c:pt idx="1868">
                  <c:v>paralogous </c:v>
                </c:pt>
                <c:pt idx="1869">
                  <c:v>tilt </c:v>
                </c:pt>
                <c:pt idx="1870">
                  <c:v>unbranched </c:v>
                </c:pt>
                <c:pt idx="1871">
                  <c:v>uterus </c:v>
                </c:pt>
                <c:pt idx="1872">
                  <c:v>actin </c:v>
                </c:pt>
                <c:pt idx="1873">
                  <c:v>explanted </c:v>
                </c:pt>
                <c:pt idx="1874">
                  <c:v>survival </c:v>
                </c:pt>
                <c:pt idx="1875">
                  <c:v>uncleared </c:v>
                </c:pt>
                <c:pt idx="1876">
                  <c:v>pathfinding </c:v>
                </c:pt>
                <c:pt idx="1877">
                  <c:v>bromide </c:v>
                </c:pt>
                <c:pt idx="1878">
                  <c:v>sacrifice </c:v>
                </c:pt>
                <c:pt idx="1879">
                  <c:v>expedite </c:v>
                </c:pt>
                <c:pt idx="1880">
                  <c:v>microtubules </c:v>
                </c:pt>
                <c:pt idx="1881">
                  <c:v>wish </c:v>
                </c:pt>
                <c:pt idx="1882">
                  <c:v>attract </c:v>
                </c:pt>
                <c:pt idx="1883">
                  <c:v>hundred </c:v>
                </c:pt>
                <c:pt idx="1884">
                  <c:v>thrombus </c:v>
                </c:pt>
                <c:pt idx="1885">
                  <c:v>interleave </c:v>
                </c:pt>
                <c:pt idx="1886">
                  <c:v>cobalt </c:v>
                </c:pt>
                <c:pt idx="1887">
                  <c:v>culminate </c:v>
                </c:pt>
                <c:pt idx="1888">
                  <c:v>cytochrome </c:v>
                </c:pt>
                <c:pt idx="1889">
                  <c:v>dementia </c:v>
                </c:pt>
                <c:pt idx="1890">
                  <c:v>hindlimbs </c:v>
                </c:pt>
                <c:pt idx="1891">
                  <c:v>limbs </c:v>
                </c:pt>
                <c:pt idx="1892">
                  <c:v>phosphodiesterase </c:v>
                </c:pt>
                <c:pt idx="1893">
                  <c:v>osteoid </c:v>
                </c:pt>
                <c:pt idx="1894">
                  <c:v>permute </c:v>
                </c:pt>
                <c:pt idx="1895">
                  <c:v>brain </c:v>
                </c:pt>
                <c:pt idx="1896">
                  <c:v>minimize </c:v>
                </c:pt>
                <c:pt idx="1897">
                  <c:v>dry </c:v>
                </c:pt>
                <c:pt idx="1898">
                  <c:v>microinjected </c:v>
                </c:pt>
                <c:pt idx="1899">
                  <c:v>equip </c:v>
                </c:pt>
                <c:pt idx="1900">
                  <c:v>horseradish </c:v>
                </c:pt>
                <c:pt idx="1901">
                  <c:v>absorb </c:v>
                </c:pt>
                <c:pt idx="1902">
                  <c:v>scaffold </c:v>
                </c:pt>
                <c:pt idx="1903">
                  <c:v>interphase </c:v>
                </c:pt>
                <c:pt idx="1904">
                  <c:v>amylacetate </c:v>
                </c:pt>
                <c:pt idx="1905">
                  <c:v>acorresponding </c:v>
                </c:pt>
                <c:pt idx="1906">
                  <c:v>constant </c:v>
                </c:pt>
                <c:pt idx="1907">
                  <c:v>immunosorbent </c:v>
                </c:pt>
                <c:pt idx="1908">
                  <c:v>appositioned </c:v>
                </c:pt>
                <c:pt idx="1909">
                  <c:v>deconstruct </c:v>
                </c:pt>
                <c:pt idx="1910">
                  <c:v>lanes </c:v>
                </c:pt>
                <c:pt idx="1911">
                  <c:v>p-cadherin </c:v>
                </c:pt>
                <c:pt idx="1912">
                  <c:v>synaptophysin </c:v>
                </c:pt>
                <c:pt idx="1913">
                  <c:v>protease </c:v>
                </c:pt>
                <c:pt idx="1914">
                  <c:v>down-regulate </c:v>
                </c:pt>
                <c:pt idx="1915">
                  <c:v>inspire </c:v>
                </c:pt>
                <c:pt idx="1916">
                  <c:v>upregulate </c:v>
                </c:pt>
                <c:pt idx="1917">
                  <c:v>rub </c:v>
                </c:pt>
                <c:pt idx="1918">
                  <c:v>injure </c:v>
                </c:pt>
                <c:pt idx="1919">
                  <c:v>mismatch </c:v>
                </c:pt>
                <c:pt idx="1920">
                  <c:v>virus </c:v>
                </c:pt>
                <c:pt idx="1921">
                  <c:v>checkpoint </c:v>
                </c:pt>
                <c:pt idx="1922">
                  <c:v>chimeras </c:v>
                </c:pt>
                <c:pt idx="1923">
                  <c:v>hydronephrosis </c:v>
                </c:pt>
                <c:pt idx="1924">
                  <c:v>ileus </c:v>
                </c:pt>
                <c:pt idx="1925">
                  <c:v>motifs </c:v>
                </c:pt>
                <c:pt idx="1926">
                  <c:v>neglect </c:v>
                </c:pt>
                <c:pt idx="1927">
                  <c:v>nucleotide </c:v>
                </c:pt>
                <c:pt idx="1928">
                  <c:v>phosphate </c:v>
                </c:pt>
                <c:pt idx="1929">
                  <c:v>prone </c:v>
                </c:pt>
                <c:pt idx="1930">
                  <c:v>recombination </c:v>
                </c:pt>
                <c:pt idx="1931">
                  <c:v>relevant </c:v>
                </c:pt>
                <c:pt idx="1932">
                  <c:v>spite </c:v>
                </c:pt>
                <c:pt idx="1933">
                  <c:v>stroke </c:v>
                </c:pt>
                <c:pt idx="1934">
                  <c:v>unveil </c:v>
                </c:pt>
                <c:pt idx="1935">
                  <c:v>acidify </c:v>
                </c:pt>
                <c:pt idx="1936">
                  <c:v>adulterate </c:v>
                </c:pt>
                <c:pt idx="1937">
                  <c:v>cartoid </c:v>
                </c:pt>
                <c:pt idx="1938">
                  <c:v>encourage </c:v>
                </c:pt>
                <c:pt idx="1939">
                  <c:v>equilibrate </c:v>
                </c:pt>
                <c:pt idx="1940">
                  <c:v>gavaged </c:v>
                </c:pt>
                <c:pt idx="1941">
                  <c:v>green </c:v>
                </c:pt>
                <c:pt idx="1942">
                  <c:v>mutagenized </c:v>
                </c:pt>
                <c:pt idx="1943">
                  <c:v>negate </c:v>
                </c:pt>
                <c:pt idx="1944">
                  <c:v>stereotype </c:v>
                </c:pt>
                <c:pt idx="1945">
                  <c:v>zero </c:v>
                </c:pt>
                <c:pt idx="1946">
                  <c:v>e-cadherin </c:v>
                </c:pt>
                <c:pt idx="1947">
                  <c:v>methylate </c:v>
                </c:pt>
                <c:pt idx="1948">
                  <c:v>misroute </c:v>
                </c:pt>
                <c:pt idx="1949">
                  <c:v>sum </c:v>
                </c:pt>
                <c:pt idx="1950">
                  <c:v>sorcin </c:v>
                </c:pt>
                <c:pt idx="1951">
                  <c:v>reward </c:v>
                </c:pt>
                <c:pt idx="1952">
                  <c:v>chaperone </c:v>
                </c:pt>
                <c:pt idx="1953">
                  <c:v>progeroid </c:v>
                </c:pt>
                <c:pt idx="1954">
                  <c:v>underestimate </c:v>
                </c:pt>
                <c:pt idx="1955">
                  <c:v>second </c:v>
                </c:pt>
                <c:pt idx="1956">
                  <c:v>fluorescent </c:v>
                </c:pt>
                <c:pt idx="1957">
                  <c:v>turbinates </c:v>
                </c:pt>
                <c:pt idx="1958">
                  <c:v>proprioceptive </c:v>
                </c:pt>
                <c:pt idx="1959">
                  <c:v>ascend </c:v>
                </c:pt>
                <c:pt idx="1960">
                  <c:v>asynapsed </c:v>
                </c:pt>
                <c:pt idx="1961">
                  <c:v>rinse </c:v>
                </c:pt>
                <c:pt idx="1962">
                  <c:v>linearise </c:v>
                </c:pt>
                <c:pt idx="1963">
                  <c:v>double </c:v>
                </c:pt>
                <c:pt idx="1964">
                  <c:v>unscented </c:v>
                </c:pt>
                <c:pt idx="1965">
                  <c:v>peptide </c:v>
                </c:pt>
                <c:pt idx="1966">
                  <c:v>appeal </c:v>
                </c:pt>
                <c:pt idx="1967">
                  <c:v>bone </c:v>
                </c:pt>
                <c:pt idx="1968">
                  <c:v>claim </c:v>
                </c:pt>
                <c:pt idx="1969">
                  <c:v>compress </c:v>
                </c:pt>
                <c:pt idx="1970">
                  <c:v>convolute </c:v>
                </c:pt>
                <c:pt idx="1971">
                  <c:v>cord </c:v>
                </c:pt>
                <c:pt idx="1972">
                  <c:v>destruct </c:v>
                </c:pt>
                <c:pt idx="1973">
                  <c:v>detach </c:v>
                </c:pt>
                <c:pt idx="1974">
                  <c:v>discoid </c:v>
                </c:pt>
                <c:pt idx="1975">
                  <c:v>intersect </c:v>
                </c:pt>
                <c:pt idx="1976">
                  <c:v>lysate </c:v>
                </c:pt>
                <c:pt idx="1977">
                  <c:v>multinucleated </c:v>
                </c:pt>
                <c:pt idx="1978">
                  <c:v>palate </c:v>
                </c:pt>
                <c:pt idx="1979">
                  <c:v>photomicrographs </c:v>
                </c:pt>
                <c:pt idx="1980">
                  <c:v>preloaded </c:v>
                </c:pt>
                <c:pt idx="1981">
                  <c:v>row </c:v>
                </c:pt>
                <c:pt idx="1982">
                  <c:v>spin </c:v>
                </c:pt>
                <c:pt idx="1983">
                  <c:v>stomatin </c:v>
                </c:pt>
                <c:pt idx="1984">
                  <c:v>sulcus </c:v>
                </c:pt>
                <c:pt idx="1985">
                  <c:v>surface </c:v>
                </c:pt>
                <c:pt idx="1986">
                  <c:v>wherein </c:v>
                </c:pt>
                <c:pt idx="1987">
                  <c:v>microvacuolated </c:v>
                </c:pt>
                <c:pt idx="1988">
                  <c:v>pyramidalis </c:v>
                </c:pt>
                <c:pt idx="1989">
                  <c:v>myosin </c:v>
                </c:pt>
                <c:pt idx="1990">
                  <c:v>whole </c:v>
                </c:pt>
                <c:pt idx="1991">
                  <c:v>juxtapose </c:v>
                </c:pt>
                <c:pt idx="1992">
                  <c:v>buffer </c:v>
                </c:pt>
                <c:pt idx="1993">
                  <c:v>ortholog </c:v>
                </c:pt>
                <c:pt idx="1994">
                  <c:v>cure </c:v>
                </c:pt>
                <c:pt idx="1995">
                  <c:v>pachynema </c:v>
                </c:pt>
                <c:pt idx="1996">
                  <c:v>puromycin </c:v>
                </c:pt>
                <c:pt idx="1997">
                  <c:v>put </c:v>
                </c:pt>
                <c:pt idx="1998">
                  <c:v>reorganize </c:v>
                </c:pt>
                <c:pt idx="1999">
                  <c:v>rhodopsin </c:v>
                </c:pt>
                <c:pt idx="2000">
                  <c:v>subpathways </c:v>
                </c:pt>
                <c:pt idx="2001">
                  <c:v>outgrow </c:v>
                </c:pt>
                <c:pt idx="2002">
                  <c:v>trypsinized </c:v>
                </c:pt>
                <c:pt idx="2003">
                  <c:v>endoglycosidase </c:v>
                </c:pt>
                <c:pt idx="2004">
                  <c:v>preadsorbed </c:v>
                </c:pt>
                <c:pt idx="2005">
                  <c:v>mon </c:v>
                </c:pt>
                <c:pt idx="2006">
                  <c:v>tree </c:v>
                </c:pt>
                <c:pt idx="2007">
                  <c:v>trim </c:v>
                </c:pt>
                <c:pt idx="2008">
                  <c:v>streptavidin </c:v>
                </c:pt>
                <c:pt idx="2009">
                  <c:v>dark </c:v>
                </c:pt>
                <c:pt idx="2010">
                  <c:v>divert </c:v>
                </c:pt>
                <c:pt idx="2011">
                  <c:v>exsanguinated </c:v>
                </c:pt>
                <c:pt idx="2012">
                  <c:v>minutes </c:v>
                </c:pt>
                <c:pt idx="2013">
                  <c:v>occlude </c:v>
                </c:pt>
                <c:pt idx="2014">
                  <c:v>skin </c:v>
                </c:pt>
                <c:pt idx="2015">
                  <c:v>distend </c:v>
                </c:pt>
                <c:pt idx="2016">
                  <c:v>sheep </c:v>
                </c:pt>
                <c:pt idx="2017">
                  <c:v>abut </c:v>
                </c:pt>
                <c:pt idx="2018">
                  <c:v>acteylated </c:v>
                </c:pt>
                <c:pt idx="2019">
                  <c:v>biflorus </c:v>
                </c:pt>
                <c:pt idx="2020">
                  <c:v>calreticulin </c:v>
                </c:pt>
                <c:pt idx="2021">
                  <c:v>chondrocytes </c:v>
                </c:pt>
                <c:pt idx="2022">
                  <c:v>cloud </c:v>
                </c:pt>
                <c:pt idx="2023">
                  <c:v>colour </c:v>
                </c:pt>
                <c:pt idx="2024">
                  <c:v>en </c:v>
                </c:pt>
                <c:pt idx="2025">
                  <c:v>male </c:v>
                </c:pt>
                <c:pt idx="2026">
                  <c:v>astrocytes </c:v>
                </c:pt>
                <c:pt idx="2027">
                  <c:v>calpain </c:v>
                </c:pt>
                <c:pt idx="2028">
                  <c:v>chondrogenesis </c:v>
                </c:pt>
                <c:pt idx="2029">
                  <c:v>colabeling </c:v>
                </c:pt>
                <c:pt idx="2030">
                  <c:v>cristae </c:v>
                </c:pt>
                <c:pt idx="2031">
                  <c:v>disaggregated </c:v>
                </c:pt>
                <c:pt idx="2032">
                  <c:v>hyperplasia </c:v>
                </c:pt>
                <c:pt idx="2033">
                  <c:v>lumen </c:v>
                </c:pt>
                <c:pt idx="2034">
                  <c:v>morphogenesis </c:v>
                </c:pt>
                <c:pt idx="2035">
                  <c:v>overlay </c:v>
                </c:pt>
                <c:pt idx="2036">
                  <c:v>sensory </c:v>
                </c:pt>
                <c:pt idx="2037">
                  <c:v>spindles </c:v>
                </c:pt>
                <c:pt idx="2038">
                  <c:v>summarise </c:v>
                </c:pt>
                <c:pt idx="2039">
                  <c:v>arginine </c:v>
                </c:pt>
                <c:pt idx="2040">
                  <c:v>text </c:v>
                </c:pt>
                <c:pt idx="2041">
                  <c:v>up-regulate </c:v>
                </c:pt>
                <c:pt idx="2042">
                  <c:v>adipose </c:v>
                </c:pt>
                <c:pt idx="2043">
                  <c:v>anticoagulated </c:v>
                </c:pt>
                <c:pt idx="2044">
                  <c:v>decapitate </c:v>
                </c:pt>
                <c:pt idx="2045">
                  <c:v>emit </c:v>
                </c:pt>
                <c:pt idx="2046">
                  <c:v>fetus </c:v>
                </c:pt>
                <c:pt idx="2047">
                  <c:v>hyperabsorb </c:v>
                </c:pt>
                <c:pt idx="2048">
                  <c:v>melanosome </c:v>
                </c:pt>
                <c:pt idx="2049">
                  <c:v>oven </c:v>
                </c:pt>
                <c:pt idx="2050">
                  <c:v>pump </c:v>
                </c:pt>
                <c:pt idx="2051">
                  <c:v>transferrin </c:v>
                </c:pt>
                <c:pt idx="2052">
                  <c:v>quench </c:v>
                </c:pt>
                <c:pt idx="2053">
                  <c:v>vertebrates </c:v>
                </c:pt>
                <c:pt idx="2054">
                  <c:v>coexpress </c:v>
                </c:pt>
                <c:pt idx="2055">
                  <c:v>antitragus </c:v>
                </c:pt>
                <c:pt idx="2056">
                  <c:v>exhaust </c:v>
                </c:pt>
                <c:pt idx="2057">
                  <c:v>fracture </c:v>
                </c:pt>
                <c:pt idx="2058">
                  <c:v>graft </c:v>
                </c:pt>
                <c:pt idx="2059">
                  <c:v>manage </c:v>
                </c:pt>
                <c:pt idx="2060">
                  <c:v>picture </c:v>
                </c:pt>
                <c:pt idx="2061">
                  <c:v>pin </c:v>
                </c:pt>
                <c:pt idx="2062">
                  <c:v>supervise </c:v>
                </c:pt>
                <c:pt idx="2063">
                  <c:v>unlearn </c:v>
                </c:pt>
                <c:pt idx="2064">
                  <c:v>vestibular </c:v>
                </c:pt>
                <c:pt idx="2065">
                  <c:v>wear </c:v>
                </c:pt>
                <c:pt idx="2066">
                  <c:v>witness </c:v>
                </c:pt>
                <c:pt idx="2067">
                  <c:v>coverslipped </c:v>
                </c:pt>
                <c:pt idx="2068">
                  <c:v>goblet </c:v>
                </c:pt>
                <c:pt idx="2069">
                  <c:v>parse </c:v>
                </c:pt>
                <c:pt idx="2070">
                  <c:v>query </c:v>
                </c:pt>
                <c:pt idx="2071">
                  <c:v>seal </c:v>
                </c:pt>
                <c:pt idx="2072">
                  <c:v>unmapped </c:v>
                </c:pt>
                <c:pt idx="2073">
                  <c:v>unselected </c:v>
                </c:pt>
                <c:pt idx="2074">
                  <c:v>assessment </c:v>
                </c:pt>
                <c:pt idx="2075">
                  <c:v>chelate </c:v>
                </c:pt>
                <c:pt idx="2076">
                  <c:v>dialyze </c:v>
                </c:pt>
                <c:pt idx="2077">
                  <c:v>discard </c:v>
                </c:pt>
                <c:pt idx="2078">
                  <c:v>download </c:v>
                </c:pt>
                <c:pt idx="2079">
                  <c:v>duplex </c:v>
                </c:pt>
                <c:pt idx="2080">
                  <c:v>eviscerate </c:v>
                </c:pt>
                <c:pt idx="2081">
                  <c:v>insure </c:v>
                </c:pt>
                <c:pt idx="2082">
                  <c:v>mr-s </c:v>
                </c:pt>
                <c:pt idx="2083">
                  <c:v>myoglobinuria </c:v>
                </c:pt>
                <c:pt idx="2084">
                  <c:v>negative </c:v>
                </c:pt>
                <c:pt idx="2085">
                  <c:v>outside </c:v>
                </c:pt>
                <c:pt idx="2086">
                  <c:v>partition </c:v>
                </c:pt>
                <c:pt idx="2087">
                  <c:v>purfied </c:v>
                </c:pt>
                <c:pt idx="2088">
                  <c:v>resort </c:v>
                </c:pt>
                <c:pt idx="2089">
                  <c:v>subtract </c:v>
                </c:pt>
                <c:pt idx="2090">
                  <c:v>thaw </c:v>
                </c:pt>
                <c:pt idx="2091">
                  <c:v>unsheared </c:v>
                </c:pt>
                <c:pt idx="2092">
                  <c:v>angle </c:v>
                </c:pt>
                <c:pt idx="2093">
                  <c:v>bloat </c:v>
                </c:pt>
                <c:pt idx="2094">
                  <c:v>clamp </c:v>
                </c:pt>
                <c:pt idx="2095">
                  <c:v>clump </c:v>
                </c:pt>
                <c:pt idx="2096">
                  <c:v>compile </c:v>
                </c:pt>
                <c:pt idx="2097">
                  <c:v>compliment </c:v>
                </c:pt>
                <c:pt idx="2098">
                  <c:v>hematopoiesis </c:v>
                </c:pt>
                <c:pt idx="2099">
                  <c:v>knockouts </c:v>
                </c:pt>
                <c:pt idx="2100">
                  <c:v>manufacture </c:v>
                </c:pt>
                <c:pt idx="2101">
                  <c:v>microdissected </c:v>
                </c:pt>
                <c:pt idx="2102">
                  <c:v>nonstained </c:v>
                </c:pt>
                <c:pt idx="2103">
                  <c:v>orient </c:v>
                </c:pt>
                <c:pt idx="2104">
                  <c:v>pave </c:v>
                </c:pt>
                <c:pt idx="2105">
                  <c:v>percent </c:v>
                </c:pt>
                <c:pt idx="2106">
                  <c:v>subtle </c:v>
                </c:pt>
                <c:pt idx="2107">
                  <c:v>transpose </c:v>
                </c:pt>
                <c:pt idx="2108">
                  <c:v>underdevelopment </c:v>
                </c:pt>
                <c:pt idx="2109">
                  <c:v>eosin </c:v>
                </c:pt>
                <c:pt idx="2110">
                  <c:v>nigroviridis </c:v>
                </c:pt>
                <c:pt idx="2111">
                  <c:v>cerevisiae </c:v>
                </c:pt>
                <c:pt idx="2112">
                  <c:v>acids </c:v>
                </c:pt>
                <c:pt idx="2113">
                  <c:v>cope </c:v>
                </c:pt>
                <c:pt idx="2114">
                  <c:v>anaesthetize </c:v>
                </c:pt>
                <c:pt idx="2115">
                  <c:v>methyltransferases </c:v>
                </c:pt>
                <c:pt idx="2116">
                  <c:v>lick </c:v>
                </c:pt>
                <c:pt idx="2117">
                  <c:v>acute </c:v>
                </c:pt>
                <c:pt idx="2118">
                  <c:v>antibodes </c:v>
                </c:pt>
                <c:pt idx="2119">
                  <c:v>archive </c:v>
                </c:pt>
                <c:pt idx="2120">
                  <c:v>ascribe </c:v>
                </c:pt>
                <c:pt idx="2121">
                  <c:v>ataxia </c:v>
                </c:pt>
                <c:pt idx="2122">
                  <c:v>award </c:v>
                </c:pt>
                <c:pt idx="2123">
                  <c:v>bovine </c:v>
                </c:pt>
                <c:pt idx="2124">
                  <c:v>bracket </c:v>
                </c:pt>
                <c:pt idx="2125">
                  <c:v>brightfield </c:v>
                </c:pt>
                <c:pt idx="2126">
                  <c:v>case </c:v>
                </c:pt>
                <c:pt idx="2127">
                  <c:v>cholesterol </c:v>
                </c:pt>
                <c:pt idx="2128">
                  <c:v>clip </c:v>
                </c:pt>
                <c:pt idx="2129">
                  <c:v>conceptualize </c:v>
                </c:pt>
                <c:pt idx="2130">
                  <c:v>constrain </c:v>
                </c:pt>
                <c:pt idx="2131">
                  <c:v>corticosteroids </c:v>
                </c:pt>
                <c:pt idx="2132">
                  <c:v>deem </c:v>
                </c:pt>
                <c:pt idx="2133">
                  <c:v>disable </c:v>
                </c:pt>
                <c:pt idx="2134">
                  <c:v>embryo </c:v>
                </c:pt>
                <c:pt idx="2135">
                  <c:v>entail </c:v>
                </c:pt>
                <c:pt idx="2136">
                  <c:v>enumerate </c:v>
                </c:pt>
                <c:pt idx="2137">
                  <c:v>equate </c:v>
                </c:pt>
                <c:pt idx="2138">
                  <c:v>execute </c:v>
                </c:pt>
                <c:pt idx="2139">
                  <c:v>expire </c:v>
                </c:pt>
                <c:pt idx="2140">
                  <c:v>f </c:v>
                </c:pt>
                <c:pt idx="2141">
                  <c:v>fish </c:v>
                </c:pt>
                <c:pt idx="2142">
                  <c:v>gasp </c:v>
                </c:pt>
                <c:pt idx="2143">
                  <c:v>grit </c:v>
                </c:pt>
                <c:pt idx="2144">
                  <c:v>guard </c:v>
                </c:pt>
                <c:pt idx="2145">
                  <c:v>h </c:v>
                </c:pt>
                <c:pt idx="2146">
                  <c:v>hplap </c:v>
                </c:pt>
                <c:pt idx="2147">
                  <c:v>hypernatremia </c:v>
                </c:pt>
                <c:pt idx="2148">
                  <c:v>hypovolemia </c:v>
                </c:pt>
                <c:pt idx="2149">
                  <c:v>incur </c:v>
                </c:pt>
                <c:pt idx="2150">
                  <c:v>intestines </c:v>
                </c:pt>
                <c:pt idx="2151">
                  <c:v>level </c:v>
                </c:pt>
                <c:pt idx="2152">
                  <c:v>mispatterning </c:v>
                </c:pt>
                <c:pt idx="2153">
                  <c:v>necessitate </c:v>
                </c:pt>
                <c:pt idx="2154">
                  <c:v>polymerases </c:v>
                </c:pt>
                <c:pt idx="2155">
                  <c:v>primer </c:v>
                </c:pt>
                <c:pt idx="2156">
                  <c:v>print </c:v>
                </c:pt>
                <c:pt idx="2157">
                  <c:v>pseudogenes </c:v>
                </c:pt>
                <c:pt idx="2158">
                  <c:v>quantitative </c:v>
                </c:pt>
                <c:pt idx="2159">
                  <c:v>radioactive </c:v>
                </c:pt>
                <c:pt idx="2160">
                  <c:v>recurrent </c:v>
                </c:pt>
                <c:pt idx="2161">
                  <c:v>relearn </c:v>
                </c:pt>
                <c:pt idx="2162">
                  <c:v>repetitive </c:v>
                </c:pt>
                <c:pt idx="2163">
                  <c:v>ride </c:v>
                </c:pt>
                <c:pt idx="2164">
                  <c:v>seizure </c:v>
                </c:pt>
                <c:pt idx="2165">
                  <c:v>species </c:v>
                </c:pt>
                <c:pt idx="2166">
                  <c:v>stillborns </c:v>
                </c:pt>
                <c:pt idx="2167">
                  <c:v>stride </c:v>
                </c:pt>
                <c:pt idx="2168">
                  <c:v>subserve </c:v>
                </c:pt>
                <c:pt idx="2169">
                  <c:v>synapses </c:v>
                </c:pt>
                <c:pt idx="2170">
                  <c:v>task </c:v>
                </c:pt>
                <c:pt idx="2171">
                  <c:v>transactivates </c:v>
                </c:pt>
                <c:pt idx="2172">
                  <c:v>transgenes </c:v>
                </c:pt>
                <c:pt idx="2173">
                  <c:v>vasopressin </c:v>
                </c:pt>
                <c:pt idx="2174">
                  <c:v>weave </c:v>
                </c:pt>
                <c:pt idx="2175">
                  <c:v>xt </c:v>
                </c:pt>
                <c:pt idx="2176">
                  <c:v>conflict </c:v>
                </c:pt>
                <c:pt idx="2177">
                  <c:v>excessive </c:v>
                </c:pt>
                <c:pt idx="2178">
                  <c:v>fissure </c:v>
                </c:pt>
                <c:pt idx="2179">
                  <c:v>fluid </c:v>
                </c:pt>
                <c:pt idx="2180">
                  <c:v>osteoclast </c:v>
                </c:pt>
                <c:pt idx="2181">
                  <c:v>regress </c:v>
                </c:pt>
                <c:pt idx="2182">
                  <c:v>neutralize </c:v>
                </c:pt>
                <c:pt idx="2183">
                  <c:v>filament </c:v>
                </c:pt>
                <c:pt idx="2184">
                  <c:v>glutamate </c:v>
                </c:pt>
                <c:pt idx="2185">
                  <c:v>oscillate </c:v>
                </c:pt>
                <c:pt idx="2186">
                  <c:v>transgene </c:v>
                </c:pt>
                <c:pt idx="2187">
                  <c:v>float </c:v>
                </c:pt>
                <c:pt idx="2188">
                  <c:v>harden </c:v>
                </c:pt>
                <c:pt idx="2189">
                  <c:v>crystallize </c:v>
                </c:pt>
                <c:pt idx="2190">
                  <c:v>cyclin </c:v>
                </c:pt>
                <c:pt idx="2191">
                  <c:v>habituate </c:v>
                </c:pt>
                <c:pt idx="2192">
                  <c:v>kinesin </c:v>
                </c:pt>
                <c:pt idx="2193">
                  <c:v>methylenetetrahydrofalate </c:v>
                </c:pt>
                <c:pt idx="2194">
                  <c:v>tetraploid </c:v>
                </c:pt>
                <c:pt idx="2195">
                  <c:v>laboratories </c:v>
                </c:pt>
                <c:pt idx="2196">
                  <c:v>ventrum </c:v>
                </c:pt>
                <c:pt idx="2197">
                  <c:v>] </c:v>
                </c:pt>
                <c:pt idx="2198">
                  <c:v>arrowhead </c:v>
                </c:pt>
                <c:pt idx="2199">
                  <c:v>colocalizing </c:v>
                </c:pt>
                <c:pt idx="2200">
                  <c:v>daunt </c:v>
                </c:pt>
                <c:pt idx="2201">
                  <c:v>delimit </c:v>
                </c:pt>
                <c:pt idx="2202">
                  <c:v>distant </c:v>
                </c:pt>
                <c:pt idx="2203">
                  <c:v>dog </c:v>
                </c:pt>
                <c:pt idx="2204">
                  <c:v>drain </c:v>
                </c:pt>
                <c:pt idx="2205">
                  <c:v>engulfment </c:v>
                </c:pt>
                <c:pt idx="2206">
                  <c:v>enlighten </c:v>
                </c:pt>
                <c:pt idx="2207">
                  <c:v>erupt </c:v>
                </c:pt>
                <c:pt idx="2208">
                  <c:v>evident </c:v>
                </c:pt>
                <c:pt idx="2209">
                  <c:v>fine-map </c:v>
                </c:pt>
                <c:pt idx="2210">
                  <c:v>flag </c:v>
                </c:pt>
                <c:pt idx="2211">
                  <c:v>gel </c:v>
                </c:pt>
                <c:pt idx="2212">
                  <c:v>hinder </c:v>
                </c:pt>
                <c:pt idx="2213">
                  <c:v>hormones </c:v>
                </c:pt>
                <c:pt idx="2214">
                  <c:v>impinge </c:v>
                </c:pt>
                <c:pt idx="2215">
                  <c:v>incorrect </c:v>
                </c:pt>
                <c:pt idx="2216">
                  <c:v>kindred </c:v>
                </c:pt>
                <c:pt idx="2217">
                  <c:v>license </c:v>
                </c:pt>
                <c:pt idx="2218">
                  <c:v>m </c:v>
                </c:pt>
                <c:pt idx="2219">
                  <c:v>mixedbred </c:v>
                </c:pt>
                <c:pt idx="2220">
                  <c:v>molecular </c:v>
                </c:pt>
                <c:pt idx="2221">
                  <c:v>myelin </c:v>
                </c:pt>
                <c:pt idx="2222">
                  <c:v>nod </c:v>
                </c:pt>
                <c:pt idx="2223">
                  <c:v>perpetuate </c:v>
                </c:pt>
                <c:pt idx="2224">
                  <c:v>phred </c:v>
                </c:pt>
                <c:pt idx="2225">
                  <c:v>pufferfish </c:v>
                </c:pt>
                <c:pt idx="2226">
                  <c:v>radiate </c:v>
                </c:pt>
                <c:pt idx="2227">
                  <c:v>ranbp2 </c:v>
                </c:pt>
                <c:pt idx="2228">
                  <c:v>randomize </c:v>
                </c:pt>
                <c:pt idx="2229">
                  <c:v>reanalyzed </c:v>
                </c:pt>
                <c:pt idx="2230">
                  <c:v>recombinant </c:v>
                </c:pt>
                <c:pt idx="2231">
                  <c:v>reject </c:v>
                </c:pt>
                <c:pt idx="2232">
                  <c:v>scramble </c:v>
                </c:pt>
                <c:pt idx="2233">
                  <c:v>sitosterolemia </c:v>
                </c:pt>
                <c:pt idx="2234">
                  <c:v>specific </c:v>
                </c:pt>
                <c:pt idx="2235">
                  <c:v>stage </c:v>
                </c:pt>
                <c:pt idx="2236">
                  <c:v>suit </c:v>
                </c:pt>
                <c:pt idx="2237">
                  <c:v>tabulate </c:v>
                </c:pt>
                <c:pt idx="2238">
                  <c:v>undulate </c:v>
                </c:pt>
                <c:pt idx="2239">
                  <c:v>wrinkle </c:v>
                </c:pt>
                <c:pt idx="2240">
                  <c:v>zygotes </c:v>
                </c:pt>
                <c:pt idx="2241">
                  <c:v>curated </c:v>
                </c:pt>
                <c:pt idx="2242">
                  <c:v>kb </c:v>
                </c:pt>
                <c:pt idx="2243">
                  <c:v>positives </c:v>
                </c:pt>
                <c:pt idx="2244">
                  <c:v>prim </c:v>
                </c:pt>
                <c:pt idx="2245">
                  <c:v>rehybridized </c:v>
                </c:pt>
                <c:pt idx="2246">
                  <c:v>vs </c:v>
                </c:pt>
                <c:pt idx="2247">
                  <c:v>homozygote </c:v>
                </c:pt>
                <c:pt idx="2248">
                  <c:v>nucleotides </c:v>
                </c:pt>
                <c:pt idx="2249">
                  <c:v>bury </c:v>
                </c:pt>
                <c:pt idx="2250">
                  <c:v>infuse </c:v>
                </c:pt>
                <c:pt idx="2251">
                  <c:v>inconsistent </c:v>
                </c:pt>
                <c:pt idx="2252">
                  <c:v>transpire </c:v>
                </c:pt>
                <c:pt idx="2253">
                  <c:v>prewarmed </c:v>
                </c:pt>
                <c:pt idx="2254">
                  <c:v>revert </c:v>
                </c:pt>
                <c:pt idx="2255">
                  <c:v>alanine </c:v>
                </c:pt>
                <c:pt idx="2256">
                  <c:v>vortexed </c:v>
                </c:pt>
                <c:pt idx="2257">
                  <c:v>swim </c:v>
                </c:pt>
                <c:pt idx="2258">
                  <c:v>solubilized </c:v>
                </c:pt>
                <c:pt idx="2259">
                  <c:v>immunoassay </c:v>
                </c:pt>
                <c:pt idx="2260">
                  <c:v>approve </c:v>
                </c:pt>
                <c:pt idx="2261">
                  <c:v>deparaffinized </c:v>
                </c:pt>
                <c:pt idx="2262">
                  <c:v>goat </c:v>
                </c:pt>
                <c:pt idx="2263">
                  <c:v>precleared </c:v>
                </c:pt>
                <c:pt idx="2264">
                  <c:v>raft </c:v>
                </c:pt>
                <c:pt idx="2265">
                  <c:v>tau </c:v>
                </c:pt>
                <c:pt idx="2266">
                  <c:v>monocytes </c:v>
                </c:pt>
                <c:pt idx="2267">
                  <c:v>rehydrated </c:v>
                </c:pt>
                <c:pt idx="2268">
                  <c:v>androgen </c:v>
                </c:pt>
                <c:pt idx="2269">
                  <c:v>worsen </c:v>
                </c:pt>
                <c:pt idx="2270">
                  <c:v>autoclave </c:v>
                </c:pt>
                <c:pt idx="2271">
                  <c:v>deprive </c:v>
                </c:pt>
                <c:pt idx="2272">
                  <c:v>orthologs </c:v>
                </c:pt>
                <c:pt idx="2273">
                  <c:v>sexual </c:v>
                </c:pt>
                <c:pt idx="2274">
                  <c:v>sterilize </c:v>
                </c:pt>
                <c:pt idx="2275">
                  <c:v>stimulusx </c:v>
                </c:pt>
                <c:pt idx="2276">
                  <c:v>decalcify </c:v>
                </c:pt>
                <c:pt idx="2277">
                  <c:v>anti-mouse </c:v>
                </c:pt>
                <c:pt idx="2278">
                  <c:v>losses </c:v>
                </c:pt>
                <c:pt idx="2279">
                  <c:v>thrombin </c:v>
                </c:pt>
                <c:pt idx="2280">
                  <c:v>val190 </c:v>
                </c:pt>
                <c:pt idx="2281">
                  <c:v>excrete </c:v>
                </c:pt>
                <c:pt idx="2282">
                  <c:v>climb </c:v>
                </c:pt>
                <c:pt idx="2283">
                  <c:v>postfixed </c:v>
                </c:pt>
                <c:pt idx="2284">
                  <c:v>+/+ </c:v>
                </c:pt>
                <c:pt idx="2285">
                  <c:v>absent </c:v>
                </c:pt>
                <c:pt idx="2286">
                  <c:v>cathepsin </c:v>
                </c:pt>
                <c:pt idx="2287">
                  <c:v>fetal </c:v>
                </c:pt>
                <c:pt idx="2288">
                  <c:v>follicles </c:v>
                </c:pt>
                <c:pt idx="2289">
                  <c:v>furrow </c:v>
                </c:pt>
                <c:pt idx="2290">
                  <c:v>immunostanining </c:v>
                </c:pt>
                <c:pt idx="2291">
                  <c:v>intermingle </c:v>
                </c:pt>
                <c:pt idx="2292">
                  <c:v>objectives </c:v>
                </c:pt>
                <c:pt idx="2293">
                  <c:v>proteinase </c:v>
                </c:pt>
                <c:pt idx="2294">
                  <c:v>quantitate </c:v>
                </c:pt>
                <c:pt idx="2295">
                  <c:v>sonicated </c:v>
                </c:pt>
                <c:pt idx="2296">
                  <c:v>stall </c:v>
                </c:pt>
                <c:pt idx="2297">
                  <c:v>taste </c:v>
                </c:pt>
                <c:pt idx="2298">
                  <c:v>vesiculate </c:v>
                </c:pt>
                <c:pt idx="2299">
                  <c:v>fetuses </c:v>
                </c:pt>
                <c:pt idx="2300">
                  <c:v>cool </c:v>
                </c:pt>
                <c:pt idx="2301">
                  <c:v>extrapolate </c:v>
                </c:pt>
                <c:pt idx="2302">
                  <c:v>dehydrate </c:v>
                </c:pt>
                <c:pt idx="2303">
                  <c:v>acrylamide </c:v>
                </c:pt>
                <c:pt idx="2304">
                  <c:v>apparatus </c:v>
                </c:pt>
                <c:pt idx="2305">
                  <c:v>self-anneal </c:v>
                </c:pt>
                <c:pt idx="2306">
                  <c:v>shuttle </c:v>
                </c:pt>
                <c:pt idx="2307">
                  <c:v>smooth </c:v>
                </c:pt>
                <c:pt idx="2308">
                  <c:v>tether </c:v>
                </c:pt>
                <c:pt idx="2309">
                  <c:v>unmagnified </c:v>
                </c:pt>
                <c:pt idx="2310">
                  <c:v>os </c:v>
                </c:pt>
                <c:pt idx="2311">
                  <c:v>aerate </c:v>
                </c:pt>
                <c:pt idx="2312">
                  <c:v>amplitude </c:v>
                </c:pt>
                <c:pt idx="2313">
                  <c:v>caveoli </c:v>
                </c:pt>
                <c:pt idx="2314">
                  <c:v>cube </c:v>
                </c:pt>
                <c:pt idx="2315">
                  <c:v>deparafinized </c:v>
                </c:pt>
                <c:pt idx="2316">
                  <c:v>derivatized </c:v>
                </c:pt>
                <c:pt idx="2317">
                  <c:v>electroblotting </c:v>
                </c:pt>
                <c:pt idx="2318">
                  <c:v>electrotransferred </c:v>
                </c:pt>
                <c:pt idx="2319">
                  <c:v>evaporate </c:v>
                </c:pt>
                <c:pt idx="2320">
                  <c:v>film </c:v>
                </c:pt>
                <c:pt idx="2321">
                  <c:v>finish </c:v>
                </c:pt>
                <c:pt idx="2322">
                  <c:v>hyperpigmented </c:v>
                </c:pt>
                <c:pt idx="2323">
                  <c:v>invariant </c:v>
                </c:pt>
                <c:pt idx="2324">
                  <c:v>macerate </c:v>
                </c:pt>
                <c:pt idx="2325">
                  <c:v>microwave </c:v>
                </c:pt>
                <c:pt idx="2326">
                  <c:v>motorize </c:v>
                </c:pt>
                <c:pt idx="2327">
                  <c:v>poststained </c:v>
                </c:pt>
                <c:pt idx="2328">
                  <c:v>powder </c:v>
                </c:pt>
                <c:pt idx="2329">
                  <c:v>redissolved </c:v>
                </c:pt>
                <c:pt idx="2330">
                  <c:v>saponify </c:v>
                </c:pt>
                <c:pt idx="2331">
                  <c:v>scrap </c:v>
                </c:pt>
                <c:pt idx="2332">
                  <c:v>secure </c:v>
                </c:pt>
                <c:pt idx="2333">
                  <c:v>side </c:v>
                </c:pt>
                <c:pt idx="2334">
                  <c:v>sonified </c:v>
                </c:pt>
                <c:pt idx="2335">
                  <c:v>specimens </c:v>
                </c:pt>
                <c:pt idx="2336">
                  <c:v>split </c:v>
                </c:pt>
                <c:pt idx="2337">
                  <c:v>sputter </c:v>
                </c:pt>
                <c:pt idx="2338">
                  <c:v>triturated </c:v>
                </c:pt>
                <c:pt idx="2339">
                  <c:v>tube </c:v>
                </c:pt>
                <c:pt idx="2340">
                  <c:v>unalleviated </c:v>
                </c:pt>
                <c:pt idx="2341">
                  <c:v>unlabeled </c:v>
                </c:pt>
                <c:pt idx="2342">
                  <c:v>pulverize </c:v>
                </c:pt>
                <c:pt idx="2343">
                  <c:v>submerge </c:v>
                </c:pt>
                <c:pt idx="2344">
                  <c:v>titrate </c:v>
                </c:pt>
                <c:pt idx="2345">
                  <c:v>acclimate </c:v>
                </c:pt>
                <c:pt idx="2346">
                  <c:v>acclimatize </c:v>
                </c:pt>
                <c:pt idx="2347">
                  <c:v>accustom </c:v>
                </c:pt>
                <c:pt idx="2348">
                  <c:v>adenomatous </c:v>
                </c:pt>
                <c:pt idx="2349">
                  <c:v>afflict </c:v>
                </c:pt>
                <c:pt idx="2350">
                  <c:v>alignment </c:v>
                </c:pt>
                <c:pt idx="2351">
                  <c:v>attractive </c:v>
                </c:pt>
                <c:pt idx="2352">
                  <c:v>bile </c:v>
                </c:pt>
                <c:pt idx="2353">
                  <c:v>blind </c:v>
                </c:pt>
                <c:pt idx="2354">
                  <c:v>buy </c:v>
                </c:pt>
                <c:pt idx="2355">
                  <c:v>categorize </c:v>
                </c:pt>
                <c:pt idx="2356">
                  <c:v>data </c:v>
                </c:pt>
                <c:pt idx="2357">
                  <c:v>deal </c:v>
                </c:pt>
                <c:pt idx="2358">
                  <c:v>deparaffinzed </c:v>
                </c:pt>
                <c:pt idx="2359">
                  <c:v>divergent </c:v>
                </c:pt>
                <c:pt idx="2360">
                  <c:v>dopamine </c:v>
                </c:pt>
                <c:pt idx="2361">
                  <c:v>drift </c:v>
                </c:pt>
                <c:pt idx="2362">
                  <c:v>euthanizing </c:v>
                </c:pt>
                <c:pt idx="2363">
                  <c:v>face </c:v>
                </c:pt>
                <c:pt idx="2364">
                  <c:v>guidelines </c:v>
                </c:pt>
                <c:pt idx="2365">
                  <c:v>hemizygotes </c:v>
                </c:pt>
                <c:pt idx="2366">
                  <c:v>inbreeding </c:v>
                </c:pt>
                <c:pt idx="2367">
                  <c:v>ink </c:v>
                </c:pt>
                <c:pt idx="2368">
                  <c:v>intermix </c:v>
                </c:pt>
                <c:pt idx="2369">
                  <c:v>intubate </c:v>
                </c:pt>
                <c:pt idx="2370">
                  <c:v>j </c:v>
                </c:pt>
                <c:pt idx="2371">
                  <c:v>king </c:v>
                </c:pt>
                <c:pt idx="2372">
                  <c:v>lacerate </c:v>
                </c:pt>
                <c:pt idx="2373">
                  <c:v>measurement </c:v>
                </c:pt>
                <c:pt idx="2374">
                  <c:v>microsomes </c:v>
                </c:pt>
                <c:pt idx="2375">
                  <c:v>moonshine </c:v>
                </c:pt>
                <c:pt idx="2376">
                  <c:v>mucus </c:v>
                </c:pt>
                <c:pt idx="2377">
                  <c:v>nonmedicated </c:v>
                </c:pt>
                <c:pt idx="2378">
                  <c:v>obligate </c:v>
                </c:pt>
                <c:pt idx="2379">
                  <c:v>oldest </c:v>
                </c:pt>
                <c:pt idx="2380">
                  <c:v>osteoclasts </c:v>
                </c:pt>
                <c:pt idx="2381">
                  <c:v>overcoat </c:v>
                </c:pt>
                <c:pt idx="2382">
                  <c:v>oxygen </c:v>
                </c:pt>
                <c:pt idx="2383">
                  <c:v>paw </c:v>
                </c:pt>
                <c:pt idx="2384">
                  <c:v>pluck </c:v>
                </c:pt>
                <c:pt idx="2385">
                  <c:v>prechilled </c:v>
                </c:pt>
                <c:pt idx="2386">
                  <c:v>retrain </c:v>
                </c:pt>
                <c:pt idx="2387">
                  <c:v>revolutionize </c:v>
                </c:pt>
                <c:pt idx="2388">
                  <c:v>room </c:v>
                </c:pt>
                <c:pt idx="2389">
                  <c:v>schedule </c:v>
                </c:pt>
                <c:pt idx="2390">
                  <c:v>soil </c:v>
                </c:pt>
                <c:pt idx="2391">
                  <c:v>state </c:v>
                </c:pt>
                <c:pt idx="2392">
                  <c:v>sucrose </c:v>
                </c:pt>
                <c:pt idx="2393">
                  <c:v>synthesis </c:v>
                </c:pt>
                <c:pt idx="2394">
                  <c:v>wrist </c:v>
                </c:pt>
                <c:pt idx="2395">
                  <c:v>dorsoventral </c:v>
                </c:pt>
                <c:pt idx="2396">
                  <c:v>grid </c:v>
                </c:pt>
                <c:pt idx="2397">
                  <c:v>light </c:v>
                </c:pt>
                <c:pt idx="2398">
                  <c:v>retract </c:v>
                </c:pt>
                <c:pt idx="2399">
                  <c:v>nonrewarded </c:v>
                </c:pt>
                <c:pt idx="2400">
                  <c:v>water </c:v>
                </c:pt>
                <c:pt idx="2401">
                  <c:v>appropriate </c:v>
                </c:pt>
                <c:pt idx="2402">
                  <c:v>body </c:v>
                </c:pt>
                <c:pt idx="2403">
                  <c:v>failure </c:v>
                </c:pt>
                <c:pt idx="2404">
                  <c:v>head </c:v>
                </c:pt>
                <c:pt idx="2405">
                  <c:v>organelle </c:v>
                </c:pt>
              </c:strCache>
            </c:strRef>
          </c:cat>
          <c:val>
            <c:numRef>
              <c:f>result.txt!$G$2:$G$2407</c:f>
              <c:numCache>
                <c:formatCode>General</c:formatCode>
                <c:ptCount val="2406"/>
                <c:pt idx="0">
                  <c:v>0.00775691692687</c:v>
                </c:pt>
                <c:pt idx="1">
                  <c:v>0.0</c:v>
                </c:pt>
                <c:pt idx="2">
                  <c:v>0.0</c:v>
                </c:pt>
                <c:pt idx="3">
                  <c:v>0.0</c:v>
                </c:pt>
                <c:pt idx="4">
                  <c:v>0.0</c:v>
                </c:pt>
                <c:pt idx="5">
                  <c:v>0.0</c:v>
                </c:pt>
                <c:pt idx="6">
                  <c:v>0.0</c:v>
                </c:pt>
                <c:pt idx="7">
                  <c:v>0.0</c:v>
                </c:pt>
                <c:pt idx="8">
                  <c:v>0.0</c:v>
                </c:pt>
                <c:pt idx="9">
                  <c:v>0.0</c:v>
                </c:pt>
                <c:pt idx="10">
                  <c:v>0.0</c:v>
                </c:pt>
                <c:pt idx="11">
                  <c:v>0.0</c:v>
                </c:pt>
                <c:pt idx="12">
                  <c:v>0.0</c:v>
                </c:pt>
                <c:pt idx="13">
                  <c:v>0.0</c:v>
                </c:pt>
                <c:pt idx="14">
                  <c:v>0.0225303104058</c:v>
                </c:pt>
                <c:pt idx="15">
                  <c:v>0.0</c:v>
                </c:pt>
                <c:pt idx="16">
                  <c:v>0.0</c:v>
                </c:pt>
                <c:pt idx="17">
                  <c:v>0.0</c:v>
                </c:pt>
                <c:pt idx="18">
                  <c:v>0.0</c:v>
                </c:pt>
                <c:pt idx="19">
                  <c:v>0.0</c:v>
                </c:pt>
                <c:pt idx="20">
                  <c:v>0.0</c:v>
                </c:pt>
                <c:pt idx="21">
                  <c:v>0.0</c:v>
                </c:pt>
                <c:pt idx="22">
                  <c:v>0.0</c:v>
                </c:pt>
                <c:pt idx="23">
                  <c:v>0.0</c:v>
                </c:pt>
                <c:pt idx="24">
                  <c:v>0.0</c:v>
                </c:pt>
                <c:pt idx="25">
                  <c:v>0.0</c:v>
                </c:pt>
                <c:pt idx="26">
                  <c:v>0.0</c:v>
                </c:pt>
                <c:pt idx="27">
                  <c:v>0.0</c:v>
                </c:pt>
                <c:pt idx="28">
                  <c:v>0.0</c:v>
                </c:pt>
                <c:pt idx="29">
                  <c:v>0.0</c:v>
                </c:pt>
                <c:pt idx="30">
                  <c:v>0.0</c:v>
                </c:pt>
                <c:pt idx="31">
                  <c:v>0.0</c:v>
                </c:pt>
                <c:pt idx="32">
                  <c:v>0.0</c:v>
                </c:pt>
                <c:pt idx="33">
                  <c:v>0.0</c:v>
                </c:pt>
                <c:pt idx="34">
                  <c:v>0.0</c:v>
                </c:pt>
                <c:pt idx="35">
                  <c:v>0.0</c:v>
                </c:pt>
                <c:pt idx="36">
                  <c:v>0.0</c:v>
                </c:pt>
                <c:pt idx="37">
                  <c:v>0.0</c:v>
                </c:pt>
                <c:pt idx="38">
                  <c:v>0.0</c:v>
                </c:pt>
                <c:pt idx="39">
                  <c:v>0.0</c:v>
                </c:pt>
                <c:pt idx="40">
                  <c:v>0.0</c:v>
                </c:pt>
                <c:pt idx="41">
                  <c:v>0.0</c:v>
                </c:pt>
                <c:pt idx="42">
                  <c:v>0.0</c:v>
                </c:pt>
                <c:pt idx="43">
                  <c:v>0.0</c:v>
                </c:pt>
                <c:pt idx="44">
                  <c:v>0.0</c:v>
                </c:pt>
                <c:pt idx="45">
                  <c:v>0.0</c:v>
                </c:pt>
                <c:pt idx="46">
                  <c:v>0.0</c:v>
                </c:pt>
                <c:pt idx="47">
                  <c:v>0.0</c:v>
                </c:pt>
                <c:pt idx="48">
                  <c:v>0.0</c:v>
                </c:pt>
                <c:pt idx="49">
                  <c:v>0.0</c:v>
                </c:pt>
                <c:pt idx="50">
                  <c:v>0.0365336931665</c:v>
                </c:pt>
                <c:pt idx="51">
                  <c:v>0.0</c:v>
                </c:pt>
                <c:pt idx="52">
                  <c:v>0.0</c:v>
                </c:pt>
                <c:pt idx="53">
                  <c:v>0.0</c:v>
                </c:pt>
                <c:pt idx="54">
                  <c:v>0.0</c:v>
                </c:pt>
                <c:pt idx="55">
                  <c:v>0.0</c:v>
                </c:pt>
                <c:pt idx="56">
                  <c:v>0.0</c:v>
                </c:pt>
                <c:pt idx="57">
                  <c:v>0.0</c:v>
                </c:pt>
                <c:pt idx="58">
                  <c:v>0.0</c:v>
                </c:pt>
                <c:pt idx="59">
                  <c:v>0.0</c:v>
                </c:pt>
                <c:pt idx="60">
                  <c:v>0.0</c:v>
                </c:pt>
                <c:pt idx="61">
                  <c:v>0.0</c:v>
                </c:pt>
                <c:pt idx="62">
                  <c:v>0.0</c:v>
                </c:pt>
                <c:pt idx="63">
                  <c:v>0.0391467973991</c:v>
                </c:pt>
                <c:pt idx="64">
                  <c:v>0.0</c:v>
                </c:pt>
                <c:pt idx="65">
                  <c:v>0.0</c:v>
                </c:pt>
                <c:pt idx="66">
                  <c:v>0.0</c:v>
                </c:pt>
                <c:pt idx="67">
                  <c:v>0.0</c:v>
                </c:pt>
                <c:pt idx="68">
                  <c:v>0.0</c:v>
                </c:pt>
                <c:pt idx="69">
                  <c:v>0.0</c:v>
                </c:pt>
                <c:pt idx="70">
                  <c:v>0.0</c:v>
                </c:pt>
                <c:pt idx="71">
                  <c:v>0.0</c:v>
                </c:pt>
                <c:pt idx="72">
                  <c:v>0.0</c:v>
                </c:pt>
                <c:pt idx="73">
                  <c:v>0.0</c:v>
                </c:pt>
                <c:pt idx="74">
                  <c:v>0.0</c:v>
                </c:pt>
                <c:pt idx="75">
                  <c:v>0.0</c:v>
                </c:pt>
                <c:pt idx="76">
                  <c:v>0.0</c:v>
                </c:pt>
                <c:pt idx="77">
                  <c:v>0.0</c:v>
                </c:pt>
                <c:pt idx="78">
                  <c:v>0.0</c:v>
                </c:pt>
                <c:pt idx="79">
                  <c:v>0.0</c:v>
                </c:pt>
                <c:pt idx="80">
                  <c:v>0.0</c:v>
                </c:pt>
                <c:pt idx="81">
                  <c:v>0.0</c:v>
                </c:pt>
                <c:pt idx="82">
                  <c:v>0.0</c:v>
                </c:pt>
                <c:pt idx="83">
                  <c:v>0.0</c:v>
                </c:pt>
                <c:pt idx="84">
                  <c:v>0.0</c:v>
                </c:pt>
                <c:pt idx="85">
                  <c:v>0.0</c:v>
                </c:pt>
                <c:pt idx="86">
                  <c:v>0.0</c:v>
                </c:pt>
                <c:pt idx="87">
                  <c:v>0.0</c:v>
                </c:pt>
                <c:pt idx="88">
                  <c:v>0.0</c:v>
                </c:pt>
                <c:pt idx="89">
                  <c:v>0.0</c:v>
                </c:pt>
                <c:pt idx="90">
                  <c:v>0.0</c:v>
                </c:pt>
                <c:pt idx="91">
                  <c:v>0.0</c:v>
                </c:pt>
                <c:pt idx="92">
                  <c:v>0.0</c:v>
                </c:pt>
                <c:pt idx="93">
                  <c:v>0.0</c:v>
                </c:pt>
                <c:pt idx="94">
                  <c:v>0.0</c:v>
                </c:pt>
                <c:pt idx="95">
                  <c:v>0.0</c:v>
                </c:pt>
                <c:pt idx="96">
                  <c:v>0.0</c:v>
                </c:pt>
                <c:pt idx="97">
                  <c:v>0.0</c:v>
                </c:pt>
                <c:pt idx="98">
                  <c:v>0.0</c:v>
                </c:pt>
                <c:pt idx="99">
                  <c:v>0.0</c:v>
                </c:pt>
                <c:pt idx="100">
                  <c:v>0.0</c:v>
                </c:pt>
                <c:pt idx="101">
                  <c:v>0.0</c:v>
                </c:pt>
                <c:pt idx="102">
                  <c:v>0.0</c:v>
                </c:pt>
                <c:pt idx="103">
                  <c:v>0.0</c:v>
                </c:pt>
                <c:pt idx="104">
                  <c:v>0.0</c:v>
                </c:pt>
                <c:pt idx="105">
                  <c:v>0.0</c:v>
                </c:pt>
                <c:pt idx="106">
                  <c:v>0.0</c:v>
                </c:pt>
                <c:pt idx="107">
                  <c:v>0.0</c:v>
                </c:pt>
                <c:pt idx="108">
                  <c:v>0.0</c:v>
                </c:pt>
                <c:pt idx="109">
                  <c:v>0.0</c:v>
                </c:pt>
                <c:pt idx="110">
                  <c:v>0.0</c:v>
                </c:pt>
                <c:pt idx="111">
                  <c:v>0.0</c:v>
                </c:pt>
                <c:pt idx="112">
                  <c:v>0.0</c:v>
                </c:pt>
                <c:pt idx="113">
                  <c:v>0.0</c:v>
                </c:pt>
                <c:pt idx="114">
                  <c:v>0.0</c:v>
                </c:pt>
                <c:pt idx="115">
                  <c:v>0.0</c:v>
                </c:pt>
                <c:pt idx="116">
                  <c:v>0.0</c:v>
                </c:pt>
                <c:pt idx="117">
                  <c:v>0.0</c:v>
                </c:pt>
                <c:pt idx="118">
                  <c:v>0.0541245523743</c:v>
                </c:pt>
                <c:pt idx="119">
                  <c:v>0.0</c:v>
                </c:pt>
                <c:pt idx="120">
                  <c:v>0.0</c:v>
                </c:pt>
                <c:pt idx="121">
                  <c:v>0.0</c:v>
                </c:pt>
                <c:pt idx="122">
                  <c:v>0.0</c:v>
                </c:pt>
                <c:pt idx="123">
                  <c:v>0.0</c:v>
                </c:pt>
                <c:pt idx="124">
                  <c:v>0.0</c:v>
                </c:pt>
                <c:pt idx="125">
                  <c:v>0.0</c:v>
                </c:pt>
                <c:pt idx="126">
                  <c:v>0.0</c:v>
                </c:pt>
                <c:pt idx="127">
                  <c:v>0.0</c:v>
                </c:pt>
                <c:pt idx="128">
                  <c:v>0.0</c:v>
                </c:pt>
                <c:pt idx="129">
                  <c:v>0.0</c:v>
                </c:pt>
                <c:pt idx="130">
                  <c:v>0.0</c:v>
                </c:pt>
                <c:pt idx="131">
                  <c:v>0.0</c:v>
                </c:pt>
                <c:pt idx="132">
                  <c:v>0.0</c:v>
                </c:pt>
                <c:pt idx="133">
                  <c:v>0.0</c:v>
                </c:pt>
                <c:pt idx="134">
                  <c:v>0.0</c:v>
                </c:pt>
                <c:pt idx="135">
                  <c:v>0.0</c:v>
                </c:pt>
                <c:pt idx="136">
                  <c:v>0.0</c:v>
                </c:pt>
                <c:pt idx="137">
                  <c:v>0.0</c:v>
                </c:pt>
                <c:pt idx="138">
                  <c:v>0.0</c:v>
                </c:pt>
                <c:pt idx="139">
                  <c:v>0.0</c:v>
                </c:pt>
                <c:pt idx="140">
                  <c:v>0.0</c:v>
                </c:pt>
                <c:pt idx="141">
                  <c:v>0.0</c:v>
                </c:pt>
                <c:pt idx="142">
                  <c:v>0.0</c:v>
                </c:pt>
                <c:pt idx="143">
                  <c:v>0.0</c:v>
                </c:pt>
                <c:pt idx="144">
                  <c:v>0.0</c:v>
                </c:pt>
                <c:pt idx="145">
                  <c:v>0.0</c:v>
                </c:pt>
                <c:pt idx="146">
                  <c:v>0.0</c:v>
                </c:pt>
                <c:pt idx="147">
                  <c:v>0.0</c:v>
                </c:pt>
                <c:pt idx="148">
                  <c:v>0.0</c:v>
                </c:pt>
                <c:pt idx="149">
                  <c:v>0.0</c:v>
                </c:pt>
                <c:pt idx="150">
                  <c:v>0.0</c:v>
                </c:pt>
                <c:pt idx="151">
                  <c:v>0.0</c:v>
                </c:pt>
                <c:pt idx="152">
                  <c:v>0.0</c:v>
                </c:pt>
                <c:pt idx="153">
                  <c:v>0.0</c:v>
                </c:pt>
                <c:pt idx="154">
                  <c:v>0.0660689283</c:v>
                </c:pt>
                <c:pt idx="155">
                  <c:v>0.0</c:v>
                </c:pt>
                <c:pt idx="156">
                  <c:v>0.0</c:v>
                </c:pt>
                <c:pt idx="157">
                  <c:v>0.0</c:v>
                </c:pt>
                <c:pt idx="158">
                  <c:v>0.0665077459309</c:v>
                </c:pt>
                <c:pt idx="159">
                  <c:v>0.0</c:v>
                </c:pt>
                <c:pt idx="160">
                  <c:v>0.0</c:v>
                </c:pt>
                <c:pt idx="161">
                  <c:v>0.0</c:v>
                </c:pt>
                <c:pt idx="162">
                  <c:v>0.0</c:v>
                </c:pt>
                <c:pt idx="163">
                  <c:v>0.0</c:v>
                </c:pt>
                <c:pt idx="164">
                  <c:v>0.0</c:v>
                </c:pt>
                <c:pt idx="165">
                  <c:v>0.0</c:v>
                </c:pt>
                <c:pt idx="166">
                  <c:v>0.0</c:v>
                </c:pt>
                <c:pt idx="167">
                  <c:v>0.0</c:v>
                </c:pt>
                <c:pt idx="168">
                  <c:v>0.0</c:v>
                </c:pt>
                <c:pt idx="169">
                  <c:v>0.0</c:v>
                </c:pt>
                <c:pt idx="170">
                  <c:v>0.0</c:v>
                </c:pt>
                <c:pt idx="171">
                  <c:v>0.0</c:v>
                </c:pt>
                <c:pt idx="172">
                  <c:v>0.0</c:v>
                </c:pt>
                <c:pt idx="173">
                  <c:v>0.0</c:v>
                </c:pt>
                <c:pt idx="174">
                  <c:v>0.0</c:v>
                </c:pt>
                <c:pt idx="175">
                  <c:v>0.0</c:v>
                </c:pt>
                <c:pt idx="176">
                  <c:v>0.0</c:v>
                </c:pt>
                <c:pt idx="177">
                  <c:v>0.0</c:v>
                </c:pt>
                <c:pt idx="178">
                  <c:v>0.0</c:v>
                </c:pt>
                <c:pt idx="179">
                  <c:v>0.0</c:v>
                </c:pt>
                <c:pt idx="180">
                  <c:v>0.0</c:v>
                </c:pt>
                <c:pt idx="181">
                  <c:v>0.0</c:v>
                </c:pt>
                <c:pt idx="182">
                  <c:v>0.0</c:v>
                </c:pt>
                <c:pt idx="183">
                  <c:v>0.0</c:v>
                </c:pt>
                <c:pt idx="184">
                  <c:v>0.0</c:v>
                </c:pt>
                <c:pt idx="185">
                  <c:v>0.0</c:v>
                </c:pt>
                <c:pt idx="186">
                  <c:v>0.0</c:v>
                </c:pt>
                <c:pt idx="187">
                  <c:v>0.0</c:v>
                </c:pt>
                <c:pt idx="188">
                  <c:v>0.0</c:v>
                </c:pt>
                <c:pt idx="189">
                  <c:v>0.0</c:v>
                </c:pt>
                <c:pt idx="190">
                  <c:v>0.0</c:v>
                </c:pt>
                <c:pt idx="191">
                  <c:v>0.0</c:v>
                </c:pt>
                <c:pt idx="192">
                  <c:v>0.0</c:v>
                </c:pt>
                <c:pt idx="193">
                  <c:v>0.0</c:v>
                </c:pt>
                <c:pt idx="194">
                  <c:v>0.0</c:v>
                </c:pt>
                <c:pt idx="195">
                  <c:v>0.0</c:v>
                </c:pt>
                <c:pt idx="196">
                  <c:v>0.0</c:v>
                </c:pt>
                <c:pt idx="197">
                  <c:v>0.0</c:v>
                </c:pt>
                <c:pt idx="198">
                  <c:v>0.0</c:v>
                </c:pt>
                <c:pt idx="199">
                  <c:v>0.0</c:v>
                </c:pt>
                <c:pt idx="200">
                  <c:v>0.0</c:v>
                </c:pt>
                <c:pt idx="201">
                  <c:v>0.0</c:v>
                </c:pt>
                <c:pt idx="202">
                  <c:v>0.0</c:v>
                </c:pt>
                <c:pt idx="203">
                  <c:v>0.0</c:v>
                </c:pt>
                <c:pt idx="204">
                  <c:v>0.0</c:v>
                </c:pt>
                <c:pt idx="205">
                  <c:v>0.0</c:v>
                </c:pt>
                <c:pt idx="206">
                  <c:v>0.0</c:v>
                </c:pt>
                <c:pt idx="207">
                  <c:v>0.0</c:v>
                </c:pt>
                <c:pt idx="208">
                  <c:v>0.0</c:v>
                </c:pt>
                <c:pt idx="209">
                  <c:v>0.0</c:v>
                </c:pt>
                <c:pt idx="210">
                  <c:v>0.0</c:v>
                </c:pt>
                <c:pt idx="211">
                  <c:v>0.0</c:v>
                </c:pt>
                <c:pt idx="212">
                  <c:v>0.0</c:v>
                </c:pt>
                <c:pt idx="213">
                  <c:v>0.0</c:v>
                </c:pt>
                <c:pt idx="214">
                  <c:v>0.0</c:v>
                </c:pt>
                <c:pt idx="215">
                  <c:v>0.0</c:v>
                </c:pt>
                <c:pt idx="216">
                  <c:v>0.0880965660582</c:v>
                </c:pt>
                <c:pt idx="217">
                  <c:v>0.0</c:v>
                </c:pt>
                <c:pt idx="218">
                  <c:v>0.0</c:v>
                </c:pt>
                <c:pt idx="219">
                  <c:v>0.0</c:v>
                </c:pt>
                <c:pt idx="220">
                  <c:v>0.0</c:v>
                </c:pt>
                <c:pt idx="221">
                  <c:v>0.0</c:v>
                </c:pt>
                <c:pt idx="222">
                  <c:v>0.0</c:v>
                </c:pt>
                <c:pt idx="223">
                  <c:v>0.0</c:v>
                </c:pt>
                <c:pt idx="224">
                  <c:v>0.0</c:v>
                </c:pt>
                <c:pt idx="225">
                  <c:v>0.0</c:v>
                </c:pt>
                <c:pt idx="226">
                  <c:v>0.0914571641015</c:v>
                </c:pt>
                <c:pt idx="227">
                  <c:v>0.0</c:v>
                </c:pt>
                <c:pt idx="228">
                  <c:v>0.0</c:v>
                </c:pt>
                <c:pt idx="229">
                  <c:v>0.0</c:v>
                </c:pt>
                <c:pt idx="230">
                  <c:v>0.0</c:v>
                </c:pt>
                <c:pt idx="231">
                  <c:v>0.0</c:v>
                </c:pt>
                <c:pt idx="232">
                  <c:v>0.0</c:v>
                </c:pt>
                <c:pt idx="233">
                  <c:v>0.0</c:v>
                </c:pt>
                <c:pt idx="234">
                  <c:v>0.0</c:v>
                </c:pt>
                <c:pt idx="235">
                  <c:v>0.0</c:v>
                </c:pt>
                <c:pt idx="236">
                  <c:v>0.0</c:v>
                </c:pt>
                <c:pt idx="237">
                  <c:v>0.0</c:v>
                </c:pt>
                <c:pt idx="238">
                  <c:v>0.0</c:v>
                </c:pt>
                <c:pt idx="239">
                  <c:v>0.0</c:v>
                </c:pt>
                <c:pt idx="240">
                  <c:v>0.0</c:v>
                </c:pt>
                <c:pt idx="241">
                  <c:v>0.0</c:v>
                </c:pt>
                <c:pt idx="242">
                  <c:v>0.0</c:v>
                </c:pt>
                <c:pt idx="243">
                  <c:v>0.0</c:v>
                </c:pt>
                <c:pt idx="244">
                  <c:v>0.0</c:v>
                </c:pt>
                <c:pt idx="245">
                  <c:v>0.0</c:v>
                </c:pt>
                <c:pt idx="246">
                  <c:v>0.0</c:v>
                </c:pt>
                <c:pt idx="247">
                  <c:v>0.0</c:v>
                </c:pt>
                <c:pt idx="248">
                  <c:v>0.0</c:v>
                </c:pt>
                <c:pt idx="249">
                  <c:v>0.0</c:v>
                </c:pt>
                <c:pt idx="250">
                  <c:v>0.0</c:v>
                </c:pt>
                <c:pt idx="251">
                  <c:v>0.0</c:v>
                </c:pt>
                <c:pt idx="252">
                  <c:v>0.0</c:v>
                </c:pt>
                <c:pt idx="253">
                  <c:v>0.0</c:v>
                </c:pt>
                <c:pt idx="254">
                  <c:v>0.0</c:v>
                </c:pt>
                <c:pt idx="255">
                  <c:v>0.0</c:v>
                </c:pt>
                <c:pt idx="256">
                  <c:v>0.0</c:v>
                </c:pt>
                <c:pt idx="257">
                  <c:v>0.0</c:v>
                </c:pt>
                <c:pt idx="258">
                  <c:v>0.0</c:v>
                </c:pt>
                <c:pt idx="259">
                  <c:v>0.0</c:v>
                </c:pt>
                <c:pt idx="260">
                  <c:v>0.0</c:v>
                </c:pt>
                <c:pt idx="261">
                  <c:v>0.0</c:v>
                </c:pt>
                <c:pt idx="262">
                  <c:v>0.0</c:v>
                </c:pt>
                <c:pt idx="263">
                  <c:v>0.0</c:v>
                </c:pt>
                <c:pt idx="264">
                  <c:v>0.0</c:v>
                </c:pt>
                <c:pt idx="265">
                  <c:v>0.0</c:v>
                </c:pt>
                <c:pt idx="266">
                  <c:v>0.0</c:v>
                </c:pt>
                <c:pt idx="267">
                  <c:v>0.0</c:v>
                </c:pt>
                <c:pt idx="268">
                  <c:v>0.0</c:v>
                </c:pt>
                <c:pt idx="269">
                  <c:v>0.0</c:v>
                </c:pt>
                <c:pt idx="270">
                  <c:v>0.0</c:v>
                </c:pt>
                <c:pt idx="271">
                  <c:v>0.0</c:v>
                </c:pt>
                <c:pt idx="272">
                  <c:v>0.0</c:v>
                </c:pt>
                <c:pt idx="273">
                  <c:v>0.0</c:v>
                </c:pt>
                <c:pt idx="274">
                  <c:v>0.0</c:v>
                </c:pt>
                <c:pt idx="275">
                  <c:v>0.109147149007</c:v>
                </c:pt>
                <c:pt idx="276">
                  <c:v>0.0</c:v>
                </c:pt>
                <c:pt idx="277">
                  <c:v>0.0</c:v>
                </c:pt>
                <c:pt idx="278">
                  <c:v>0.0</c:v>
                </c:pt>
                <c:pt idx="279">
                  <c:v>0.0</c:v>
                </c:pt>
                <c:pt idx="280">
                  <c:v>0.0</c:v>
                </c:pt>
                <c:pt idx="281">
                  <c:v>0.0</c:v>
                </c:pt>
                <c:pt idx="282">
                  <c:v>0.0</c:v>
                </c:pt>
                <c:pt idx="283">
                  <c:v>0.0</c:v>
                </c:pt>
                <c:pt idx="284">
                  <c:v>0.0</c:v>
                </c:pt>
                <c:pt idx="285">
                  <c:v>0.0</c:v>
                </c:pt>
                <c:pt idx="286">
                  <c:v>0.0</c:v>
                </c:pt>
                <c:pt idx="287">
                  <c:v>0.0</c:v>
                </c:pt>
                <c:pt idx="288">
                  <c:v>0.0</c:v>
                </c:pt>
                <c:pt idx="289">
                  <c:v>0.0</c:v>
                </c:pt>
                <c:pt idx="290">
                  <c:v>0.0</c:v>
                </c:pt>
                <c:pt idx="291">
                  <c:v>0.0</c:v>
                </c:pt>
                <c:pt idx="292">
                  <c:v>0.0</c:v>
                </c:pt>
                <c:pt idx="293">
                  <c:v>0.0</c:v>
                </c:pt>
                <c:pt idx="294">
                  <c:v>0.0</c:v>
                </c:pt>
                <c:pt idx="295">
                  <c:v>0.0</c:v>
                </c:pt>
                <c:pt idx="296">
                  <c:v>0.0</c:v>
                </c:pt>
                <c:pt idx="297">
                  <c:v>0.0</c:v>
                </c:pt>
                <c:pt idx="298">
                  <c:v>0.0</c:v>
                </c:pt>
                <c:pt idx="299">
                  <c:v>0.0</c:v>
                </c:pt>
                <c:pt idx="300">
                  <c:v>0.0</c:v>
                </c:pt>
                <c:pt idx="301">
                  <c:v>0.0</c:v>
                </c:pt>
                <c:pt idx="302">
                  <c:v>0.121449617085</c:v>
                </c:pt>
                <c:pt idx="303">
                  <c:v>0.0</c:v>
                </c:pt>
                <c:pt idx="304">
                  <c:v>0.0</c:v>
                </c:pt>
                <c:pt idx="305">
                  <c:v>0.0</c:v>
                </c:pt>
                <c:pt idx="306">
                  <c:v>0.0</c:v>
                </c:pt>
                <c:pt idx="307">
                  <c:v>0.0</c:v>
                </c:pt>
                <c:pt idx="308">
                  <c:v>0.0</c:v>
                </c:pt>
                <c:pt idx="309">
                  <c:v>0.0</c:v>
                </c:pt>
                <c:pt idx="310">
                  <c:v>0.0</c:v>
                </c:pt>
                <c:pt idx="311">
                  <c:v>0.0</c:v>
                </c:pt>
                <c:pt idx="312">
                  <c:v>0.0</c:v>
                </c:pt>
                <c:pt idx="313">
                  <c:v>0.0</c:v>
                </c:pt>
                <c:pt idx="314">
                  <c:v>0.0</c:v>
                </c:pt>
                <c:pt idx="315">
                  <c:v>0.0</c:v>
                </c:pt>
                <c:pt idx="316">
                  <c:v>0.0</c:v>
                </c:pt>
                <c:pt idx="317">
                  <c:v>0.0</c:v>
                </c:pt>
                <c:pt idx="318">
                  <c:v>0.0</c:v>
                </c:pt>
                <c:pt idx="319">
                  <c:v>0.0</c:v>
                </c:pt>
                <c:pt idx="320">
                  <c:v>0.0</c:v>
                </c:pt>
                <c:pt idx="321">
                  <c:v>0.0</c:v>
                </c:pt>
                <c:pt idx="322">
                  <c:v>0.0</c:v>
                </c:pt>
                <c:pt idx="323">
                  <c:v>0.131851851744</c:v>
                </c:pt>
                <c:pt idx="324">
                  <c:v>0.0</c:v>
                </c:pt>
                <c:pt idx="325">
                  <c:v>0.0</c:v>
                </c:pt>
                <c:pt idx="326">
                  <c:v>0.0</c:v>
                </c:pt>
                <c:pt idx="327">
                  <c:v>0.0</c:v>
                </c:pt>
                <c:pt idx="328">
                  <c:v>0.0</c:v>
                </c:pt>
                <c:pt idx="329">
                  <c:v>0.0</c:v>
                </c:pt>
                <c:pt idx="330">
                  <c:v>0.0</c:v>
                </c:pt>
                <c:pt idx="331">
                  <c:v>0.0</c:v>
                </c:pt>
                <c:pt idx="332">
                  <c:v>0.0</c:v>
                </c:pt>
                <c:pt idx="333">
                  <c:v>0.0</c:v>
                </c:pt>
                <c:pt idx="334">
                  <c:v>0.0</c:v>
                </c:pt>
                <c:pt idx="335">
                  <c:v>0.0</c:v>
                </c:pt>
                <c:pt idx="336">
                  <c:v>0.0</c:v>
                </c:pt>
                <c:pt idx="337">
                  <c:v>0.0</c:v>
                </c:pt>
                <c:pt idx="338">
                  <c:v>0.0</c:v>
                </c:pt>
                <c:pt idx="339">
                  <c:v>0.0</c:v>
                </c:pt>
                <c:pt idx="340">
                  <c:v>0.0</c:v>
                </c:pt>
                <c:pt idx="341">
                  <c:v>0.0</c:v>
                </c:pt>
                <c:pt idx="342">
                  <c:v>0.0</c:v>
                </c:pt>
                <c:pt idx="343">
                  <c:v>0.0</c:v>
                </c:pt>
                <c:pt idx="344">
                  <c:v>0.0</c:v>
                </c:pt>
                <c:pt idx="345">
                  <c:v>0.0</c:v>
                </c:pt>
                <c:pt idx="346">
                  <c:v>0.0</c:v>
                </c:pt>
                <c:pt idx="347">
                  <c:v>0.0</c:v>
                </c:pt>
                <c:pt idx="348">
                  <c:v>0.143950287722</c:v>
                </c:pt>
                <c:pt idx="349">
                  <c:v>0.0</c:v>
                </c:pt>
                <c:pt idx="350">
                  <c:v>0.0</c:v>
                </c:pt>
                <c:pt idx="351">
                  <c:v>0.0</c:v>
                </c:pt>
                <c:pt idx="352">
                  <c:v>0.0</c:v>
                </c:pt>
                <c:pt idx="353">
                  <c:v>0.0</c:v>
                </c:pt>
                <c:pt idx="354">
                  <c:v>0.14882185806</c:v>
                </c:pt>
                <c:pt idx="355">
                  <c:v>0.0</c:v>
                </c:pt>
                <c:pt idx="356">
                  <c:v>0.151343626342</c:v>
                </c:pt>
                <c:pt idx="357">
                  <c:v>0.0</c:v>
                </c:pt>
                <c:pt idx="358">
                  <c:v>0.0</c:v>
                </c:pt>
                <c:pt idx="359">
                  <c:v>0.0</c:v>
                </c:pt>
                <c:pt idx="360">
                  <c:v>0.0</c:v>
                </c:pt>
                <c:pt idx="361">
                  <c:v>0.0</c:v>
                </c:pt>
                <c:pt idx="362">
                  <c:v>0.0</c:v>
                </c:pt>
                <c:pt idx="363">
                  <c:v>0.0</c:v>
                </c:pt>
                <c:pt idx="364">
                  <c:v>0.0</c:v>
                </c:pt>
                <c:pt idx="365">
                  <c:v>0.0</c:v>
                </c:pt>
                <c:pt idx="366">
                  <c:v>0.0</c:v>
                </c:pt>
                <c:pt idx="367">
                  <c:v>0.0</c:v>
                </c:pt>
                <c:pt idx="368">
                  <c:v>0.158491327306</c:v>
                </c:pt>
                <c:pt idx="369">
                  <c:v>0.0</c:v>
                </c:pt>
                <c:pt idx="370">
                  <c:v>0.0</c:v>
                </c:pt>
                <c:pt idx="371">
                  <c:v>0.0</c:v>
                </c:pt>
                <c:pt idx="372">
                  <c:v>0.0</c:v>
                </c:pt>
                <c:pt idx="373">
                  <c:v>0.0</c:v>
                </c:pt>
                <c:pt idx="374">
                  <c:v>0.0</c:v>
                </c:pt>
                <c:pt idx="375">
                  <c:v>0.0</c:v>
                </c:pt>
                <c:pt idx="376">
                  <c:v>0.0</c:v>
                </c:pt>
                <c:pt idx="377">
                  <c:v>0.0</c:v>
                </c:pt>
                <c:pt idx="378">
                  <c:v>0.0</c:v>
                </c:pt>
                <c:pt idx="379">
                  <c:v>0.0</c:v>
                </c:pt>
                <c:pt idx="380">
                  <c:v>0.0</c:v>
                </c:pt>
                <c:pt idx="381">
                  <c:v>0.0</c:v>
                </c:pt>
                <c:pt idx="382">
                  <c:v>0.0</c:v>
                </c:pt>
                <c:pt idx="383">
                  <c:v>0.0</c:v>
                </c:pt>
                <c:pt idx="384">
                  <c:v>0.0</c:v>
                </c:pt>
                <c:pt idx="385">
                  <c:v>0.164036194178</c:v>
                </c:pt>
                <c:pt idx="386">
                  <c:v>0.0</c:v>
                </c:pt>
                <c:pt idx="387">
                  <c:v>0.0</c:v>
                </c:pt>
                <c:pt idx="388">
                  <c:v>0.0</c:v>
                </c:pt>
                <c:pt idx="389">
                  <c:v>0.0</c:v>
                </c:pt>
                <c:pt idx="390">
                  <c:v>0.0</c:v>
                </c:pt>
                <c:pt idx="391">
                  <c:v>0.0</c:v>
                </c:pt>
                <c:pt idx="392">
                  <c:v>0.0</c:v>
                </c:pt>
                <c:pt idx="393">
                  <c:v>0.0</c:v>
                </c:pt>
                <c:pt idx="394">
                  <c:v>0.0</c:v>
                </c:pt>
                <c:pt idx="395">
                  <c:v>0.0</c:v>
                </c:pt>
                <c:pt idx="396">
                  <c:v>0.0</c:v>
                </c:pt>
                <c:pt idx="397">
                  <c:v>0.0</c:v>
                </c:pt>
                <c:pt idx="398">
                  <c:v>0.0</c:v>
                </c:pt>
                <c:pt idx="399">
                  <c:v>0.170977171781</c:v>
                </c:pt>
                <c:pt idx="400">
                  <c:v>0.171625787689</c:v>
                </c:pt>
                <c:pt idx="401">
                  <c:v>0.0</c:v>
                </c:pt>
                <c:pt idx="402">
                  <c:v>0.0</c:v>
                </c:pt>
                <c:pt idx="403">
                  <c:v>0.0</c:v>
                </c:pt>
                <c:pt idx="404">
                  <c:v>0.0</c:v>
                </c:pt>
                <c:pt idx="405">
                  <c:v>0.0</c:v>
                </c:pt>
                <c:pt idx="406">
                  <c:v>0.0</c:v>
                </c:pt>
                <c:pt idx="407">
                  <c:v>0.0</c:v>
                </c:pt>
                <c:pt idx="408">
                  <c:v>0.0</c:v>
                </c:pt>
                <c:pt idx="409">
                  <c:v>0.0</c:v>
                </c:pt>
                <c:pt idx="410">
                  <c:v>0.0</c:v>
                </c:pt>
                <c:pt idx="411">
                  <c:v>0.0</c:v>
                </c:pt>
                <c:pt idx="412">
                  <c:v>0.0</c:v>
                </c:pt>
                <c:pt idx="413">
                  <c:v>0.0</c:v>
                </c:pt>
                <c:pt idx="414">
                  <c:v>0.0</c:v>
                </c:pt>
                <c:pt idx="415">
                  <c:v>0.0</c:v>
                </c:pt>
                <c:pt idx="416">
                  <c:v>0.0</c:v>
                </c:pt>
                <c:pt idx="417">
                  <c:v>0.0</c:v>
                </c:pt>
                <c:pt idx="418">
                  <c:v>0.0</c:v>
                </c:pt>
                <c:pt idx="419">
                  <c:v>0.0</c:v>
                </c:pt>
                <c:pt idx="420">
                  <c:v>0.0</c:v>
                </c:pt>
                <c:pt idx="421">
                  <c:v>0.0</c:v>
                </c:pt>
                <c:pt idx="422">
                  <c:v>0.0</c:v>
                </c:pt>
                <c:pt idx="423">
                  <c:v>0.0</c:v>
                </c:pt>
                <c:pt idx="424">
                  <c:v>0.0</c:v>
                </c:pt>
                <c:pt idx="425">
                  <c:v>0.0</c:v>
                </c:pt>
                <c:pt idx="426">
                  <c:v>0.0</c:v>
                </c:pt>
                <c:pt idx="427">
                  <c:v>0.0</c:v>
                </c:pt>
                <c:pt idx="428">
                  <c:v>0.0</c:v>
                </c:pt>
                <c:pt idx="429">
                  <c:v>0.0</c:v>
                </c:pt>
                <c:pt idx="430">
                  <c:v>0.0</c:v>
                </c:pt>
                <c:pt idx="431">
                  <c:v>0.0</c:v>
                </c:pt>
                <c:pt idx="432">
                  <c:v>0.0</c:v>
                </c:pt>
                <c:pt idx="433">
                  <c:v>0.0</c:v>
                </c:pt>
                <c:pt idx="434">
                  <c:v>0.0</c:v>
                </c:pt>
                <c:pt idx="435">
                  <c:v>0.0</c:v>
                </c:pt>
                <c:pt idx="436">
                  <c:v>0.0</c:v>
                </c:pt>
                <c:pt idx="437">
                  <c:v>0.0</c:v>
                </c:pt>
                <c:pt idx="438">
                  <c:v>0.0</c:v>
                </c:pt>
                <c:pt idx="439">
                  <c:v>0.0</c:v>
                </c:pt>
                <c:pt idx="440">
                  <c:v>0.0</c:v>
                </c:pt>
                <c:pt idx="441">
                  <c:v>0.0</c:v>
                </c:pt>
                <c:pt idx="442">
                  <c:v>0.0</c:v>
                </c:pt>
                <c:pt idx="443">
                  <c:v>0.0</c:v>
                </c:pt>
                <c:pt idx="444">
                  <c:v>0.0</c:v>
                </c:pt>
                <c:pt idx="445">
                  <c:v>0.0</c:v>
                </c:pt>
                <c:pt idx="446">
                  <c:v>0.0</c:v>
                </c:pt>
                <c:pt idx="447">
                  <c:v>0.0</c:v>
                </c:pt>
                <c:pt idx="448">
                  <c:v>0.0</c:v>
                </c:pt>
                <c:pt idx="449">
                  <c:v>0.0</c:v>
                </c:pt>
                <c:pt idx="450">
                  <c:v>0.0</c:v>
                </c:pt>
                <c:pt idx="451">
                  <c:v>0.0</c:v>
                </c:pt>
                <c:pt idx="452">
                  <c:v>0.0</c:v>
                </c:pt>
                <c:pt idx="453">
                  <c:v>0.0</c:v>
                </c:pt>
                <c:pt idx="454">
                  <c:v>0.0</c:v>
                </c:pt>
                <c:pt idx="455">
                  <c:v>0.0</c:v>
                </c:pt>
                <c:pt idx="456">
                  <c:v>0.0</c:v>
                </c:pt>
                <c:pt idx="457">
                  <c:v>0.0</c:v>
                </c:pt>
                <c:pt idx="458">
                  <c:v>0.0</c:v>
                </c:pt>
                <c:pt idx="459">
                  <c:v>0.0</c:v>
                </c:pt>
                <c:pt idx="460">
                  <c:v>0.0</c:v>
                </c:pt>
                <c:pt idx="461">
                  <c:v>0.0</c:v>
                </c:pt>
                <c:pt idx="462">
                  <c:v>0.0</c:v>
                </c:pt>
                <c:pt idx="463">
                  <c:v>0.0</c:v>
                </c:pt>
                <c:pt idx="464">
                  <c:v>0.0</c:v>
                </c:pt>
                <c:pt idx="465">
                  <c:v>0.0</c:v>
                </c:pt>
                <c:pt idx="466">
                  <c:v>0.0</c:v>
                </c:pt>
                <c:pt idx="467">
                  <c:v>0.0</c:v>
                </c:pt>
                <c:pt idx="468">
                  <c:v>0.0</c:v>
                </c:pt>
                <c:pt idx="469">
                  <c:v>0.0</c:v>
                </c:pt>
                <c:pt idx="470">
                  <c:v>0.0</c:v>
                </c:pt>
                <c:pt idx="471">
                  <c:v>0.0</c:v>
                </c:pt>
                <c:pt idx="472">
                  <c:v>0.0</c:v>
                </c:pt>
                <c:pt idx="473">
                  <c:v>0.0</c:v>
                </c:pt>
                <c:pt idx="474">
                  <c:v>0.0</c:v>
                </c:pt>
                <c:pt idx="475">
                  <c:v>0.0</c:v>
                </c:pt>
                <c:pt idx="476">
                  <c:v>0.0</c:v>
                </c:pt>
                <c:pt idx="477">
                  <c:v>0.0</c:v>
                </c:pt>
                <c:pt idx="478">
                  <c:v>0.0</c:v>
                </c:pt>
                <c:pt idx="479">
                  <c:v>0.0</c:v>
                </c:pt>
                <c:pt idx="480">
                  <c:v>0.0</c:v>
                </c:pt>
                <c:pt idx="481">
                  <c:v>0.0</c:v>
                </c:pt>
                <c:pt idx="482">
                  <c:v>0.0</c:v>
                </c:pt>
                <c:pt idx="483">
                  <c:v>0.0</c:v>
                </c:pt>
                <c:pt idx="484">
                  <c:v>0.0</c:v>
                </c:pt>
                <c:pt idx="485">
                  <c:v>0.0</c:v>
                </c:pt>
                <c:pt idx="486">
                  <c:v>0.0</c:v>
                </c:pt>
                <c:pt idx="487">
                  <c:v>0.0</c:v>
                </c:pt>
                <c:pt idx="488">
                  <c:v>0.0</c:v>
                </c:pt>
                <c:pt idx="489">
                  <c:v>0.0</c:v>
                </c:pt>
                <c:pt idx="490">
                  <c:v>0.0</c:v>
                </c:pt>
                <c:pt idx="491">
                  <c:v>0.0</c:v>
                </c:pt>
                <c:pt idx="492">
                  <c:v>0.0</c:v>
                </c:pt>
                <c:pt idx="493">
                  <c:v>0.0</c:v>
                </c:pt>
                <c:pt idx="494">
                  <c:v>0.0</c:v>
                </c:pt>
                <c:pt idx="495">
                  <c:v>0.0</c:v>
                </c:pt>
                <c:pt idx="496">
                  <c:v>0.0</c:v>
                </c:pt>
                <c:pt idx="497">
                  <c:v>0.0</c:v>
                </c:pt>
                <c:pt idx="498">
                  <c:v>0.0</c:v>
                </c:pt>
                <c:pt idx="499">
                  <c:v>0.0</c:v>
                </c:pt>
                <c:pt idx="500">
                  <c:v>0.0</c:v>
                </c:pt>
                <c:pt idx="501">
                  <c:v>0.0</c:v>
                </c:pt>
                <c:pt idx="502">
                  <c:v>0.0</c:v>
                </c:pt>
                <c:pt idx="503">
                  <c:v>0.0</c:v>
                </c:pt>
                <c:pt idx="504">
                  <c:v>0.0</c:v>
                </c:pt>
                <c:pt idx="505">
                  <c:v>0.0</c:v>
                </c:pt>
                <c:pt idx="506">
                  <c:v>0.0</c:v>
                </c:pt>
                <c:pt idx="507">
                  <c:v>0.0</c:v>
                </c:pt>
                <c:pt idx="508">
                  <c:v>0.0</c:v>
                </c:pt>
                <c:pt idx="509">
                  <c:v>0.0</c:v>
                </c:pt>
                <c:pt idx="510">
                  <c:v>0.0</c:v>
                </c:pt>
                <c:pt idx="511">
                  <c:v>0.0</c:v>
                </c:pt>
                <c:pt idx="512">
                  <c:v>0.0</c:v>
                </c:pt>
                <c:pt idx="513">
                  <c:v>0.0</c:v>
                </c:pt>
                <c:pt idx="514">
                  <c:v>0.0</c:v>
                </c:pt>
                <c:pt idx="515">
                  <c:v>0.0</c:v>
                </c:pt>
                <c:pt idx="516">
                  <c:v>0.0</c:v>
                </c:pt>
                <c:pt idx="517">
                  <c:v>0.0</c:v>
                </c:pt>
                <c:pt idx="518">
                  <c:v>0.0</c:v>
                </c:pt>
                <c:pt idx="519">
                  <c:v>0.0</c:v>
                </c:pt>
                <c:pt idx="520">
                  <c:v>0.0</c:v>
                </c:pt>
                <c:pt idx="521">
                  <c:v>0.0</c:v>
                </c:pt>
                <c:pt idx="522">
                  <c:v>0.0</c:v>
                </c:pt>
                <c:pt idx="523">
                  <c:v>0.0</c:v>
                </c:pt>
                <c:pt idx="524">
                  <c:v>0.0</c:v>
                </c:pt>
                <c:pt idx="525">
                  <c:v>0.0</c:v>
                </c:pt>
                <c:pt idx="526">
                  <c:v>0.0</c:v>
                </c:pt>
                <c:pt idx="527">
                  <c:v>0.0</c:v>
                </c:pt>
                <c:pt idx="528">
                  <c:v>0.0</c:v>
                </c:pt>
                <c:pt idx="529">
                  <c:v>0.0</c:v>
                </c:pt>
                <c:pt idx="530">
                  <c:v>0.0</c:v>
                </c:pt>
                <c:pt idx="531">
                  <c:v>0.0</c:v>
                </c:pt>
                <c:pt idx="532">
                  <c:v>0.0</c:v>
                </c:pt>
                <c:pt idx="533">
                  <c:v>0.0</c:v>
                </c:pt>
                <c:pt idx="534">
                  <c:v>0.0</c:v>
                </c:pt>
                <c:pt idx="535">
                  <c:v>0.0</c:v>
                </c:pt>
                <c:pt idx="536">
                  <c:v>0.0</c:v>
                </c:pt>
                <c:pt idx="537">
                  <c:v>0.0</c:v>
                </c:pt>
                <c:pt idx="538">
                  <c:v>0.0</c:v>
                </c:pt>
                <c:pt idx="539">
                  <c:v>0.0</c:v>
                </c:pt>
                <c:pt idx="540">
                  <c:v>0.0</c:v>
                </c:pt>
                <c:pt idx="541">
                  <c:v>0.0</c:v>
                </c:pt>
                <c:pt idx="542">
                  <c:v>0.0</c:v>
                </c:pt>
                <c:pt idx="543">
                  <c:v>0.0</c:v>
                </c:pt>
                <c:pt idx="544">
                  <c:v>0.0</c:v>
                </c:pt>
                <c:pt idx="545">
                  <c:v>0.0</c:v>
                </c:pt>
                <c:pt idx="546">
                  <c:v>0.0</c:v>
                </c:pt>
                <c:pt idx="547">
                  <c:v>0.0</c:v>
                </c:pt>
                <c:pt idx="548">
                  <c:v>0.0</c:v>
                </c:pt>
                <c:pt idx="549">
                  <c:v>0.0</c:v>
                </c:pt>
                <c:pt idx="550">
                  <c:v>0.0</c:v>
                </c:pt>
                <c:pt idx="551">
                  <c:v>0.0</c:v>
                </c:pt>
                <c:pt idx="552">
                  <c:v>0.0</c:v>
                </c:pt>
                <c:pt idx="553">
                  <c:v>0.0</c:v>
                </c:pt>
                <c:pt idx="554">
                  <c:v>0.0</c:v>
                </c:pt>
                <c:pt idx="555">
                  <c:v>0.0</c:v>
                </c:pt>
                <c:pt idx="556">
                  <c:v>0.0</c:v>
                </c:pt>
                <c:pt idx="557">
                  <c:v>0.0</c:v>
                </c:pt>
                <c:pt idx="558">
                  <c:v>0.0</c:v>
                </c:pt>
                <c:pt idx="559">
                  <c:v>0.0</c:v>
                </c:pt>
                <c:pt idx="560">
                  <c:v>0.0</c:v>
                </c:pt>
                <c:pt idx="561">
                  <c:v>0.0</c:v>
                </c:pt>
                <c:pt idx="562">
                  <c:v>0.0</c:v>
                </c:pt>
                <c:pt idx="563">
                  <c:v>0.0</c:v>
                </c:pt>
                <c:pt idx="564">
                  <c:v>0.0</c:v>
                </c:pt>
                <c:pt idx="565">
                  <c:v>0.0</c:v>
                </c:pt>
                <c:pt idx="566">
                  <c:v>0.0</c:v>
                </c:pt>
                <c:pt idx="567">
                  <c:v>0.0</c:v>
                </c:pt>
                <c:pt idx="568">
                  <c:v>0.0</c:v>
                </c:pt>
                <c:pt idx="569">
                  <c:v>0.0</c:v>
                </c:pt>
                <c:pt idx="570">
                  <c:v>0.0</c:v>
                </c:pt>
                <c:pt idx="571">
                  <c:v>0.0</c:v>
                </c:pt>
                <c:pt idx="572">
                  <c:v>0.0</c:v>
                </c:pt>
                <c:pt idx="573">
                  <c:v>0.0</c:v>
                </c:pt>
                <c:pt idx="574">
                  <c:v>0.0</c:v>
                </c:pt>
                <c:pt idx="575">
                  <c:v>0.0</c:v>
                </c:pt>
                <c:pt idx="576">
                  <c:v>0.0</c:v>
                </c:pt>
                <c:pt idx="577">
                  <c:v>0.0</c:v>
                </c:pt>
                <c:pt idx="578">
                  <c:v>0.184545762337</c:v>
                </c:pt>
                <c:pt idx="579">
                  <c:v>0.0</c:v>
                </c:pt>
                <c:pt idx="580">
                  <c:v>0.0</c:v>
                </c:pt>
                <c:pt idx="581">
                  <c:v>0.0</c:v>
                </c:pt>
                <c:pt idx="582">
                  <c:v>0.0</c:v>
                </c:pt>
                <c:pt idx="583">
                  <c:v>0.0</c:v>
                </c:pt>
                <c:pt idx="584">
                  <c:v>0.0</c:v>
                </c:pt>
                <c:pt idx="585">
                  <c:v>0.0</c:v>
                </c:pt>
                <c:pt idx="586">
                  <c:v>0.0</c:v>
                </c:pt>
                <c:pt idx="587">
                  <c:v>0.0</c:v>
                </c:pt>
                <c:pt idx="588">
                  <c:v>0.0</c:v>
                </c:pt>
                <c:pt idx="589">
                  <c:v>0.0</c:v>
                </c:pt>
                <c:pt idx="590">
                  <c:v>0.0</c:v>
                </c:pt>
                <c:pt idx="591">
                  <c:v>0.0</c:v>
                </c:pt>
                <c:pt idx="592">
                  <c:v>0.0</c:v>
                </c:pt>
                <c:pt idx="593">
                  <c:v>0.0</c:v>
                </c:pt>
                <c:pt idx="594">
                  <c:v>0.0</c:v>
                </c:pt>
                <c:pt idx="595">
                  <c:v>0.0</c:v>
                </c:pt>
                <c:pt idx="596">
                  <c:v>0.0</c:v>
                </c:pt>
                <c:pt idx="597">
                  <c:v>0.0</c:v>
                </c:pt>
                <c:pt idx="598">
                  <c:v>0.0</c:v>
                </c:pt>
                <c:pt idx="599">
                  <c:v>0.0</c:v>
                </c:pt>
                <c:pt idx="600">
                  <c:v>0.0</c:v>
                </c:pt>
                <c:pt idx="601">
                  <c:v>0.0</c:v>
                </c:pt>
                <c:pt idx="602">
                  <c:v>0.0</c:v>
                </c:pt>
                <c:pt idx="603">
                  <c:v>0.0</c:v>
                </c:pt>
                <c:pt idx="604">
                  <c:v>0.0</c:v>
                </c:pt>
                <c:pt idx="605">
                  <c:v>0.0</c:v>
                </c:pt>
                <c:pt idx="606">
                  <c:v>0.0</c:v>
                </c:pt>
                <c:pt idx="607">
                  <c:v>0.0</c:v>
                </c:pt>
                <c:pt idx="608">
                  <c:v>0.0</c:v>
                </c:pt>
                <c:pt idx="609">
                  <c:v>0.0</c:v>
                </c:pt>
                <c:pt idx="610">
                  <c:v>0.0</c:v>
                </c:pt>
                <c:pt idx="611">
                  <c:v>0.0</c:v>
                </c:pt>
                <c:pt idx="612">
                  <c:v>0.0</c:v>
                </c:pt>
                <c:pt idx="613">
                  <c:v>0.0</c:v>
                </c:pt>
                <c:pt idx="614">
                  <c:v>0.0</c:v>
                </c:pt>
                <c:pt idx="615">
                  <c:v>0.0</c:v>
                </c:pt>
                <c:pt idx="616">
                  <c:v>0.0</c:v>
                </c:pt>
                <c:pt idx="617">
                  <c:v>0.0</c:v>
                </c:pt>
                <c:pt idx="618">
                  <c:v>0.0</c:v>
                </c:pt>
                <c:pt idx="619">
                  <c:v>0.0</c:v>
                </c:pt>
                <c:pt idx="620">
                  <c:v>0.0</c:v>
                </c:pt>
                <c:pt idx="621">
                  <c:v>0.0</c:v>
                </c:pt>
                <c:pt idx="622">
                  <c:v>0.0</c:v>
                </c:pt>
                <c:pt idx="623">
                  <c:v>0.0</c:v>
                </c:pt>
                <c:pt idx="624">
                  <c:v>0.0</c:v>
                </c:pt>
                <c:pt idx="625">
                  <c:v>0.0</c:v>
                </c:pt>
                <c:pt idx="626">
                  <c:v>0.0</c:v>
                </c:pt>
                <c:pt idx="627">
                  <c:v>0.0</c:v>
                </c:pt>
                <c:pt idx="628">
                  <c:v>0.0</c:v>
                </c:pt>
                <c:pt idx="629">
                  <c:v>0.0</c:v>
                </c:pt>
                <c:pt idx="630">
                  <c:v>0.0</c:v>
                </c:pt>
                <c:pt idx="631">
                  <c:v>0.0</c:v>
                </c:pt>
                <c:pt idx="632">
                  <c:v>0.0</c:v>
                </c:pt>
                <c:pt idx="633">
                  <c:v>0.0</c:v>
                </c:pt>
                <c:pt idx="634">
                  <c:v>0.0</c:v>
                </c:pt>
                <c:pt idx="635">
                  <c:v>0.0</c:v>
                </c:pt>
                <c:pt idx="636">
                  <c:v>0.220722524129</c:v>
                </c:pt>
                <c:pt idx="637">
                  <c:v>0.0</c:v>
                </c:pt>
                <c:pt idx="638">
                  <c:v>0.0</c:v>
                </c:pt>
                <c:pt idx="639">
                  <c:v>0.0</c:v>
                </c:pt>
                <c:pt idx="640">
                  <c:v>0.0</c:v>
                </c:pt>
                <c:pt idx="641">
                  <c:v>0.0</c:v>
                </c:pt>
                <c:pt idx="642">
                  <c:v>0.0</c:v>
                </c:pt>
                <c:pt idx="643">
                  <c:v>0.0</c:v>
                </c:pt>
                <c:pt idx="644">
                  <c:v>0.0</c:v>
                </c:pt>
                <c:pt idx="645">
                  <c:v>0.0</c:v>
                </c:pt>
                <c:pt idx="646">
                  <c:v>0.0</c:v>
                </c:pt>
                <c:pt idx="647">
                  <c:v>0.227638472112</c:v>
                </c:pt>
                <c:pt idx="648">
                  <c:v>0.227824207216</c:v>
                </c:pt>
                <c:pt idx="649">
                  <c:v>0.0</c:v>
                </c:pt>
                <c:pt idx="650">
                  <c:v>0.0</c:v>
                </c:pt>
                <c:pt idx="651">
                  <c:v>0.0</c:v>
                </c:pt>
                <c:pt idx="652">
                  <c:v>0.0</c:v>
                </c:pt>
                <c:pt idx="653">
                  <c:v>0.0</c:v>
                </c:pt>
                <c:pt idx="654">
                  <c:v>0.0</c:v>
                </c:pt>
                <c:pt idx="655">
                  <c:v>0.0</c:v>
                </c:pt>
                <c:pt idx="656">
                  <c:v>0.0</c:v>
                </c:pt>
                <c:pt idx="657">
                  <c:v>0.0</c:v>
                </c:pt>
                <c:pt idx="658">
                  <c:v>0.0</c:v>
                </c:pt>
                <c:pt idx="659">
                  <c:v>0.0</c:v>
                </c:pt>
                <c:pt idx="660">
                  <c:v>0.0</c:v>
                </c:pt>
                <c:pt idx="661">
                  <c:v>0.0</c:v>
                </c:pt>
                <c:pt idx="662">
                  <c:v>0.0</c:v>
                </c:pt>
                <c:pt idx="663">
                  <c:v>0.0</c:v>
                </c:pt>
                <c:pt idx="664">
                  <c:v>0.0</c:v>
                </c:pt>
                <c:pt idx="665">
                  <c:v>0.0</c:v>
                </c:pt>
                <c:pt idx="666">
                  <c:v>0.0</c:v>
                </c:pt>
                <c:pt idx="667">
                  <c:v>0.0</c:v>
                </c:pt>
                <c:pt idx="668">
                  <c:v>0.0</c:v>
                </c:pt>
                <c:pt idx="669">
                  <c:v>0.0</c:v>
                </c:pt>
                <c:pt idx="670">
                  <c:v>0.0</c:v>
                </c:pt>
                <c:pt idx="671">
                  <c:v>0.0</c:v>
                </c:pt>
                <c:pt idx="672">
                  <c:v>0.0</c:v>
                </c:pt>
                <c:pt idx="673">
                  <c:v>0.0</c:v>
                </c:pt>
                <c:pt idx="674">
                  <c:v>0.0</c:v>
                </c:pt>
                <c:pt idx="675">
                  <c:v>0.0</c:v>
                </c:pt>
                <c:pt idx="676">
                  <c:v>0.0</c:v>
                </c:pt>
                <c:pt idx="677">
                  <c:v>0.0</c:v>
                </c:pt>
                <c:pt idx="678">
                  <c:v>0.244460619327</c:v>
                </c:pt>
                <c:pt idx="679">
                  <c:v>0.0</c:v>
                </c:pt>
                <c:pt idx="680">
                  <c:v>0.0</c:v>
                </c:pt>
                <c:pt idx="681">
                  <c:v>0.0</c:v>
                </c:pt>
                <c:pt idx="682">
                  <c:v>0.0</c:v>
                </c:pt>
                <c:pt idx="683">
                  <c:v>0.0</c:v>
                </c:pt>
                <c:pt idx="684">
                  <c:v>0.0</c:v>
                </c:pt>
                <c:pt idx="685">
                  <c:v>0.0</c:v>
                </c:pt>
                <c:pt idx="686">
                  <c:v>0.0</c:v>
                </c:pt>
                <c:pt idx="687">
                  <c:v>0.248163590462</c:v>
                </c:pt>
                <c:pt idx="688">
                  <c:v>0.0</c:v>
                </c:pt>
                <c:pt idx="689">
                  <c:v>0.0</c:v>
                </c:pt>
                <c:pt idx="690">
                  <c:v>0.0</c:v>
                </c:pt>
                <c:pt idx="691">
                  <c:v>0.0</c:v>
                </c:pt>
                <c:pt idx="692">
                  <c:v>0.0</c:v>
                </c:pt>
                <c:pt idx="693">
                  <c:v>0.253803972827</c:v>
                </c:pt>
                <c:pt idx="694">
                  <c:v>0.0</c:v>
                </c:pt>
                <c:pt idx="695">
                  <c:v>0.0</c:v>
                </c:pt>
                <c:pt idx="696">
                  <c:v>0.0</c:v>
                </c:pt>
                <c:pt idx="697">
                  <c:v>0.0</c:v>
                </c:pt>
                <c:pt idx="698">
                  <c:v>0.0</c:v>
                </c:pt>
                <c:pt idx="699">
                  <c:v>0.0</c:v>
                </c:pt>
                <c:pt idx="700">
                  <c:v>0.0</c:v>
                </c:pt>
                <c:pt idx="701">
                  <c:v>0.0</c:v>
                </c:pt>
                <c:pt idx="702">
                  <c:v>0.0</c:v>
                </c:pt>
                <c:pt idx="703">
                  <c:v>0.0</c:v>
                </c:pt>
                <c:pt idx="704">
                  <c:v>0.0</c:v>
                </c:pt>
                <c:pt idx="705">
                  <c:v>0.0</c:v>
                </c:pt>
                <c:pt idx="706">
                  <c:v>0.0</c:v>
                </c:pt>
                <c:pt idx="707">
                  <c:v>0.0</c:v>
                </c:pt>
                <c:pt idx="708">
                  <c:v>0.0</c:v>
                </c:pt>
                <c:pt idx="709">
                  <c:v>0.0</c:v>
                </c:pt>
                <c:pt idx="710">
                  <c:v>0.0</c:v>
                </c:pt>
                <c:pt idx="711">
                  <c:v>0.0</c:v>
                </c:pt>
                <c:pt idx="712">
                  <c:v>0.0</c:v>
                </c:pt>
                <c:pt idx="713">
                  <c:v>0.0</c:v>
                </c:pt>
                <c:pt idx="714">
                  <c:v>0.0</c:v>
                </c:pt>
                <c:pt idx="715">
                  <c:v>0.0</c:v>
                </c:pt>
                <c:pt idx="716">
                  <c:v>0.0</c:v>
                </c:pt>
                <c:pt idx="717">
                  <c:v>0.0</c:v>
                </c:pt>
                <c:pt idx="718">
                  <c:v>0.0</c:v>
                </c:pt>
                <c:pt idx="719">
                  <c:v>0.0</c:v>
                </c:pt>
                <c:pt idx="720">
                  <c:v>0.0</c:v>
                </c:pt>
                <c:pt idx="721">
                  <c:v>0.0</c:v>
                </c:pt>
                <c:pt idx="722">
                  <c:v>0.0</c:v>
                </c:pt>
                <c:pt idx="723">
                  <c:v>0.0</c:v>
                </c:pt>
                <c:pt idx="724">
                  <c:v>0.0</c:v>
                </c:pt>
                <c:pt idx="725">
                  <c:v>0.0</c:v>
                </c:pt>
                <c:pt idx="726">
                  <c:v>0.0</c:v>
                </c:pt>
                <c:pt idx="727">
                  <c:v>0.278148815953</c:v>
                </c:pt>
                <c:pt idx="728">
                  <c:v>0.278821895871</c:v>
                </c:pt>
                <c:pt idx="729">
                  <c:v>0.0</c:v>
                </c:pt>
                <c:pt idx="730">
                  <c:v>0.0</c:v>
                </c:pt>
                <c:pt idx="731">
                  <c:v>0.0</c:v>
                </c:pt>
                <c:pt idx="732">
                  <c:v>0.0</c:v>
                </c:pt>
                <c:pt idx="733">
                  <c:v>0.0</c:v>
                </c:pt>
                <c:pt idx="734">
                  <c:v>0.282607152941</c:v>
                </c:pt>
                <c:pt idx="735">
                  <c:v>0.0</c:v>
                </c:pt>
                <c:pt idx="736">
                  <c:v>0.0</c:v>
                </c:pt>
                <c:pt idx="737">
                  <c:v>0.0</c:v>
                </c:pt>
                <c:pt idx="738">
                  <c:v>0.0</c:v>
                </c:pt>
                <c:pt idx="739">
                  <c:v>0.0</c:v>
                </c:pt>
                <c:pt idx="740">
                  <c:v>0.0</c:v>
                </c:pt>
                <c:pt idx="741">
                  <c:v>0.0</c:v>
                </c:pt>
                <c:pt idx="742">
                  <c:v>0.0</c:v>
                </c:pt>
                <c:pt idx="743">
                  <c:v>0.287204044362</c:v>
                </c:pt>
                <c:pt idx="744">
                  <c:v>0.0</c:v>
                </c:pt>
                <c:pt idx="745">
                  <c:v>0.0</c:v>
                </c:pt>
                <c:pt idx="746">
                  <c:v>0.0</c:v>
                </c:pt>
                <c:pt idx="747">
                  <c:v>0.0</c:v>
                </c:pt>
                <c:pt idx="748">
                  <c:v>0.0</c:v>
                </c:pt>
                <c:pt idx="749">
                  <c:v>0.0</c:v>
                </c:pt>
                <c:pt idx="750">
                  <c:v>0.0</c:v>
                </c:pt>
                <c:pt idx="751">
                  <c:v>0.0</c:v>
                </c:pt>
                <c:pt idx="752">
                  <c:v>0.0</c:v>
                </c:pt>
                <c:pt idx="753">
                  <c:v>0.0</c:v>
                </c:pt>
                <c:pt idx="754">
                  <c:v>0.0</c:v>
                </c:pt>
                <c:pt idx="755">
                  <c:v>0.0</c:v>
                </c:pt>
                <c:pt idx="756">
                  <c:v>0.0</c:v>
                </c:pt>
                <c:pt idx="757">
                  <c:v>0.293187491422</c:v>
                </c:pt>
                <c:pt idx="758">
                  <c:v>0.0</c:v>
                </c:pt>
                <c:pt idx="759">
                  <c:v>0.0</c:v>
                </c:pt>
                <c:pt idx="760">
                  <c:v>0.0</c:v>
                </c:pt>
                <c:pt idx="761">
                  <c:v>0.0</c:v>
                </c:pt>
                <c:pt idx="762">
                  <c:v>0.0</c:v>
                </c:pt>
                <c:pt idx="763">
                  <c:v>0.0</c:v>
                </c:pt>
                <c:pt idx="764">
                  <c:v>0.0</c:v>
                </c:pt>
                <c:pt idx="765">
                  <c:v>0.0</c:v>
                </c:pt>
                <c:pt idx="766">
                  <c:v>0.0</c:v>
                </c:pt>
                <c:pt idx="767">
                  <c:v>0.0</c:v>
                </c:pt>
                <c:pt idx="768">
                  <c:v>0.0</c:v>
                </c:pt>
                <c:pt idx="769">
                  <c:v>0.0</c:v>
                </c:pt>
                <c:pt idx="770">
                  <c:v>0.0</c:v>
                </c:pt>
                <c:pt idx="771">
                  <c:v>0.0</c:v>
                </c:pt>
                <c:pt idx="772">
                  <c:v>0.0</c:v>
                </c:pt>
                <c:pt idx="773">
                  <c:v>0.303933269149</c:v>
                </c:pt>
                <c:pt idx="774">
                  <c:v>0.0</c:v>
                </c:pt>
                <c:pt idx="775">
                  <c:v>0.0</c:v>
                </c:pt>
                <c:pt idx="776">
                  <c:v>0.0</c:v>
                </c:pt>
                <c:pt idx="777">
                  <c:v>0.307609642257</c:v>
                </c:pt>
                <c:pt idx="778">
                  <c:v>0.0</c:v>
                </c:pt>
                <c:pt idx="779">
                  <c:v>0.0</c:v>
                </c:pt>
                <c:pt idx="780">
                  <c:v>0.0</c:v>
                </c:pt>
                <c:pt idx="781">
                  <c:v>0.0</c:v>
                </c:pt>
                <c:pt idx="782">
                  <c:v>0.310965184261</c:v>
                </c:pt>
                <c:pt idx="783">
                  <c:v>0.0</c:v>
                </c:pt>
                <c:pt idx="784">
                  <c:v>0.0</c:v>
                </c:pt>
                <c:pt idx="785">
                  <c:v>0.0</c:v>
                </c:pt>
                <c:pt idx="786">
                  <c:v>0.0</c:v>
                </c:pt>
                <c:pt idx="787">
                  <c:v>0.0</c:v>
                </c:pt>
                <c:pt idx="788">
                  <c:v>0.314309897585</c:v>
                </c:pt>
                <c:pt idx="789">
                  <c:v>0.0</c:v>
                </c:pt>
                <c:pt idx="790">
                  <c:v>0.0</c:v>
                </c:pt>
                <c:pt idx="791">
                  <c:v>0.316797242361</c:v>
                </c:pt>
                <c:pt idx="792">
                  <c:v>0.0</c:v>
                </c:pt>
                <c:pt idx="793">
                  <c:v>0.0</c:v>
                </c:pt>
                <c:pt idx="794">
                  <c:v>0.0</c:v>
                </c:pt>
                <c:pt idx="795">
                  <c:v>0.0</c:v>
                </c:pt>
                <c:pt idx="796">
                  <c:v>0.0</c:v>
                </c:pt>
                <c:pt idx="797">
                  <c:v>0.0</c:v>
                </c:pt>
                <c:pt idx="798">
                  <c:v>0.0</c:v>
                </c:pt>
                <c:pt idx="799">
                  <c:v>0.0</c:v>
                </c:pt>
                <c:pt idx="800">
                  <c:v>0.0</c:v>
                </c:pt>
                <c:pt idx="801">
                  <c:v>0.0</c:v>
                </c:pt>
                <c:pt idx="802">
                  <c:v>0.0</c:v>
                </c:pt>
                <c:pt idx="803">
                  <c:v>0.0</c:v>
                </c:pt>
                <c:pt idx="804">
                  <c:v>0.0</c:v>
                </c:pt>
                <c:pt idx="805">
                  <c:v>0.0</c:v>
                </c:pt>
                <c:pt idx="806">
                  <c:v>0.0</c:v>
                </c:pt>
                <c:pt idx="807">
                  <c:v>0.0</c:v>
                </c:pt>
                <c:pt idx="808">
                  <c:v>0.0</c:v>
                </c:pt>
                <c:pt idx="809">
                  <c:v>0.0</c:v>
                </c:pt>
                <c:pt idx="810">
                  <c:v>0.0</c:v>
                </c:pt>
                <c:pt idx="811">
                  <c:v>0.0</c:v>
                </c:pt>
                <c:pt idx="812">
                  <c:v>0.0</c:v>
                </c:pt>
                <c:pt idx="813">
                  <c:v>0.0</c:v>
                </c:pt>
                <c:pt idx="814">
                  <c:v>0.328685795201</c:v>
                </c:pt>
                <c:pt idx="815">
                  <c:v>0.0</c:v>
                </c:pt>
                <c:pt idx="816">
                  <c:v>0.0</c:v>
                </c:pt>
                <c:pt idx="817">
                  <c:v>0.0</c:v>
                </c:pt>
                <c:pt idx="818">
                  <c:v>0.0</c:v>
                </c:pt>
                <c:pt idx="819">
                  <c:v>0.0</c:v>
                </c:pt>
                <c:pt idx="820">
                  <c:v>0.0</c:v>
                </c:pt>
                <c:pt idx="821">
                  <c:v>0.0</c:v>
                </c:pt>
                <c:pt idx="822">
                  <c:v>0.0</c:v>
                </c:pt>
                <c:pt idx="823">
                  <c:v>0.0</c:v>
                </c:pt>
                <c:pt idx="824">
                  <c:v>0.0</c:v>
                </c:pt>
                <c:pt idx="825">
                  <c:v>0.0</c:v>
                </c:pt>
                <c:pt idx="826">
                  <c:v>0.0</c:v>
                </c:pt>
                <c:pt idx="827">
                  <c:v>0.0</c:v>
                </c:pt>
                <c:pt idx="828">
                  <c:v>0.0</c:v>
                </c:pt>
                <c:pt idx="829">
                  <c:v>0.0</c:v>
                </c:pt>
                <c:pt idx="830">
                  <c:v>0.0</c:v>
                </c:pt>
                <c:pt idx="831">
                  <c:v>0.0</c:v>
                </c:pt>
                <c:pt idx="832">
                  <c:v>0.0</c:v>
                </c:pt>
                <c:pt idx="833">
                  <c:v>0.0</c:v>
                </c:pt>
                <c:pt idx="834">
                  <c:v>0.0</c:v>
                </c:pt>
                <c:pt idx="835">
                  <c:v>0.0</c:v>
                </c:pt>
                <c:pt idx="836">
                  <c:v>0.0</c:v>
                </c:pt>
                <c:pt idx="837">
                  <c:v>0.0</c:v>
                </c:pt>
                <c:pt idx="838">
                  <c:v>0.0</c:v>
                </c:pt>
                <c:pt idx="839">
                  <c:v>0.0</c:v>
                </c:pt>
                <c:pt idx="840">
                  <c:v>0.0</c:v>
                </c:pt>
                <c:pt idx="841">
                  <c:v>0.0</c:v>
                </c:pt>
                <c:pt idx="842">
                  <c:v>0.0</c:v>
                </c:pt>
                <c:pt idx="843">
                  <c:v>0.0</c:v>
                </c:pt>
                <c:pt idx="844">
                  <c:v>0.0</c:v>
                </c:pt>
                <c:pt idx="845">
                  <c:v>0.0</c:v>
                </c:pt>
                <c:pt idx="846">
                  <c:v>0.0</c:v>
                </c:pt>
                <c:pt idx="847">
                  <c:v>0.0</c:v>
                </c:pt>
                <c:pt idx="848">
                  <c:v>0.0</c:v>
                </c:pt>
                <c:pt idx="849">
                  <c:v>0.0</c:v>
                </c:pt>
                <c:pt idx="850">
                  <c:v>0.0</c:v>
                </c:pt>
                <c:pt idx="851">
                  <c:v>0.0</c:v>
                </c:pt>
                <c:pt idx="852">
                  <c:v>0.0</c:v>
                </c:pt>
                <c:pt idx="853">
                  <c:v>0.348988757202</c:v>
                </c:pt>
                <c:pt idx="854">
                  <c:v>0.0</c:v>
                </c:pt>
                <c:pt idx="855">
                  <c:v>0.0</c:v>
                </c:pt>
                <c:pt idx="856">
                  <c:v>0.0</c:v>
                </c:pt>
                <c:pt idx="857">
                  <c:v>0.0</c:v>
                </c:pt>
                <c:pt idx="858">
                  <c:v>0.0</c:v>
                </c:pt>
                <c:pt idx="859">
                  <c:v>0.0</c:v>
                </c:pt>
                <c:pt idx="860">
                  <c:v>0.0</c:v>
                </c:pt>
                <c:pt idx="861">
                  <c:v>0.0</c:v>
                </c:pt>
                <c:pt idx="862">
                  <c:v>0.0</c:v>
                </c:pt>
                <c:pt idx="863">
                  <c:v>0.0</c:v>
                </c:pt>
                <c:pt idx="864">
                  <c:v>0.0</c:v>
                </c:pt>
                <c:pt idx="865">
                  <c:v>0.0</c:v>
                </c:pt>
                <c:pt idx="866">
                  <c:v>0.0</c:v>
                </c:pt>
                <c:pt idx="867">
                  <c:v>0.0</c:v>
                </c:pt>
                <c:pt idx="868">
                  <c:v>0.0</c:v>
                </c:pt>
                <c:pt idx="869">
                  <c:v>0.0</c:v>
                </c:pt>
                <c:pt idx="870">
                  <c:v>0.0</c:v>
                </c:pt>
                <c:pt idx="871">
                  <c:v>0.0</c:v>
                </c:pt>
                <c:pt idx="872">
                  <c:v>0.0</c:v>
                </c:pt>
                <c:pt idx="873">
                  <c:v>0.0</c:v>
                </c:pt>
                <c:pt idx="874">
                  <c:v>0.0</c:v>
                </c:pt>
                <c:pt idx="875">
                  <c:v>0.0</c:v>
                </c:pt>
                <c:pt idx="876">
                  <c:v>0.36952976643</c:v>
                </c:pt>
                <c:pt idx="877">
                  <c:v>0.0</c:v>
                </c:pt>
                <c:pt idx="878">
                  <c:v>0.0</c:v>
                </c:pt>
                <c:pt idx="879">
                  <c:v>0.0</c:v>
                </c:pt>
                <c:pt idx="880">
                  <c:v>0.0</c:v>
                </c:pt>
                <c:pt idx="881">
                  <c:v>0.0</c:v>
                </c:pt>
                <c:pt idx="882">
                  <c:v>0.0</c:v>
                </c:pt>
                <c:pt idx="883">
                  <c:v>0.374245639655</c:v>
                </c:pt>
                <c:pt idx="884">
                  <c:v>0.0</c:v>
                </c:pt>
                <c:pt idx="885">
                  <c:v>0.0</c:v>
                </c:pt>
                <c:pt idx="886">
                  <c:v>0.0</c:v>
                </c:pt>
                <c:pt idx="887">
                  <c:v>0.0</c:v>
                </c:pt>
                <c:pt idx="888">
                  <c:v>0.0</c:v>
                </c:pt>
                <c:pt idx="889">
                  <c:v>0.0</c:v>
                </c:pt>
                <c:pt idx="890">
                  <c:v>0.0</c:v>
                </c:pt>
                <c:pt idx="891">
                  <c:v>0.0</c:v>
                </c:pt>
                <c:pt idx="892">
                  <c:v>0.0</c:v>
                </c:pt>
                <c:pt idx="893">
                  <c:v>0.0</c:v>
                </c:pt>
                <c:pt idx="894">
                  <c:v>0.0</c:v>
                </c:pt>
                <c:pt idx="895">
                  <c:v>0.0</c:v>
                </c:pt>
                <c:pt idx="896">
                  <c:v>0.0</c:v>
                </c:pt>
                <c:pt idx="897">
                  <c:v>0.385179433502</c:v>
                </c:pt>
                <c:pt idx="898">
                  <c:v>0.0</c:v>
                </c:pt>
                <c:pt idx="899">
                  <c:v>0.0</c:v>
                </c:pt>
                <c:pt idx="900">
                  <c:v>0.0</c:v>
                </c:pt>
                <c:pt idx="901">
                  <c:v>0.0</c:v>
                </c:pt>
                <c:pt idx="902">
                  <c:v>0.0</c:v>
                </c:pt>
                <c:pt idx="903">
                  <c:v>0.0</c:v>
                </c:pt>
                <c:pt idx="904">
                  <c:v>0.0</c:v>
                </c:pt>
                <c:pt idx="905">
                  <c:v>0.0</c:v>
                </c:pt>
                <c:pt idx="906">
                  <c:v>0.0</c:v>
                </c:pt>
                <c:pt idx="907">
                  <c:v>0.0</c:v>
                </c:pt>
                <c:pt idx="908">
                  <c:v>0.0</c:v>
                </c:pt>
                <c:pt idx="909">
                  <c:v>0.0</c:v>
                </c:pt>
                <c:pt idx="910">
                  <c:v>0.0</c:v>
                </c:pt>
                <c:pt idx="911">
                  <c:v>0.0</c:v>
                </c:pt>
                <c:pt idx="912">
                  <c:v>0.0</c:v>
                </c:pt>
                <c:pt idx="913">
                  <c:v>0.0</c:v>
                </c:pt>
                <c:pt idx="914">
                  <c:v>0.0</c:v>
                </c:pt>
                <c:pt idx="915">
                  <c:v>0.0</c:v>
                </c:pt>
                <c:pt idx="916">
                  <c:v>0.0</c:v>
                </c:pt>
                <c:pt idx="917">
                  <c:v>0.0</c:v>
                </c:pt>
                <c:pt idx="918">
                  <c:v>0.0</c:v>
                </c:pt>
                <c:pt idx="919">
                  <c:v>0.0</c:v>
                </c:pt>
                <c:pt idx="920">
                  <c:v>0.0</c:v>
                </c:pt>
                <c:pt idx="921">
                  <c:v>0.0</c:v>
                </c:pt>
                <c:pt idx="922">
                  <c:v>0.0</c:v>
                </c:pt>
                <c:pt idx="923">
                  <c:v>0.0</c:v>
                </c:pt>
                <c:pt idx="924">
                  <c:v>0.0</c:v>
                </c:pt>
                <c:pt idx="925">
                  <c:v>0.0</c:v>
                </c:pt>
                <c:pt idx="926">
                  <c:v>0.0</c:v>
                </c:pt>
                <c:pt idx="927">
                  <c:v>0.0</c:v>
                </c:pt>
                <c:pt idx="928">
                  <c:v>0.0</c:v>
                </c:pt>
                <c:pt idx="929">
                  <c:v>0.0</c:v>
                </c:pt>
                <c:pt idx="930">
                  <c:v>0.409032802314</c:v>
                </c:pt>
                <c:pt idx="931">
                  <c:v>0.0</c:v>
                </c:pt>
                <c:pt idx="932">
                  <c:v>0.0</c:v>
                </c:pt>
                <c:pt idx="933">
                  <c:v>0.0</c:v>
                </c:pt>
                <c:pt idx="934">
                  <c:v>0.0</c:v>
                </c:pt>
                <c:pt idx="935">
                  <c:v>0.412057314731</c:v>
                </c:pt>
                <c:pt idx="936">
                  <c:v>0.412057314731</c:v>
                </c:pt>
                <c:pt idx="937">
                  <c:v>0.412057314731</c:v>
                </c:pt>
                <c:pt idx="938">
                  <c:v>0.0</c:v>
                </c:pt>
                <c:pt idx="939">
                  <c:v>0.413059882133</c:v>
                </c:pt>
                <c:pt idx="940">
                  <c:v>0.0</c:v>
                </c:pt>
                <c:pt idx="941">
                  <c:v>0.0</c:v>
                </c:pt>
                <c:pt idx="942">
                  <c:v>0.0</c:v>
                </c:pt>
                <c:pt idx="943">
                  <c:v>0.0</c:v>
                </c:pt>
                <c:pt idx="944">
                  <c:v>0.0</c:v>
                </c:pt>
                <c:pt idx="945">
                  <c:v>0.0</c:v>
                </c:pt>
                <c:pt idx="946">
                  <c:v>0.0</c:v>
                </c:pt>
                <c:pt idx="947">
                  <c:v>0.0</c:v>
                </c:pt>
                <c:pt idx="948">
                  <c:v>0.0</c:v>
                </c:pt>
                <c:pt idx="949">
                  <c:v>0.0</c:v>
                </c:pt>
                <c:pt idx="950">
                  <c:v>0.0</c:v>
                </c:pt>
                <c:pt idx="951">
                  <c:v>0.0</c:v>
                </c:pt>
                <c:pt idx="952">
                  <c:v>0.0</c:v>
                </c:pt>
                <c:pt idx="953">
                  <c:v>0.0</c:v>
                </c:pt>
                <c:pt idx="954">
                  <c:v>0.0</c:v>
                </c:pt>
                <c:pt idx="955">
                  <c:v>0.0</c:v>
                </c:pt>
                <c:pt idx="956">
                  <c:v>0.0</c:v>
                </c:pt>
                <c:pt idx="957">
                  <c:v>0.0</c:v>
                </c:pt>
                <c:pt idx="958">
                  <c:v>0.0</c:v>
                </c:pt>
                <c:pt idx="959">
                  <c:v>0.0</c:v>
                </c:pt>
                <c:pt idx="960">
                  <c:v>0.0</c:v>
                </c:pt>
                <c:pt idx="961">
                  <c:v>0.0</c:v>
                </c:pt>
                <c:pt idx="962">
                  <c:v>0.0</c:v>
                </c:pt>
                <c:pt idx="963">
                  <c:v>0.0</c:v>
                </c:pt>
                <c:pt idx="964">
                  <c:v>0.429454737782</c:v>
                </c:pt>
                <c:pt idx="965">
                  <c:v>0.0</c:v>
                </c:pt>
                <c:pt idx="966">
                  <c:v>0.0</c:v>
                </c:pt>
                <c:pt idx="967">
                  <c:v>0.0</c:v>
                </c:pt>
                <c:pt idx="968">
                  <c:v>0.0</c:v>
                </c:pt>
                <c:pt idx="969">
                  <c:v>0.0</c:v>
                </c:pt>
                <c:pt idx="970">
                  <c:v>0.0</c:v>
                </c:pt>
                <c:pt idx="971">
                  <c:v>0.0</c:v>
                </c:pt>
                <c:pt idx="972">
                  <c:v>0.0</c:v>
                </c:pt>
                <c:pt idx="973">
                  <c:v>0.0</c:v>
                </c:pt>
                <c:pt idx="974">
                  <c:v>0.0</c:v>
                </c:pt>
                <c:pt idx="975">
                  <c:v>0.0</c:v>
                </c:pt>
                <c:pt idx="976">
                  <c:v>0.0</c:v>
                </c:pt>
                <c:pt idx="977">
                  <c:v>0.0</c:v>
                </c:pt>
                <c:pt idx="978">
                  <c:v>0.0</c:v>
                </c:pt>
                <c:pt idx="979">
                  <c:v>0.0</c:v>
                </c:pt>
                <c:pt idx="980">
                  <c:v>0.0</c:v>
                </c:pt>
                <c:pt idx="981">
                  <c:v>0.0</c:v>
                </c:pt>
                <c:pt idx="982">
                  <c:v>0.0</c:v>
                </c:pt>
                <c:pt idx="983">
                  <c:v>0.0</c:v>
                </c:pt>
                <c:pt idx="984">
                  <c:v>0.0</c:v>
                </c:pt>
                <c:pt idx="985">
                  <c:v>0.0</c:v>
                </c:pt>
                <c:pt idx="986">
                  <c:v>0.0</c:v>
                </c:pt>
                <c:pt idx="987">
                  <c:v>0.0</c:v>
                </c:pt>
                <c:pt idx="988">
                  <c:v>0.0</c:v>
                </c:pt>
                <c:pt idx="989">
                  <c:v>0.0</c:v>
                </c:pt>
                <c:pt idx="990">
                  <c:v>0.0</c:v>
                </c:pt>
                <c:pt idx="991">
                  <c:v>0.0</c:v>
                </c:pt>
                <c:pt idx="992">
                  <c:v>0.0</c:v>
                </c:pt>
                <c:pt idx="993">
                  <c:v>0.44593143442</c:v>
                </c:pt>
                <c:pt idx="994">
                  <c:v>0.0</c:v>
                </c:pt>
                <c:pt idx="995">
                  <c:v>0.0</c:v>
                </c:pt>
                <c:pt idx="996">
                  <c:v>0.0</c:v>
                </c:pt>
                <c:pt idx="997">
                  <c:v>0.0</c:v>
                </c:pt>
                <c:pt idx="998">
                  <c:v>0.0</c:v>
                </c:pt>
                <c:pt idx="999">
                  <c:v>0.0</c:v>
                </c:pt>
                <c:pt idx="1000">
                  <c:v>0.0</c:v>
                </c:pt>
                <c:pt idx="1001">
                  <c:v>0.0</c:v>
                </c:pt>
                <c:pt idx="1002">
                  <c:v>0.0</c:v>
                </c:pt>
                <c:pt idx="1003">
                  <c:v>0.0</c:v>
                </c:pt>
                <c:pt idx="1004">
                  <c:v>0.0</c:v>
                </c:pt>
                <c:pt idx="1005">
                  <c:v>0.0</c:v>
                </c:pt>
                <c:pt idx="1006">
                  <c:v>0.0</c:v>
                </c:pt>
                <c:pt idx="1007">
                  <c:v>0.0</c:v>
                </c:pt>
                <c:pt idx="1008">
                  <c:v>0.0</c:v>
                </c:pt>
                <c:pt idx="1009">
                  <c:v>0.0</c:v>
                </c:pt>
                <c:pt idx="1010">
                  <c:v>0.0</c:v>
                </c:pt>
                <c:pt idx="1011">
                  <c:v>0.0</c:v>
                </c:pt>
                <c:pt idx="1012">
                  <c:v>0.0</c:v>
                </c:pt>
                <c:pt idx="1013">
                  <c:v>0.0</c:v>
                </c:pt>
                <c:pt idx="1014">
                  <c:v>0.0</c:v>
                </c:pt>
                <c:pt idx="1015">
                  <c:v>0.0</c:v>
                </c:pt>
                <c:pt idx="1016">
                  <c:v>0.0</c:v>
                </c:pt>
                <c:pt idx="1017">
                  <c:v>0.0</c:v>
                </c:pt>
                <c:pt idx="1018">
                  <c:v>0.0</c:v>
                </c:pt>
                <c:pt idx="1019">
                  <c:v>0.457808839449</c:v>
                </c:pt>
                <c:pt idx="1020">
                  <c:v>0.0</c:v>
                </c:pt>
                <c:pt idx="1021">
                  <c:v>0.0</c:v>
                </c:pt>
                <c:pt idx="1022">
                  <c:v>0.0</c:v>
                </c:pt>
                <c:pt idx="1023">
                  <c:v>0.0</c:v>
                </c:pt>
                <c:pt idx="1024">
                  <c:v>0.0</c:v>
                </c:pt>
                <c:pt idx="1025">
                  <c:v>0.0</c:v>
                </c:pt>
                <c:pt idx="1026">
                  <c:v>0.0</c:v>
                </c:pt>
                <c:pt idx="1027">
                  <c:v>0.0</c:v>
                </c:pt>
                <c:pt idx="1028">
                  <c:v>0.0</c:v>
                </c:pt>
                <c:pt idx="1029">
                  <c:v>0.0</c:v>
                </c:pt>
                <c:pt idx="1030">
                  <c:v>0.0</c:v>
                </c:pt>
                <c:pt idx="1031">
                  <c:v>0.0</c:v>
                </c:pt>
                <c:pt idx="1032">
                  <c:v>0.0</c:v>
                </c:pt>
                <c:pt idx="1033">
                  <c:v>0.0</c:v>
                </c:pt>
                <c:pt idx="1034">
                  <c:v>0.0</c:v>
                </c:pt>
                <c:pt idx="1035">
                  <c:v>0.0</c:v>
                </c:pt>
                <c:pt idx="1036">
                  <c:v>0.467801109234</c:v>
                </c:pt>
                <c:pt idx="1037">
                  <c:v>0.469567363123</c:v>
                </c:pt>
                <c:pt idx="1038">
                  <c:v>0.0</c:v>
                </c:pt>
                <c:pt idx="1039">
                  <c:v>0.0</c:v>
                </c:pt>
                <c:pt idx="1040">
                  <c:v>0.0</c:v>
                </c:pt>
                <c:pt idx="1041">
                  <c:v>0.0</c:v>
                </c:pt>
                <c:pt idx="1042">
                  <c:v>0.0</c:v>
                </c:pt>
                <c:pt idx="1043">
                  <c:v>0.0</c:v>
                </c:pt>
                <c:pt idx="1044">
                  <c:v>0.0</c:v>
                </c:pt>
                <c:pt idx="1045">
                  <c:v>0.0</c:v>
                </c:pt>
                <c:pt idx="1046">
                  <c:v>0.0</c:v>
                </c:pt>
                <c:pt idx="1047">
                  <c:v>0.479571099034</c:v>
                </c:pt>
                <c:pt idx="1048">
                  <c:v>0.0</c:v>
                </c:pt>
                <c:pt idx="1049">
                  <c:v>0.0</c:v>
                </c:pt>
                <c:pt idx="1050">
                  <c:v>0.0</c:v>
                </c:pt>
                <c:pt idx="1051">
                  <c:v>0.0</c:v>
                </c:pt>
                <c:pt idx="1052">
                  <c:v>0.0</c:v>
                </c:pt>
                <c:pt idx="1053">
                  <c:v>0.0</c:v>
                </c:pt>
                <c:pt idx="1054">
                  <c:v>0.0</c:v>
                </c:pt>
                <c:pt idx="1055">
                  <c:v>0.0</c:v>
                </c:pt>
                <c:pt idx="1056">
                  <c:v>0.0</c:v>
                </c:pt>
                <c:pt idx="1057">
                  <c:v>0.0</c:v>
                </c:pt>
                <c:pt idx="1058">
                  <c:v>0.0</c:v>
                </c:pt>
                <c:pt idx="1059">
                  <c:v>0.0</c:v>
                </c:pt>
                <c:pt idx="1060">
                  <c:v>0.0</c:v>
                </c:pt>
                <c:pt idx="1061">
                  <c:v>0.0</c:v>
                </c:pt>
                <c:pt idx="1062">
                  <c:v>0.0</c:v>
                </c:pt>
                <c:pt idx="1063">
                  <c:v>0.0</c:v>
                </c:pt>
                <c:pt idx="1064">
                  <c:v>0.0</c:v>
                </c:pt>
                <c:pt idx="1065">
                  <c:v>0.0</c:v>
                </c:pt>
                <c:pt idx="1066">
                  <c:v>0.0</c:v>
                </c:pt>
                <c:pt idx="1067">
                  <c:v>0.0</c:v>
                </c:pt>
                <c:pt idx="1068">
                  <c:v>0.0</c:v>
                </c:pt>
                <c:pt idx="1069">
                  <c:v>0.0</c:v>
                </c:pt>
                <c:pt idx="1070">
                  <c:v>0.0</c:v>
                </c:pt>
                <c:pt idx="1071">
                  <c:v>0.0</c:v>
                </c:pt>
                <c:pt idx="1072">
                  <c:v>0.0</c:v>
                </c:pt>
                <c:pt idx="1073">
                  <c:v>0.0</c:v>
                </c:pt>
                <c:pt idx="1074">
                  <c:v>0.0</c:v>
                </c:pt>
                <c:pt idx="1075">
                  <c:v>0.0</c:v>
                </c:pt>
                <c:pt idx="1076">
                  <c:v>0.0</c:v>
                </c:pt>
                <c:pt idx="1077">
                  <c:v>0.0</c:v>
                </c:pt>
                <c:pt idx="1078">
                  <c:v>0.507537493917</c:v>
                </c:pt>
                <c:pt idx="1079">
                  <c:v>0.0</c:v>
                </c:pt>
                <c:pt idx="1080">
                  <c:v>0.0</c:v>
                </c:pt>
                <c:pt idx="1081">
                  <c:v>0.0</c:v>
                </c:pt>
                <c:pt idx="1082">
                  <c:v>0.0</c:v>
                </c:pt>
                <c:pt idx="1083">
                  <c:v>0.0</c:v>
                </c:pt>
                <c:pt idx="1084">
                  <c:v>0.0</c:v>
                </c:pt>
                <c:pt idx="1085">
                  <c:v>0.0</c:v>
                </c:pt>
                <c:pt idx="1086">
                  <c:v>0.519161255624</c:v>
                </c:pt>
                <c:pt idx="1087">
                  <c:v>0.0</c:v>
                </c:pt>
                <c:pt idx="1088">
                  <c:v>0.0</c:v>
                </c:pt>
                <c:pt idx="1089">
                  <c:v>0.0</c:v>
                </c:pt>
                <c:pt idx="1090">
                  <c:v>0.0</c:v>
                </c:pt>
                <c:pt idx="1091">
                  <c:v>0.0</c:v>
                </c:pt>
                <c:pt idx="1092">
                  <c:v>0.0</c:v>
                </c:pt>
                <c:pt idx="1093">
                  <c:v>0.528884186878</c:v>
                </c:pt>
                <c:pt idx="1094">
                  <c:v>0.0</c:v>
                </c:pt>
                <c:pt idx="1095">
                  <c:v>0.0</c:v>
                </c:pt>
                <c:pt idx="1096">
                  <c:v>0.0</c:v>
                </c:pt>
                <c:pt idx="1097">
                  <c:v>0.0</c:v>
                </c:pt>
                <c:pt idx="1098">
                  <c:v>0.0</c:v>
                </c:pt>
                <c:pt idx="1099">
                  <c:v>0.0</c:v>
                </c:pt>
                <c:pt idx="1100">
                  <c:v>0.537100089172</c:v>
                </c:pt>
                <c:pt idx="1101">
                  <c:v>0.0</c:v>
                </c:pt>
                <c:pt idx="1102">
                  <c:v>0.0</c:v>
                </c:pt>
                <c:pt idx="1103">
                  <c:v>0.0</c:v>
                </c:pt>
                <c:pt idx="1104">
                  <c:v>0.0</c:v>
                </c:pt>
                <c:pt idx="1105">
                  <c:v>0.542061265874</c:v>
                </c:pt>
                <c:pt idx="1106">
                  <c:v>0.542061265874</c:v>
                </c:pt>
                <c:pt idx="1107">
                  <c:v>0.542061265874</c:v>
                </c:pt>
                <c:pt idx="1108">
                  <c:v>0.542061265874</c:v>
                </c:pt>
                <c:pt idx="1109">
                  <c:v>0.0</c:v>
                </c:pt>
                <c:pt idx="1110">
                  <c:v>0.542733729108</c:v>
                </c:pt>
                <c:pt idx="1111">
                  <c:v>0.543428655621</c:v>
                </c:pt>
                <c:pt idx="1112">
                  <c:v>0.0</c:v>
                </c:pt>
                <c:pt idx="1113">
                  <c:v>0.0</c:v>
                </c:pt>
                <c:pt idx="1114">
                  <c:v>0.0</c:v>
                </c:pt>
                <c:pt idx="1115">
                  <c:v>0.0</c:v>
                </c:pt>
                <c:pt idx="1116">
                  <c:v>0.0</c:v>
                </c:pt>
                <c:pt idx="1117">
                  <c:v>0.0</c:v>
                </c:pt>
                <c:pt idx="1118">
                  <c:v>0.0</c:v>
                </c:pt>
                <c:pt idx="1119">
                  <c:v>0.0</c:v>
                </c:pt>
                <c:pt idx="1120">
                  <c:v>0.0</c:v>
                </c:pt>
                <c:pt idx="1121">
                  <c:v>0.0</c:v>
                </c:pt>
                <c:pt idx="1122">
                  <c:v>0.0</c:v>
                </c:pt>
                <c:pt idx="1123">
                  <c:v>0.0</c:v>
                </c:pt>
                <c:pt idx="1124">
                  <c:v>0.0</c:v>
                </c:pt>
                <c:pt idx="1125">
                  <c:v>0.0</c:v>
                </c:pt>
                <c:pt idx="1126">
                  <c:v>0.0</c:v>
                </c:pt>
                <c:pt idx="1127">
                  <c:v>0.0</c:v>
                </c:pt>
                <c:pt idx="1128">
                  <c:v>0.0</c:v>
                </c:pt>
                <c:pt idx="1129">
                  <c:v>0.0</c:v>
                </c:pt>
                <c:pt idx="1130">
                  <c:v>0.0</c:v>
                </c:pt>
                <c:pt idx="1131">
                  <c:v>0.0</c:v>
                </c:pt>
                <c:pt idx="1132">
                  <c:v>0.0</c:v>
                </c:pt>
                <c:pt idx="1133">
                  <c:v>0.0</c:v>
                </c:pt>
                <c:pt idx="1134">
                  <c:v>0.0</c:v>
                </c:pt>
                <c:pt idx="1135">
                  <c:v>0.0</c:v>
                </c:pt>
                <c:pt idx="1136">
                  <c:v>0.0</c:v>
                </c:pt>
                <c:pt idx="1137">
                  <c:v>0.0</c:v>
                </c:pt>
                <c:pt idx="1138">
                  <c:v>0.0</c:v>
                </c:pt>
                <c:pt idx="1139">
                  <c:v>0.0</c:v>
                </c:pt>
                <c:pt idx="1140">
                  <c:v>0.545792594766</c:v>
                </c:pt>
                <c:pt idx="1141">
                  <c:v>0.0</c:v>
                </c:pt>
                <c:pt idx="1142">
                  <c:v>0.0</c:v>
                </c:pt>
                <c:pt idx="1143">
                  <c:v>0.0</c:v>
                </c:pt>
                <c:pt idx="1144">
                  <c:v>0.0</c:v>
                </c:pt>
                <c:pt idx="1145">
                  <c:v>0.54931593897</c:v>
                </c:pt>
                <c:pt idx="1146">
                  <c:v>0.0</c:v>
                </c:pt>
                <c:pt idx="1147">
                  <c:v>0.0</c:v>
                </c:pt>
                <c:pt idx="1148">
                  <c:v>0.0</c:v>
                </c:pt>
                <c:pt idx="1149">
                  <c:v>0.0</c:v>
                </c:pt>
                <c:pt idx="1150">
                  <c:v>0.0</c:v>
                </c:pt>
                <c:pt idx="1151">
                  <c:v>0.0</c:v>
                </c:pt>
                <c:pt idx="1152">
                  <c:v>0.0</c:v>
                </c:pt>
                <c:pt idx="1153">
                  <c:v>0.0</c:v>
                </c:pt>
                <c:pt idx="1154">
                  <c:v>0.0</c:v>
                </c:pt>
                <c:pt idx="1155">
                  <c:v>0.0</c:v>
                </c:pt>
                <c:pt idx="1156">
                  <c:v>0.0</c:v>
                </c:pt>
                <c:pt idx="1157">
                  <c:v>0.0</c:v>
                </c:pt>
                <c:pt idx="1158">
                  <c:v>0.0</c:v>
                </c:pt>
                <c:pt idx="1159">
                  <c:v>0.0</c:v>
                </c:pt>
                <c:pt idx="1160">
                  <c:v>0.0</c:v>
                </c:pt>
                <c:pt idx="1161">
                  <c:v>0.0</c:v>
                </c:pt>
                <c:pt idx="1162">
                  <c:v>0.0</c:v>
                </c:pt>
                <c:pt idx="1163">
                  <c:v>0.0</c:v>
                </c:pt>
                <c:pt idx="1164">
                  <c:v>0.0</c:v>
                </c:pt>
                <c:pt idx="1165">
                  <c:v>0.0</c:v>
                </c:pt>
                <c:pt idx="1166">
                  <c:v>0.0</c:v>
                </c:pt>
                <c:pt idx="1167">
                  <c:v>0.0</c:v>
                </c:pt>
                <c:pt idx="1168">
                  <c:v>0.0</c:v>
                </c:pt>
                <c:pt idx="1169">
                  <c:v>0.0</c:v>
                </c:pt>
                <c:pt idx="1170">
                  <c:v>0.0</c:v>
                </c:pt>
                <c:pt idx="1171">
                  <c:v>0.0</c:v>
                </c:pt>
                <c:pt idx="1172">
                  <c:v>0.0</c:v>
                </c:pt>
                <c:pt idx="1173">
                  <c:v>0.0</c:v>
                </c:pt>
                <c:pt idx="1174">
                  <c:v>0.0</c:v>
                </c:pt>
                <c:pt idx="1175">
                  <c:v>0.577136589604</c:v>
                </c:pt>
                <c:pt idx="1176">
                  <c:v>0.0</c:v>
                </c:pt>
                <c:pt idx="1177">
                  <c:v>0.0</c:v>
                </c:pt>
                <c:pt idx="1178">
                  <c:v>0.0</c:v>
                </c:pt>
                <c:pt idx="1179">
                  <c:v>0.0</c:v>
                </c:pt>
                <c:pt idx="1180">
                  <c:v>0.0</c:v>
                </c:pt>
                <c:pt idx="1181">
                  <c:v>0.58468314168</c:v>
                </c:pt>
                <c:pt idx="1182">
                  <c:v>0.0</c:v>
                </c:pt>
                <c:pt idx="1183">
                  <c:v>0.0</c:v>
                </c:pt>
                <c:pt idx="1184">
                  <c:v>0.0</c:v>
                </c:pt>
                <c:pt idx="1185">
                  <c:v>0.0</c:v>
                </c:pt>
                <c:pt idx="1186">
                  <c:v>0.0</c:v>
                </c:pt>
                <c:pt idx="1187">
                  <c:v>0.0</c:v>
                </c:pt>
                <c:pt idx="1188">
                  <c:v>0.0</c:v>
                </c:pt>
                <c:pt idx="1189">
                  <c:v>0.0</c:v>
                </c:pt>
                <c:pt idx="1190">
                  <c:v>0.0</c:v>
                </c:pt>
                <c:pt idx="1191">
                  <c:v>0.595444659178</c:v>
                </c:pt>
                <c:pt idx="1192">
                  <c:v>0.0</c:v>
                </c:pt>
                <c:pt idx="1193">
                  <c:v>0.0</c:v>
                </c:pt>
                <c:pt idx="1194">
                  <c:v>0.0</c:v>
                </c:pt>
                <c:pt idx="1195">
                  <c:v>0.0</c:v>
                </c:pt>
                <c:pt idx="1196">
                  <c:v>0.0</c:v>
                </c:pt>
                <c:pt idx="1197">
                  <c:v>0.0</c:v>
                </c:pt>
                <c:pt idx="1198">
                  <c:v>0.0</c:v>
                </c:pt>
                <c:pt idx="1199">
                  <c:v>0.0</c:v>
                </c:pt>
                <c:pt idx="1200">
                  <c:v>0.0</c:v>
                </c:pt>
                <c:pt idx="1201">
                  <c:v>0.0</c:v>
                </c:pt>
                <c:pt idx="1202">
                  <c:v>0.0</c:v>
                </c:pt>
                <c:pt idx="1203">
                  <c:v>0.0</c:v>
                </c:pt>
                <c:pt idx="1204">
                  <c:v>0.0</c:v>
                </c:pt>
                <c:pt idx="1205">
                  <c:v>0.0</c:v>
                </c:pt>
                <c:pt idx="1206">
                  <c:v>0.0</c:v>
                </c:pt>
                <c:pt idx="1207">
                  <c:v>0.0</c:v>
                </c:pt>
                <c:pt idx="1208">
                  <c:v>0.0</c:v>
                </c:pt>
                <c:pt idx="1209">
                  <c:v>0.0</c:v>
                </c:pt>
                <c:pt idx="1210">
                  <c:v>0.0</c:v>
                </c:pt>
                <c:pt idx="1211">
                  <c:v>0.617231032562</c:v>
                </c:pt>
                <c:pt idx="1212">
                  <c:v>0.0</c:v>
                </c:pt>
                <c:pt idx="1213">
                  <c:v>0.0</c:v>
                </c:pt>
                <c:pt idx="1214">
                  <c:v>0.0</c:v>
                </c:pt>
                <c:pt idx="1215">
                  <c:v>0.0</c:v>
                </c:pt>
                <c:pt idx="1216">
                  <c:v>0.0</c:v>
                </c:pt>
                <c:pt idx="1217">
                  <c:v>0.0</c:v>
                </c:pt>
                <c:pt idx="1218">
                  <c:v>0.0</c:v>
                </c:pt>
                <c:pt idx="1219">
                  <c:v>0.0</c:v>
                </c:pt>
                <c:pt idx="1220">
                  <c:v>0.0</c:v>
                </c:pt>
                <c:pt idx="1221">
                  <c:v>0.0</c:v>
                </c:pt>
                <c:pt idx="1222">
                  <c:v>0.0</c:v>
                </c:pt>
                <c:pt idx="1223">
                  <c:v>0.0</c:v>
                </c:pt>
                <c:pt idx="1224">
                  <c:v>0.0</c:v>
                </c:pt>
                <c:pt idx="1225">
                  <c:v>0.0</c:v>
                </c:pt>
                <c:pt idx="1226">
                  <c:v>0.0</c:v>
                </c:pt>
                <c:pt idx="1227">
                  <c:v>0.0</c:v>
                </c:pt>
                <c:pt idx="1228">
                  <c:v>0.0</c:v>
                </c:pt>
                <c:pt idx="1229">
                  <c:v>0.0</c:v>
                </c:pt>
                <c:pt idx="1230">
                  <c:v>0.0</c:v>
                </c:pt>
                <c:pt idx="1231">
                  <c:v>0.0</c:v>
                </c:pt>
                <c:pt idx="1232">
                  <c:v>0.0</c:v>
                </c:pt>
                <c:pt idx="1233">
                  <c:v>0.0</c:v>
                </c:pt>
                <c:pt idx="1234">
                  <c:v>0.0</c:v>
                </c:pt>
                <c:pt idx="1235">
                  <c:v>0.0</c:v>
                </c:pt>
                <c:pt idx="1236">
                  <c:v>0.660750702407</c:v>
                </c:pt>
                <c:pt idx="1237">
                  <c:v>0.0</c:v>
                </c:pt>
                <c:pt idx="1238">
                  <c:v>0.0</c:v>
                </c:pt>
                <c:pt idx="1239">
                  <c:v>0.0</c:v>
                </c:pt>
                <c:pt idx="1240">
                  <c:v>0.0</c:v>
                </c:pt>
                <c:pt idx="1241">
                  <c:v>0.0</c:v>
                </c:pt>
                <c:pt idx="1242">
                  <c:v>0.0</c:v>
                </c:pt>
                <c:pt idx="1243">
                  <c:v>0.0</c:v>
                </c:pt>
                <c:pt idx="1244">
                  <c:v>0.0</c:v>
                </c:pt>
                <c:pt idx="1245">
                  <c:v>0.0</c:v>
                </c:pt>
                <c:pt idx="1246">
                  <c:v>0.0</c:v>
                </c:pt>
                <c:pt idx="1247">
                  <c:v>0.0</c:v>
                </c:pt>
                <c:pt idx="1248">
                  <c:v>0.0</c:v>
                </c:pt>
                <c:pt idx="1249">
                  <c:v>0.0</c:v>
                </c:pt>
                <c:pt idx="1250">
                  <c:v>0.0</c:v>
                </c:pt>
                <c:pt idx="1251">
                  <c:v>0.0</c:v>
                </c:pt>
                <c:pt idx="1252">
                  <c:v>0.0</c:v>
                </c:pt>
                <c:pt idx="1253">
                  <c:v>0.0</c:v>
                </c:pt>
                <c:pt idx="1254">
                  <c:v>0.0</c:v>
                </c:pt>
                <c:pt idx="1255">
                  <c:v>0.67143698706</c:v>
                </c:pt>
                <c:pt idx="1256">
                  <c:v>0.0</c:v>
                </c:pt>
                <c:pt idx="1257">
                  <c:v>0.0</c:v>
                </c:pt>
                <c:pt idx="1258">
                  <c:v>0.0</c:v>
                </c:pt>
                <c:pt idx="1259">
                  <c:v>0.0</c:v>
                </c:pt>
                <c:pt idx="1260">
                  <c:v>0.0</c:v>
                </c:pt>
                <c:pt idx="1261">
                  <c:v>0.0</c:v>
                </c:pt>
                <c:pt idx="1262">
                  <c:v>0.0</c:v>
                </c:pt>
                <c:pt idx="1263">
                  <c:v>0.0</c:v>
                </c:pt>
                <c:pt idx="1264">
                  <c:v>0.0</c:v>
                </c:pt>
                <c:pt idx="1265">
                  <c:v>0.0</c:v>
                </c:pt>
                <c:pt idx="1266">
                  <c:v>0.0</c:v>
                </c:pt>
                <c:pt idx="1267">
                  <c:v>0.0</c:v>
                </c:pt>
                <c:pt idx="1268">
                  <c:v>0.0</c:v>
                </c:pt>
                <c:pt idx="1269">
                  <c:v>0.0</c:v>
                </c:pt>
                <c:pt idx="1270">
                  <c:v>0.0</c:v>
                </c:pt>
                <c:pt idx="1271">
                  <c:v>0.0</c:v>
                </c:pt>
                <c:pt idx="1272">
                  <c:v>0.0</c:v>
                </c:pt>
                <c:pt idx="1273">
                  <c:v>0.0</c:v>
                </c:pt>
                <c:pt idx="1274">
                  <c:v>0.0</c:v>
                </c:pt>
                <c:pt idx="1275">
                  <c:v>0.0</c:v>
                </c:pt>
                <c:pt idx="1276">
                  <c:v>0.0</c:v>
                </c:pt>
                <c:pt idx="1277">
                  <c:v>0.0</c:v>
                </c:pt>
                <c:pt idx="1278">
                  <c:v>0.0</c:v>
                </c:pt>
                <c:pt idx="1279">
                  <c:v>0.0</c:v>
                </c:pt>
                <c:pt idx="1280">
                  <c:v>0.0</c:v>
                </c:pt>
                <c:pt idx="1281">
                  <c:v>0.0</c:v>
                </c:pt>
                <c:pt idx="1282">
                  <c:v>0.0</c:v>
                </c:pt>
                <c:pt idx="1283">
                  <c:v>0.0</c:v>
                </c:pt>
                <c:pt idx="1284">
                  <c:v>0.69314419834</c:v>
                </c:pt>
                <c:pt idx="1285">
                  <c:v>0.0</c:v>
                </c:pt>
                <c:pt idx="1286">
                  <c:v>0.0</c:v>
                </c:pt>
                <c:pt idx="1287">
                  <c:v>0.697485304857</c:v>
                </c:pt>
                <c:pt idx="1288">
                  <c:v>0.0</c:v>
                </c:pt>
                <c:pt idx="1289">
                  <c:v>0.0</c:v>
                </c:pt>
                <c:pt idx="1290">
                  <c:v>0.70367859615</c:v>
                </c:pt>
                <c:pt idx="1291">
                  <c:v>0.0</c:v>
                </c:pt>
                <c:pt idx="1292">
                  <c:v>0.0</c:v>
                </c:pt>
                <c:pt idx="1293">
                  <c:v>0.0</c:v>
                </c:pt>
                <c:pt idx="1294">
                  <c:v>0.0</c:v>
                </c:pt>
                <c:pt idx="1295">
                  <c:v>0.0</c:v>
                </c:pt>
                <c:pt idx="1296">
                  <c:v>0.708520988357</c:v>
                </c:pt>
                <c:pt idx="1297">
                  <c:v>0.0</c:v>
                </c:pt>
                <c:pt idx="1298">
                  <c:v>0.0</c:v>
                </c:pt>
                <c:pt idx="1299">
                  <c:v>0.0</c:v>
                </c:pt>
                <c:pt idx="1300">
                  <c:v>0.0</c:v>
                </c:pt>
                <c:pt idx="1301">
                  <c:v>0.0</c:v>
                </c:pt>
                <c:pt idx="1302">
                  <c:v>0.0</c:v>
                </c:pt>
                <c:pt idx="1303">
                  <c:v>0.0</c:v>
                </c:pt>
                <c:pt idx="1304">
                  <c:v>0.0</c:v>
                </c:pt>
                <c:pt idx="1305">
                  <c:v>0.0</c:v>
                </c:pt>
                <c:pt idx="1306">
                  <c:v>0.0</c:v>
                </c:pt>
                <c:pt idx="1307">
                  <c:v>0.0</c:v>
                </c:pt>
                <c:pt idx="1308">
                  <c:v>0.0</c:v>
                </c:pt>
                <c:pt idx="1309">
                  <c:v>0.726055488952</c:v>
                </c:pt>
                <c:pt idx="1310">
                  <c:v>0.0</c:v>
                </c:pt>
                <c:pt idx="1311">
                  <c:v>0.0</c:v>
                </c:pt>
                <c:pt idx="1312">
                  <c:v>0.0</c:v>
                </c:pt>
                <c:pt idx="1313">
                  <c:v>0.0</c:v>
                </c:pt>
                <c:pt idx="1314">
                  <c:v>0.0</c:v>
                </c:pt>
                <c:pt idx="1315">
                  <c:v>0.0</c:v>
                </c:pt>
                <c:pt idx="1316">
                  <c:v>0.0</c:v>
                </c:pt>
                <c:pt idx="1317">
                  <c:v>0.0</c:v>
                </c:pt>
                <c:pt idx="1318">
                  <c:v>0.0</c:v>
                </c:pt>
                <c:pt idx="1319">
                  <c:v>0.0</c:v>
                </c:pt>
                <c:pt idx="1320">
                  <c:v>0.73804200277</c:v>
                </c:pt>
                <c:pt idx="1321">
                  <c:v>0.0</c:v>
                </c:pt>
                <c:pt idx="1322">
                  <c:v>0.0</c:v>
                </c:pt>
                <c:pt idx="1323">
                  <c:v>0.0</c:v>
                </c:pt>
                <c:pt idx="1324">
                  <c:v>0.0</c:v>
                </c:pt>
                <c:pt idx="1325">
                  <c:v>0.0</c:v>
                </c:pt>
                <c:pt idx="1326">
                  <c:v>0.0</c:v>
                </c:pt>
                <c:pt idx="1327">
                  <c:v>0.0</c:v>
                </c:pt>
                <c:pt idx="1328">
                  <c:v>0.0</c:v>
                </c:pt>
                <c:pt idx="1329">
                  <c:v>0.0</c:v>
                </c:pt>
                <c:pt idx="1330">
                  <c:v>0.0</c:v>
                </c:pt>
                <c:pt idx="1331">
                  <c:v>0.0</c:v>
                </c:pt>
                <c:pt idx="1332">
                  <c:v>0.0</c:v>
                </c:pt>
                <c:pt idx="1333">
                  <c:v>0.0</c:v>
                </c:pt>
                <c:pt idx="1334">
                  <c:v>0.0</c:v>
                </c:pt>
                <c:pt idx="1335">
                  <c:v>0.0</c:v>
                </c:pt>
                <c:pt idx="1336">
                  <c:v>0.0</c:v>
                </c:pt>
                <c:pt idx="1337">
                  <c:v>0.0</c:v>
                </c:pt>
                <c:pt idx="1338">
                  <c:v>0.0</c:v>
                </c:pt>
                <c:pt idx="1339">
                  <c:v>0.758214337079</c:v>
                </c:pt>
                <c:pt idx="1340">
                  <c:v>0.0</c:v>
                </c:pt>
                <c:pt idx="1341">
                  <c:v>0.0</c:v>
                </c:pt>
                <c:pt idx="1342">
                  <c:v>0.0</c:v>
                </c:pt>
                <c:pt idx="1343">
                  <c:v>0.0</c:v>
                </c:pt>
                <c:pt idx="1344">
                  <c:v>0.0</c:v>
                </c:pt>
                <c:pt idx="1345">
                  <c:v>0.0</c:v>
                </c:pt>
                <c:pt idx="1346">
                  <c:v>0.0</c:v>
                </c:pt>
                <c:pt idx="1347">
                  <c:v>0.766193245228</c:v>
                </c:pt>
                <c:pt idx="1348">
                  <c:v>0.0</c:v>
                </c:pt>
                <c:pt idx="1349">
                  <c:v>0.0</c:v>
                </c:pt>
                <c:pt idx="1350">
                  <c:v>0.0</c:v>
                </c:pt>
                <c:pt idx="1351">
                  <c:v>0.0</c:v>
                </c:pt>
                <c:pt idx="1352">
                  <c:v>0.0</c:v>
                </c:pt>
                <c:pt idx="1353">
                  <c:v>0.0</c:v>
                </c:pt>
                <c:pt idx="1354">
                  <c:v>0.0</c:v>
                </c:pt>
                <c:pt idx="1355">
                  <c:v>0.780131972165</c:v>
                </c:pt>
                <c:pt idx="1356">
                  <c:v>0.0</c:v>
                </c:pt>
                <c:pt idx="1357">
                  <c:v>0.0</c:v>
                </c:pt>
                <c:pt idx="1358">
                  <c:v>0.0</c:v>
                </c:pt>
                <c:pt idx="1359">
                  <c:v>0.0</c:v>
                </c:pt>
                <c:pt idx="1360">
                  <c:v>0.0</c:v>
                </c:pt>
                <c:pt idx="1361">
                  <c:v>0.0</c:v>
                </c:pt>
                <c:pt idx="1362">
                  <c:v>0.0</c:v>
                </c:pt>
                <c:pt idx="1363">
                  <c:v>0.0</c:v>
                </c:pt>
                <c:pt idx="1364">
                  <c:v>0.0</c:v>
                </c:pt>
                <c:pt idx="1365">
                  <c:v>0.0</c:v>
                </c:pt>
                <c:pt idx="1366">
                  <c:v>0.0</c:v>
                </c:pt>
                <c:pt idx="1367">
                  <c:v>0.785311117237</c:v>
                </c:pt>
                <c:pt idx="1368">
                  <c:v>0.0</c:v>
                </c:pt>
                <c:pt idx="1369">
                  <c:v>0.0</c:v>
                </c:pt>
                <c:pt idx="1370">
                  <c:v>0.0</c:v>
                </c:pt>
                <c:pt idx="1371">
                  <c:v>0.0</c:v>
                </c:pt>
                <c:pt idx="1372">
                  <c:v>0.0</c:v>
                </c:pt>
                <c:pt idx="1373">
                  <c:v>0.0</c:v>
                </c:pt>
                <c:pt idx="1374">
                  <c:v>0.0</c:v>
                </c:pt>
                <c:pt idx="1375">
                  <c:v>0.0</c:v>
                </c:pt>
                <c:pt idx="1376">
                  <c:v>0.813189370744</c:v>
                </c:pt>
                <c:pt idx="1377">
                  <c:v>0.0</c:v>
                </c:pt>
                <c:pt idx="1378">
                  <c:v>0.0</c:v>
                </c:pt>
                <c:pt idx="1379">
                  <c:v>0.0</c:v>
                </c:pt>
                <c:pt idx="1380">
                  <c:v>0.0</c:v>
                </c:pt>
                <c:pt idx="1381">
                  <c:v>0.0</c:v>
                </c:pt>
                <c:pt idx="1382">
                  <c:v>0.0</c:v>
                </c:pt>
                <c:pt idx="1383">
                  <c:v>0.828241888981</c:v>
                </c:pt>
                <c:pt idx="1384">
                  <c:v>0.828241888981</c:v>
                </c:pt>
                <c:pt idx="1385">
                  <c:v>0.0</c:v>
                </c:pt>
                <c:pt idx="1386">
                  <c:v>0.0</c:v>
                </c:pt>
                <c:pt idx="1387">
                  <c:v>0.0</c:v>
                </c:pt>
                <c:pt idx="1388">
                  <c:v>0.0</c:v>
                </c:pt>
                <c:pt idx="1389">
                  <c:v>0.0</c:v>
                </c:pt>
                <c:pt idx="1390">
                  <c:v>0.0</c:v>
                </c:pt>
                <c:pt idx="1391">
                  <c:v>0.0</c:v>
                </c:pt>
                <c:pt idx="1392">
                  <c:v>0.0</c:v>
                </c:pt>
                <c:pt idx="1393">
                  <c:v>0.0</c:v>
                </c:pt>
                <c:pt idx="1394">
                  <c:v>0.0</c:v>
                </c:pt>
                <c:pt idx="1395">
                  <c:v>0.0</c:v>
                </c:pt>
                <c:pt idx="1396">
                  <c:v>0.0</c:v>
                </c:pt>
                <c:pt idx="1397">
                  <c:v>0.0</c:v>
                </c:pt>
                <c:pt idx="1398">
                  <c:v>0.0</c:v>
                </c:pt>
                <c:pt idx="1399">
                  <c:v>0.0</c:v>
                </c:pt>
                <c:pt idx="1400">
                  <c:v>0.0</c:v>
                </c:pt>
                <c:pt idx="1401">
                  <c:v>0.0</c:v>
                </c:pt>
                <c:pt idx="1402">
                  <c:v>0.0</c:v>
                </c:pt>
                <c:pt idx="1403">
                  <c:v>0.0</c:v>
                </c:pt>
                <c:pt idx="1404">
                  <c:v>0.0</c:v>
                </c:pt>
                <c:pt idx="1405">
                  <c:v>0.0</c:v>
                </c:pt>
                <c:pt idx="1406">
                  <c:v>0.0</c:v>
                </c:pt>
                <c:pt idx="1407">
                  <c:v>0.839412334858</c:v>
                </c:pt>
                <c:pt idx="1408">
                  <c:v>0.839412334858</c:v>
                </c:pt>
                <c:pt idx="1409">
                  <c:v>0.0</c:v>
                </c:pt>
                <c:pt idx="1410">
                  <c:v>0.0</c:v>
                </c:pt>
                <c:pt idx="1411">
                  <c:v>0.0</c:v>
                </c:pt>
                <c:pt idx="1412">
                  <c:v>0.0</c:v>
                </c:pt>
                <c:pt idx="1413">
                  <c:v>0.0</c:v>
                </c:pt>
                <c:pt idx="1414">
                  <c:v>0.0</c:v>
                </c:pt>
                <c:pt idx="1415">
                  <c:v>0.0</c:v>
                </c:pt>
                <c:pt idx="1416">
                  <c:v>0.0</c:v>
                </c:pt>
                <c:pt idx="1417">
                  <c:v>0.0</c:v>
                </c:pt>
                <c:pt idx="1418">
                  <c:v>0.0</c:v>
                </c:pt>
                <c:pt idx="1419">
                  <c:v>0.0</c:v>
                </c:pt>
                <c:pt idx="1420">
                  <c:v>0.0</c:v>
                </c:pt>
                <c:pt idx="1421">
                  <c:v>0.0</c:v>
                </c:pt>
                <c:pt idx="1422">
                  <c:v>0.0</c:v>
                </c:pt>
                <c:pt idx="1423">
                  <c:v>0.854729016658</c:v>
                </c:pt>
                <c:pt idx="1424">
                  <c:v>0.854729016658</c:v>
                </c:pt>
                <c:pt idx="1425">
                  <c:v>0.854729016658</c:v>
                </c:pt>
                <c:pt idx="1426">
                  <c:v>0.0</c:v>
                </c:pt>
                <c:pt idx="1427">
                  <c:v>0.0</c:v>
                </c:pt>
                <c:pt idx="1428">
                  <c:v>0.0</c:v>
                </c:pt>
                <c:pt idx="1429">
                  <c:v>0.0</c:v>
                </c:pt>
                <c:pt idx="1430">
                  <c:v>0.0</c:v>
                </c:pt>
                <c:pt idx="1431">
                  <c:v>0.0</c:v>
                </c:pt>
                <c:pt idx="1432">
                  <c:v>0.866291639573</c:v>
                </c:pt>
                <c:pt idx="1433">
                  <c:v>0.0</c:v>
                </c:pt>
                <c:pt idx="1434">
                  <c:v>0.0</c:v>
                </c:pt>
                <c:pt idx="1435">
                  <c:v>0.0</c:v>
                </c:pt>
                <c:pt idx="1436">
                  <c:v>0.0</c:v>
                </c:pt>
                <c:pt idx="1437">
                  <c:v>0.879338162163</c:v>
                </c:pt>
                <c:pt idx="1438">
                  <c:v>0.882023154991</c:v>
                </c:pt>
                <c:pt idx="1439">
                  <c:v>0.0</c:v>
                </c:pt>
                <c:pt idx="1440">
                  <c:v>0.0</c:v>
                </c:pt>
                <c:pt idx="1441">
                  <c:v>0.892030218614</c:v>
                </c:pt>
                <c:pt idx="1442">
                  <c:v>0.0</c:v>
                </c:pt>
                <c:pt idx="1443">
                  <c:v>0.0</c:v>
                </c:pt>
                <c:pt idx="1444">
                  <c:v>0.0</c:v>
                </c:pt>
                <c:pt idx="1445">
                  <c:v>0.0</c:v>
                </c:pt>
                <c:pt idx="1446">
                  <c:v>0.0</c:v>
                </c:pt>
                <c:pt idx="1447">
                  <c:v>0.0</c:v>
                </c:pt>
                <c:pt idx="1448">
                  <c:v>0.0</c:v>
                </c:pt>
                <c:pt idx="1449">
                  <c:v>0.0</c:v>
                </c:pt>
                <c:pt idx="1450">
                  <c:v>0.0</c:v>
                </c:pt>
                <c:pt idx="1451">
                  <c:v>0.0</c:v>
                </c:pt>
                <c:pt idx="1452">
                  <c:v>0.0</c:v>
                </c:pt>
                <c:pt idx="1453">
                  <c:v>0.0</c:v>
                </c:pt>
                <c:pt idx="1454">
                  <c:v>0.0</c:v>
                </c:pt>
                <c:pt idx="1455">
                  <c:v>0.0</c:v>
                </c:pt>
                <c:pt idx="1456">
                  <c:v>0.0</c:v>
                </c:pt>
                <c:pt idx="1457">
                  <c:v>0.0</c:v>
                </c:pt>
                <c:pt idx="1458">
                  <c:v>0.0</c:v>
                </c:pt>
                <c:pt idx="1459">
                  <c:v>0.0</c:v>
                </c:pt>
                <c:pt idx="1460">
                  <c:v>0.0</c:v>
                </c:pt>
                <c:pt idx="1461">
                  <c:v>0.0</c:v>
                </c:pt>
                <c:pt idx="1462">
                  <c:v>0.0</c:v>
                </c:pt>
                <c:pt idx="1463">
                  <c:v>0.0</c:v>
                </c:pt>
                <c:pt idx="1464">
                  <c:v>0.0</c:v>
                </c:pt>
                <c:pt idx="1465">
                  <c:v>0.0</c:v>
                </c:pt>
                <c:pt idx="1466">
                  <c:v>0.0</c:v>
                </c:pt>
                <c:pt idx="1467">
                  <c:v>0.0</c:v>
                </c:pt>
                <c:pt idx="1468">
                  <c:v>0.0</c:v>
                </c:pt>
                <c:pt idx="1469">
                  <c:v>0.0</c:v>
                </c:pt>
                <c:pt idx="1470">
                  <c:v>0.0</c:v>
                </c:pt>
                <c:pt idx="1471">
                  <c:v>0.0</c:v>
                </c:pt>
                <c:pt idx="1472">
                  <c:v>0.0</c:v>
                </c:pt>
                <c:pt idx="1473">
                  <c:v>0.0</c:v>
                </c:pt>
                <c:pt idx="1474">
                  <c:v>0.0</c:v>
                </c:pt>
                <c:pt idx="1475">
                  <c:v>0.918789894453</c:v>
                </c:pt>
                <c:pt idx="1476">
                  <c:v>0.0</c:v>
                </c:pt>
                <c:pt idx="1477">
                  <c:v>0.0</c:v>
                </c:pt>
                <c:pt idx="1478">
                  <c:v>0.0</c:v>
                </c:pt>
                <c:pt idx="1479">
                  <c:v>0.0</c:v>
                </c:pt>
                <c:pt idx="1480">
                  <c:v>0.0</c:v>
                </c:pt>
                <c:pt idx="1481">
                  <c:v>0.0</c:v>
                </c:pt>
                <c:pt idx="1482">
                  <c:v>0.0</c:v>
                </c:pt>
                <c:pt idx="1483">
                  <c:v>0.0</c:v>
                </c:pt>
                <c:pt idx="1484">
                  <c:v>0.0</c:v>
                </c:pt>
                <c:pt idx="1485">
                  <c:v>0.0</c:v>
                </c:pt>
                <c:pt idx="1486">
                  <c:v>0.0</c:v>
                </c:pt>
                <c:pt idx="1487">
                  <c:v>0.0</c:v>
                </c:pt>
                <c:pt idx="1488">
                  <c:v>0.0</c:v>
                </c:pt>
                <c:pt idx="1489">
                  <c:v>0.0</c:v>
                </c:pt>
                <c:pt idx="1490">
                  <c:v>0.0</c:v>
                </c:pt>
                <c:pt idx="1491">
                  <c:v>0.0</c:v>
                </c:pt>
                <c:pt idx="1492">
                  <c:v>0.0</c:v>
                </c:pt>
                <c:pt idx="1493">
                  <c:v>0.0</c:v>
                </c:pt>
                <c:pt idx="1494">
                  <c:v>0.0</c:v>
                </c:pt>
                <c:pt idx="1495">
                  <c:v>0.0</c:v>
                </c:pt>
                <c:pt idx="1496">
                  <c:v>0.0</c:v>
                </c:pt>
                <c:pt idx="1497">
                  <c:v>0.0</c:v>
                </c:pt>
                <c:pt idx="1498">
                  <c:v>0.0</c:v>
                </c:pt>
                <c:pt idx="1499">
                  <c:v>0.0</c:v>
                </c:pt>
                <c:pt idx="1500">
                  <c:v>0.0</c:v>
                </c:pt>
                <c:pt idx="1501">
                  <c:v>0.0</c:v>
                </c:pt>
                <c:pt idx="1502">
                  <c:v>0.0</c:v>
                </c:pt>
                <c:pt idx="1503">
                  <c:v>0.0</c:v>
                </c:pt>
                <c:pt idx="1504">
                  <c:v>0.0</c:v>
                </c:pt>
                <c:pt idx="1505">
                  <c:v>0.0</c:v>
                </c:pt>
                <c:pt idx="1506">
                  <c:v>0.0</c:v>
                </c:pt>
                <c:pt idx="1507">
                  <c:v>0.0</c:v>
                </c:pt>
                <c:pt idx="1508">
                  <c:v>0.0</c:v>
                </c:pt>
                <c:pt idx="1509">
                  <c:v>0.0</c:v>
                </c:pt>
                <c:pt idx="1510">
                  <c:v>0.0</c:v>
                </c:pt>
                <c:pt idx="1511">
                  <c:v>0.0</c:v>
                </c:pt>
                <c:pt idx="1512">
                  <c:v>0.0</c:v>
                </c:pt>
                <c:pt idx="1513">
                  <c:v>0.0</c:v>
                </c:pt>
                <c:pt idx="1514">
                  <c:v>0.0</c:v>
                </c:pt>
                <c:pt idx="1515">
                  <c:v>0.0</c:v>
                </c:pt>
                <c:pt idx="1516">
                  <c:v>0.0</c:v>
                </c:pt>
                <c:pt idx="1517">
                  <c:v>0.0</c:v>
                </c:pt>
                <c:pt idx="1518">
                  <c:v>0.0</c:v>
                </c:pt>
                <c:pt idx="1519">
                  <c:v>0.0</c:v>
                </c:pt>
                <c:pt idx="1520">
                  <c:v>0.959783158964</c:v>
                </c:pt>
                <c:pt idx="1521">
                  <c:v>0.0</c:v>
                </c:pt>
                <c:pt idx="1522">
                  <c:v>0.0</c:v>
                </c:pt>
                <c:pt idx="1523">
                  <c:v>0.0</c:v>
                </c:pt>
                <c:pt idx="1524">
                  <c:v>0.0</c:v>
                </c:pt>
                <c:pt idx="1525">
                  <c:v>0.964504586517</c:v>
                </c:pt>
                <c:pt idx="1526">
                  <c:v>0.0</c:v>
                </c:pt>
                <c:pt idx="1527">
                  <c:v>0.0</c:v>
                </c:pt>
                <c:pt idx="1528">
                  <c:v>0.0</c:v>
                </c:pt>
                <c:pt idx="1529">
                  <c:v>0.0</c:v>
                </c:pt>
                <c:pt idx="1530">
                  <c:v>0.0</c:v>
                </c:pt>
                <c:pt idx="1531">
                  <c:v>0.0</c:v>
                </c:pt>
                <c:pt idx="1532">
                  <c:v>0.0</c:v>
                </c:pt>
                <c:pt idx="1533">
                  <c:v>0.0</c:v>
                </c:pt>
                <c:pt idx="1534">
                  <c:v>0.0</c:v>
                </c:pt>
                <c:pt idx="1535">
                  <c:v>0.0</c:v>
                </c:pt>
                <c:pt idx="1536">
                  <c:v>0.0</c:v>
                </c:pt>
                <c:pt idx="1537">
                  <c:v>0.987147430073</c:v>
                </c:pt>
                <c:pt idx="1538">
                  <c:v>0.0</c:v>
                </c:pt>
                <c:pt idx="1539">
                  <c:v>0.0</c:v>
                </c:pt>
                <c:pt idx="1540">
                  <c:v>0.0</c:v>
                </c:pt>
                <c:pt idx="1541">
                  <c:v>0.0</c:v>
                </c:pt>
                <c:pt idx="1542">
                  <c:v>0.0</c:v>
                </c:pt>
                <c:pt idx="1543">
                  <c:v>0.997041362266</c:v>
                </c:pt>
                <c:pt idx="1544">
                  <c:v>0.0</c:v>
                </c:pt>
                <c:pt idx="1545">
                  <c:v>0.0</c:v>
                </c:pt>
                <c:pt idx="1546">
                  <c:v>0.0</c:v>
                </c:pt>
                <c:pt idx="1547">
                  <c:v>0.0</c:v>
                </c:pt>
                <c:pt idx="1548">
                  <c:v>0.0</c:v>
                </c:pt>
                <c:pt idx="1549">
                  <c:v>0.0</c:v>
                </c:pt>
                <c:pt idx="1550">
                  <c:v>0.0</c:v>
                </c:pt>
                <c:pt idx="1551">
                  <c:v>0.0</c:v>
                </c:pt>
                <c:pt idx="1552">
                  <c:v>0.0</c:v>
                </c:pt>
                <c:pt idx="1553">
                  <c:v>0.0</c:v>
                </c:pt>
                <c:pt idx="1554">
                  <c:v>1.02216934441</c:v>
                </c:pt>
                <c:pt idx="1555">
                  <c:v>0.0</c:v>
                </c:pt>
                <c:pt idx="1556">
                  <c:v>0.0</c:v>
                </c:pt>
                <c:pt idx="1557">
                  <c:v>0.0</c:v>
                </c:pt>
                <c:pt idx="1558">
                  <c:v>0.0</c:v>
                </c:pt>
                <c:pt idx="1559">
                  <c:v>0.0</c:v>
                </c:pt>
                <c:pt idx="1560">
                  <c:v>0.0</c:v>
                </c:pt>
                <c:pt idx="1561">
                  <c:v>0.0</c:v>
                </c:pt>
                <c:pt idx="1562">
                  <c:v>0.0</c:v>
                </c:pt>
                <c:pt idx="1563">
                  <c:v>0.0</c:v>
                </c:pt>
                <c:pt idx="1564">
                  <c:v>1.04585184511</c:v>
                </c:pt>
                <c:pt idx="1565">
                  <c:v>1.04585184511</c:v>
                </c:pt>
                <c:pt idx="1566">
                  <c:v>0.0</c:v>
                </c:pt>
                <c:pt idx="1567">
                  <c:v>0.0</c:v>
                </c:pt>
                <c:pt idx="1568">
                  <c:v>0.0</c:v>
                </c:pt>
                <c:pt idx="1569">
                  <c:v>0.0</c:v>
                </c:pt>
                <c:pt idx="1570">
                  <c:v>0.0</c:v>
                </c:pt>
                <c:pt idx="1571">
                  <c:v>0.0</c:v>
                </c:pt>
                <c:pt idx="1572">
                  <c:v>0.0</c:v>
                </c:pt>
                <c:pt idx="1573">
                  <c:v>0.0</c:v>
                </c:pt>
                <c:pt idx="1574">
                  <c:v>0.0</c:v>
                </c:pt>
                <c:pt idx="1575">
                  <c:v>0.0</c:v>
                </c:pt>
                <c:pt idx="1576">
                  <c:v>0.0</c:v>
                </c:pt>
                <c:pt idx="1577">
                  <c:v>0.0</c:v>
                </c:pt>
                <c:pt idx="1578">
                  <c:v>0.0</c:v>
                </c:pt>
                <c:pt idx="1579">
                  <c:v>0.0</c:v>
                </c:pt>
                <c:pt idx="1580">
                  <c:v>0.0</c:v>
                </c:pt>
                <c:pt idx="1581">
                  <c:v>0.0</c:v>
                </c:pt>
                <c:pt idx="1582">
                  <c:v>0.0</c:v>
                </c:pt>
                <c:pt idx="1583">
                  <c:v>0.0</c:v>
                </c:pt>
                <c:pt idx="1584">
                  <c:v>0.0</c:v>
                </c:pt>
                <c:pt idx="1585">
                  <c:v>0.0</c:v>
                </c:pt>
                <c:pt idx="1586">
                  <c:v>0.0</c:v>
                </c:pt>
                <c:pt idx="1587">
                  <c:v>0.0</c:v>
                </c:pt>
                <c:pt idx="1588">
                  <c:v>1.05629617106</c:v>
                </c:pt>
                <c:pt idx="1589">
                  <c:v>0.0</c:v>
                </c:pt>
                <c:pt idx="1590">
                  <c:v>1.05981483962</c:v>
                </c:pt>
                <c:pt idx="1591">
                  <c:v>0.0</c:v>
                </c:pt>
                <c:pt idx="1592">
                  <c:v>0.0</c:v>
                </c:pt>
                <c:pt idx="1593">
                  <c:v>0.0</c:v>
                </c:pt>
                <c:pt idx="1594">
                  <c:v>0.0</c:v>
                </c:pt>
                <c:pt idx="1595">
                  <c:v>0.0</c:v>
                </c:pt>
                <c:pt idx="1596">
                  <c:v>0.0</c:v>
                </c:pt>
                <c:pt idx="1597">
                  <c:v>0.0</c:v>
                </c:pt>
                <c:pt idx="1598">
                  <c:v>0.0</c:v>
                </c:pt>
                <c:pt idx="1599">
                  <c:v>0.0</c:v>
                </c:pt>
                <c:pt idx="1600">
                  <c:v>0.0</c:v>
                </c:pt>
                <c:pt idx="1601">
                  <c:v>0.0</c:v>
                </c:pt>
                <c:pt idx="1602">
                  <c:v>0.0</c:v>
                </c:pt>
                <c:pt idx="1603">
                  <c:v>0.0</c:v>
                </c:pt>
                <c:pt idx="1604">
                  <c:v>0.0</c:v>
                </c:pt>
                <c:pt idx="1605">
                  <c:v>0.0</c:v>
                </c:pt>
                <c:pt idx="1606">
                  <c:v>0.0</c:v>
                </c:pt>
                <c:pt idx="1607">
                  <c:v>0.0</c:v>
                </c:pt>
                <c:pt idx="1608">
                  <c:v>0.0</c:v>
                </c:pt>
                <c:pt idx="1609">
                  <c:v>0.0</c:v>
                </c:pt>
                <c:pt idx="1610">
                  <c:v>0.0</c:v>
                </c:pt>
                <c:pt idx="1611">
                  <c:v>0.0</c:v>
                </c:pt>
                <c:pt idx="1612">
                  <c:v>0.0</c:v>
                </c:pt>
                <c:pt idx="1613">
                  <c:v>0.0</c:v>
                </c:pt>
                <c:pt idx="1614">
                  <c:v>0.0</c:v>
                </c:pt>
                <c:pt idx="1615">
                  <c:v>0.0</c:v>
                </c:pt>
                <c:pt idx="1616">
                  <c:v>0.0</c:v>
                </c:pt>
                <c:pt idx="1617">
                  <c:v>0.0</c:v>
                </c:pt>
                <c:pt idx="1618">
                  <c:v>0.0</c:v>
                </c:pt>
                <c:pt idx="1619">
                  <c:v>0.0</c:v>
                </c:pt>
                <c:pt idx="1620">
                  <c:v>0.0</c:v>
                </c:pt>
                <c:pt idx="1621">
                  <c:v>0.0</c:v>
                </c:pt>
                <c:pt idx="1622">
                  <c:v>0.0</c:v>
                </c:pt>
                <c:pt idx="1623">
                  <c:v>0.0</c:v>
                </c:pt>
                <c:pt idx="1624">
                  <c:v>1.0912188401</c:v>
                </c:pt>
                <c:pt idx="1625">
                  <c:v>1.0912188401</c:v>
                </c:pt>
                <c:pt idx="1626">
                  <c:v>0.0</c:v>
                </c:pt>
                <c:pt idx="1627">
                  <c:v>0.0</c:v>
                </c:pt>
                <c:pt idx="1628">
                  <c:v>0.0</c:v>
                </c:pt>
                <c:pt idx="1629">
                  <c:v>0.0</c:v>
                </c:pt>
                <c:pt idx="1630">
                  <c:v>0.0</c:v>
                </c:pt>
                <c:pt idx="1631">
                  <c:v>0.0</c:v>
                </c:pt>
                <c:pt idx="1632">
                  <c:v>0.0</c:v>
                </c:pt>
                <c:pt idx="1633">
                  <c:v>0.0</c:v>
                </c:pt>
                <c:pt idx="1634">
                  <c:v>0.0</c:v>
                </c:pt>
                <c:pt idx="1635">
                  <c:v>0.0</c:v>
                </c:pt>
                <c:pt idx="1636">
                  <c:v>0.0</c:v>
                </c:pt>
                <c:pt idx="1637">
                  <c:v>0.0</c:v>
                </c:pt>
                <c:pt idx="1638">
                  <c:v>0.0</c:v>
                </c:pt>
                <c:pt idx="1639">
                  <c:v>0.0</c:v>
                </c:pt>
                <c:pt idx="1640">
                  <c:v>0.0</c:v>
                </c:pt>
                <c:pt idx="1641">
                  <c:v>0.0</c:v>
                </c:pt>
                <c:pt idx="1642">
                  <c:v>0.0</c:v>
                </c:pt>
                <c:pt idx="1643">
                  <c:v>0.0</c:v>
                </c:pt>
                <c:pt idx="1644">
                  <c:v>0.0</c:v>
                </c:pt>
                <c:pt idx="1645">
                  <c:v>0.0</c:v>
                </c:pt>
                <c:pt idx="1646">
                  <c:v>0.0</c:v>
                </c:pt>
                <c:pt idx="1647">
                  <c:v>0.0</c:v>
                </c:pt>
                <c:pt idx="1648">
                  <c:v>0.0</c:v>
                </c:pt>
                <c:pt idx="1649">
                  <c:v>0.0</c:v>
                </c:pt>
                <c:pt idx="1650">
                  <c:v>0.0</c:v>
                </c:pt>
                <c:pt idx="1651">
                  <c:v>0.0</c:v>
                </c:pt>
                <c:pt idx="1652">
                  <c:v>0.0</c:v>
                </c:pt>
                <c:pt idx="1653">
                  <c:v>0.0</c:v>
                </c:pt>
                <c:pt idx="1654">
                  <c:v>0.0</c:v>
                </c:pt>
                <c:pt idx="1655">
                  <c:v>0.0</c:v>
                </c:pt>
                <c:pt idx="1656">
                  <c:v>0.0</c:v>
                </c:pt>
                <c:pt idx="1657">
                  <c:v>0.0</c:v>
                </c:pt>
                <c:pt idx="1658">
                  <c:v>0.0</c:v>
                </c:pt>
                <c:pt idx="1659">
                  <c:v>0.0</c:v>
                </c:pt>
                <c:pt idx="1660">
                  <c:v>0.0</c:v>
                </c:pt>
                <c:pt idx="1661">
                  <c:v>0.0</c:v>
                </c:pt>
                <c:pt idx="1662">
                  <c:v>0.0</c:v>
                </c:pt>
                <c:pt idx="1663">
                  <c:v>0.0</c:v>
                </c:pt>
                <c:pt idx="1664">
                  <c:v>0.0</c:v>
                </c:pt>
                <c:pt idx="1665">
                  <c:v>0.0</c:v>
                </c:pt>
                <c:pt idx="1666">
                  <c:v>0.0</c:v>
                </c:pt>
                <c:pt idx="1667">
                  <c:v>0.0</c:v>
                </c:pt>
                <c:pt idx="1668">
                  <c:v>0.0</c:v>
                </c:pt>
                <c:pt idx="1669">
                  <c:v>0.0</c:v>
                </c:pt>
                <c:pt idx="1670">
                  <c:v>0.0</c:v>
                </c:pt>
                <c:pt idx="1671">
                  <c:v>0.0</c:v>
                </c:pt>
                <c:pt idx="1672">
                  <c:v>0.0</c:v>
                </c:pt>
                <c:pt idx="1673">
                  <c:v>0.0</c:v>
                </c:pt>
                <c:pt idx="1674">
                  <c:v>0.0</c:v>
                </c:pt>
                <c:pt idx="1675">
                  <c:v>0.0</c:v>
                </c:pt>
                <c:pt idx="1676">
                  <c:v>0.0</c:v>
                </c:pt>
                <c:pt idx="1677">
                  <c:v>0.0</c:v>
                </c:pt>
                <c:pt idx="1678">
                  <c:v>0.0</c:v>
                </c:pt>
                <c:pt idx="1679">
                  <c:v>0.0</c:v>
                </c:pt>
                <c:pt idx="1680">
                  <c:v>0.0</c:v>
                </c:pt>
                <c:pt idx="1681">
                  <c:v>0.0</c:v>
                </c:pt>
                <c:pt idx="1682">
                  <c:v>0.0</c:v>
                </c:pt>
                <c:pt idx="1683">
                  <c:v>0.0</c:v>
                </c:pt>
                <c:pt idx="1684">
                  <c:v>0.0</c:v>
                </c:pt>
                <c:pt idx="1685">
                  <c:v>0.0</c:v>
                </c:pt>
                <c:pt idx="1686">
                  <c:v>0.0</c:v>
                </c:pt>
                <c:pt idx="1687">
                  <c:v>0.0</c:v>
                </c:pt>
                <c:pt idx="1688">
                  <c:v>0.0</c:v>
                </c:pt>
                <c:pt idx="1689">
                  <c:v>0.0</c:v>
                </c:pt>
                <c:pt idx="1690">
                  <c:v>0.0</c:v>
                </c:pt>
                <c:pt idx="1691">
                  <c:v>0.0</c:v>
                </c:pt>
                <c:pt idx="1692">
                  <c:v>0.0</c:v>
                </c:pt>
                <c:pt idx="1693">
                  <c:v>0.0</c:v>
                </c:pt>
                <c:pt idx="1694">
                  <c:v>0.0</c:v>
                </c:pt>
                <c:pt idx="1695">
                  <c:v>0.0</c:v>
                </c:pt>
                <c:pt idx="1696">
                  <c:v>1.17645416519</c:v>
                </c:pt>
                <c:pt idx="1697">
                  <c:v>0.0</c:v>
                </c:pt>
                <c:pt idx="1698">
                  <c:v>0.0</c:v>
                </c:pt>
                <c:pt idx="1699">
                  <c:v>0.0</c:v>
                </c:pt>
                <c:pt idx="1700">
                  <c:v>0.0</c:v>
                </c:pt>
                <c:pt idx="1701">
                  <c:v>0.0</c:v>
                </c:pt>
                <c:pt idx="1702">
                  <c:v>0.0</c:v>
                </c:pt>
                <c:pt idx="1703">
                  <c:v>0.0</c:v>
                </c:pt>
                <c:pt idx="1704">
                  <c:v>0.0</c:v>
                </c:pt>
                <c:pt idx="1705">
                  <c:v>0.0</c:v>
                </c:pt>
                <c:pt idx="1706">
                  <c:v>0.0</c:v>
                </c:pt>
                <c:pt idx="1707">
                  <c:v>0.0</c:v>
                </c:pt>
                <c:pt idx="1708">
                  <c:v>0.0</c:v>
                </c:pt>
                <c:pt idx="1709">
                  <c:v>0.0</c:v>
                </c:pt>
                <c:pt idx="1710">
                  <c:v>0.0</c:v>
                </c:pt>
                <c:pt idx="1711">
                  <c:v>0.0</c:v>
                </c:pt>
                <c:pt idx="1712">
                  <c:v>0.0</c:v>
                </c:pt>
                <c:pt idx="1713">
                  <c:v>0.0</c:v>
                </c:pt>
                <c:pt idx="1714">
                  <c:v>0.0</c:v>
                </c:pt>
                <c:pt idx="1715">
                  <c:v>0.0</c:v>
                </c:pt>
                <c:pt idx="1716">
                  <c:v>0.0</c:v>
                </c:pt>
                <c:pt idx="1717">
                  <c:v>0.0</c:v>
                </c:pt>
                <c:pt idx="1718">
                  <c:v>0.0</c:v>
                </c:pt>
                <c:pt idx="1719">
                  <c:v>0.0</c:v>
                </c:pt>
                <c:pt idx="1720">
                  <c:v>0.0</c:v>
                </c:pt>
                <c:pt idx="1721">
                  <c:v>0.0</c:v>
                </c:pt>
                <c:pt idx="1722">
                  <c:v>0.0</c:v>
                </c:pt>
                <c:pt idx="1723">
                  <c:v>0.0</c:v>
                </c:pt>
                <c:pt idx="1724">
                  <c:v>0.0</c:v>
                </c:pt>
                <c:pt idx="1725">
                  <c:v>0.0</c:v>
                </c:pt>
                <c:pt idx="1726">
                  <c:v>0.0</c:v>
                </c:pt>
                <c:pt idx="1727">
                  <c:v>0.0</c:v>
                </c:pt>
                <c:pt idx="1728">
                  <c:v>0.0</c:v>
                </c:pt>
                <c:pt idx="1729">
                  <c:v>0.0</c:v>
                </c:pt>
                <c:pt idx="1730">
                  <c:v>0.0</c:v>
                </c:pt>
                <c:pt idx="1731">
                  <c:v>0.0</c:v>
                </c:pt>
                <c:pt idx="1732">
                  <c:v>0.0</c:v>
                </c:pt>
                <c:pt idx="1733">
                  <c:v>0.0</c:v>
                </c:pt>
                <c:pt idx="1734">
                  <c:v>0.0</c:v>
                </c:pt>
                <c:pt idx="1735">
                  <c:v>0.0</c:v>
                </c:pt>
                <c:pt idx="1736">
                  <c:v>0.0</c:v>
                </c:pt>
                <c:pt idx="1737">
                  <c:v>0.0</c:v>
                </c:pt>
                <c:pt idx="1738">
                  <c:v>0.0</c:v>
                </c:pt>
                <c:pt idx="1739">
                  <c:v>0.0</c:v>
                </c:pt>
                <c:pt idx="1740">
                  <c:v>0.0</c:v>
                </c:pt>
                <c:pt idx="1741">
                  <c:v>0.0</c:v>
                </c:pt>
                <c:pt idx="1742">
                  <c:v>0.0</c:v>
                </c:pt>
                <c:pt idx="1743">
                  <c:v>0.0</c:v>
                </c:pt>
                <c:pt idx="1744">
                  <c:v>0.0</c:v>
                </c:pt>
                <c:pt idx="1745">
                  <c:v>0.0</c:v>
                </c:pt>
                <c:pt idx="1746">
                  <c:v>0.0</c:v>
                </c:pt>
                <c:pt idx="1747">
                  <c:v>0.0</c:v>
                </c:pt>
                <c:pt idx="1748">
                  <c:v>0.0</c:v>
                </c:pt>
                <c:pt idx="1749">
                  <c:v>0.0</c:v>
                </c:pt>
                <c:pt idx="1750">
                  <c:v>0.0</c:v>
                </c:pt>
                <c:pt idx="1751">
                  <c:v>0.0</c:v>
                </c:pt>
                <c:pt idx="1752">
                  <c:v>0.0</c:v>
                </c:pt>
                <c:pt idx="1753">
                  <c:v>1.20862548287</c:v>
                </c:pt>
                <c:pt idx="1754">
                  <c:v>0.0</c:v>
                </c:pt>
                <c:pt idx="1755">
                  <c:v>0.0</c:v>
                </c:pt>
                <c:pt idx="1756">
                  <c:v>0.0</c:v>
                </c:pt>
                <c:pt idx="1757">
                  <c:v>0.0</c:v>
                </c:pt>
                <c:pt idx="1758">
                  <c:v>0.0</c:v>
                </c:pt>
                <c:pt idx="1759">
                  <c:v>0.0</c:v>
                </c:pt>
                <c:pt idx="1760">
                  <c:v>0.0</c:v>
                </c:pt>
                <c:pt idx="1761">
                  <c:v>0.0</c:v>
                </c:pt>
                <c:pt idx="1762">
                  <c:v>0.0</c:v>
                </c:pt>
                <c:pt idx="1763">
                  <c:v>0.0</c:v>
                </c:pt>
                <c:pt idx="1764">
                  <c:v>0.0</c:v>
                </c:pt>
                <c:pt idx="1765">
                  <c:v>0.0</c:v>
                </c:pt>
                <c:pt idx="1766">
                  <c:v>0.0</c:v>
                </c:pt>
                <c:pt idx="1767">
                  <c:v>1.25545143527</c:v>
                </c:pt>
                <c:pt idx="1768">
                  <c:v>1.25545143527</c:v>
                </c:pt>
                <c:pt idx="1769">
                  <c:v>0.0</c:v>
                </c:pt>
                <c:pt idx="1770">
                  <c:v>0.0</c:v>
                </c:pt>
                <c:pt idx="1771">
                  <c:v>0.0</c:v>
                </c:pt>
                <c:pt idx="1772">
                  <c:v>0.0</c:v>
                </c:pt>
                <c:pt idx="1773">
                  <c:v>0.0</c:v>
                </c:pt>
                <c:pt idx="1774">
                  <c:v>0.0</c:v>
                </c:pt>
                <c:pt idx="1775">
                  <c:v>0.0</c:v>
                </c:pt>
                <c:pt idx="1776">
                  <c:v>0.0</c:v>
                </c:pt>
                <c:pt idx="1777">
                  <c:v>0.0</c:v>
                </c:pt>
                <c:pt idx="1778">
                  <c:v>0.0</c:v>
                </c:pt>
                <c:pt idx="1779">
                  <c:v>0.0</c:v>
                </c:pt>
                <c:pt idx="1780">
                  <c:v>0.0</c:v>
                </c:pt>
                <c:pt idx="1781">
                  <c:v>0.0</c:v>
                </c:pt>
                <c:pt idx="1782">
                  <c:v>0.0</c:v>
                </c:pt>
                <c:pt idx="1783">
                  <c:v>0.0</c:v>
                </c:pt>
                <c:pt idx="1784">
                  <c:v>0.0</c:v>
                </c:pt>
                <c:pt idx="1785">
                  <c:v>1.26978307952</c:v>
                </c:pt>
                <c:pt idx="1786">
                  <c:v>1.26978307952</c:v>
                </c:pt>
                <c:pt idx="1787">
                  <c:v>0.0</c:v>
                </c:pt>
                <c:pt idx="1788">
                  <c:v>0.0</c:v>
                </c:pt>
                <c:pt idx="1789">
                  <c:v>0.0</c:v>
                </c:pt>
                <c:pt idx="1790">
                  <c:v>0.0</c:v>
                </c:pt>
                <c:pt idx="1791">
                  <c:v>0.0</c:v>
                </c:pt>
                <c:pt idx="1792">
                  <c:v>0.0</c:v>
                </c:pt>
                <c:pt idx="1793">
                  <c:v>0.0</c:v>
                </c:pt>
                <c:pt idx="1794">
                  <c:v>0.0</c:v>
                </c:pt>
                <c:pt idx="1795">
                  <c:v>0.0</c:v>
                </c:pt>
                <c:pt idx="1796">
                  <c:v>0.0</c:v>
                </c:pt>
                <c:pt idx="1797">
                  <c:v>0.0</c:v>
                </c:pt>
                <c:pt idx="1798">
                  <c:v>0.0</c:v>
                </c:pt>
                <c:pt idx="1799">
                  <c:v>0.0</c:v>
                </c:pt>
                <c:pt idx="1800">
                  <c:v>0.0</c:v>
                </c:pt>
                <c:pt idx="1801">
                  <c:v>0.0</c:v>
                </c:pt>
                <c:pt idx="1802">
                  <c:v>0.0</c:v>
                </c:pt>
                <c:pt idx="1803">
                  <c:v>0.0</c:v>
                </c:pt>
                <c:pt idx="1804">
                  <c:v>0.0</c:v>
                </c:pt>
                <c:pt idx="1805">
                  <c:v>0.0</c:v>
                </c:pt>
                <c:pt idx="1806">
                  <c:v>0.0</c:v>
                </c:pt>
                <c:pt idx="1807">
                  <c:v>0.0</c:v>
                </c:pt>
                <c:pt idx="1808">
                  <c:v>0.0</c:v>
                </c:pt>
                <c:pt idx="1809">
                  <c:v>0.0</c:v>
                </c:pt>
                <c:pt idx="1810">
                  <c:v>0.0</c:v>
                </c:pt>
                <c:pt idx="1811">
                  <c:v>0.0</c:v>
                </c:pt>
                <c:pt idx="1812">
                  <c:v>0.0</c:v>
                </c:pt>
                <c:pt idx="1813">
                  <c:v>0.0</c:v>
                </c:pt>
                <c:pt idx="1814">
                  <c:v>0.0</c:v>
                </c:pt>
                <c:pt idx="1815">
                  <c:v>0.0</c:v>
                </c:pt>
                <c:pt idx="1816">
                  <c:v>0.0</c:v>
                </c:pt>
                <c:pt idx="1817">
                  <c:v>0.0</c:v>
                </c:pt>
                <c:pt idx="1818">
                  <c:v>0.0</c:v>
                </c:pt>
                <c:pt idx="1819">
                  <c:v>0.0</c:v>
                </c:pt>
                <c:pt idx="1820">
                  <c:v>0.0</c:v>
                </c:pt>
                <c:pt idx="1821">
                  <c:v>0.0</c:v>
                </c:pt>
                <c:pt idx="1822">
                  <c:v>1.35542593297</c:v>
                </c:pt>
                <c:pt idx="1823">
                  <c:v>0.0</c:v>
                </c:pt>
                <c:pt idx="1824">
                  <c:v>1.39228668537</c:v>
                </c:pt>
                <c:pt idx="1825">
                  <c:v>0.0</c:v>
                </c:pt>
                <c:pt idx="1826">
                  <c:v>0.0</c:v>
                </c:pt>
                <c:pt idx="1827">
                  <c:v>0.0</c:v>
                </c:pt>
                <c:pt idx="1828">
                  <c:v>0.0</c:v>
                </c:pt>
                <c:pt idx="1829">
                  <c:v>1.39903927965</c:v>
                </c:pt>
                <c:pt idx="1830">
                  <c:v>0.0</c:v>
                </c:pt>
                <c:pt idx="1831">
                  <c:v>0.0</c:v>
                </c:pt>
                <c:pt idx="1832">
                  <c:v>0.0</c:v>
                </c:pt>
                <c:pt idx="1833">
                  <c:v>0.0</c:v>
                </c:pt>
                <c:pt idx="1834">
                  <c:v>0.0</c:v>
                </c:pt>
                <c:pt idx="1835">
                  <c:v>0.0</c:v>
                </c:pt>
                <c:pt idx="1836">
                  <c:v>0.0</c:v>
                </c:pt>
                <c:pt idx="1837">
                  <c:v>0.0</c:v>
                </c:pt>
                <c:pt idx="1838">
                  <c:v>0.0</c:v>
                </c:pt>
                <c:pt idx="1839">
                  <c:v>0.0</c:v>
                </c:pt>
                <c:pt idx="1840">
                  <c:v>0.0</c:v>
                </c:pt>
                <c:pt idx="1841">
                  <c:v>0.0</c:v>
                </c:pt>
                <c:pt idx="1842">
                  <c:v>0.0</c:v>
                </c:pt>
                <c:pt idx="1843">
                  <c:v>0.0</c:v>
                </c:pt>
                <c:pt idx="1844">
                  <c:v>0.0</c:v>
                </c:pt>
                <c:pt idx="1845">
                  <c:v>0.0</c:v>
                </c:pt>
                <c:pt idx="1846">
                  <c:v>0.0</c:v>
                </c:pt>
                <c:pt idx="1847">
                  <c:v>1.41300227416</c:v>
                </c:pt>
                <c:pt idx="1848">
                  <c:v>0.0</c:v>
                </c:pt>
                <c:pt idx="1849">
                  <c:v>0.0</c:v>
                </c:pt>
                <c:pt idx="1850">
                  <c:v>0.0</c:v>
                </c:pt>
                <c:pt idx="1851">
                  <c:v>0.0</c:v>
                </c:pt>
                <c:pt idx="1852">
                  <c:v>0.0</c:v>
                </c:pt>
                <c:pt idx="1853">
                  <c:v>0.0</c:v>
                </c:pt>
                <c:pt idx="1854">
                  <c:v>0.0</c:v>
                </c:pt>
                <c:pt idx="1855">
                  <c:v>0.0</c:v>
                </c:pt>
                <c:pt idx="1856">
                  <c:v>0.0</c:v>
                </c:pt>
                <c:pt idx="1857">
                  <c:v>0.0</c:v>
                </c:pt>
                <c:pt idx="1858">
                  <c:v>0.0</c:v>
                </c:pt>
                <c:pt idx="1859">
                  <c:v>0.0</c:v>
                </c:pt>
                <c:pt idx="1860">
                  <c:v>0.0</c:v>
                </c:pt>
                <c:pt idx="1861">
                  <c:v>0.0</c:v>
                </c:pt>
                <c:pt idx="1862">
                  <c:v>0.0</c:v>
                </c:pt>
                <c:pt idx="1863">
                  <c:v>0.0</c:v>
                </c:pt>
                <c:pt idx="1864">
                  <c:v>0.0</c:v>
                </c:pt>
                <c:pt idx="1865">
                  <c:v>0.0</c:v>
                </c:pt>
                <c:pt idx="1866">
                  <c:v>0.0</c:v>
                </c:pt>
                <c:pt idx="1867">
                  <c:v>0.0</c:v>
                </c:pt>
                <c:pt idx="1868">
                  <c:v>0.0</c:v>
                </c:pt>
                <c:pt idx="1869">
                  <c:v>0.0</c:v>
                </c:pt>
                <c:pt idx="1870">
                  <c:v>0.0</c:v>
                </c:pt>
                <c:pt idx="1871">
                  <c:v>0.0</c:v>
                </c:pt>
                <c:pt idx="1872">
                  <c:v>0.0</c:v>
                </c:pt>
                <c:pt idx="1873">
                  <c:v>0.0</c:v>
                </c:pt>
                <c:pt idx="1874">
                  <c:v>0.0</c:v>
                </c:pt>
                <c:pt idx="1875">
                  <c:v>0.0</c:v>
                </c:pt>
                <c:pt idx="1876">
                  <c:v>0.0</c:v>
                </c:pt>
                <c:pt idx="1877">
                  <c:v>0.0</c:v>
                </c:pt>
                <c:pt idx="1878">
                  <c:v>0.0</c:v>
                </c:pt>
                <c:pt idx="1879">
                  <c:v>0.0</c:v>
                </c:pt>
                <c:pt idx="1880">
                  <c:v>0.0</c:v>
                </c:pt>
                <c:pt idx="1881">
                  <c:v>0.0</c:v>
                </c:pt>
                <c:pt idx="1882">
                  <c:v>0.0</c:v>
                </c:pt>
                <c:pt idx="1883">
                  <c:v>0.0</c:v>
                </c:pt>
                <c:pt idx="1884">
                  <c:v>0.0</c:v>
                </c:pt>
                <c:pt idx="1885">
                  <c:v>0.0</c:v>
                </c:pt>
                <c:pt idx="1886">
                  <c:v>0.0</c:v>
                </c:pt>
                <c:pt idx="1887">
                  <c:v>0.0</c:v>
                </c:pt>
                <c:pt idx="1888">
                  <c:v>0.0</c:v>
                </c:pt>
                <c:pt idx="1889">
                  <c:v>0.0</c:v>
                </c:pt>
                <c:pt idx="1890">
                  <c:v>0.0</c:v>
                </c:pt>
                <c:pt idx="1891">
                  <c:v>0.0</c:v>
                </c:pt>
                <c:pt idx="1892">
                  <c:v>0.0</c:v>
                </c:pt>
                <c:pt idx="1893">
                  <c:v>1.48188100812</c:v>
                </c:pt>
                <c:pt idx="1894">
                  <c:v>0.0</c:v>
                </c:pt>
                <c:pt idx="1895">
                  <c:v>0.0</c:v>
                </c:pt>
                <c:pt idx="1896">
                  <c:v>0.0</c:v>
                </c:pt>
                <c:pt idx="1897">
                  <c:v>0.0</c:v>
                </c:pt>
                <c:pt idx="1898">
                  <c:v>0.0</c:v>
                </c:pt>
                <c:pt idx="1899">
                  <c:v>0.0</c:v>
                </c:pt>
                <c:pt idx="1900">
                  <c:v>0.0</c:v>
                </c:pt>
                <c:pt idx="1901">
                  <c:v>0.0</c:v>
                </c:pt>
                <c:pt idx="1902">
                  <c:v>0.0</c:v>
                </c:pt>
                <c:pt idx="1903">
                  <c:v>0.0</c:v>
                </c:pt>
                <c:pt idx="1904">
                  <c:v>0.0</c:v>
                </c:pt>
                <c:pt idx="1905">
                  <c:v>0.0</c:v>
                </c:pt>
                <c:pt idx="1906">
                  <c:v>0.0</c:v>
                </c:pt>
                <c:pt idx="1907">
                  <c:v>0.0</c:v>
                </c:pt>
                <c:pt idx="1908">
                  <c:v>0.0</c:v>
                </c:pt>
                <c:pt idx="1909">
                  <c:v>0.0</c:v>
                </c:pt>
                <c:pt idx="1910">
                  <c:v>0.0</c:v>
                </c:pt>
                <c:pt idx="1911">
                  <c:v>0.0</c:v>
                </c:pt>
                <c:pt idx="1912">
                  <c:v>0.0</c:v>
                </c:pt>
                <c:pt idx="1913">
                  <c:v>0.0</c:v>
                </c:pt>
                <c:pt idx="1914">
                  <c:v>0.0</c:v>
                </c:pt>
                <c:pt idx="1915">
                  <c:v>0.0</c:v>
                </c:pt>
                <c:pt idx="1916">
                  <c:v>0.0</c:v>
                </c:pt>
                <c:pt idx="1917">
                  <c:v>0.0</c:v>
                </c:pt>
                <c:pt idx="1918">
                  <c:v>0.0</c:v>
                </c:pt>
                <c:pt idx="1919">
                  <c:v>0.0</c:v>
                </c:pt>
                <c:pt idx="1920">
                  <c:v>0.0</c:v>
                </c:pt>
                <c:pt idx="1921">
                  <c:v>0.0</c:v>
                </c:pt>
                <c:pt idx="1922">
                  <c:v>0.0</c:v>
                </c:pt>
                <c:pt idx="1923">
                  <c:v>0.0</c:v>
                </c:pt>
                <c:pt idx="1924">
                  <c:v>0.0</c:v>
                </c:pt>
                <c:pt idx="1925">
                  <c:v>0.0</c:v>
                </c:pt>
                <c:pt idx="1926">
                  <c:v>0.0</c:v>
                </c:pt>
                <c:pt idx="1927">
                  <c:v>0.0</c:v>
                </c:pt>
                <c:pt idx="1928">
                  <c:v>0.0</c:v>
                </c:pt>
                <c:pt idx="1929">
                  <c:v>0.0</c:v>
                </c:pt>
                <c:pt idx="1930">
                  <c:v>0.0</c:v>
                </c:pt>
                <c:pt idx="1931">
                  <c:v>0.0</c:v>
                </c:pt>
                <c:pt idx="1932">
                  <c:v>0.0</c:v>
                </c:pt>
                <c:pt idx="1933">
                  <c:v>0.0</c:v>
                </c:pt>
                <c:pt idx="1934">
                  <c:v>0.0</c:v>
                </c:pt>
                <c:pt idx="1935">
                  <c:v>0.0</c:v>
                </c:pt>
                <c:pt idx="1936">
                  <c:v>0.0</c:v>
                </c:pt>
                <c:pt idx="1937">
                  <c:v>0.0</c:v>
                </c:pt>
                <c:pt idx="1938">
                  <c:v>0.0</c:v>
                </c:pt>
                <c:pt idx="1939">
                  <c:v>0.0</c:v>
                </c:pt>
                <c:pt idx="1940">
                  <c:v>0.0</c:v>
                </c:pt>
                <c:pt idx="1941">
                  <c:v>0.0</c:v>
                </c:pt>
                <c:pt idx="1942">
                  <c:v>0.0</c:v>
                </c:pt>
                <c:pt idx="1943">
                  <c:v>0.0</c:v>
                </c:pt>
                <c:pt idx="1944">
                  <c:v>0.0</c:v>
                </c:pt>
                <c:pt idx="1945">
                  <c:v>0.0</c:v>
                </c:pt>
                <c:pt idx="1946">
                  <c:v>0.0</c:v>
                </c:pt>
                <c:pt idx="1947">
                  <c:v>0.0</c:v>
                </c:pt>
                <c:pt idx="1948">
                  <c:v>0.0</c:v>
                </c:pt>
                <c:pt idx="1949">
                  <c:v>0.0</c:v>
                </c:pt>
                <c:pt idx="1950">
                  <c:v>0.0</c:v>
                </c:pt>
                <c:pt idx="1951">
                  <c:v>0.0</c:v>
                </c:pt>
                <c:pt idx="1952">
                  <c:v>0.0</c:v>
                </c:pt>
                <c:pt idx="1953">
                  <c:v>0.0</c:v>
                </c:pt>
                <c:pt idx="1954">
                  <c:v>0.0</c:v>
                </c:pt>
                <c:pt idx="1955">
                  <c:v>0.0</c:v>
                </c:pt>
                <c:pt idx="1956">
                  <c:v>0.0</c:v>
                </c:pt>
                <c:pt idx="1957">
                  <c:v>0.0</c:v>
                </c:pt>
                <c:pt idx="1958">
                  <c:v>0.0</c:v>
                </c:pt>
                <c:pt idx="1959">
                  <c:v>0.0</c:v>
                </c:pt>
                <c:pt idx="1960">
                  <c:v>0.0</c:v>
                </c:pt>
                <c:pt idx="1961">
                  <c:v>0.0</c:v>
                </c:pt>
                <c:pt idx="1962">
                  <c:v>0.0</c:v>
                </c:pt>
                <c:pt idx="1963">
                  <c:v>0.0</c:v>
                </c:pt>
                <c:pt idx="1964">
                  <c:v>0.0</c:v>
                </c:pt>
                <c:pt idx="1965">
                  <c:v>0.0</c:v>
                </c:pt>
                <c:pt idx="1966">
                  <c:v>0.0</c:v>
                </c:pt>
                <c:pt idx="1967">
                  <c:v>0.0</c:v>
                </c:pt>
                <c:pt idx="1968">
                  <c:v>0.0</c:v>
                </c:pt>
                <c:pt idx="1969">
                  <c:v>0.0</c:v>
                </c:pt>
                <c:pt idx="1970">
                  <c:v>0.0</c:v>
                </c:pt>
                <c:pt idx="1971">
                  <c:v>0.0</c:v>
                </c:pt>
                <c:pt idx="1972">
                  <c:v>0.0</c:v>
                </c:pt>
                <c:pt idx="1973">
                  <c:v>0.0</c:v>
                </c:pt>
                <c:pt idx="1974">
                  <c:v>0.0</c:v>
                </c:pt>
                <c:pt idx="1975">
                  <c:v>0.0</c:v>
                </c:pt>
                <c:pt idx="1976">
                  <c:v>0.0</c:v>
                </c:pt>
                <c:pt idx="1977">
                  <c:v>0.0</c:v>
                </c:pt>
                <c:pt idx="1978">
                  <c:v>0.0</c:v>
                </c:pt>
                <c:pt idx="1979">
                  <c:v>0.0</c:v>
                </c:pt>
                <c:pt idx="1980">
                  <c:v>0.0</c:v>
                </c:pt>
                <c:pt idx="1981">
                  <c:v>0.0</c:v>
                </c:pt>
                <c:pt idx="1982">
                  <c:v>0.0</c:v>
                </c:pt>
                <c:pt idx="1983">
                  <c:v>0.0</c:v>
                </c:pt>
                <c:pt idx="1984">
                  <c:v>0.0</c:v>
                </c:pt>
                <c:pt idx="1985">
                  <c:v>0.0</c:v>
                </c:pt>
                <c:pt idx="1986">
                  <c:v>0.0</c:v>
                </c:pt>
                <c:pt idx="1987">
                  <c:v>0.0</c:v>
                </c:pt>
                <c:pt idx="1988">
                  <c:v>0.0</c:v>
                </c:pt>
                <c:pt idx="1989">
                  <c:v>0.0</c:v>
                </c:pt>
                <c:pt idx="1990">
                  <c:v>0.0</c:v>
                </c:pt>
                <c:pt idx="1991">
                  <c:v>1.75103060334</c:v>
                </c:pt>
                <c:pt idx="1992">
                  <c:v>0.0</c:v>
                </c:pt>
                <c:pt idx="1993">
                  <c:v>0.0</c:v>
                </c:pt>
                <c:pt idx="1994">
                  <c:v>0.0</c:v>
                </c:pt>
                <c:pt idx="1995">
                  <c:v>0.0</c:v>
                </c:pt>
                <c:pt idx="1996">
                  <c:v>0.0</c:v>
                </c:pt>
                <c:pt idx="1997">
                  <c:v>0.0</c:v>
                </c:pt>
                <c:pt idx="1998">
                  <c:v>0.0</c:v>
                </c:pt>
                <c:pt idx="1999">
                  <c:v>0.0</c:v>
                </c:pt>
                <c:pt idx="2000">
                  <c:v>0.0</c:v>
                </c:pt>
                <c:pt idx="2001">
                  <c:v>0.0</c:v>
                </c:pt>
                <c:pt idx="2002">
                  <c:v>0.0</c:v>
                </c:pt>
                <c:pt idx="2003">
                  <c:v>0.0</c:v>
                </c:pt>
                <c:pt idx="2004">
                  <c:v>0.0</c:v>
                </c:pt>
                <c:pt idx="2005">
                  <c:v>0.0</c:v>
                </c:pt>
                <c:pt idx="2006">
                  <c:v>0.0</c:v>
                </c:pt>
                <c:pt idx="2007">
                  <c:v>0.0</c:v>
                </c:pt>
                <c:pt idx="2008">
                  <c:v>0.0</c:v>
                </c:pt>
                <c:pt idx="2009">
                  <c:v>0.0</c:v>
                </c:pt>
                <c:pt idx="2010">
                  <c:v>0.0</c:v>
                </c:pt>
                <c:pt idx="2011">
                  <c:v>0.0</c:v>
                </c:pt>
                <c:pt idx="2012">
                  <c:v>0.0</c:v>
                </c:pt>
                <c:pt idx="2013">
                  <c:v>0.0</c:v>
                </c:pt>
                <c:pt idx="2014">
                  <c:v>0.0</c:v>
                </c:pt>
                <c:pt idx="2015">
                  <c:v>0.0</c:v>
                </c:pt>
                <c:pt idx="2016">
                  <c:v>0.0</c:v>
                </c:pt>
                <c:pt idx="2017">
                  <c:v>0.0</c:v>
                </c:pt>
                <c:pt idx="2018">
                  <c:v>0.0</c:v>
                </c:pt>
                <c:pt idx="2019">
                  <c:v>0.0</c:v>
                </c:pt>
                <c:pt idx="2020">
                  <c:v>0.0</c:v>
                </c:pt>
                <c:pt idx="2021">
                  <c:v>0.0</c:v>
                </c:pt>
                <c:pt idx="2022">
                  <c:v>0.0</c:v>
                </c:pt>
                <c:pt idx="2023">
                  <c:v>0.0</c:v>
                </c:pt>
                <c:pt idx="2024">
                  <c:v>0.0</c:v>
                </c:pt>
                <c:pt idx="2025">
                  <c:v>0.0</c:v>
                </c:pt>
                <c:pt idx="2026">
                  <c:v>0.0</c:v>
                </c:pt>
                <c:pt idx="2027">
                  <c:v>0.0</c:v>
                </c:pt>
                <c:pt idx="2028">
                  <c:v>0.0</c:v>
                </c:pt>
                <c:pt idx="2029">
                  <c:v>0.0</c:v>
                </c:pt>
                <c:pt idx="2030">
                  <c:v>0.0</c:v>
                </c:pt>
                <c:pt idx="2031">
                  <c:v>0.0</c:v>
                </c:pt>
                <c:pt idx="2032">
                  <c:v>0.0</c:v>
                </c:pt>
                <c:pt idx="2033">
                  <c:v>0.0</c:v>
                </c:pt>
                <c:pt idx="2034">
                  <c:v>0.0</c:v>
                </c:pt>
                <c:pt idx="2035">
                  <c:v>0.0</c:v>
                </c:pt>
                <c:pt idx="2036">
                  <c:v>0.0</c:v>
                </c:pt>
                <c:pt idx="2037">
                  <c:v>0.0</c:v>
                </c:pt>
                <c:pt idx="2038">
                  <c:v>0.0</c:v>
                </c:pt>
                <c:pt idx="2039">
                  <c:v>0.0</c:v>
                </c:pt>
                <c:pt idx="2040">
                  <c:v>0.0</c:v>
                </c:pt>
                <c:pt idx="2041">
                  <c:v>0.0</c:v>
                </c:pt>
                <c:pt idx="2042">
                  <c:v>0.0</c:v>
                </c:pt>
                <c:pt idx="2043">
                  <c:v>0.0</c:v>
                </c:pt>
                <c:pt idx="2044">
                  <c:v>0.0</c:v>
                </c:pt>
                <c:pt idx="2045">
                  <c:v>0.0</c:v>
                </c:pt>
                <c:pt idx="2046">
                  <c:v>0.0</c:v>
                </c:pt>
                <c:pt idx="2047">
                  <c:v>0.0</c:v>
                </c:pt>
                <c:pt idx="2048">
                  <c:v>0.0</c:v>
                </c:pt>
                <c:pt idx="2049">
                  <c:v>0.0</c:v>
                </c:pt>
                <c:pt idx="2050">
                  <c:v>0.0</c:v>
                </c:pt>
                <c:pt idx="2051">
                  <c:v>0.0</c:v>
                </c:pt>
                <c:pt idx="2052">
                  <c:v>0.0</c:v>
                </c:pt>
                <c:pt idx="2053">
                  <c:v>1.90654853773</c:v>
                </c:pt>
                <c:pt idx="2054">
                  <c:v>0.0</c:v>
                </c:pt>
                <c:pt idx="2055">
                  <c:v>0.0</c:v>
                </c:pt>
                <c:pt idx="2056">
                  <c:v>0.0</c:v>
                </c:pt>
                <c:pt idx="2057">
                  <c:v>0.0</c:v>
                </c:pt>
                <c:pt idx="2058">
                  <c:v>0.0</c:v>
                </c:pt>
                <c:pt idx="2059">
                  <c:v>0.0</c:v>
                </c:pt>
                <c:pt idx="2060">
                  <c:v>0.0</c:v>
                </c:pt>
                <c:pt idx="2061">
                  <c:v>0.0</c:v>
                </c:pt>
                <c:pt idx="2062">
                  <c:v>0.0</c:v>
                </c:pt>
                <c:pt idx="2063">
                  <c:v>0.0</c:v>
                </c:pt>
                <c:pt idx="2064">
                  <c:v>0.0</c:v>
                </c:pt>
                <c:pt idx="2065">
                  <c:v>0.0</c:v>
                </c:pt>
                <c:pt idx="2066">
                  <c:v>0.0</c:v>
                </c:pt>
                <c:pt idx="2067">
                  <c:v>0.0</c:v>
                </c:pt>
                <c:pt idx="2068">
                  <c:v>0.0</c:v>
                </c:pt>
                <c:pt idx="2069">
                  <c:v>0.0</c:v>
                </c:pt>
                <c:pt idx="2070">
                  <c:v>0.0</c:v>
                </c:pt>
                <c:pt idx="2071">
                  <c:v>0.0</c:v>
                </c:pt>
                <c:pt idx="2072">
                  <c:v>0.0</c:v>
                </c:pt>
                <c:pt idx="2073">
                  <c:v>0.0</c:v>
                </c:pt>
                <c:pt idx="2074">
                  <c:v>0.0</c:v>
                </c:pt>
                <c:pt idx="2075">
                  <c:v>0.0</c:v>
                </c:pt>
                <c:pt idx="2076">
                  <c:v>0.0</c:v>
                </c:pt>
                <c:pt idx="2077">
                  <c:v>0.0</c:v>
                </c:pt>
                <c:pt idx="2078">
                  <c:v>0.0</c:v>
                </c:pt>
                <c:pt idx="2079">
                  <c:v>0.0</c:v>
                </c:pt>
                <c:pt idx="2080">
                  <c:v>0.0</c:v>
                </c:pt>
                <c:pt idx="2081">
                  <c:v>0.0</c:v>
                </c:pt>
                <c:pt idx="2082">
                  <c:v>0.0</c:v>
                </c:pt>
                <c:pt idx="2083">
                  <c:v>0.0</c:v>
                </c:pt>
                <c:pt idx="2084">
                  <c:v>0.0</c:v>
                </c:pt>
                <c:pt idx="2085">
                  <c:v>0.0</c:v>
                </c:pt>
                <c:pt idx="2086">
                  <c:v>0.0</c:v>
                </c:pt>
                <c:pt idx="2087">
                  <c:v>0.0</c:v>
                </c:pt>
                <c:pt idx="2088">
                  <c:v>0.0</c:v>
                </c:pt>
                <c:pt idx="2089">
                  <c:v>0.0</c:v>
                </c:pt>
                <c:pt idx="2090">
                  <c:v>0.0</c:v>
                </c:pt>
                <c:pt idx="2091">
                  <c:v>0.0</c:v>
                </c:pt>
                <c:pt idx="2092">
                  <c:v>0.0</c:v>
                </c:pt>
                <c:pt idx="2093">
                  <c:v>0.0</c:v>
                </c:pt>
                <c:pt idx="2094">
                  <c:v>0.0</c:v>
                </c:pt>
                <c:pt idx="2095">
                  <c:v>0.0</c:v>
                </c:pt>
                <c:pt idx="2096">
                  <c:v>0.0</c:v>
                </c:pt>
                <c:pt idx="2097">
                  <c:v>0.0</c:v>
                </c:pt>
                <c:pt idx="2098">
                  <c:v>0.0</c:v>
                </c:pt>
                <c:pt idx="2099">
                  <c:v>0.0</c:v>
                </c:pt>
                <c:pt idx="2100">
                  <c:v>0.0</c:v>
                </c:pt>
                <c:pt idx="2101">
                  <c:v>0.0</c:v>
                </c:pt>
                <c:pt idx="2102">
                  <c:v>0.0</c:v>
                </c:pt>
                <c:pt idx="2103">
                  <c:v>0.0</c:v>
                </c:pt>
                <c:pt idx="2104">
                  <c:v>0.0</c:v>
                </c:pt>
                <c:pt idx="2105">
                  <c:v>0.0</c:v>
                </c:pt>
                <c:pt idx="2106">
                  <c:v>0.0</c:v>
                </c:pt>
                <c:pt idx="2107">
                  <c:v>0.0</c:v>
                </c:pt>
                <c:pt idx="2108">
                  <c:v>0.0</c:v>
                </c:pt>
                <c:pt idx="2109">
                  <c:v>0.0</c:v>
                </c:pt>
                <c:pt idx="2110">
                  <c:v>0.0</c:v>
                </c:pt>
                <c:pt idx="2111">
                  <c:v>0.0</c:v>
                </c:pt>
                <c:pt idx="2112">
                  <c:v>0.0</c:v>
                </c:pt>
                <c:pt idx="2113">
                  <c:v>0.0</c:v>
                </c:pt>
                <c:pt idx="2114">
                  <c:v>0.0</c:v>
                </c:pt>
                <c:pt idx="2115">
                  <c:v>0.0</c:v>
                </c:pt>
                <c:pt idx="2116">
                  <c:v>0.0</c:v>
                </c:pt>
                <c:pt idx="2117">
                  <c:v>2.14442392117</c:v>
                </c:pt>
                <c:pt idx="2118">
                  <c:v>2.14442392117</c:v>
                </c:pt>
                <c:pt idx="2119">
                  <c:v>2.14442392117</c:v>
                </c:pt>
                <c:pt idx="2120">
                  <c:v>2.14442392117</c:v>
                </c:pt>
                <c:pt idx="2121">
                  <c:v>2.14442392117</c:v>
                </c:pt>
                <c:pt idx="2122">
                  <c:v>2.14442392117</c:v>
                </c:pt>
                <c:pt idx="2123">
                  <c:v>2.14442392117</c:v>
                </c:pt>
                <c:pt idx="2124">
                  <c:v>2.14442392117</c:v>
                </c:pt>
                <c:pt idx="2125">
                  <c:v>2.14442392117</c:v>
                </c:pt>
                <c:pt idx="2126">
                  <c:v>2.14442392117</c:v>
                </c:pt>
                <c:pt idx="2127">
                  <c:v>2.14442392117</c:v>
                </c:pt>
                <c:pt idx="2128">
                  <c:v>2.14442392117</c:v>
                </c:pt>
                <c:pt idx="2129">
                  <c:v>2.14442392117</c:v>
                </c:pt>
                <c:pt idx="2130">
                  <c:v>2.14442392117</c:v>
                </c:pt>
                <c:pt idx="2131">
                  <c:v>2.14442392117</c:v>
                </c:pt>
                <c:pt idx="2132">
                  <c:v>2.14442392117</c:v>
                </c:pt>
                <c:pt idx="2133">
                  <c:v>2.14442392117</c:v>
                </c:pt>
                <c:pt idx="2134">
                  <c:v>2.14442392117</c:v>
                </c:pt>
                <c:pt idx="2135">
                  <c:v>2.14442392117</c:v>
                </c:pt>
                <c:pt idx="2136">
                  <c:v>2.14442392117</c:v>
                </c:pt>
                <c:pt idx="2137">
                  <c:v>2.14442392117</c:v>
                </c:pt>
                <c:pt idx="2138">
                  <c:v>2.14442392117</c:v>
                </c:pt>
                <c:pt idx="2139">
                  <c:v>2.14442392117</c:v>
                </c:pt>
                <c:pt idx="2140">
                  <c:v>2.14442392117</c:v>
                </c:pt>
                <c:pt idx="2141">
                  <c:v>2.14442392117</c:v>
                </c:pt>
                <c:pt idx="2142">
                  <c:v>2.14442392117</c:v>
                </c:pt>
                <c:pt idx="2143">
                  <c:v>2.14442392117</c:v>
                </c:pt>
                <c:pt idx="2144">
                  <c:v>2.14442392117</c:v>
                </c:pt>
                <c:pt idx="2145">
                  <c:v>2.14442392117</c:v>
                </c:pt>
                <c:pt idx="2146">
                  <c:v>2.14442392117</c:v>
                </c:pt>
                <c:pt idx="2147">
                  <c:v>2.14442392117</c:v>
                </c:pt>
                <c:pt idx="2148">
                  <c:v>2.14442392117</c:v>
                </c:pt>
                <c:pt idx="2149">
                  <c:v>2.14442392117</c:v>
                </c:pt>
                <c:pt idx="2150">
                  <c:v>2.14442392117</c:v>
                </c:pt>
                <c:pt idx="2151">
                  <c:v>2.14442392117</c:v>
                </c:pt>
                <c:pt idx="2152">
                  <c:v>2.14442392117</c:v>
                </c:pt>
                <c:pt idx="2153">
                  <c:v>2.14442392117</c:v>
                </c:pt>
                <c:pt idx="2154">
                  <c:v>2.14442392117</c:v>
                </c:pt>
                <c:pt idx="2155">
                  <c:v>2.14442392117</c:v>
                </c:pt>
                <c:pt idx="2156">
                  <c:v>2.14442392117</c:v>
                </c:pt>
                <c:pt idx="2157">
                  <c:v>2.14442392117</c:v>
                </c:pt>
                <c:pt idx="2158">
                  <c:v>2.14442392117</c:v>
                </c:pt>
                <c:pt idx="2159">
                  <c:v>2.14442392117</c:v>
                </c:pt>
                <c:pt idx="2160">
                  <c:v>2.14442392117</c:v>
                </c:pt>
                <c:pt idx="2161">
                  <c:v>2.14442392117</c:v>
                </c:pt>
                <c:pt idx="2162">
                  <c:v>2.14442392117</c:v>
                </c:pt>
                <c:pt idx="2163">
                  <c:v>2.14442392117</c:v>
                </c:pt>
                <c:pt idx="2164">
                  <c:v>2.14442392117</c:v>
                </c:pt>
                <c:pt idx="2165">
                  <c:v>2.14442392117</c:v>
                </c:pt>
                <c:pt idx="2166">
                  <c:v>2.14442392117</c:v>
                </c:pt>
                <c:pt idx="2167">
                  <c:v>2.14442392117</c:v>
                </c:pt>
                <c:pt idx="2168">
                  <c:v>2.14442392117</c:v>
                </c:pt>
                <c:pt idx="2169">
                  <c:v>2.14442392117</c:v>
                </c:pt>
                <c:pt idx="2170">
                  <c:v>2.14442392117</c:v>
                </c:pt>
                <c:pt idx="2171">
                  <c:v>2.14442392117</c:v>
                </c:pt>
                <c:pt idx="2172">
                  <c:v>2.14442392117</c:v>
                </c:pt>
                <c:pt idx="2173">
                  <c:v>2.14442392117</c:v>
                </c:pt>
                <c:pt idx="2174">
                  <c:v>2.14442392117</c:v>
                </c:pt>
                <c:pt idx="2175">
                  <c:v>2.14442392117</c:v>
                </c:pt>
                <c:pt idx="2176">
                  <c:v>2.14497960314</c:v>
                </c:pt>
                <c:pt idx="2177">
                  <c:v>2.14497960314</c:v>
                </c:pt>
                <c:pt idx="2178">
                  <c:v>2.14497960314</c:v>
                </c:pt>
                <c:pt idx="2179">
                  <c:v>2.14497960314</c:v>
                </c:pt>
                <c:pt idx="2180">
                  <c:v>2.14497960314</c:v>
                </c:pt>
                <c:pt idx="2181">
                  <c:v>2.1451745227</c:v>
                </c:pt>
                <c:pt idx="2182">
                  <c:v>0.0</c:v>
                </c:pt>
                <c:pt idx="2183">
                  <c:v>0.0</c:v>
                </c:pt>
                <c:pt idx="2184">
                  <c:v>0.0</c:v>
                </c:pt>
                <c:pt idx="2185">
                  <c:v>0.0</c:v>
                </c:pt>
                <c:pt idx="2186">
                  <c:v>0.0</c:v>
                </c:pt>
                <c:pt idx="2187">
                  <c:v>0.0</c:v>
                </c:pt>
                <c:pt idx="2188">
                  <c:v>0.0</c:v>
                </c:pt>
                <c:pt idx="2189">
                  <c:v>0.0</c:v>
                </c:pt>
                <c:pt idx="2190">
                  <c:v>0.0</c:v>
                </c:pt>
                <c:pt idx="2191">
                  <c:v>0.0</c:v>
                </c:pt>
                <c:pt idx="2192">
                  <c:v>0.0</c:v>
                </c:pt>
                <c:pt idx="2193">
                  <c:v>0.0</c:v>
                </c:pt>
                <c:pt idx="2194">
                  <c:v>0.0</c:v>
                </c:pt>
                <c:pt idx="2195">
                  <c:v>0.0</c:v>
                </c:pt>
                <c:pt idx="2196">
                  <c:v>0.0</c:v>
                </c:pt>
                <c:pt idx="2197">
                  <c:v>0.0</c:v>
                </c:pt>
                <c:pt idx="2198">
                  <c:v>0.0</c:v>
                </c:pt>
                <c:pt idx="2199">
                  <c:v>0.0</c:v>
                </c:pt>
                <c:pt idx="2200">
                  <c:v>0.0</c:v>
                </c:pt>
                <c:pt idx="2201">
                  <c:v>0.0</c:v>
                </c:pt>
                <c:pt idx="2202">
                  <c:v>0.0</c:v>
                </c:pt>
                <c:pt idx="2203">
                  <c:v>0.0</c:v>
                </c:pt>
                <c:pt idx="2204">
                  <c:v>0.0</c:v>
                </c:pt>
                <c:pt idx="2205">
                  <c:v>0.0</c:v>
                </c:pt>
                <c:pt idx="2206">
                  <c:v>0.0</c:v>
                </c:pt>
                <c:pt idx="2207">
                  <c:v>0.0</c:v>
                </c:pt>
                <c:pt idx="2208">
                  <c:v>0.0</c:v>
                </c:pt>
                <c:pt idx="2209">
                  <c:v>0.0</c:v>
                </c:pt>
                <c:pt idx="2210">
                  <c:v>0.0</c:v>
                </c:pt>
                <c:pt idx="2211">
                  <c:v>0.0</c:v>
                </c:pt>
                <c:pt idx="2212">
                  <c:v>0.0</c:v>
                </c:pt>
                <c:pt idx="2213">
                  <c:v>0.0</c:v>
                </c:pt>
                <c:pt idx="2214">
                  <c:v>0.0</c:v>
                </c:pt>
                <c:pt idx="2215">
                  <c:v>0.0</c:v>
                </c:pt>
                <c:pt idx="2216">
                  <c:v>0.0</c:v>
                </c:pt>
                <c:pt idx="2217">
                  <c:v>0.0</c:v>
                </c:pt>
                <c:pt idx="2218">
                  <c:v>0.0</c:v>
                </c:pt>
                <c:pt idx="2219">
                  <c:v>0.0</c:v>
                </c:pt>
                <c:pt idx="2220">
                  <c:v>0.0</c:v>
                </c:pt>
                <c:pt idx="2221">
                  <c:v>0.0</c:v>
                </c:pt>
                <c:pt idx="2222">
                  <c:v>0.0</c:v>
                </c:pt>
                <c:pt idx="2223">
                  <c:v>0.0</c:v>
                </c:pt>
                <c:pt idx="2224">
                  <c:v>0.0</c:v>
                </c:pt>
                <c:pt idx="2225">
                  <c:v>0.0</c:v>
                </c:pt>
                <c:pt idx="2226">
                  <c:v>0.0</c:v>
                </c:pt>
                <c:pt idx="2227">
                  <c:v>0.0</c:v>
                </c:pt>
                <c:pt idx="2228">
                  <c:v>0.0</c:v>
                </c:pt>
                <c:pt idx="2229">
                  <c:v>0.0</c:v>
                </c:pt>
                <c:pt idx="2230">
                  <c:v>0.0</c:v>
                </c:pt>
                <c:pt idx="2231">
                  <c:v>0.0</c:v>
                </c:pt>
                <c:pt idx="2232">
                  <c:v>0.0</c:v>
                </c:pt>
                <c:pt idx="2233">
                  <c:v>0.0</c:v>
                </c:pt>
                <c:pt idx="2234">
                  <c:v>0.0</c:v>
                </c:pt>
                <c:pt idx="2235">
                  <c:v>0.0</c:v>
                </c:pt>
                <c:pt idx="2236">
                  <c:v>0.0</c:v>
                </c:pt>
                <c:pt idx="2237">
                  <c:v>0.0</c:v>
                </c:pt>
                <c:pt idx="2238">
                  <c:v>0.0</c:v>
                </c:pt>
                <c:pt idx="2239">
                  <c:v>0.0</c:v>
                </c:pt>
                <c:pt idx="2240">
                  <c:v>0.0</c:v>
                </c:pt>
                <c:pt idx="2241">
                  <c:v>0.0</c:v>
                </c:pt>
                <c:pt idx="2242">
                  <c:v>0.0</c:v>
                </c:pt>
                <c:pt idx="2243">
                  <c:v>0.0</c:v>
                </c:pt>
                <c:pt idx="2244">
                  <c:v>0.0</c:v>
                </c:pt>
                <c:pt idx="2245">
                  <c:v>0.0</c:v>
                </c:pt>
                <c:pt idx="2246">
                  <c:v>0.0</c:v>
                </c:pt>
                <c:pt idx="2247">
                  <c:v>0.0</c:v>
                </c:pt>
                <c:pt idx="2248">
                  <c:v>0.0</c:v>
                </c:pt>
                <c:pt idx="2249">
                  <c:v>0.0</c:v>
                </c:pt>
                <c:pt idx="2250">
                  <c:v>0.0</c:v>
                </c:pt>
                <c:pt idx="2251">
                  <c:v>0.0</c:v>
                </c:pt>
                <c:pt idx="2252">
                  <c:v>0.0</c:v>
                </c:pt>
                <c:pt idx="2253">
                  <c:v>0.0</c:v>
                </c:pt>
                <c:pt idx="2254">
                  <c:v>0.0</c:v>
                </c:pt>
                <c:pt idx="2255">
                  <c:v>0.0</c:v>
                </c:pt>
                <c:pt idx="2256">
                  <c:v>0.0</c:v>
                </c:pt>
                <c:pt idx="2257">
                  <c:v>0.0</c:v>
                </c:pt>
                <c:pt idx="2258">
                  <c:v>0.0</c:v>
                </c:pt>
                <c:pt idx="2259">
                  <c:v>0.0</c:v>
                </c:pt>
                <c:pt idx="2260">
                  <c:v>0.0</c:v>
                </c:pt>
                <c:pt idx="2261">
                  <c:v>0.0</c:v>
                </c:pt>
                <c:pt idx="2262">
                  <c:v>0.0</c:v>
                </c:pt>
                <c:pt idx="2263">
                  <c:v>0.0</c:v>
                </c:pt>
                <c:pt idx="2264">
                  <c:v>0.0</c:v>
                </c:pt>
                <c:pt idx="2265">
                  <c:v>0.0</c:v>
                </c:pt>
                <c:pt idx="2266">
                  <c:v>0.0</c:v>
                </c:pt>
                <c:pt idx="2267">
                  <c:v>0.0</c:v>
                </c:pt>
                <c:pt idx="2268">
                  <c:v>0.0</c:v>
                </c:pt>
                <c:pt idx="2269">
                  <c:v>0.0</c:v>
                </c:pt>
                <c:pt idx="2270">
                  <c:v>0.0</c:v>
                </c:pt>
                <c:pt idx="2271">
                  <c:v>0.0</c:v>
                </c:pt>
                <c:pt idx="2272">
                  <c:v>0.0</c:v>
                </c:pt>
                <c:pt idx="2273">
                  <c:v>0.0</c:v>
                </c:pt>
                <c:pt idx="2274">
                  <c:v>0.0</c:v>
                </c:pt>
                <c:pt idx="2275">
                  <c:v>0.0</c:v>
                </c:pt>
                <c:pt idx="2276">
                  <c:v>0.0</c:v>
                </c:pt>
                <c:pt idx="2277">
                  <c:v>0.0</c:v>
                </c:pt>
                <c:pt idx="2278">
                  <c:v>0.0</c:v>
                </c:pt>
                <c:pt idx="2279">
                  <c:v>0.0</c:v>
                </c:pt>
                <c:pt idx="2280">
                  <c:v>0.0</c:v>
                </c:pt>
                <c:pt idx="2281">
                  <c:v>0.0</c:v>
                </c:pt>
                <c:pt idx="2282">
                  <c:v>0.0</c:v>
                </c:pt>
                <c:pt idx="2283">
                  <c:v>0.0</c:v>
                </c:pt>
                <c:pt idx="2284">
                  <c:v>0.0</c:v>
                </c:pt>
                <c:pt idx="2285">
                  <c:v>0.0</c:v>
                </c:pt>
                <c:pt idx="2286">
                  <c:v>0.0</c:v>
                </c:pt>
                <c:pt idx="2287">
                  <c:v>0.0</c:v>
                </c:pt>
                <c:pt idx="2288">
                  <c:v>0.0</c:v>
                </c:pt>
                <c:pt idx="2289">
                  <c:v>0.0</c:v>
                </c:pt>
                <c:pt idx="2290">
                  <c:v>0.0</c:v>
                </c:pt>
                <c:pt idx="2291">
                  <c:v>0.0</c:v>
                </c:pt>
                <c:pt idx="2292">
                  <c:v>0.0</c:v>
                </c:pt>
                <c:pt idx="2293">
                  <c:v>0.0</c:v>
                </c:pt>
                <c:pt idx="2294">
                  <c:v>0.0</c:v>
                </c:pt>
                <c:pt idx="2295">
                  <c:v>0.0</c:v>
                </c:pt>
                <c:pt idx="2296">
                  <c:v>0.0</c:v>
                </c:pt>
                <c:pt idx="2297">
                  <c:v>0.0</c:v>
                </c:pt>
                <c:pt idx="2298">
                  <c:v>0.0</c:v>
                </c:pt>
                <c:pt idx="2299">
                  <c:v>0.0</c:v>
                </c:pt>
                <c:pt idx="2300">
                  <c:v>0.0</c:v>
                </c:pt>
                <c:pt idx="2301">
                  <c:v>0.0</c:v>
                </c:pt>
                <c:pt idx="2302">
                  <c:v>0.0</c:v>
                </c:pt>
                <c:pt idx="2303">
                  <c:v>0.0</c:v>
                </c:pt>
                <c:pt idx="2304">
                  <c:v>0.0</c:v>
                </c:pt>
                <c:pt idx="2305">
                  <c:v>0.0</c:v>
                </c:pt>
                <c:pt idx="2306">
                  <c:v>0.0</c:v>
                </c:pt>
                <c:pt idx="2307">
                  <c:v>0.0</c:v>
                </c:pt>
                <c:pt idx="2308">
                  <c:v>0.0</c:v>
                </c:pt>
                <c:pt idx="2309">
                  <c:v>0.0</c:v>
                </c:pt>
                <c:pt idx="2310">
                  <c:v>0.0</c:v>
                </c:pt>
                <c:pt idx="2311">
                  <c:v>0.0</c:v>
                </c:pt>
                <c:pt idx="2312">
                  <c:v>0.0</c:v>
                </c:pt>
                <c:pt idx="2313">
                  <c:v>0.0</c:v>
                </c:pt>
                <c:pt idx="2314">
                  <c:v>0.0</c:v>
                </c:pt>
                <c:pt idx="2315">
                  <c:v>0.0</c:v>
                </c:pt>
                <c:pt idx="2316">
                  <c:v>0.0</c:v>
                </c:pt>
                <c:pt idx="2317">
                  <c:v>0.0</c:v>
                </c:pt>
                <c:pt idx="2318">
                  <c:v>0.0</c:v>
                </c:pt>
                <c:pt idx="2319">
                  <c:v>0.0</c:v>
                </c:pt>
                <c:pt idx="2320">
                  <c:v>0.0</c:v>
                </c:pt>
                <c:pt idx="2321">
                  <c:v>0.0</c:v>
                </c:pt>
                <c:pt idx="2322">
                  <c:v>0.0</c:v>
                </c:pt>
                <c:pt idx="2323">
                  <c:v>0.0</c:v>
                </c:pt>
                <c:pt idx="2324">
                  <c:v>0.0</c:v>
                </c:pt>
                <c:pt idx="2325">
                  <c:v>0.0</c:v>
                </c:pt>
                <c:pt idx="2326">
                  <c:v>0.0</c:v>
                </c:pt>
                <c:pt idx="2327">
                  <c:v>0.0</c:v>
                </c:pt>
                <c:pt idx="2328">
                  <c:v>0.0</c:v>
                </c:pt>
                <c:pt idx="2329">
                  <c:v>0.0</c:v>
                </c:pt>
                <c:pt idx="2330">
                  <c:v>0.0</c:v>
                </c:pt>
                <c:pt idx="2331">
                  <c:v>0.0</c:v>
                </c:pt>
                <c:pt idx="2332">
                  <c:v>0.0</c:v>
                </c:pt>
                <c:pt idx="2333">
                  <c:v>0.0</c:v>
                </c:pt>
                <c:pt idx="2334">
                  <c:v>0.0</c:v>
                </c:pt>
                <c:pt idx="2335">
                  <c:v>0.0</c:v>
                </c:pt>
                <c:pt idx="2336">
                  <c:v>0.0</c:v>
                </c:pt>
                <c:pt idx="2337">
                  <c:v>0.0</c:v>
                </c:pt>
                <c:pt idx="2338">
                  <c:v>0.0</c:v>
                </c:pt>
                <c:pt idx="2339">
                  <c:v>0.0</c:v>
                </c:pt>
                <c:pt idx="2340">
                  <c:v>0.0</c:v>
                </c:pt>
                <c:pt idx="2341">
                  <c:v>0.0</c:v>
                </c:pt>
                <c:pt idx="2342">
                  <c:v>0.0</c:v>
                </c:pt>
                <c:pt idx="2343">
                  <c:v>0.0</c:v>
                </c:pt>
                <c:pt idx="2344">
                  <c:v>0.0</c:v>
                </c:pt>
                <c:pt idx="2345">
                  <c:v>0.0</c:v>
                </c:pt>
                <c:pt idx="2346">
                  <c:v>0.0</c:v>
                </c:pt>
                <c:pt idx="2347">
                  <c:v>0.0</c:v>
                </c:pt>
                <c:pt idx="2348">
                  <c:v>0.0</c:v>
                </c:pt>
                <c:pt idx="2349">
                  <c:v>0.0</c:v>
                </c:pt>
                <c:pt idx="2350">
                  <c:v>0.0</c:v>
                </c:pt>
                <c:pt idx="2351">
                  <c:v>0.0</c:v>
                </c:pt>
                <c:pt idx="2352">
                  <c:v>0.0</c:v>
                </c:pt>
                <c:pt idx="2353">
                  <c:v>0.0</c:v>
                </c:pt>
                <c:pt idx="2354">
                  <c:v>0.0</c:v>
                </c:pt>
                <c:pt idx="2355">
                  <c:v>0.0</c:v>
                </c:pt>
                <c:pt idx="2356">
                  <c:v>0.0</c:v>
                </c:pt>
                <c:pt idx="2357">
                  <c:v>0.0</c:v>
                </c:pt>
                <c:pt idx="2358">
                  <c:v>0.0</c:v>
                </c:pt>
                <c:pt idx="2359">
                  <c:v>0.0</c:v>
                </c:pt>
                <c:pt idx="2360">
                  <c:v>0.0</c:v>
                </c:pt>
                <c:pt idx="2361">
                  <c:v>0.0</c:v>
                </c:pt>
                <c:pt idx="2362">
                  <c:v>0.0</c:v>
                </c:pt>
                <c:pt idx="2363">
                  <c:v>0.0</c:v>
                </c:pt>
                <c:pt idx="2364">
                  <c:v>0.0</c:v>
                </c:pt>
                <c:pt idx="2365">
                  <c:v>0.0</c:v>
                </c:pt>
                <c:pt idx="2366">
                  <c:v>0.0</c:v>
                </c:pt>
                <c:pt idx="2367">
                  <c:v>0.0</c:v>
                </c:pt>
                <c:pt idx="2368">
                  <c:v>0.0</c:v>
                </c:pt>
                <c:pt idx="2369">
                  <c:v>0.0</c:v>
                </c:pt>
                <c:pt idx="2370">
                  <c:v>0.0</c:v>
                </c:pt>
                <c:pt idx="2371">
                  <c:v>0.0</c:v>
                </c:pt>
                <c:pt idx="2372">
                  <c:v>0.0</c:v>
                </c:pt>
                <c:pt idx="2373">
                  <c:v>0.0</c:v>
                </c:pt>
                <c:pt idx="2374">
                  <c:v>0.0</c:v>
                </c:pt>
                <c:pt idx="2375">
                  <c:v>0.0</c:v>
                </c:pt>
                <c:pt idx="2376">
                  <c:v>0.0</c:v>
                </c:pt>
                <c:pt idx="2377">
                  <c:v>0.0</c:v>
                </c:pt>
                <c:pt idx="2378">
                  <c:v>0.0</c:v>
                </c:pt>
                <c:pt idx="2379">
                  <c:v>0.0</c:v>
                </c:pt>
                <c:pt idx="2380">
                  <c:v>0.0</c:v>
                </c:pt>
                <c:pt idx="2381">
                  <c:v>0.0</c:v>
                </c:pt>
                <c:pt idx="2382">
                  <c:v>0.0</c:v>
                </c:pt>
                <c:pt idx="2383">
                  <c:v>0.0</c:v>
                </c:pt>
                <c:pt idx="2384">
                  <c:v>0.0</c:v>
                </c:pt>
                <c:pt idx="2385">
                  <c:v>0.0</c:v>
                </c:pt>
                <c:pt idx="2386">
                  <c:v>0.0</c:v>
                </c:pt>
                <c:pt idx="2387">
                  <c:v>0.0</c:v>
                </c:pt>
                <c:pt idx="2388">
                  <c:v>0.0</c:v>
                </c:pt>
                <c:pt idx="2389">
                  <c:v>0.0</c:v>
                </c:pt>
                <c:pt idx="2390">
                  <c:v>0.0</c:v>
                </c:pt>
                <c:pt idx="2391">
                  <c:v>0.0</c:v>
                </c:pt>
                <c:pt idx="2392">
                  <c:v>0.0</c:v>
                </c:pt>
                <c:pt idx="2393">
                  <c:v>0.0</c:v>
                </c:pt>
                <c:pt idx="2394">
                  <c:v>0.0</c:v>
                </c:pt>
                <c:pt idx="2395">
                  <c:v>0.0</c:v>
                </c:pt>
                <c:pt idx="2396">
                  <c:v>0.0</c:v>
                </c:pt>
                <c:pt idx="2397">
                  <c:v>0.0</c:v>
                </c:pt>
                <c:pt idx="2398">
                  <c:v>0.0</c:v>
                </c:pt>
                <c:pt idx="2399">
                  <c:v>0.0</c:v>
                </c:pt>
                <c:pt idx="2400">
                  <c:v>0.0</c:v>
                </c:pt>
                <c:pt idx="2401">
                  <c:v>0.0</c:v>
                </c:pt>
                <c:pt idx="2402">
                  <c:v>0.0</c:v>
                </c:pt>
                <c:pt idx="2403">
                  <c:v>0.0</c:v>
                </c:pt>
                <c:pt idx="2404">
                  <c:v>0.0</c:v>
                </c:pt>
                <c:pt idx="2405">
                  <c:v>0.0</c:v>
                </c:pt>
              </c:numCache>
            </c:numRef>
          </c:val>
        </c:ser>
        <c:ser>
          <c:idx val="5"/>
          <c:order val="5"/>
          <c:tx>
            <c:strRef>
              <c:f>result.txt!$H$1</c:f>
              <c:strCache>
                <c:ptCount val="1"/>
                <c:pt idx="0">
                  <c:v>GO_CC</c:v>
                </c:pt>
              </c:strCache>
            </c:strRef>
          </c:tx>
          <c:spPr>
            <a:solidFill>
              <a:schemeClr val="accent3"/>
            </a:solidFill>
          </c:spPr>
          <c:invertIfNegative val="0"/>
          <c:cat>
            <c:strRef>
              <c:f>result.txt!$A$2:$A$2407</c:f>
              <c:strCache>
                <c:ptCount val="2406"/>
                <c:pt idx="0">
                  <c:v>disrupt </c:v>
                </c:pt>
                <c:pt idx="1">
                  <c:v>serve </c:v>
                </c:pt>
                <c:pt idx="2">
                  <c:v>result </c:v>
                </c:pt>
                <c:pt idx="3">
                  <c:v>consider </c:v>
                </c:pt>
                <c:pt idx="4">
                  <c:v>include </c:v>
                </c:pt>
                <c:pt idx="5">
                  <c:v>remain </c:v>
                </c:pt>
                <c:pt idx="6">
                  <c:v>confirm </c:v>
                </c:pt>
                <c:pt idx="7">
                  <c:v>replace </c:v>
                </c:pt>
                <c:pt idx="8">
                  <c:v>indicate </c:v>
                </c:pt>
                <c:pt idx="9">
                  <c:v>know </c:v>
                </c:pt>
                <c:pt idx="10">
                  <c:v>correlate </c:v>
                </c:pt>
                <c:pt idx="11">
                  <c:v>assess </c:v>
                </c:pt>
                <c:pt idx="12">
                  <c:v>regard </c:v>
                </c:pt>
                <c:pt idx="13">
                  <c:v>affect </c:v>
                </c:pt>
                <c:pt idx="14">
                  <c:v>upregulated </c:v>
                </c:pt>
                <c:pt idx="15">
                  <c:v>account </c:v>
                </c:pt>
                <c:pt idx="16">
                  <c:v>provide </c:v>
                </c:pt>
                <c:pt idx="17">
                  <c:v>depend </c:v>
                </c:pt>
                <c:pt idx="18">
                  <c:v>persist </c:v>
                </c:pt>
                <c:pt idx="19">
                  <c:v>facilitate </c:v>
                </c:pt>
                <c:pt idx="20">
                  <c:v>be </c:v>
                </c:pt>
                <c:pt idx="21">
                  <c:v>null </c:v>
                </c:pt>
                <c:pt idx="22">
                  <c:v>use </c:v>
                </c:pt>
                <c:pt idx="23">
                  <c:v>integrate </c:v>
                </c:pt>
                <c:pt idx="24">
                  <c:v>find </c:v>
                </c:pt>
                <c:pt idx="25">
                  <c:v>prevent </c:v>
                </c:pt>
                <c:pt idx="26">
                  <c:v>combine </c:v>
                </c:pt>
                <c:pt idx="27">
                  <c:v>create </c:v>
                </c:pt>
                <c:pt idx="28">
                  <c:v>associate </c:v>
                </c:pt>
                <c:pt idx="29">
                  <c:v>ask </c:v>
                </c:pt>
                <c:pt idx="30">
                  <c:v>cause </c:v>
                </c:pt>
                <c:pt idx="31">
                  <c:v>refer </c:v>
                </c:pt>
                <c:pt idx="32">
                  <c:v>introduce </c:v>
                </c:pt>
                <c:pt idx="33">
                  <c:v>allow </c:v>
                </c:pt>
                <c:pt idx="34">
                  <c:v>show </c:v>
                </c:pt>
                <c:pt idx="35">
                  <c:v>fail </c:v>
                </c:pt>
                <c:pt idx="36">
                  <c:v>correspond </c:v>
                </c:pt>
                <c:pt idx="37">
                  <c:v>carry </c:v>
                </c:pt>
                <c:pt idx="38">
                  <c:v>blot </c:v>
                </c:pt>
                <c:pt idx="39">
                  <c:v>give </c:v>
                </c:pt>
                <c:pt idx="40">
                  <c:v>construct </c:v>
                </c:pt>
                <c:pt idx="41">
                  <c:v>take </c:v>
                </c:pt>
                <c:pt idx="42">
                  <c:v>leave </c:v>
                </c:pt>
                <c:pt idx="43">
                  <c:v>underlie </c:v>
                </c:pt>
                <c:pt idx="44">
                  <c:v>perform </c:v>
                </c:pt>
                <c:pt idx="45">
                  <c:v>examine </c:v>
                </c:pt>
                <c:pt idx="46">
                  <c:v>insert </c:v>
                </c:pt>
                <c:pt idx="47">
                  <c:v>remove </c:v>
                </c:pt>
                <c:pt idx="48">
                  <c:v>depict </c:v>
                </c:pt>
                <c:pt idx="49">
                  <c:v>sustain </c:v>
                </c:pt>
                <c:pt idx="50">
                  <c:v>continue </c:v>
                </c:pt>
                <c:pt idx="51">
                  <c:v>define </c:v>
                </c:pt>
                <c:pt idx="52">
                  <c:v>control </c:v>
                </c:pt>
                <c:pt idx="53">
                  <c:v>make </c:v>
                </c:pt>
                <c:pt idx="54">
                  <c:v>have </c:v>
                </c:pt>
                <c:pt idx="55">
                  <c:v>bring </c:v>
                </c:pt>
                <c:pt idx="56">
                  <c:v>expect </c:v>
                </c:pt>
                <c:pt idx="57">
                  <c:v>lead </c:v>
                </c:pt>
                <c:pt idx="58">
                  <c:v>contain </c:v>
                </c:pt>
                <c:pt idx="59">
                  <c:v>locate </c:v>
                </c:pt>
                <c:pt idx="60">
                  <c:v>prove </c:v>
                </c:pt>
                <c:pt idx="61">
                  <c:v>achieve </c:v>
                </c:pt>
                <c:pt idx="62">
                  <c:v>do </c:v>
                </c:pt>
                <c:pt idx="63">
                  <c:v>expand </c:v>
                </c:pt>
                <c:pt idx="64">
                  <c:v>reveal </c:v>
                </c:pt>
                <c:pt idx="65">
                  <c:v>circumvent </c:v>
                </c:pt>
                <c:pt idx="66">
                  <c:v>identify </c:v>
                </c:pt>
                <c:pt idx="67">
                  <c:v>miss </c:v>
                </c:pt>
                <c:pt idx="68">
                  <c:v>sit </c:v>
                </c:pt>
                <c:pt idx="69">
                  <c:v>aim </c:v>
                </c:pt>
                <c:pt idx="70">
                  <c:v>reach </c:v>
                </c:pt>
                <c:pt idx="71">
                  <c:v>mark </c:v>
                </c:pt>
                <c:pt idx="72">
                  <c:v>clarify </c:v>
                </c:pt>
                <c:pt idx="73">
                  <c:v>preserve </c:v>
                </c:pt>
                <c:pt idx="74">
                  <c:v>unpublished </c:v>
                </c:pt>
                <c:pt idx="75">
                  <c:v>relate </c:v>
                </c:pt>
                <c:pt idx="76">
                  <c:v>describe </c:v>
                </c:pt>
                <c:pt idx="77">
                  <c:v>employ </c:v>
                </c:pt>
                <c:pt idx="78">
                  <c:v>represent </c:v>
                </c:pt>
                <c:pt idx="79">
                  <c:v>base </c:v>
                </c:pt>
                <c:pt idx="80">
                  <c:v>profile </c:v>
                </c:pt>
                <c:pt idx="81">
                  <c:v>stress </c:v>
                </c:pt>
                <c:pt idx="82">
                  <c:v>suggest </c:v>
                </c:pt>
                <c:pt idx="83">
                  <c:v>differ </c:v>
                </c:pt>
                <c:pt idx="84">
                  <c:v>) </c:v>
                </c:pt>
                <c:pt idx="85">
                  <c:v>concern </c:v>
                </c:pt>
                <c:pt idx="86">
                  <c:v>vary </c:v>
                </c:pt>
                <c:pt idx="87">
                  <c:v>evaluate </c:v>
                </c:pt>
                <c:pt idx="88">
                  <c:v>delete </c:v>
                </c:pt>
                <c:pt idx="89">
                  <c:v>determine </c:v>
                </c:pt>
                <c:pt idx="90">
                  <c:v>reflect </c:v>
                </c:pt>
                <c:pt idx="91">
                  <c:v>( </c:v>
                </c:pt>
                <c:pt idx="92">
                  <c:v>play </c:v>
                </c:pt>
                <c:pt idx="93">
                  <c:v>analyze </c:v>
                </c:pt>
                <c:pt idx="94">
                  <c:v>whereas </c:v>
                </c:pt>
                <c:pt idx="95">
                  <c:v>restore </c:v>
                </c:pt>
                <c:pt idx="96">
                  <c:v>activate </c:v>
                </c:pt>
                <c:pt idx="97">
                  <c:v>unknown </c:v>
                </c:pt>
                <c:pt idx="98">
                  <c:v>discuss </c:v>
                </c:pt>
                <c:pt idx="99">
                  <c:v>follow </c:v>
                </c:pt>
                <c:pt idx="100">
                  <c:v>summarize </c:v>
                </c:pt>
                <c:pt idx="101">
                  <c:v>target </c:v>
                </c:pt>
                <c:pt idx="102">
                  <c:v>dissect </c:v>
                </c:pt>
                <c:pt idx="103">
                  <c:v>prompt </c:v>
                </c:pt>
                <c:pt idx="104">
                  <c:v>focus </c:v>
                </c:pt>
                <c:pt idx="105">
                  <c:v>involve </c:v>
                </c:pt>
                <c:pt idx="106">
                  <c:v>call </c:v>
                </c:pt>
                <c:pt idx="107">
                  <c:v>generate </c:v>
                </c:pt>
                <c:pt idx="108">
                  <c:v>[ </c:v>
                </c:pt>
                <c:pt idx="109">
                  <c:v>reduce </c:v>
                </c:pt>
                <c:pt idx="110">
                  <c:v>detect </c:v>
                </c:pt>
                <c:pt idx="111">
                  <c:v>exclude </c:v>
                </c:pt>
                <c:pt idx="112">
                  <c:v>elucidate </c:v>
                </c:pt>
                <c:pt idx="113">
                  <c:v>raise </c:v>
                </c:pt>
                <c:pt idx="114">
                  <c:v>bind </c:v>
                </c:pt>
                <c:pt idx="115">
                  <c:v>regulate </c:v>
                </c:pt>
                <c:pt idx="116">
                  <c:v>estimate </c:v>
                </c:pt>
                <c:pt idx="117">
                  <c:v>conclude </c:v>
                </c:pt>
                <c:pt idx="118">
                  <c:v>develop </c:v>
                </c:pt>
                <c:pt idx="119">
                  <c:v>characterize </c:v>
                </c:pt>
                <c:pt idx="120">
                  <c:v>verify </c:v>
                </c:pt>
                <c:pt idx="121">
                  <c:v>unaffected </c:v>
                </c:pt>
                <c:pt idx="122">
                  <c:v>distinguish </c:v>
                </c:pt>
                <c:pt idx="123">
                  <c:v>increase </c:v>
                </c:pt>
                <c:pt idx="124">
                  <c:v>induce </c:v>
                </c:pt>
                <c:pt idx="125">
                  <c:v>appear </c:v>
                </c:pt>
                <c:pt idx="126">
                  <c:v>normalize </c:v>
                </c:pt>
                <c:pt idx="127">
                  <c:v>purify </c:v>
                </c:pt>
                <c:pt idx="128">
                  <c:v>produce </c:v>
                </c:pt>
                <c:pt idx="129">
                  <c:v>test </c:v>
                </c:pt>
                <c:pt idx="130">
                  <c:v>intrigue </c:v>
                </c:pt>
                <c:pt idx="131">
                  <c:v>help </c:v>
                </c:pt>
                <c:pt idx="132">
                  <c:v>investigate </c:v>
                </c:pt>
                <c:pt idx="133">
                  <c:v>express </c:v>
                </c:pt>
                <c:pt idx="134">
                  <c:v>next </c:v>
                </c:pt>
                <c:pt idx="135">
                  <c:v>therefore </c:v>
                </c:pt>
                <c:pt idx="136">
                  <c:v>explain </c:v>
                </c:pt>
                <c:pt idx="137">
                  <c:v>assay </c:v>
                </c:pt>
                <c:pt idx="138">
                  <c:v>repress </c:v>
                </c:pt>
                <c:pt idx="139">
                  <c:v>see </c:v>
                </c:pt>
                <c:pt idx="140">
                  <c:v>characterise </c:v>
                </c:pt>
                <c:pt idx="141">
                  <c:v>track </c:v>
                </c:pt>
                <c:pt idx="142">
                  <c:v>point </c:v>
                </c:pt>
                <c:pt idx="143">
                  <c:v>obtain </c:v>
                </c:pt>
                <c:pt idx="144">
                  <c:v>rescue </c:v>
                </c:pt>
                <c:pt idx="145">
                  <c:v>retain </c:v>
                </c:pt>
                <c:pt idx="146">
                  <c:v>comprise </c:v>
                </c:pt>
                <c:pt idx="147">
                  <c:v>propose </c:v>
                </c:pt>
                <c:pt idx="148">
                  <c:v>downregulated </c:v>
                </c:pt>
                <c:pt idx="149">
                  <c:v>address </c:v>
                </c:pt>
                <c:pt idx="150">
                  <c:v>retinas </c:v>
                </c:pt>
                <c:pt idx="151">
                  <c:v>require </c:v>
                </c:pt>
                <c:pt idx="152">
                  <c:v>capture </c:v>
                </c:pt>
                <c:pt idx="153">
                  <c:v>become </c:v>
                </c:pt>
                <c:pt idx="154">
                  <c:v>begin </c:v>
                </c:pt>
                <c:pt idx="155">
                  <c:v>force </c:v>
                </c:pt>
                <c:pt idx="156">
                  <c:v>encode </c:v>
                </c:pt>
                <c:pt idx="157">
                  <c:v>contribute </c:v>
                </c:pt>
                <c:pt idx="158">
                  <c:v>interfere </c:v>
                </c:pt>
                <c:pt idx="159">
                  <c:v>repair </c:v>
                </c:pt>
                <c:pt idx="160">
                  <c:v>collagen </c:v>
                </c:pt>
                <c:pt idx="161">
                  <c:v>probe </c:v>
                </c:pt>
                <c:pt idx="162">
                  <c:v>lack </c:v>
                </c:pt>
                <c:pt idx="163">
                  <c:v>render </c:v>
                </c:pt>
                <c:pt idx="164">
                  <c:v>alter </c:v>
                </c:pt>
                <c:pt idx="165">
                  <c:v>suppress </c:v>
                </c:pt>
                <c:pt idx="166">
                  <c:v>shift </c:v>
                </c:pt>
                <c:pt idx="167">
                  <c:v>seem </c:v>
                </c:pt>
                <c:pt idx="168">
                  <c:v>lose </c:v>
                </c:pt>
                <c:pt idx="169">
                  <c:v>establish </c:v>
                </c:pt>
                <c:pt idx="170">
                  <c:v>fuse </c:v>
                </c:pt>
                <c:pt idx="171">
                  <c:v>enhance </c:v>
                </c:pt>
                <c:pt idx="172">
                  <c:v>harvest </c:v>
                </c:pt>
                <c:pt idx="173">
                  <c:v>limit </c:v>
                </c:pt>
                <c:pt idx="174">
                  <c:v>avoid </c:v>
                </c:pt>
                <c:pt idx="175">
                  <c:v>evidence </c:v>
                </c:pt>
                <c:pt idx="176">
                  <c:v>d </c:v>
                </c:pt>
                <c:pt idx="177">
                  <c:v>interrupt </c:v>
                </c:pt>
                <c:pt idx="178">
                  <c:v>end </c:v>
                </c:pt>
                <c:pt idx="179">
                  <c:v>immunoblotting </c:v>
                </c:pt>
                <c:pt idx="180">
                  <c:v>repeat </c:v>
                </c:pt>
                <c:pt idx="181">
                  <c:v>impact </c:v>
                </c:pt>
                <c:pt idx="182">
                  <c:v>function </c:v>
                </c:pt>
                <c:pt idx="183">
                  <c:v>want </c:v>
                </c:pt>
                <c:pt idx="184">
                  <c:v>decrease </c:v>
                </c:pt>
                <c:pt idx="185">
                  <c:v>present </c:v>
                </c:pt>
                <c:pt idx="186">
                  <c:v>reverse </c:v>
                </c:pt>
                <c:pt idx="187">
                  <c:v>demonstrate </c:v>
                </c:pt>
                <c:pt idx="188">
                  <c:v>compensate </c:v>
                </c:pt>
                <c:pt idx="189">
                  <c:v>isolate </c:v>
                </c:pt>
                <c:pt idx="190">
                  <c:v>exert </c:v>
                </c:pt>
                <c:pt idx="191">
                  <c:v>inherit </c:v>
                </c:pt>
                <c:pt idx="192">
                  <c:v>incorporate </c:v>
                </c:pt>
                <c:pt idx="193">
                  <c:v>link </c:v>
                </c:pt>
                <c:pt idx="194">
                  <c:v>hippocampus </c:v>
                </c:pt>
                <c:pt idx="195">
                  <c:v>truncate </c:v>
                </c:pt>
                <c:pt idx="196">
                  <c:v>diffuse </c:v>
                </c:pt>
                <c:pt idx="197">
                  <c:v>manifest </c:v>
                </c:pt>
                <c:pt idx="198">
                  <c:v>mutate </c:v>
                </c:pt>
                <c:pt idx="199">
                  <c:v>deposit </c:v>
                </c:pt>
                <c:pt idx="200">
                  <c:v>assume </c:v>
                </c:pt>
                <c:pt idx="201">
                  <c:v>plot </c:v>
                </c:pt>
                <c:pt idx="202">
                  <c:v>turn </c:v>
                </c:pt>
                <c:pt idx="203">
                  <c:v>understand </c:v>
                </c:pt>
                <c:pt idx="204">
                  <c:v>ameliorate </c:v>
                </c:pt>
                <c:pt idx="205">
                  <c:v>maintain </c:v>
                </c:pt>
                <c:pt idx="206">
                  <c:v>start </c:v>
                </c:pt>
                <c:pt idx="207">
                  <c:v>direct </c:v>
                </c:pt>
                <c:pt idx="208">
                  <c:v>undisturbed </c:v>
                </c:pt>
                <c:pt idx="209">
                  <c:v>unaltered </c:v>
                </c:pt>
                <c:pt idx="210">
                  <c:v>enable </c:v>
                </c:pt>
                <c:pt idx="211">
                  <c:v>discover </c:v>
                </c:pt>
                <c:pt idx="212">
                  <c:v>report </c:v>
                </c:pt>
                <c:pt idx="213">
                  <c:v>abrogate </c:v>
                </c:pt>
                <c:pt idx="214">
                  <c:v>exist </c:v>
                </c:pt>
                <c:pt idx="215">
                  <c:v>reason </c:v>
                </c:pt>
                <c:pt idx="216">
                  <c:v>heterozygous </c:v>
                </c:pt>
                <c:pt idx="217">
                  <c:v>display </c:v>
                </c:pt>
                <c:pt idx="218">
                  <c:v>correct </c:v>
                </c:pt>
                <c:pt idx="219">
                  <c:v>designate </c:v>
                </c:pt>
                <c:pt idx="220">
                  <c:v>defective </c:v>
                </c:pt>
                <c:pt idx="221">
                  <c:v>gain </c:v>
                </c:pt>
                <c:pt idx="222">
                  <c:v>share </c:v>
                </c:pt>
                <c:pt idx="223">
                  <c:v>improve </c:v>
                </c:pt>
                <c:pt idx="224">
                  <c:v>recombine </c:v>
                </c:pt>
                <c:pt idx="225">
                  <c:v>act </c:v>
                </c:pt>
                <c:pt idx="226">
                  <c:v>tissue </c:v>
                </c:pt>
                <c:pt idx="227">
                  <c:v>emerge </c:v>
                </c:pt>
                <c:pt idx="228">
                  <c:v>observe </c:v>
                </c:pt>
                <c:pt idx="229">
                  <c:v>optimize </c:v>
                </c:pt>
                <c:pt idx="230">
                  <c:v>presume </c:v>
                </c:pt>
                <c:pt idx="231">
                  <c:v>respond </c:v>
                </c:pt>
                <c:pt idx="232">
                  <c:v>illustrate </c:v>
                </c:pt>
                <c:pt idx="233">
                  <c:v>rule </c:v>
                </c:pt>
                <c:pt idx="234">
                  <c:v>predict </c:v>
                </c:pt>
                <c:pt idx="235">
                  <c:v>rise </c:v>
                </c:pt>
                <c:pt idx="236">
                  <c:v>assemble </c:v>
                </c:pt>
                <c:pt idx="237">
                  <c:v>amyloid </c:v>
                </c:pt>
                <c:pt idx="238">
                  <c:v>subject </c:v>
                </c:pt>
                <c:pt idx="239">
                  <c:v>localise </c:v>
                </c:pt>
                <c:pt idx="240">
                  <c:v>position </c:v>
                </c:pt>
                <c:pt idx="241">
                  <c:v>inactivate </c:v>
                </c:pt>
                <c:pt idx="242">
                  <c:v>mention </c:v>
                </c:pt>
                <c:pt idx="243">
                  <c:v>derive </c:v>
                </c:pt>
                <c:pt idx="244">
                  <c:v>compose </c:v>
                </c:pt>
                <c:pt idx="245">
                  <c:v>modify </c:v>
                </c:pt>
                <c:pt idx="246">
                  <c:v>hypothesize </c:v>
                </c:pt>
                <c:pt idx="247">
                  <c:v>attribute </c:v>
                </c:pt>
                <c:pt idx="248">
                  <c:v>silence </c:v>
                </c:pt>
                <c:pt idx="249">
                  <c:v>divide </c:v>
                </c:pt>
                <c:pt idx="250">
                  <c:v>flank </c:v>
                </c:pt>
                <c:pt idx="251">
                  <c:v>displace </c:v>
                </c:pt>
                <c:pt idx="252">
                  <c:v>implicate </c:v>
                </c:pt>
                <c:pt idx="253">
                  <c:v>design </c:v>
                </c:pt>
                <c:pt idx="254">
                  <c:v>unrelated </c:v>
                </c:pt>
                <c:pt idx="255">
                  <c:v>enter </c:v>
                </c:pt>
                <c:pt idx="256">
                  <c:v>inhibit </c:v>
                </c:pt>
                <c:pt idx="257">
                  <c:v>restrict </c:v>
                </c:pt>
                <c:pt idx="258">
                  <c:v>work </c:v>
                </c:pt>
                <c:pt idx="259">
                  <c:v>prepare </c:v>
                </c:pt>
                <c:pt idx="260">
                  <c:v>note </c:v>
                </c:pt>
                <c:pt idx="261">
                  <c:v>stabilize </c:v>
                </c:pt>
                <c:pt idx="262">
                  <c:v>shorten </c:v>
                </c:pt>
                <c:pt idx="263">
                  <c:v>reside </c:v>
                </c:pt>
                <c:pt idx="264">
                  <c:v>support </c:v>
                </c:pt>
                <c:pt idx="265">
                  <c:v>occur </c:v>
                </c:pt>
                <c:pt idx="266">
                  <c:v>delay </c:v>
                </c:pt>
                <c:pt idx="267">
                  <c:v>ablate </c:v>
                </c:pt>
                <c:pt idx="268">
                  <c:v>coincide </c:v>
                </c:pt>
                <c:pt idx="269">
                  <c:v>perturb </c:v>
                </c:pt>
                <c:pt idx="270">
                  <c:v>survive </c:v>
                </c:pt>
                <c:pt idx="271">
                  <c:v>disease </c:v>
                </c:pt>
                <c:pt idx="272">
                  <c:v>interact </c:v>
                </c:pt>
                <c:pt idx="273">
                  <c:v>complete </c:v>
                </c:pt>
                <c:pt idx="274">
                  <c:v>exhibit </c:v>
                </c:pt>
                <c:pt idx="275">
                  <c:v>terminate </c:v>
                </c:pt>
                <c:pt idx="276">
                  <c:v>change </c:v>
                </c:pt>
                <c:pt idx="277">
                  <c:v>recover </c:v>
                </c:pt>
                <c:pt idx="278">
                  <c:v>ascertain </c:v>
                </c:pt>
                <c:pt idx="279">
                  <c:v>unwind </c:v>
                </c:pt>
                <c:pt idx="280">
                  <c:v>recapitulate </c:v>
                </c:pt>
                <c:pt idx="281">
                  <c:v>need </c:v>
                </c:pt>
                <c:pt idx="282">
                  <c:v>initiate </c:v>
                </c:pt>
                <c:pt idx="283">
                  <c:v>ducts </c:v>
                </c:pt>
                <c:pt idx="284">
                  <c:v>conduct </c:v>
                </c:pt>
                <c:pt idx="285">
                  <c:v>distribute </c:v>
                </c:pt>
                <c:pt idx="286">
                  <c:v>catalyze </c:v>
                </c:pt>
                <c:pt idx="287">
                  <c:v>argue </c:v>
                </c:pt>
                <c:pt idx="288">
                  <c:v>impair </c:v>
                </c:pt>
                <c:pt idx="289">
                  <c:v>recognize </c:v>
                </c:pt>
                <c:pt idx="290">
                  <c:v>explore </c:v>
                </c:pt>
                <c:pt idx="291">
                  <c:v>hybridize </c:v>
                </c:pt>
                <c:pt idx="292">
                  <c:v>postulate </c:v>
                </c:pt>
                <c:pt idx="293">
                  <c:v>study </c:v>
                </c:pt>
                <c:pt idx="294">
                  <c:v>cleave </c:v>
                </c:pt>
                <c:pt idx="295">
                  <c:v>promise </c:v>
                </c:pt>
                <c:pt idx="296">
                  <c:v>favor </c:v>
                </c:pt>
                <c:pt idx="297">
                  <c:v>analyse </c:v>
                </c:pt>
                <c:pt idx="298">
                  <c:v>review </c:v>
                </c:pt>
                <c:pt idx="299">
                  <c:v>diverge </c:v>
                </c:pt>
                <c:pt idx="300">
                  <c:v>measure </c:v>
                </c:pt>
                <c:pt idx="301">
                  <c:v>drive </c:v>
                </c:pt>
                <c:pt idx="302">
                  <c:v>digest </c:v>
                </c:pt>
                <c:pt idx="303">
                  <c:v>compare </c:v>
                </c:pt>
                <c:pt idx="304">
                  <c:v>select </c:v>
                </c:pt>
                <c:pt idx="305">
                  <c:v>undergo </c:v>
                </c:pt>
                <c:pt idx="306">
                  <c:v>publish </c:v>
                </c:pt>
                <c:pt idx="307">
                  <c:v>extend </c:v>
                </c:pt>
                <c:pt idx="308">
                  <c:v>eliminate </c:v>
                </c:pt>
                <c:pt idx="309">
                  <c:v>overexpressed </c:v>
                </c:pt>
                <c:pt idx="310">
                  <c:v>concentrate </c:v>
                </c:pt>
                <c:pt idx="311">
                  <c:v>look </c:v>
                </c:pt>
                <c:pt idx="312">
                  <c:v>influence </c:v>
                </c:pt>
                <c:pt idx="313">
                  <c:v>deplete </c:v>
                </c:pt>
                <c:pt idx="314">
                  <c:v>elevate </c:v>
                </c:pt>
                <c:pt idx="315">
                  <c:v>amount </c:v>
                </c:pt>
                <c:pt idx="316">
                  <c:v>clone </c:v>
                </c:pt>
                <c:pt idx="317">
                  <c:v>fat </c:v>
                </c:pt>
                <c:pt idx="318">
                  <c:v>strike </c:v>
                </c:pt>
                <c:pt idx="319">
                  <c:v>clear </c:v>
                </c:pt>
                <c:pt idx="320">
                  <c:v>run </c:v>
                </c:pt>
                <c:pt idx="321">
                  <c:v>form </c:v>
                </c:pt>
                <c:pt idx="322">
                  <c:v>resemble </c:v>
                </c:pt>
                <c:pt idx="323">
                  <c:v>build </c:v>
                </c:pt>
                <c:pt idx="324">
                  <c:v>unpaired </c:v>
                </c:pt>
                <c:pt idx="325">
                  <c:v>quantify </c:v>
                </c:pt>
                <c:pt idx="326">
                  <c:v>think </c:v>
                </c:pt>
                <c:pt idx="327">
                  <c:v>kill </c:v>
                </c:pt>
                <c:pt idx="328">
                  <c:v>diminish </c:v>
                </c:pt>
                <c:pt idx="329">
                  <c:v>fill </c:v>
                </c:pt>
                <c:pt idx="330">
                  <c:v>mine </c:v>
                </c:pt>
                <c:pt idx="331">
                  <c:v>range </c:v>
                </c:pt>
                <c:pt idx="332">
                  <c:v>shed </c:v>
                </c:pt>
                <c:pt idx="333">
                  <c:v>distinct </c:v>
                </c:pt>
                <c:pt idx="334">
                  <c:v>stimulate </c:v>
                </c:pt>
                <c:pt idx="335">
                  <c:v>arise </c:v>
                </c:pt>
                <c:pt idx="336">
                  <c:v>saturate </c:v>
                </c:pt>
                <c:pt idx="337">
                  <c:v>acquire </c:v>
                </c:pt>
                <c:pt idx="338">
                  <c:v>oppose </c:v>
                </c:pt>
                <c:pt idx="339">
                  <c:v>permit </c:v>
                </c:pt>
                <c:pt idx="340">
                  <c:v>accord </c:v>
                </c:pt>
                <c:pt idx="341">
                  <c:v>escape </c:v>
                </c:pt>
                <c:pt idx="342">
                  <c:v>unprocessed </c:v>
                </c:pt>
                <c:pt idx="343">
                  <c:v>encompass </c:v>
                </c:pt>
                <c:pt idx="344">
                  <c:v>imprint </c:v>
                </c:pt>
                <c:pt idx="345">
                  <c:v>pronounce </c:v>
                </c:pt>
                <c:pt idx="346">
                  <c:v>dot </c:v>
                </c:pt>
                <c:pt idx="347">
                  <c:v>mediate </c:v>
                </c:pt>
                <c:pt idx="348">
                  <c:v>pattern </c:v>
                </c:pt>
                <c:pt idx="349">
                  <c:v>confer </c:v>
                </c:pt>
                <c:pt idx="350">
                  <c:v>embryos </c:v>
                </c:pt>
                <c:pt idx="351">
                  <c:v>couple </c:v>
                </c:pt>
                <c:pt idx="352">
                  <c:v>tag </c:v>
                </c:pt>
                <c:pt idx="353">
                  <c:v>screen </c:v>
                </c:pt>
                <c:pt idx="354">
                  <c:v>dermis </c:v>
                </c:pt>
                <c:pt idx="355">
                  <c:v>overlap </c:v>
                </c:pt>
                <c:pt idx="356">
                  <c:v>die </c:v>
                </c:pt>
                <c:pt idx="357">
                  <c:v>space </c:v>
                </c:pt>
                <c:pt idx="358">
                  <c:v>modulate </c:v>
                </c:pt>
                <c:pt idx="359">
                  <c:v>glycosylated </c:v>
                </c:pt>
                <c:pt idx="360">
                  <c:v>indeed </c:v>
                </c:pt>
                <c:pt idx="361">
                  <c:v>surround </c:v>
                </c:pt>
                <c:pt idx="362">
                  <c:v>thin </c:v>
                </c:pt>
                <c:pt idx="363">
                  <c:v>degrade </c:v>
                </c:pt>
                <c:pt idx="364">
                  <c:v>yield </c:v>
                </c:pt>
                <c:pt idx="365">
                  <c:v>contaminate </c:v>
                </c:pt>
                <c:pt idx="366">
                  <c:v>belong </c:v>
                </c:pt>
                <c:pt idx="367">
                  <c:v>add </c:v>
                </c:pt>
                <c:pt idx="368">
                  <c:v>hybridise </c:v>
                </c:pt>
                <c:pt idx="369">
                  <c:v>sample </c:v>
                </c:pt>
                <c:pt idx="370">
                  <c:v>break </c:v>
                </c:pt>
                <c:pt idx="371">
                  <c:v>anticipate </c:v>
                </c:pt>
                <c:pt idx="372">
                  <c:v>drop </c:v>
                </c:pt>
                <c:pt idx="373">
                  <c:v>resolve </c:v>
                </c:pt>
                <c:pt idx="374">
                  <c:v>block </c:v>
                </c:pt>
                <c:pt idx="375">
                  <c:v>reconstitute </c:v>
                </c:pt>
                <c:pt idx="376">
                  <c:v>rely </c:v>
                </c:pt>
                <c:pt idx="377">
                  <c:v>abolish </c:v>
                </c:pt>
                <c:pt idx="378">
                  <c:v>transmit </c:v>
                </c:pt>
                <c:pt idx="379">
                  <c:v>compound </c:v>
                </c:pt>
                <c:pt idx="380">
                  <c:v>dependent </c:v>
                </c:pt>
                <c:pt idx="381">
                  <c:v>skip </c:v>
                </c:pt>
                <c:pt idx="382">
                  <c:v>exercise </c:v>
                </c:pt>
                <c:pt idx="383">
                  <c:v>parallel </c:v>
                </c:pt>
                <c:pt idx="384">
                  <c:v>speculate </c:v>
                </c:pt>
                <c:pt idx="385">
                  <c:v>erythroid </c:v>
                </c:pt>
                <c:pt idx="386">
                  <c:v>coordinate </c:v>
                </c:pt>
                <c:pt idx="387">
                  <c:v>littermates </c:v>
                </c:pt>
                <c:pt idx="388">
                  <c:v>treat </c:v>
                </c:pt>
                <c:pt idx="389">
                  <c:v>splice </c:v>
                </c:pt>
                <c:pt idx="390">
                  <c:v>trigger </c:v>
                </c:pt>
                <c:pt idx="391">
                  <c:v>assign </c:v>
                </c:pt>
                <c:pt idx="392">
                  <c:v>transcribe </c:v>
                </c:pt>
                <c:pt idx="393">
                  <c:v>unperturbed </c:v>
                </c:pt>
                <c:pt idx="394">
                  <c:v>compromise </c:v>
                </c:pt>
                <c:pt idx="395">
                  <c:v>commit </c:v>
                </c:pt>
                <c:pt idx="396">
                  <c:v>extract </c:v>
                </c:pt>
                <c:pt idx="397">
                  <c:v>specify </c:v>
                </c:pt>
                <c:pt idx="398">
                  <c:v>hepatocytes </c:v>
                </c:pt>
                <c:pt idx="399">
                  <c:v>preclude </c:v>
                </c:pt>
                <c:pt idx="400">
                  <c:v>process </c:v>
                </c:pt>
                <c:pt idx="401">
                  <c:v>testes </c:v>
                </c:pt>
                <c:pt idx="402">
                  <c:v>consist </c:v>
                </c:pt>
                <c:pt idx="403">
                  <c:v>'arthritis </c:v>
                </c:pt>
                <c:pt idx="404">
                  <c:v>'export </c:v>
                </c:pt>
                <c:pt idx="405">
                  <c:v>'s </c:v>
                </c:pt>
                <c:pt idx="406">
                  <c:v>6‚Äì8-mo-old </c:v>
                </c:pt>
                <c:pt idx="407">
                  <c:v>= </c:v>
                </c:pt>
                <c:pt idx="408">
                  <c:v>access </c:v>
                </c:pt>
                <c:pt idx="409">
                  <c:v>adulthood </c:v>
                </c:pt>
                <c:pt idx="410">
                  <c:v>aidentified </c:v>
                </c:pt>
                <c:pt idx="411">
                  <c:v>amplitudes </c:v>
                </c:pt>
                <c:pt idx="412">
                  <c:v>amputate </c:v>
                </c:pt>
                <c:pt idx="413">
                  <c:v>anti-hp1Œ± </c:v>
                </c:pt>
                <c:pt idx="414">
                  <c:v>antibody </c:v>
                </c:pt>
                <c:pt idx="415">
                  <c:v>arborize </c:v>
                </c:pt>
                <c:pt idx="416">
                  <c:v>articulate </c:v>
                </c:pt>
                <c:pt idx="417">
                  <c:v>autoradiographed </c:v>
                </c:pt>
                <c:pt idx="418">
                  <c:v>autosomes </c:v>
                </c:pt>
                <c:pt idx="419">
                  <c:v>b6 </c:v>
                </c:pt>
                <c:pt idx="420">
                  <c:v>bend </c:v>
                </c:pt>
                <c:pt idx="421">
                  <c:v>biopsy </c:v>
                </c:pt>
                <c:pt idx="422">
                  <c:v>brainstem </c:v>
                </c:pt>
                <c:pt idx="423">
                  <c:v>brush </c:v>
                </c:pt>
                <c:pt idx="424">
                  <c:v>calcaneus </c:v>
                </c:pt>
                <c:pt idx="425">
                  <c:v>calcify </c:v>
                </c:pt>
                <c:pt idx="426">
                  <c:v>cannulate </c:v>
                </c:pt>
                <c:pt idx="427">
                  <c:v>carcass </c:v>
                </c:pt>
                <c:pt idx="428">
                  <c:v>care </c:v>
                </c:pt>
                <c:pt idx="429">
                  <c:v>circuit </c:v>
                </c:pt>
                <c:pt idx="430">
                  <c:v>cite </c:v>
                </c:pt>
                <c:pt idx="431">
                  <c:v>co-conceived </c:v>
                </c:pt>
                <c:pt idx="432">
                  <c:v>collapse </c:v>
                </c:pt>
                <c:pt idx="433">
                  <c:v>combat </c:v>
                </c:pt>
                <c:pt idx="434">
                  <c:v>consent </c:v>
                </c:pt>
                <c:pt idx="435">
                  <c:v>conus </c:v>
                </c:pt>
                <c:pt idx="436">
                  <c:v>cryosectioned </c:v>
                </c:pt>
                <c:pt idx="437">
                  <c:v>c‚Äìe </c:v>
                </c:pt>
                <c:pt idx="438">
                  <c:v>declare </c:v>
                </c:pt>
                <c:pt idx="439">
                  <c:v>deconvoluted </c:v>
                </c:pt>
                <c:pt idx="440">
                  <c:v>deliver </c:v>
                </c:pt>
                <c:pt idx="441">
                  <c:v>diagnose </c:v>
                </c:pt>
                <c:pt idx="442">
                  <c:v>digitize </c:v>
                </c:pt>
                <c:pt idx="443">
                  <c:v>dip </c:v>
                </c:pt>
                <c:pt idx="444">
                  <c:v>disjoin </c:v>
                </c:pt>
                <c:pt idx="445">
                  <c:v>disorganise </c:v>
                </c:pt>
                <c:pt idx="446">
                  <c:v>eexpressed </c:v>
                </c:pt>
                <c:pt idx="447">
                  <c:v>endpoint </c:v>
                </c:pt>
                <c:pt idx="448">
                  <c:v>eqtls </c:v>
                </c:pt>
                <c:pt idx="449">
                  <c:v>error </c:v>
                </c:pt>
                <c:pt idx="450">
                  <c:v>esophagus </c:v>
                </c:pt>
                <c:pt idx="451">
                  <c:v>ewing </c:v>
                </c:pt>
                <c:pt idx="452">
                  <c:v>explant </c:v>
                </c:pt>
                <c:pt idx="453">
                  <c:v>festoon </c:v>
                </c:pt>
                <c:pt idx="454">
                  <c:v>flow </c:v>
                </c:pt>
                <c:pt idx="455">
                  <c:v>formamide </c:v>
                </c:pt>
                <c:pt idx="456">
                  <c:v>fragment </c:v>
                </c:pt>
                <c:pt idx="457">
                  <c:v>gastrocnemius </c:v>
                </c:pt>
                <c:pt idx="458">
                  <c:v>gauge </c:v>
                </c:pt>
                <c:pt idx="459">
                  <c:v>genome </c:v>
                </c:pt>
                <c:pt idx="460">
                  <c:v>genotypes </c:v>
                </c:pt>
                <c:pt idx="461">
                  <c:v>grant </c:v>
                </c:pt>
                <c:pt idx="462">
                  <c:v>hang </c:v>
                </c:pt>
                <c:pt idx="463">
                  <c:v>height </c:v>
                </c:pt>
                <c:pt idx="464">
                  <c:v>hence </c:v>
                </c:pt>
                <c:pt idx="465">
                  <c:v>hotspots </c:v>
                </c:pt>
                <c:pt idx="466">
                  <c:v>individualise </c:v>
                </c:pt>
                <c:pt idx="467">
                  <c:v>inspect </c:v>
                </c:pt>
                <c:pt idx="468">
                  <c:v>insulin </c:v>
                </c:pt>
                <c:pt idx="469">
                  <c:v>jump </c:v>
                </c:pt>
                <c:pt idx="470">
                  <c:v>kink </c:v>
                </c:pt>
                <c:pt idx="471">
                  <c:v>labelized </c:v>
                </c:pt>
                <c:pt idx="472">
                  <c:v>last </c:v>
                </c:pt>
                <c:pt idx="473">
                  <c:v>latencies </c:v>
                </c:pt>
                <c:pt idx="474">
                  <c:v>lend </c:v>
                </c:pt>
                <c:pt idx="475">
                  <c:v>lift </c:v>
                </c:pt>
                <c:pt idx="476">
                  <c:v>lobe </c:v>
                </c:pt>
                <c:pt idx="477">
                  <c:v>lobulated </c:v>
                </c:pt>
                <c:pt idx="478">
                  <c:v>luciferase </c:v>
                </c:pt>
                <c:pt idx="479">
                  <c:v>manuscript </c:v>
                </c:pt>
                <c:pt idx="480">
                  <c:v>maze </c:v>
                </c:pt>
                <c:pt idx="481">
                  <c:v>micrographs </c:v>
                </c:pt>
                <c:pt idx="482">
                  <c:v>microscopy </c:v>
                </c:pt>
                <c:pt idx="483">
                  <c:v>microtomed </c:v>
                </c:pt>
                <c:pt idx="484">
                  <c:v>mitochondria </c:v>
                </c:pt>
                <c:pt idx="485">
                  <c:v>nd </c:v>
                </c:pt>
                <c:pt idx="486">
                  <c:v>neuron </c:v>
                </c:pt>
                <c:pt idx="487">
                  <c:v>neuronal </c:v>
                </c:pt>
                <c:pt idx="488">
                  <c:v>node </c:v>
                </c:pt>
                <c:pt idx="489">
                  <c:v>opacified </c:v>
                </c:pt>
                <c:pt idx="490">
                  <c:v>oversee </c:v>
                </c:pt>
                <c:pt idx="491">
                  <c:v>overtake </c:v>
                </c:pt>
                <c:pt idx="492">
                  <c:v>oxidative </c:v>
                </c:pt>
                <c:pt idx="493">
                  <c:v>painstaking </c:v>
                </c:pt>
                <c:pt idx="494">
                  <c:v>paint </c:v>
                </c:pt>
                <c:pt idx="495">
                  <c:v>patent </c:v>
                </c:pt>
                <c:pt idx="496">
                  <c:v>penalize </c:v>
                </c:pt>
                <c:pt idx="497">
                  <c:v>peroxide </c:v>
                </c:pt>
                <c:pt idx="498">
                  <c:v>phenylalanine </c:v>
                </c:pt>
                <c:pt idx="499">
                  <c:v>pinnae </c:v>
                </c:pt>
                <c:pt idx="500">
                  <c:v>plantaris </c:v>
                </c:pt>
                <c:pt idx="501">
                  <c:v>please </c:v>
                </c:pt>
                <c:pt idx="502">
                  <c:v>possible </c:v>
                </c:pt>
                <c:pt idx="503">
                  <c:v>posterior </c:v>
                </c:pt>
                <c:pt idx="504">
                  <c:v>postpone </c:v>
                </c:pt>
                <c:pt idx="505">
                  <c:v>pregnant </c:v>
                </c:pt>
                <c:pt idx="506">
                  <c:v>prescribe </c:v>
                </c:pt>
                <c:pt idx="507">
                  <c:v>propria </c:v>
                </c:pt>
                <c:pt idx="508">
                  <c:v>puncture </c:v>
                </c:pt>
                <c:pt idx="509">
                  <c:v>pup </c:v>
                </c:pt>
                <c:pt idx="510">
                  <c:v>rank </c:v>
                </c:pt>
                <c:pt idx="511">
                  <c:v>reconstruct </c:v>
                </c:pt>
                <c:pt idx="512">
                  <c:v>replotted </c:v>
                </c:pt>
                <c:pt idx="513">
                  <c:v>resequenced </c:v>
                </c:pt>
                <c:pt idx="514">
                  <c:v>retina </c:v>
                </c:pt>
                <c:pt idx="515">
                  <c:v>s </c:v>
                </c:pt>
                <c:pt idx="516">
                  <c:v>s1‚Äìs7 </c:v>
                </c:pt>
                <c:pt idx="517">
                  <c:v>satisfy </c:v>
                </c:pt>
                <c:pt idx="518">
                  <c:v>scar </c:v>
                </c:pt>
                <c:pt idx="519">
                  <c:v>schematize </c:v>
                </c:pt>
                <c:pt idx="520">
                  <c:v>scheme </c:v>
                </c:pt>
                <c:pt idx="521">
                  <c:v>sediment </c:v>
                </c:pt>
                <c:pt idx="522">
                  <c:v>shrivel </c:v>
                </c:pt>
                <c:pt idx="523">
                  <c:v>sift </c:v>
                </c:pt>
                <c:pt idx="524">
                  <c:v>slice </c:v>
                </c:pt>
                <c:pt idx="525">
                  <c:v>sniff </c:v>
                </c:pt>
                <c:pt idx="526">
                  <c:v>spermatocyes </c:v>
                </c:pt>
                <c:pt idx="527">
                  <c:v>st </c:v>
                </c:pt>
                <c:pt idx="528">
                  <c:v>standardize </c:v>
                </c:pt>
                <c:pt idx="529">
                  <c:v>stimulus </c:v>
                </c:pt>
                <c:pt idx="530">
                  <c:v>subsidize </c:v>
                </c:pt>
                <c:pt idx="531">
                  <c:v>succeed </c:v>
                </c:pt>
                <c:pt idx="532">
                  <c:v>sulfate </c:v>
                </c:pt>
                <c:pt idx="533">
                  <c:v>talus </c:v>
                </c:pt>
                <c:pt idx="534">
                  <c:v>thermocycling </c:v>
                </c:pt>
                <c:pt idx="535">
                  <c:v>thick </c:v>
                </c:pt>
                <c:pt idx="536">
                  <c:v>touch </c:v>
                </c:pt>
                <c:pt idx="537">
                  <c:v>twist </c:v>
                </c:pt>
                <c:pt idx="538">
                  <c:v>underlay </c:v>
                </c:pt>
                <c:pt idx="539">
                  <c:v>underrepresented </c:v>
                </c:pt>
                <c:pt idx="540">
                  <c:v>up-regulates </c:v>
                </c:pt>
                <c:pt idx="541">
                  <c:v>variant </c:v>
                </c:pt>
                <c:pt idx="542">
                  <c:v>vibrate </c:v>
                </c:pt>
                <c:pt idx="543">
                  <c:v>vibratome </c:v>
                </c:pt>
                <c:pt idx="544">
                  <c:v>weed </c:v>
                </c:pt>
                <c:pt idx="545">
                  <c:v>whilst </c:v>
                </c:pt>
                <c:pt idx="546">
                  <c:v>wide </c:v>
                </c:pt>
                <c:pt idx="547">
                  <c:v>‚àí/‚àí </c:v>
                </c:pt>
                <c:pt idx="548">
                  <c:v>‚Äúp0‚Äù </c:v>
                </c:pt>
                <c:pt idx="549">
                  <c:v>come </c:v>
                </c:pt>
                <c:pt idx="550">
                  <c:v>phosphorylated </c:v>
                </c:pt>
                <c:pt idx="551">
                  <c:v>collect </c:v>
                </c:pt>
                <c:pt idx="552">
                  <c:v>progress </c:v>
                </c:pt>
                <c:pt idx="553">
                  <c:v>abbreviate </c:v>
                </c:pt>
                <c:pt idx="554">
                  <c:v>transform </c:v>
                </c:pt>
                <c:pt idx="555">
                  <c:v>dash </c:v>
                </c:pt>
                <c:pt idx="556">
                  <c:v>estrogen </c:v>
                </c:pt>
                <c:pt idx="557">
                  <c:v>mask </c:v>
                </c:pt>
                <c:pt idx="558">
                  <c:v>cover </c:v>
                </c:pt>
                <c:pt idx="559">
                  <c:v>inbred </c:v>
                </c:pt>
                <c:pt idx="560">
                  <c:v>complement </c:v>
                </c:pt>
                <c:pt idx="561">
                  <c:v>refine </c:v>
                </c:pt>
                <c:pt idx="562">
                  <c:v>apply </c:v>
                </c:pt>
                <c:pt idx="563">
                  <c:v>bud </c:v>
                </c:pt>
                <c:pt idx="564">
                  <c:v>denote </c:v>
                </c:pt>
                <c:pt idx="565">
                  <c:v>intermediate </c:v>
                </c:pt>
                <c:pt idx="566">
                  <c:v>arrest </c:v>
                </c:pt>
                <c:pt idx="567">
                  <c:v>delineate </c:v>
                </c:pt>
                <c:pt idx="568">
                  <c:v>syndrome </c:v>
                </c:pt>
                <c:pt idx="569">
                  <c:v>bear </c:v>
                </c:pt>
                <c:pt idx="570">
                  <c:v>harbor </c:v>
                </c:pt>
                <c:pt idx="571">
                  <c:v>attenuate </c:v>
                </c:pt>
                <c:pt idx="572">
                  <c:v>fold </c:v>
                </c:pt>
                <c:pt idx="573">
                  <c:v>stain </c:v>
                </c:pt>
                <c:pt idx="574">
                  <c:v>specialize </c:v>
                </c:pt>
                <c:pt idx="575">
                  <c:v>conserve </c:v>
                </c:pt>
                <c:pt idx="576">
                  <c:v>substrates </c:v>
                </c:pt>
                <c:pt idx="577">
                  <c:v>adjust </c:v>
                </c:pt>
                <c:pt idx="578">
                  <c:v>severe </c:v>
                </c:pt>
                <c:pt idx="579">
                  <c:v>imply </c:v>
                </c:pt>
                <c:pt idx="580">
                  <c:v>et </c:v>
                </c:pt>
                <c:pt idx="581">
                  <c:v>red </c:v>
                </c:pt>
                <c:pt idx="582">
                  <c:v>seek </c:v>
                </c:pt>
                <c:pt idx="583">
                  <c:v>thymus </c:v>
                </c:pt>
                <c:pt idx="584">
                  <c:v>document </c:v>
                </c:pt>
                <c:pt idx="585">
                  <c:v>possess </c:v>
                </c:pt>
                <c:pt idx="586">
                  <c:v>confine </c:v>
                </c:pt>
                <c:pt idx="587">
                  <c:v>deficient </c:v>
                </c:pt>
                <c:pt idx="588">
                  <c:v>interpret </c:v>
                </c:pt>
                <c:pt idx="589">
                  <c:v>align </c:v>
                </c:pt>
                <c:pt idx="590">
                  <c:v>fit </c:v>
                </c:pt>
                <c:pt idx="591">
                  <c:v>immortalize </c:v>
                </c:pt>
                <c:pt idx="592">
                  <c:v>plasmid </c:v>
                </c:pt>
                <c:pt idx="593">
                  <c:v>attach </c:v>
                </c:pt>
                <c:pt idx="594">
                  <c:v>broaden </c:v>
                </c:pt>
                <c:pt idx="595">
                  <c:v>protect </c:v>
                </c:pt>
                <c:pt idx="596">
                  <c:v>inflame </c:v>
                </c:pt>
                <c:pt idx="597">
                  <c:v>grow </c:v>
                </c:pt>
                <c:pt idx="598">
                  <c:v>unrepaired </c:v>
                </c:pt>
                <c:pt idx="599">
                  <c:v>transfected </c:v>
                </c:pt>
                <c:pt idx="600">
                  <c:v>go </c:v>
                </c:pt>
                <c:pt idx="601">
                  <c:v>flush </c:v>
                </c:pt>
                <c:pt idx="602">
                  <c:v>underline </c:v>
                </c:pt>
                <c:pt idx="603">
                  <c:v>transduce </c:v>
                </c:pt>
                <c:pt idx="604">
                  <c:v>convert </c:v>
                </c:pt>
                <c:pt idx="605">
                  <c:v>cold </c:v>
                </c:pt>
                <c:pt idx="606">
                  <c:v>untranslated </c:v>
                </c:pt>
                <c:pt idx="607">
                  <c:v>trace </c:v>
                </c:pt>
                <c:pt idx="608">
                  <c:v>meet </c:v>
                </c:pt>
                <c:pt idx="609">
                  <c:v>translate </c:v>
                </c:pt>
                <c:pt idx="610">
                  <c:v>promote </c:v>
                </c:pt>
                <c:pt idx="611">
                  <c:v>acetylate </c:v>
                </c:pt>
                <c:pt idx="612">
                  <c:v>supply </c:v>
                </c:pt>
                <c:pt idx="613">
                  <c:v>operate </c:v>
                </c:pt>
                <c:pt idx="614">
                  <c:v>label </c:v>
                </c:pt>
                <c:pt idx="615">
                  <c:v>homogenates </c:v>
                </c:pt>
                <c:pt idx="616">
                  <c:v>elegans </c:v>
                </c:pt>
                <c:pt idx="617">
                  <c:v>synthesize </c:v>
                </c:pt>
                <c:pt idx="618">
                  <c:v>answer </c:v>
                </c:pt>
                <c:pt idx="619">
                  <c:v>balance </c:v>
                </c:pt>
                <c:pt idx="620">
                  <c:v>stand </c:v>
                </c:pt>
                <c:pt idx="621">
                  <c:v>match </c:v>
                </c:pt>
                <c:pt idx="622">
                  <c:v>proteins </c:v>
                </c:pt>
                <c:pt idx="623">
                  <c:v>localize </c:v>
                </c:pt>
                <c:pt idx="624">
                  <c:v>tend </c:v>
                </c:pt>
                <c:pt idx="625">
                  <c:v>hypothesise </c:v>
                </c:pt>
                <c:pt idx="626">
                  <c:v>receive </c:v>
                </c:pt>
                <c:pt idx="627">
                  <c:v>cross </c:v>
                </c:pt>
                <c:pt idx="628">
                  <c:v>thyroid </c:v>
                </c:pt>
                <c:pt idx="629">
                  <c:v>signal </c:v>
                </c:pt>
                <c:pt idx="630">
                  <c:v>spread </c:v>
                </c:pt>
                <c:pt idx="631">
                  <c:v>visualize </c:v>
                </c:pt>
                <c:pt idx="632">
                  <c:v>enrich </c:v>
                </c:pt>
                <c:pt idx="633">
                  <c:v>ally </c:v>
                </c:pt>
                <c:pt idx="634">
                  <c:v>stem </c:v>
                </c:pt>
                <c:pt idx="635">
                  <c:v>versus </c:v>
                </c:pt>
                <c:pt idx="636">
                  <c:v>remodel </c:v>
                </c:pt>
                <c:pt idx="637">
                  <c:v>line </c:v>
                </c:pt>
                <c:pt idx="638">
                  <c:v>derepressed </c:v>
                </c:pt>
                <c:pt idx="639">
                  <c:v>subcloned </c:v>
                </c:pt>
                <c:pt idx="640">
                  <c:v>degenerate </c:v>
                </c:pt>
                <c:pt idx="641">
                  <c:v>floxed </c:v>
                </c:pt>
                <c:pt idx="642">
                  <c:v>disappear </c:v>
                </c:pt>
                <c:pt idx="643">
                  <c:v>aggregate </c:v>
                </c:pt>
                <c:pt idx="644">
                  <c:v>lie </c:v>
                </c:pt>
                <c:pt idx="645">
                  <c:v>amplify </c:v>
                </c:pt>
                <c:pt idx="646">
                  <c:v>span </c:v>
                </c:pt>
                <c:pt idx="647">
                  <c:v>cells </c:v>
                </c:pt>
                <c:pt idx="648">
                  <c:v>branch </c:v>
                </c:pt>
                <c:pt idx="649">
                  <c:v>fiber </c:v>
                </c:pt>
                <c:pt idx="650">
                  <c:v>web </c:v>
                </c:pt>
                <c:pt idx="651">
                  <c:v>immunolabeled </c:v>
                </c:pt>
                <c:pt idx="652">
                  <c:v>envisage </c:v>
                </c:pt>
                <c:pt idx="653">
                  <c:v>invoke </c:v>
                </c:pt>
                <c:pt idx="654">
                  <c:v>ensure </c:v>
                </c:pt>
                <c:pt idx="655">
                  <c:v>diabetes </c:v>
                </c:pt>
                <c:pt idx="656">
                  <c:v>organ </c:v>
                </c:pt>
                <c:pt idx="657">
                  <c:v>internalize </c:v>
                </c:pt>
                <c:pt idx="658">
                  <c:v>release </c:v>
                </c:pt>
                <c:pt idx="659">
                  <c:v>solve </c:v>
                </c:pt>
                <c:pt idx="660">
                  <c:v>cell </c:v>
                </c:pt>
                <c:pt idx="661">
                  <c:v>unrestricted </c:v>
                </c:pt>
                <c:pt idx="662">
                  <c:v>consistent </c:v>
                </c:pt>
                <c:pt idx="663">
                  <c:v>postcoitus </c:v>
                </c:pt>
                <c:pt idx="664">
                  <c:v>choose </c:v>
                </c:pt>
                <c:pt idx="665">
                  <c:v>arrange </c:v>
                </c:pt>
                <c:pt idx="666">
                  <c:v>embark </c:v>
                </c:pt>
                <c:pt idx="667">
                  <c:v>detail </c:v>
                </c:pt>
                <c:pt idx="668">
                  <c:v>number </c:v>
                </c:pt>
                <c:pt idx="669">
                  <c:v>mat </c:v>
                </c:pt>
                <c:pt idx="670">
                  <c:v>protein </c:v>
                </c:pt>
                <c:pt idx="671">
                  <c:v>originate </c:v>
                </c:pt>
                <c:pt idx="672">
                  <c:v>evolve </c:v>
                </c:pt>
                <c:pt idx="673">
                  <c:v>culture </c:v>
                </c:pt>
                <c:pt idx="674">
                  <c:v>prolong </c:v>
                </c:pt>
                <c:pt idx="675">
                  <c:v>thank </c:v>
                </c:pt>
                <c:pt idx="676">
                  <c:v>cluster </c:v>
                </c:pt>
                <c:pt idx="677">
                  <c:v>check </c:v>
                </c:pt>
                <c:pt idx="678">
                  <c:v>oligonucleotides </c:v>
                </c:pt>
                <c:pt idx="679">
                  <c:v>ongoing </c:v>
                </c:pt>
                <c:pt idx="680">
                  <c:v>streak </c:v>
                </c:pt>
                <c:pt idx="681">
                  <c:v>bypass </c:v>
                </c:pt>
                <c:pt idx="682">
                  <c:v>breed </c:v>
                </c:pt>
                <c:pt idx="683">
                  <c:v>overcome </c:v>
                </c:pt>
                <c:pt idx="684">
                  <c:v>immunoblotted </c:v>
                </c:pt>
                <c:pt idx="685">
                  <c:v>substitute </c:v>
                </c:pt>
                <c:pt idx="686">
                  <c:v>downstream </c:v>
                </c:pt>
                <c:pt idx="687">
                  <c:v>term </c:v>
                </c:pt>
                <c:pt idx="688">
                  <c:v>approach </c:v>
                </c:pt>
                <c:pt idx="689">
                  <c:v>curve </c:v>
                </c:pt>
                <c:pt idx="690">
                  <c:v>accumulate </c:v>
                </c:pt>
                <c:pt idx="691">
                  <c:v>colocalize </c:v>
                </c:pt>
                <c:pt idx="692">
                  <c:v>inject </c:v>
                </c:pt>
                <c:pt idx="693">
                  <c:v>fatigue </c:v>
                </c:pt>
                <c:pt idx="694">
                  <c:v>colocalizes </c:v>
                </c:pt>
                <c:pt idx="695">
                  <c:v>therein </c:v>
                </c:pt>
                <c:pt idx="696">
                  <c:v>strain </c:v>
                </c:pt>
                <c:pt idx="697">
                  <c:v>mount </c:v>
                </c:pt>
                <c:pt idx="698">
                  <c:v>lay </c:v>
                </c:pt>
                <c:pt idx="699">
                  <c:v>warrant </c:v>
                </c:pt>
                <c:pt idx="700">
                  <c:v>duplicate </c:v>
                </c:pt>
                <c:pt idx="701">
                  <c:v>tail </c:v>
                </c:pt>
                <c:pt idx="702">
                  <c:v>pair </c:v>
                </c:pt>
                <c:pt idx="703">
                  <c:v>migrate </c:v>
                </c:pt>
                <c:pt idx="704">
                  <c:v>mouse </c:v>
                </c:pt>
                <c:pt idx="705">
                  <c:v>accompany </c:v>
                </c:pt>
                <c:pt idx="706">
                  <c:v>center </c:v>
                </c:pt>
                <c:pt idx="707">
                  <c:v>hypomethylated </c:v>
                </c:pt>
                <c:pt idx="708">
                  <c:v>graph </c:v>
                </c:pt>
                <c:pt idx="709">
                  <c:v>name </c:v>
                </c:pt>
                <c:pt idx="710">
                  <c:v>mix </c:v>
                </c:pt>
                <c:pt idx="711">
                  <c:v>structure </c:v>
                </c:pt>
                <c:pt idx="712">
                  <c:v>frame </c:v>
                </c:pt>
                <c:pt idx="713">
                  <c:v>set </c:v>
                </c:pt>
                <c:pt idx="714">
                  <c:v>pass </c:v>
                </c:pt>
                <c:pt idx="715">
                  <c:v>immunolabeling </c:v>
                </c:pt>
                <c:pt idx="716">
                  <c:v>suffer </c:v>
                </c:pt>
                <c:pt idx="717">
                  <c:v>box </c:v>
                </c:pt>
                <c:pt idx="718">
                  <c:v>desire </c:v>
                </c:pt>
                <c:pt idx="719">
                  <c:v>kidneys </c:v>
                </c:pt>
                <c:pt idx="720">
                  <c:v>biotinylated </c:v>
                </c:pt>
                <c:pt idx="721">
                  <c:v>differentiate </c:v>
                </c:pt>
                <c:pt idx="722">
                  <c:v>unexpected </c:v>
                </c:pt>
                <c:pt idx="723">
                  <c:v>fast </c:v>
                </c:pt>
                <c:pt idx="724">
                  <c:v>precise </c:v>
                </c:pt>
                <c:pt idx="725">
                  <c:v>participate </c:v>
                </c:pt>
                <c:pt idx="726">
                  <c:v>stag </c:v>
                </c:pt>
                <c:pt idx="727">
                  <c:v>polarize </c:v>
                </c:pt>
                <c:pt idx="728">
                  <c:v>bifurcate </c:v>
                </c:pt>
                <c:pt idx="729">
                  <c:v>backcross </c:v>
                </c:pt>
                <c:pt idx="730">
                  <c:v>image </c:v>
                </c:pt>
                <c:pt idx="731">
                  <c:v>preabsorbed </c:v>
                </c:pt>
                <c:pt idx="732">
                  <c:v>transport </c:v>
                </c:pt>
                <c:pt idx="733">
                  <c:v>section </c:v>
                </c:pt>
                <c:pt idx="734">
                  <c:v>melt </c:v>
                </c:pt>
                <c:pt idx="735">
                  <c:v>enlarge </c:v>
                </c:pt>
                <c:pt idx="736">
                  <c:v>pigment </c:v>
                </c:pt>
                <c:pt idx="737">
                  <c:v>homozygotes </c:v>
                </c:pt>
                <c:pt idx="738">
                  <c:v>encounter </c:v>
                </c:pt>
                <c:pt idx="739">
                  <c:v>infer </c:v>
                </c:pt>
                <c:pt idx="740">
                  <c:v>hatch </c:v>
                </c:pt>
                <c:pt idx="741">
                  <c:v>record </c:v>
                </c:pt>
                <c:pt idx="742">
                  <c:v>separate </c:v>
                </c:pt>
                <c:pt idx="743">
                  <c:v>antibodies </c:v>
                </c:pt>
                <c:pt idx="744">
                  <c:v>precipitate </c:v>
                </c:pt>
                <c:pt idx="745">
                  <c:v>faint </c:v>
                </c:pt>
                <c:pt idx="746">
                  <c:v>leukemia </c:v>
                </c:pt>
                <c:pt idx="747">
                  <c:v>mislocalized </c:v>
                </c:pt>
                <c:pt idx="748">
                  <c:v>omit </c:v>
                </c:pt>
                <c:pt idx="749">
                  <c:v>try </c:v>
                </c:pt>
                <c:pt idx="750">
                  <c:v>loci </c:v>
                </c:pt>
                <c:pt idx="751">
                  <c:v>uncharacterized </c:v>
                </c:pt>
                <c:pt idx="752">
                  <c:v>subunits </c:v>
                </c:pt>
                <c:pt idx="753">
                  <c:v>diagram </c:v>
                </c:pt>
                <c:pt idx="754">
                  <c:v>load </c:v>
                </c:pt>
                <c:pt idx="755">
                  <c:v>melanocyte </c:v>
                </c:pt>
                <c:pt idx="756">
                  <c:v>substrate </c:v>
                </c:pt>
                <c:pt idx="757">
                  <c:v>prefer </c:v>
                </c:pt>
                <c:pt idx="758">
                  <c:v>disperse </c:v>
                </c:pt>
                <c:pt idx="759">
                  <c:v>hybrid </c:v>
                </c:pt>
                <c:pt idx="760">
                  <c:v>place </c:v>
                </c:pt>
                <c:pt idx="761">
                  <c:v>sequence </c:v>
                </c:pt>
                <c:pt idx="762">
                  <c:v>hair </c:v>
                </c:pt>
                <c:pt idx="763">
                  <c:v>recessive </c:v>
                </c:pt>
                <c:pt idx="764">
                  <c:v>nerve </c:v>
                </c:pt>
                <c:pt idx="765">
                  <c:v>govern </c:v>
                </c:pt>
                <c:pt idx="766">
                  <c:v>ligate </c:v>
                </c:pt>
                <c:pt idx="767">
                  <c:v>methylated </c:v>
                </c:pt>
                <c:pt idx="768">
                  <c:v>genotyped </c:v>
                </c:pt>
                <c:pt idx="769">
                  <c:v>corroborate </c:v>
                </c:pt>
                <c:pt idx="770">
                  <c:v>judge </c:v>
                </c:pt>
                <c:pt idx="771">
                  <c:v>group </c:v>
                </c:pt>
                <c:pt idx="772">
                  <c:v>surmise </c:v>
                </c:pt>
                <c:pt idx="773">
                  <c:v>anneal </c:v>
                </c:pt>
                <c:pt idx="774">
                  <c:v>muscle </c:v>
                </c:pt>
                <c:pt idx="775">
                  <c:v>genotyping </c:v>
                </c:pt>
                <c:pt idx="776">
                  <c:v>templates </c:v>
                </c:pt>
                <c:pt idx="777">
                  <c:v>learn </c:v>
                </c:pt>
                <c:pt idx="778">
                  <c:v>cease </c:v>
                </c:pt>
                <c:pt idx="779">
                  <c:v>highlight </c:v>
                </c:pt>
                <c:pt idx="780">
                  <c:v>underdevelop </c:v>
                </c:pt>
                <c:pt idx="781">
                  <c:v>draft </c:v>
                </c:pt>
                <c:pt idx="782">
                  <c:v>tip </c:v>
                </c:pt>
                <c:pt idx="783">
                  <c:v>littermate </c:v>
                </c:pt>
                <c:pt idx="784">
                  <c:v>evoke </c:v>
                </c:pt>
                <c:pt idx="785">
                  <c:v>areas </c:v>
                </c:pt>
                <c:pt idx="786">
                  <c:v>arrows </c:v>
                </c:pt>
                <c:pt idx="787">
                  <c:v>offset </c:v>
                </c:pt>
                <c:pt idx="788">
                  <c:v>advance </c:v>
                </c:pt>
                <c:pt idx="789">
                  <c:v>cut </c:v>
                </c:pt>
                <c:pt idx="790">
                  <c:v>get </c:v>
                </c:pt>
                <c:pt idx="791">
                  <c:v>age </c:v>
                </c:pt>
                <c:pt idx="792">
                  <c:v>monitor </c:v>
                </c:pt>
                <c:pt idx="793">
                  <c:v>say </c:v>
                </c:pt>
                <c:pt idx="794">
                  <c:v>wonder </c:v>
                </c:pt>
                <c:pt idx="795">
                  <c:v>complexes </c:v>
                </c:pt>
                <c:pt idx="796">
                  <c:v>live </c:v>
                </c:pt>
                <c:pt idx="797">
                  <c:v>occupy </c:v>
                </c:pt>
                <c:pt idx="798">
                  <c:v>write </c:v>
                </c:pt>
                <c:pt idx="799">
                  <c:v>bridge </c:v>
                </c:pt>
                <c:pt idx="800">
                  <c:v>mean </c:v>
                </c:pt>
                <c:pt idx="801">
                  <c:v>interest </c:v>
                </c:pt>
                <c:pt idx="802">
                  <c:v>profound </c:v>
                </c:pt>
                <c:pt idx="803">
                  <c:v>hyperthickened </c:v>
                </c:pt>
                <c:pt idx="804">
                  <c:v>ingest </c:v>
                </c:pt>
                <c:pt idx="805">
                  <c:v>dilate </c:v>
                </c:pt>
                <c:pt idx="806">
                  <c:v>utilize </c:v>
                </c:pt>
                <c:pt idx="807">
                  <c:v>size </c:v>
                </c:pt>
                <c:pt idx="808">
                  <c:v>testis </c:v>
                </c:pt>
                <c:pt idx="809">
                  <c:v>spermatocytes </c:v>
                </c:pt>
                <c:pt idx="810">
                  <c:v>endocytosed </c:v>
                </c:pt>
                <c:pt idx="811">
                  <c:v>latter </c:v>
                </c:pt>
                <c:pt idx="812">
                  <c:v>package </c:v>
                </c:pt>
                <c:pt idx="813">
                  <c:v>relax </c:v>
                </c:pt>
                <c:pt idx="814">
                  <c:v>channel </c:v>
                </c:pt>
                <c:pt idx="815">
                  <c:v>keratinocytes </c:v>
                </c:pt>
                <c:pt idx="816">
                  <c:v>circulate </c:v>
                </c:pt>
                <c:pt idx="817">
                  <c:v>recruit </c:v>
                </c:pt>
                <c:pt idx="818">
                  <c:v>mobilize </c:v>
                </c:pt>
                <c:pt idx="819">
                  <c:v>predispose </c:v>
                </c:pt>
                <c:pt idx="820">
                  <c:v>intend </c:v>
                </c:pt>
                <c:pt idx="821">
                  <c:v>thicken </c:v>
                </c:pt>
                <c:pt idx="822">
                  <c:v>incubate </c:v>
                </c:pt>
                <c:pt idx="823">
                  <c:v>invade </c:v>
                </c:pt>
                <c:pt idx="824">
                  <c:v>appreciate </c:v>
                </c:pt>
                <c:pt idx="825">
                  <c:v>retrieve </c:v>
                </c:pt>
                <c:pt idx="826">
                  <c:v>decide </c:v>
                </c:pt>
                <c:pt idx="827">
                  <c:v>g </c:v>
                </c:pt>
                <c:pt idx="828">
                  <c:v>soleus </c:v>
                </c:pt>
                <c:pt idx="829">
                  <c:v>dominate </c:v>
                </c:pt>
                <c:pt idx="830">
                  <c:v>coexpressing </c:v>
                </c:pt>
                <c:pt idx="831">
                  <c:v>draw </c:v>
                </c:pt>
                <c:pt idx="832">
                  <c:v>pseudopregnant </c:v>
                </c:pt>
                <c:pt idx="833">
                  <c:v>overlie </c:v>
                </c:pt>
                <c:pt idx="834">
                  <c:v>invert </c:v>
                </c:pt>
                <c:pt idx="835">
                  <c:v>subcloning </c:v>
                </c:pt>
                <c:pt idx="836">
                  <c:v>anesthesia </c:v>
                </c:pt>
                <c:pt idx="837">
                  <c:v>hide </c:v>
                </c:pt>
                <c:pt idx="838">
                  <c:v>metallothionein </c:v>
                </c:pt>
                <c:pt idx="839">
                  <c:v>motivate </c:v>
                </c:pt>
                <c:pt idx="840">
                  <c:v>punctating </c:v>
                </c:pt>
                <c:pt idx="841">
                  <c:v>associative </c:v>
                </c:pt>
                <c:pt idx="842">
                  <c:v>organize </c:v>
                </c:pt>
                <c:pt idx="843">
                  <c:v>sex </c:v>
                </c:pt>
                <c:pt idx="844">
                  <c:v>offspring </c:v>
                </c:pt>
                <c:pt idx="845">
                  <c:v>calculate </c:v>
                </c:pt>
                <c:pt idx="846">
                  <c:v>immunostaining </c:v>
                </c:pt>
                <c:pt idx="847">
                  <c:v>insipidus </c:v>
                </c:pt>
                <c:pt idx="848">
                  <c:v>map </c:v>
                </c:pt>
                <c:pt idx="849">
                  <c:v>fix </c:v>
                </c:pt>
                <c:pt idx="850">
                  <c:v>cap </c:v>
                </c:pt>
                <c:pt idx="851">
                  <c:v>arteriosus </c:v>
                </c:pt>
                <c:pt idx="852">
                  <c:v>color </c:v>
                </c:pt>
                <c:pt idx="853">
                  <c:v>proceed </c:v>
                </c:pt>
                <c:pt idx="854">
                  <c:v>synapsed </c:v>
                </c:pt>
                <c:pt idx="855">
                  <c:v>rheumatoid </c:v>
                </c:pt>
                <c:pt idx="856">
                  <c:v>devoid </c:v>
                </c:pt>
                <c:pt idx="857">
                  <c:v>lower </c:v>
                </c:pt>
                <c:pt idx="858">
                  <c:v>believe </c:v>
                </c:pt>
                <c:pt idx="859">
                  <c:v>microarrays </c:v>
                </c:pt>
                <c:pt idx="860">
                  <c:v>notice </c:v>
                </c:pt>
                <c:pt idx="861">
                  <c:v>subdivide </c:v>
                </c:pt>
                <c:pt idx="862">
                  <c:v>domains </c:v>
                </c:pt>
                <c:pt idx="863">
                  <c:v>open </c:v>
                </c:pt>
                <c:pt idx="864">
                  <c:v>undertake </c:v>
                </c:pt>
                <c:pt idx="865">
                  <c:v>layer </c:v>
                </c:pt>
                <c:pt idx="866">
                  <c:v>dilute </c:v>
                </c:pt>
                <c:pt idx="867">
                  <c:v>replicate </c:v>
                </c:pt>
                <c:pt idx="868">
                  <c:v>thymine </c:v>
                </c:pt>
                <c:pt idx="869">
                  <c:v>type </c:v>
                </c:pt>
                <c:pt idx="870">
                  <c:v>annotate </c:v>
                </c:pt>
                <c:pt idx="871">
                  <c:v>counterstained </c:v>
                </c:pt>
                <c:pt idx="872">
                  <c:v>forebrain </c:v>
                </c:pt>
                <c:pt idx="873">
                  <c:v>nucleus </c:v>
                </c:pt>
                <c:pt idx="874">
                  <c:v>recommend </c:v>
                </c:pt>
                <c:pt idx="875">
                  <c:v>implant </c:v>
                </c:pt>
                <c:pt idx="876">
                  <c:v>condense </c:v>
                </c:pt>
                <c:pt idx="877">
                  <c:v>disorganize </c:v>
                </c:pt>
                <c:pt idx="878">
                  <c:v>impart </c:v>
                </c:pt>
                <c:pt idx="879">
                  <c:v>walk </c:v>
                </c:pt>
                <c:pt idx="880">
                  <c:v>secrete </c:v>
                </c:pt>
                <c:pt idx="881">
                  <c:v>background </c:v>
                </c:pt>
                <c:pt idx="882">
                  <c:v>keep </c:v>
                </c:pt>
                <c:pt idx="883">
                  <c:v>pick </c:v>
                </c:pt>
                <c:pt idx="884">
                  <c:v>accommodate </c:v>
                </c:pt>
                <c:pt idx="885">
                  <c:v>destine </c:v>
                </c:pt>
                <c:pt idx="886">
                  <c:v>immunize </c:v>
                </c:pt>
                <c:pt idx="887">
                  <c:v>innervate </c:v>
                </c:pt>
                <c:pt idx="888">
                  <c:v>es </c:v>
                </c:pt>
                <c:pt idx="889">
                  <c:v>program </c:v>
                </c:pt>
                <c:pt idx="890">
                  <c:v>rebleeding </c:v>
                </c:pt>
                <c:pt idx="891">
                  <c:v>aid </c:v>
                </c:pt>
                <c:pt idx="892">
                  <c:v>nucleate </c:v>
                </c:pt>
                <c:pt idx="893">
                  <c:v>poise </c:v>
                </c:pt>
                <c:pt idx="894">
                  <c:v>excise </c:v>
                </c:pt>
                <c:pt idx="895">
                  <c:v>purchase </c:v>
                </c:pt>
                <c:pt idx="896">
                  <c:v>converge </c:v>
                </c:pt>
                <c:pt idx="897">
                  <c:v>stop </c:v>
                </c:pt>
                <c:pt idx="898">
                  <c:v>inoculate </c:v>
                </c:pt>
                <c:pt idx="899">
                  <c:v>stretch </c:v>
                </c:pt>
                <c:pt idx="900">
                  <c:v>nuclear </c:v>
                </c:pt>
                <c:pt idx="901">
                  <c:v>freeze </c:v>
                </c:pt>
                <c:pt idx="902">
                  <c:v>stunt </c:v>
                </c:pt>
                <c:pt idx="903">
                  <c:v>unstained </c:v>
                </c:pt>
                <c:pt idx="904">
                  <c:v>embryoid </c:v>
                </c:pt>
                <c:pt idx="905">
                  <c:v>translocate </c:v>
                </c:pt>
                <c:pt idx="906">
                  <c:v>rout </c:v>
                </c:pt>
                <c:pt idx="907">
                  <c:v>immunostained </c:v>
                </c:pt>
                <c:pt idx="908">
                  <c:v>submit </c:v>
                </c:pt>
                <c:pt idx="909">
                  <c:v>genotype </c:v>
                </c:pt>
                <c:pt idx="910">
                  <c:v>saw </c:v>
                </c:pt>
                <c:pt idx="911">
                  <c:v>hold </c:v>
                </c:pt>
                <c:pt idx="912">
                  <c:v>axis </c:v>
                </c:pt>
                <c:pt idx="913">
                  <c:v>mirror </c:v>
                </c:pt>
                <c:pt idx="914">
                  <c:v>coexpressed </c:v>
                </c:pt>
                <c:pt idx="915">
                  <c:v>deep </c:v>
                </c:pt>
                <c:pt idx="916">
                  <c:v>code </c:v>
                </c:pt>
                <c:pt idx="917">
                  <c:v>bold </c:v>
                </c:pt>
                <c:pt idx="918">
                  <c:v>assist </c:v>
                </c:pt>
                <c:pt idx="919">
                  <c:v>lag </c:v>
                </c:pt>
                <c:pt idx="920">
                  <c:v>truncus </c:v>
                </c:pt>
                <c:pt idx="921">
                  <c:v>bleed </c:v>
                </c:pt>
                <c:pt idx="922">
                  <c:v>cod </c:v>
                </c:pt>
                <c:pt idx="923">
                  <c:v>unstressed </c:v>
                </c:pt>
                <c:pt idx="924">
                  <c:v>model </c:v>
                </c:pt>
                <c:pt idx="925">
                  <c:v>attempt </c:v>
                </c:pt>
                <c:pt idx="926">
                  <c:v>like </c:v>
                </c:pt>
                <c:pt idx="927">
                  <c:v>pombe </c:v>
                </c:pt>
                <c:pt idx="928">
                  <c:v>value </c:v>
                </c:pt>
                <c:pt idx="929">
                  <c:v>otherwise </c:v>
                </c:pt>
                <c:pt idx="930">
                  <c:v>encircle </c:v>
                </c:pt>
                <c:pt idx="931">
                  <c:v>comment </c:v>
                </c:pt>
                <c:pt idx="932">
                  <c:v>vascularis </c:v>
                </c:pt>
                <c:pt idx="933">
                  <c:v>switch </c:v>
                </c:pt>
                <c:pt idx="934">
                  <c:v>transfer </c:v>
                </c:pt>
                <c:pt idx="935">
                  <c:v>dysregulated </c:v>
                </c:pt>
                <c:pt idx="936">
                  <c:v>sedolisin </c:v>
                </c:pt>
                <c:pt idx="937">
                  <c:v>unedited </c:v>
                </c:pt>
                <c:pt idx="938">
                  <c:v>bacteria </c:v>
                </c:pt>
                <c:pt idx="939">
                  <c:v>attain </c:v>
                </c:pt>
                <c:pt idx="940">
                  <c:v>biotin </c:v>
                </c:pt>
                <c:pt idx="941">
                  <c:v>content </c:v>
                </c:pt>
                <c:pt idx="942">
                  <c:v>disorder </c:v>
                </c:pt>
                <c:pt idx="943">
                  <c:v>nevertheless </c:v>
                </c:pt>
                <c:pt idx="944">
                  <c:v>nontransfected </c:v>
                </c:pt>
                <c:pt idx="945">
                  <c:v>order </c:v>
                </c:pt>
                <c:pt idx="946">
                  <c:v>punctate </c:v>
                </c:pt>
                <c:pt idx="947">
                  <c:v>thymocyte </c:v>
                </c:pt>
                <c:pt idx="948">
                  <c:v>vertebrate </c:v>
                </c:pt>
                <c:pt idx="949">
                  <c:v>inset </c:v>
                </c:pt>
                <c:pt idx="950">
                  <c:v>dissociate </c:v>
                </c:pt>
                <c:pt idx="951">
                  <c:v>lens </c:v>
                </c:pt>
                <c:pt idx="952">
                  <c:v>score </c:v>
                </c:pt>
                <c:pt idx="953">
                  <c:v>deduce </c:v>
                </c:pt>
                <c:pt idx="954">
                  <c:v>arthritis </c:v>
                </c:pt>
                <c:pt idx="955">
                  <c:v>uncouple </c:v>
                </c:pt>
                <c:pt idx="956">
                  <c:v>adult </c:v>
                </c:pt>
                <c:pt idx="957">
                  <c:v>dinucleotides </c:v>
                </c:pt>
                <c:pt idx="958">
                  <c:v>adopt </c:v>
                </c:pt>
                <c:pt idx="959">
                  <c:v>cns </c:v>
                </c:pt>
                <c:pt idx="960">
                  <c:v>coil </c:v>
                </c:pt>
                <c:pt idx="961">
                  <c:v>marrow </c:v>
                </c:pt>
                <c:pt idx="962">
                  <c:v>return </c:v>
                </c:pt>
                <c:pt idx="963">
                  <c:v>react </c:v>
                </c:pt>
                <c:pt idx="964">
                  <c:v>upstream </c:v>
                </c:pt>
                <c:pt idx="965">
                  <c:v>enucleate </c:v>
                </c:pt>
                <c:pt idx="966">
                  <c:v>intestinalis </c:v>
                </c:pt>
                <c:pt idx="967">
                  <c:v>platelet </c:v>
                </c:pt>
                <c:pt idx="968">
                  <c:v>accomplish </c:v>
                </c:pt>
                <c:pt idx="969">
                  <c:v>either </c:v>
                </c:pt>
                <c:pt idx="970">
                  <c:v>lysates </c:v>
                </c:pt>
                <c:pt idx="971">
                  <c:v>untreated </c:v>
                </c:pt>
                <c:pt idx="972">
                  <c:v>blunt </c:v>
                </c:pt>
                <c:pt idx="973">
                  <c:v>endogenous </c:v>
                </c:pt>
                <c:pt idx="974">
                  <c:v>bisect </c:v>
                </c:pt>
                <c:pt idx="975">
                  <c:v>unique </c:v>
                </c:pt>
                <c:pt idx="976">
                  <c:v>consume </c:v>
                </c:pt>
                <c:pt idx="977">
                  <c:v>exploit </c:v>
                </c:pt>
                <c:pt idx="978">
                  <c:v>resorb </c:v>
                </c:pt>
                <c:pt idx="979">
                  <c:v>isoforms </c:v>
                </c:pt>
                <c:pt idx="980">
                  <c:v>pack </c:v>
                </c:pt>
                <c:pt idx="981">
                  <c:v>accelerate </c:v>
                </c:pt>
                <c:pt idx="982">
                  <c:v>collate </c:v>
                </c:pt>
                <c:pt idx="983">
                  <c:v>destabilise </c:v>
                </c:pt>
                <c:pt idx="984">
                  <c:v>endorse </c:v>
                </c:pt>
                <c:pt idx="985">
                  <c:v>enforce </c:v>
                </c:pt>
                <c:pt idx="986">
                  <c:v>immobilize </c:v>
                </c:pt>
                <c:pt idx="987">
                  <c:v>kindreds </c:v>
                </c:pt>
                <c:pt idx="988">
                  <c:v>misfolded </c:v>
                </c:pt>
                <c:pt idx="989">
                  <c:v>synthesise </c:v>
                </c:pt>
                <c:pt idx="990">
                  <c:v>undiscovered </c:v>
                </c:pt>
                <c:pt idx="991">
                  <c:v>unwanted </c:v>
                </c:pt>
                <c:pt idx="992">
                  <c:v>fork </c:v>
                </c:pt>
                <c:pt idx="993">
                  <c:v>thrive </c:v>
                </c:pt>
                <c:pt idx="994">
                  <c:v>metabolize </c:v>
                </c:pt>
                <c:pt idx="995">
                  <c:v>relocate </c:v>
                </c:pt>
                <c:pt idx="996">
                  <c:v>ph </c:v>
                </c:pt>
                <c:pt idx="997">
                  <c:v>recognise </c:v>
                </c:pt>
                <c:pt idx="998">
                  <c:v>narrow </c:v>
                </c:pt>
                <c:pt idx="999">
                  <c:v>unappreciated </c:v>
                </c:pt>
                <c:pt idx="1000">
                  <c:v>homozygous </c:v>
                </c:pt>
                <c:pt idx="1001">
                  <c:v>alleviate </c:v>
                </c:pt>
                <c:pt idx="1002">
                  <c:v>metaphase </c:v>
                </c:pt>
                <c:pt idx="1003">
                  <c:v>propagate </c:v>
                </c:pt>
                <c:pt idx="1004">
                  <c:v>allude </c:v>
                </c:pt>
                <c:pt idx="1005">
                  <c:v>corticosterone </c:v>
                </c:pt>
                <c:pt idx="1006">
                  <c:v>differences </c:v>
                </c:pt>
                <c:pt idx="1007">
                  <c:v>dobutamine </c:v>
                </c:pt>
                <c:pt idx="1008">
                  <c:v>gift </c:v>
                </c:pt>
                <c:pt idx="1009">
                  <c:v>glycogen </c:v>
                </c:pt>
                <c:pt idx="1010">
                  <c:v>hindfeet </c:v>
                </c:pt>
                <c:pt idx="1011">
                  <c:v>knockout </c:v>
                </c:pt>
                <c:pt idx="1012">
                  <c:v>laminate </c:v>
                </c:pt>
                <c:pt idx="1013">
                  <c:v>mass </c:v>
                </c:pt>
                <c:pt idx="1014">
                  <c:v>outperform </c:v>
                </c:pt>
                <c:pt idx="1015">
                  <c:v>underexpressed </c:v>
                </c:pt>
                <c:pt idx="1016">
                  <c:v>unstructured </c:v>
                </c:pt>
                <c:pt idx="1017">
                  <c:v>shade </c:v>
                </c:pt>
                <c:pt idx="1018">
                  <c:v>precocious </c:v>
                </c:pt>
                <c:pt idx="1019">
                  <c:v>dendrites </c:v>
                </c:pt>
                <c:pt idx="1020">
                  <c:v>defect </c:v>
                </c:pt>
                <c:pt idx="1021">
                  <c:v>unscheduled </c:v>
                </c:pt>
                <c:pt idx="1022">
                  <c:v>count </c:v>
                </c:pt>
                <c:pt idx="1023">
                  <c:v>counterbalance </c:v>
                </c:pt>
                <c:pt idx="1024">
                  <c:v>heterozygote </c:v>
                </c:pt>
                <c:pt idx="1025">
                  <c:v>tubulin </c:v>
                </c:pt>
                <c:pt idx="1026">
                  <c:v>rod </c:v>
                </c:pt>
                <c:pt idx="1027">
                  <c:v>segregate </c:v>
                </c:pt>
                <c:pt idx="1028">
                  <c:v>reinforce </c:v>
                </c:pt>
                <c:pt idx="1029">
                  <c:v>scatter </c:v>
                </c:pt>
                <c:pt idx="1030">
                  <c:v>desmoid </c:v>
                </c:pt>
                <c:pt idx="1031">
                  <c:v>scan </c:v>
                </c:pt>
                <c:pt idx="1032">
                  <c:v>impose </c:v>
                </c:pt>
                <c:pt idx="1033">
                  <c:v>genes </c:v>
                </c:pt>
                <c:pt idx="1034">
                  <c:v>females </c:v>
                </c:pt>
                <c:pt idx="1035">
                  <c:v>fractionate </c:v>
                </c:pt>
                <c:pt idx="1036">
                  <c:v>elicit </c:v>
                </c:pt>
                <c:pt idx="1037">
                  <c:v>whose </c:v>
                </c:pt>
                <c:pt idx="1038">
                  <c:v>intercrossed </c:v>
                </c:pt>
                <c:pt idx="1039">
                  <c:v>hepatocyte </c:v>
                </c:pt>
                <c:pt idx="1040">
                  <c:v>random </c:v>
                </c:pt>
                <c:pt idx="1041">
                  <c:v>pull </c:v>
                </c:pt>
                <c:pt idx="1042">
                  <c:v>bed </c:v>
                </c:pt>
                <c:pt idx="1043">
                  <c:v>strip </c:v>
                </c:pt>
                <c:pt idx="1044">
                  <c:v>validate </c:v>
                </c:pt>
                <c:pt idx="1045">
                  <c:v>deviate </c:v>
                </c:pt>
                <c:pt idx="1046">
                  <c:v>mild </c:v>
                </c:pt>
                <c:pt idx="1047">
                  <c:v>enzymes </c:v>
                </c:pt>
                <c:pt idx="1048">
                  <c:v>redistribute </c:v>
                </c:pt>
                <c:pt idx="1049">
                  <c:v>sixfold </c:v>
                </c:pt>
                <c:pt idx="1050">
                  <c:v>discern </c:v>
                </c:pt>
                <c:pt idx="1051">
                  <c:v>gene </c:v>
                </c:pt>
                <c:pt idx="1052">
                  <c:v>reactivate </c:v>
                </c:pt>
                <c:pt idx="1053">
                  <c:v>autoprocessing </c:v>
                </c:pt>
                <c:pt idx="1054">
                  <c:v>swap </c:v>
                </c:pt>
                <c:pt idx="1055">
                  <c:v>view </c:v>
                </c:pt>
                <c:pt idx="1056">
                  <c:v>exit </c:v>
                </c:pt>
                <c:pt idx="1057">
                  <c:v>shape </c:v>
                </c:pt>
                <c:pt idx="1058">
                  <c:v>spermatid </c:v>
                </c:pt>
                <c:pt idx="1059">
                  <c:v>vivo </c:v>
                </c:pt>
                <c:pt idx="1060">
                  <c:v>phospholipid </c:v>
                </c:pt>
                <c:pt idx="1061">
                  <c:v>await </c:v>
                </c:pt>
                <c:pt idx="1062">
                  <c:v>skew </c:v>
                </c:pt>
                <c:pt idx="1063">
                  <c:v>array </c:v>
                </c:pt>
                <c:pt idx="1064">
                  <c:v>wild </c:v>
                </c:pt>
                <c:pt idx="1065">
                  <c:v>engineer </c:v>
                </c:pt>
                <c:pt idx="1066">
                  <c:v>acid </c:v>
                </c:pt>
                <c:pt idx="1067">
                  <c:v>surprise </c:v>
                </c:pt>
                <c:pt idx="1068">
                  <c:v>undesired </c:v>
                </c:pt>
                <c:pt idx="1069">
                  <c:v>wt </c:v>
                </c:pt>
                <c:pt idx="1070">
                  <c:v>mice </c:v>
                </c:pt>
                <c:pt idx="1071">
                  <c:v>quantitated </c:v>
                </c:pt>
                <c:pt idx="1072">
                  <c:v>unstimulated </c:v>
                </c:pt>
                <c:pt idx="1073">
                  <c:v>coinfected </c:v>
                </c:pt>
                <c:pt idx="1074">
                  <c:v>precede </c:v>
                </c:pt>
                <c:pt idx="1075">
                  <c:v>rotate </c:v>
                </c:pt>
                <c:pt idx="1076">
                  <c:v>chromatin </c:v>
                </c:pt>
                <c:pt idx="1077">
                  <c:v>feed </c:v>
                </c:pt>
                <c:pt idx="1078">
                  <c:v>ubiquitinated </c:v>
                </c:pt>
                <c:pt idx="1079">
                  <c:v>yeast </c:v>
                </c:pt>
                <c:pt idx="1080">
                  <c:v>complicate </c:v>
                </c:pt>
                <c:pt idx="1081">
                  <c:v>immunoblot </c:v>
                </c:pt>
                <c:pt idx="1082">
                  <c:v>males </c:v>
                </c:pt>
                <c:pt idx="1083">
                  <c:v>enclose </c:v>
                </c:pt>
                <c:pt idx="1084">
                  <c:v>nonmutant </c:v>
                </c:pt>
                <c:pt idx="1085">
                  <c:v>allele </c:v>
                </c:pt>
                <c:pt idx="1086">
                  <c:v>conjugate </c:v>
                </c:pt>
                <c:pt idx="1087">
                  <c:v>embed </c:v>
                </c:pt>
                <c:pt idx="1088">
                  <c:v>time </c:v>
                </c:pt>
                <c:pt idx="1089">
                  <c:v>smoke </c:v>
                </c:pt>
                <c:pt idx="1090">
                  <c:v>contrast </c:v>
                </c:pt>
                <c:pt idx="1091">
                  <c:v>placodes </c:v>
                </c:pt>
                <c:pt idx="1092">
                  <c:v>analysis </c:v>
                </c:pt>
                <c:pt idx="1093">
                  <c:v>traffic </c:v>
                </c:pt>
                <c:pt idx="1094">
                  <c:v>sequester </c:v>
                </c:pt>
                <c:pt idx="1095">
                  <c:v>locus </c:v>
                </c:pt>
                <c:pt idx="1096">
                  <c:v>expose </c:v>
                </c:pt>
                <c:pt idx="1097">
                  <c:v>soak </c:v>
                </c:pt>
                <c:pt idx="1098">
                  <c:v>bound </c:v>
                </c:pt>
                <c:pt idx="1099">
                  <c:v>aforementioned </c:v>
                </c:pt>
                <c:pt idx="1100">
                  <c:v>chromosomes </c:v>
                </c:pt>
                <c:pt idx="1101">
                  <c:v>trap </c:v>
                </c:pt>
                <c:pt idx="1102">
                  <c:v>membrane </c:v>
                </c:pt>
                <c:pt idx="1103">
                  <c:v>unidentified </c:v>
                </c:pt>
                <c:pt idx="1104">
                  <c:v>halt </c:v>
                </c:pt>
                <c:pt idx="1105">
                  <c:v>e </c:v>
                </c:pt>
                <c:pt idx="1106">
                  <c:v>outflow </c:v>
                </c:pt>
                <c:pt idx="1107">
                  <c:v>parathyroid </c:v>
                </c:pt>
                <c:pt idx="1108">
                  <c:v>thus </c:v>
                </c:pt>
                <c:pt idx="1109">
                  <c:v>owe </c:v>
                </c:pt>
                <c:pt idx="1110">
                  <c:v>black </c:v>
                </c:pt>
                <c:pt idx="1111">
                  <c:v>inside </c:v>
                </c:pt>
                <c:pt idx="1112">
                  <c:v>abort </c:v>
                </c:pt>
                <c:pt idx="1113">
                  <c:v>apolarized </c:v>
                </c:pt>
                <c:pt idx="1114">
                  <c:v>arch </c:v>
                </c:pt>
                <c:pt idx="1115">
                  <c:v>articular </c:v>
                </c:pt>
                <c:pt idx="1116">
                  <c:v>artriosus </c:v>
                </c:pt>
                <c:pt idx="1117">
                  <c:v>autocleaved </c:v>
                </c:pt>
                <c:pt idx="1118">
                  <c:v>c </c:v>
                </c:pt>
                <c:pt idx="1119">
                  <c:v>cooperate </c:v>
                </c:pt>
                <c:pt idx="1120">
                  <c:v>decease </c:v>
                </c:pt>
                <c:pt idx="1121">
                  <c:v>deciduas </c:v>
                </c:pt>
                <c:pt idx="1122">
                  <c:v>distort </c:v>
                </c:pt>
                <c:pt idx="1123">
                  <c:v>diverse </c:v>
                </c:pt>
                <c:pt idx="1124">
                  <c:v>effect </c:v>
                </c:pt>
                <c:pt idx="1125">
                  <c:v>foster </c:v>
                </c:pt>
                <c:pt idx="1126">
                  <c:v>notwithstanding </c:v>
                </c:pt>
                <c:pt idx="1127">
                  <c:v>obliterate </c:v>
                </c:pt>
                <c:pt idx="1128">
                  <c:v>polyacrylamide </c:v>
                </c:pt>
                <c:pt idx="1129">
                  <c:v>proper </c:v>
                </c:pt>
                <c:pt idx="1130">
                  <c:v>suppose </c:v>
                </c:pt>
                <c:pt idx="1131">
                  <c:v>tight </c:v>
                </c:pt>
                <c:pt idx="1132">
                  <c:v>transactivated </c:v>
                </c:pt>
                <c:pt idx="1133">
                  <c:v>unleash </c:v>
                </c:pt>
                <c:pt idx="1134">
                  <c:v>unrecognized </c:v>
                </c:pt>
                <c:pt idx="1135">
                  <c:v>lopsided </c:v>
                </c:pt>
                <c:pt idx="1136">
                  <c:v>organise </c:v>
                </c:pt>
                <c:pt idx="1137">
                  <c:v>underscore </c:v>
                </c:pt>
                <c:pt idx="1138">
                  <c:v>outer </c:v>
                </c:pt>
                <c:pt idx="1139">
                  <c:v>survey </c:v>
                </c:pt>
                <c:pt idx="1140">
                  <c:v>alleles </c:v>
                </c:pt>
                <c:pt idx="1141">
                  <c:v>thereby </c:v>
                </c:pt>
                <c:pt idx="1142">
                  <c:v>smoothen </c:v>
                </c:pt>
                <c:pt idx="1143">
                  <c:v>coimmunoprecipitated </c:v>
                </c:pt>
                <c:pt idx="1144">
                  <c:v>permeabilized </c:v>
                </c:pt>
                <c:pt idx="1145">
                  <c:v>bias </c:v>
                </c:pt>
                <c:pt idx="1146">
                  <c:v>positive </c:v>
                </c:pt>
                <c:pt idx="1147">
                  <c:v>transverse </c:v>
                </c:pt>
                <c:pt idx="1148">
                  <c:v>n </c:v>
                </c:pt>
                <c:pt idx="1149">
                  <c:v>predetermine </c:v>
                </c:pt>
                <c:pt idx="1150">
                  <c:v>linearize </c:v>
                </c:pt>
                <c:pt idx="1151">
                  <c:v>donate </c:v>
                </c:pt>
                <c:pt idx="1152">
                  <c:v>administer </c:v>
                </c:pt>
                <c:pt idx="1153">
                  <c:v>weight </c:v>
                </c:pt>
                <c:pt idx="1154">
                  <c:v>dimethylated </c:v>
                </c:pt>
                <c:pt idx="1155">
                  <c:v>trimethylated </c:v>
                </c:pt>
                <c:pt idx="1156">
                  <c:v>tolerate </c:v>
                </c:pt>
                <c:pt idx="1157">
                  <c:v>core </c:v>
                </c:pt>
                <c:pt idx="1158">
                  <c:v>cochlear </c:v>
                </c:pt>
                <c:pt idx="1159">
                  <c:v>decline </c:v>
                </c:pt>
                <c:pt idx="1160">
                  <c:v>elongate </c:v>
                </c:pt>
                <c:pt idx="1161">
                  <c:v>salt </c:v>
                </c:pt>
                <c:pt idx="1162">
                  <c:v>anophthalmia </c:v>
                </c:pt>
                <c:pt idx="1163">
                  <c:v>neither </c:v>
                </c:pt>
                <c:pt idx="1164">
                  <c:v>suspect </c:v>
                </c:pt>
                <c:pt idx="1165">
                  <c:v>peak </c:v>
                </c:pt>
                <c:pt idx="1166">
                  <c:v>undifferentiated </c:v>
                </c:pt>
                <c:pt idx="1167">
                  <c:v>intact </c:v>
                </c:pt>
                <c:pt idx="1168">
                  <c:v>aberrant </c:v>
                </c:pt>
                <c:pt idx="1169">
                  <c:v>somites </c:v>
                </c:pt>
                <c:pt idx="1170">
                  <c:v>complexed </c:v>
                </c:pt>
                <c:pt idx="1171">
                  <c:v>generalize </c:v>
                </c:pt>
                <c:pt idx="1172">
                  <c:v>unspliced </c:v>
                </c:pt>
                <c:pt idx="1173">
                  <c:v>helicase </c:v>
                </c:pt>
                <c:pt idx="1174">
                  <c:v>fell </c:v>
                </c:pt>
                <c:pt idx="1175">
                  <c:v>wean </c:v>
                </c:pt>
                <c:pt idx="1176">
                  <c:v>outline </c:v>
                </c:pt>
                <c:pt idx="1177">
                  <c:v>self-associate </c:v>
                </c:pt>
                <c:pt idx="1178">
                  <c:v>compel </c:v>
                </c:pt>
                <c:pt idx="1179">
                  <c:v>acknowledge </c:v>
                </c:pt>
                <c:pt idx="1180">
                  <c:v>deregulate </c:v>
                </c:pt>
                <c:pt idx="1181">
                  <c:v>fibers </c:v>
                </c:pt>
                <c:pt idx="1182">
                  <c:v>electrophoresed </c:v>
                </c:pt>
                <c:pt idx="1183">
                  <c:v>engulf </c:v>
                </c:pt>
                <c:pt idx="1184">
                  <c:v>visualise </c:v>
                </c:pt>
                <c:pt idx="1185">
                  <c:v>augment </c:v>
                </c:pt>
                <c:pt idx="1186">
                  <c:v>misexpressed </c:v>
                </c:pt>
                <c:pt idx="1187">
                  <c:v>obscure </c:v>
                </c:pt>
                <c:pt idx="1188">
                  <c:v>field </c:v>
                </c:pt>
                <c:pt idx="1189">
                  <c:v>knockdown </c:v>
                </c:pt>
                <c:pt idx="1190">
                  <c:v>heat </c:v>
                </c:pt>
                <c:pt idx="1191">
                  <c:v>transcript </c:v>
                </c:pt>
                <c:pt idx="1192">
                  <c:v>perfuse </c:v>
                </c:pt>
                <c:pt idx="1193">
                  <c:v>sandwich </c:v>
                </c:pt>
                <c:pt idx="1194">
                  <c:v>excavate </c:v>
                </c:pt>
                <c:pt idx="1195">
                  <c:v>conceive </c:v>
                </c:pt>
                <c:pt idx="1196">
                  <c:v>uptake </c:v>
                </c:pt>
                <c:pt idx="1197">
                  <c:v>merge </c:v>
                </c:pt>
                <c:pt idx="1198">
                  <c:v>orchestrate </c:v>
                </c:pt>
                <c:pt idx="1199">
                  <c:v>populate </c:v>
                </c:pt>
                <c:pt idx="1200">
                  <c:v>join </c:v>
                </c:pt>
                <c:pt idx="1201">
                  <c:v>undefined </c:v>
                </c:pt>
                <c:pt idx="1202">
                  <c:v>gyrus </c:v>
                </c:pt>
                <c:pt idx="1203">
                  <c:v>joint </c:v>
                </c:pt>
                <c:pt idx="1204">
                  <c:v>phagocytosed </c:v>
                </c:pt>
                <c:pt idx="1205">
                  <c:v>fulfil </c:v>
                </c:pt>
                <c:pt idx="1206">
                  <c:v>supplement </c:v>
                </c:pt>
                <c:pt idx="1207">
                  <c:v>deficits </c:v>
                </c:pt>
                <c:pt idx="1208">
                  <c:v>epidermis </c:v>
                </c:pt>
                <c:pt idx="1209">
                  <c:v>pursue </c:v>
                </c:pt>
                <c:pt idx="1210">
                  <c:v>amino </c:v>
                </c:pt>
                <c:pt idx="1211">
                  <c:v>muscularized </c:v>
                </c:pt>
                <c:pt idx="1212">
                  <c:v>blood </c:v>
                </c:pt>
                <c:pt idx="1213">
                  <c:v>radiolabeled </c:v>
                </c:pt>
                <c:pt idx="1214">
                  <c:v>immunoprecipitated </c:v>
                </c:pt>
                <c:pt idx="1215">
                  <c:v>neighbor </c:v>
                </c:pt>
                <c:pt idx="1216">
                  <c:v>wash </c:v>
                </c:pt>
                <c:pt idx="1217">
                  <c:v>fall </c:v>
                </c:pt>
                <c:pt idx="1218">
                  <c:v>mature </c:v>
                </c:pt>
                <c:pt idx="1219">
                  <c:v>sixteen </c:v>
                </c:pt>
                <c:pt idx="1220">
                  <c:v>experience </c:v>
                </c:pt>
                <c:pt idx="1221">
                  <c:v>reconcile </c:v>
                </c:pt>
                <c:pt idx="1222">
                  <c:v>traits </c:v>
                </c:pt>
                <c:pt idx="1223">
                  <c:v>whereby </c:v>
                </c:pt>
                <c:pt idx="1224">
                  <c:v>rat </c:v>
                </c:pt>
                <c:pt idx="1225">
                  <c:v>neurotrophin </c:v>
                </c:pt>
                <c:pt idx="1226">
                  <c:v>knock </c:v>
                </c:pt>
                <c:pt idx="1227">
                  <c:v>compete </c:v>
                </c:pt>
                <c:pt idx="1228">
                  <c:v>anterograde </c:v>
                </c:pt>
                <c:pt idx="1229">
                  <c:v>substantiate </c:v>
                </c:pt>
                <c:pt idx="1230">
                  <c:v>search </c:v>
                </c:pt>
                <c:pt idx="1231">
                  <c:v>myelinated </c:v>
                </c:pt>
                <c:pt idx="1232">
                  <c:v>paraffin </c:v>
                </c:pt>
                <c:pt idx="1233">
                  <c:v>anchor </c:v>
                </c:pt>
                <c:pt idx="1234">
                  <c:v>weigh </c:v>
                </c:pt>
                <c:pt idx="1235">
                  <c:v>impairment </c:v>
                </c:pt>
                <c:pt idx="1236">
                  <c:v>potentiate </c:v>
                </c:pt>
                <c:pt idx="1237">
                  <c:v>dispute </c:v>
                </c:pt>
                <c:pt idx="1238">
                  <c:v>hydrogen </c:v>
                </c:pt>
                <c:pt idx="1239">
                  <c:v>k </c:v>
                </c:pt>
                <c:pt idx="1240">
                  <c:v>postnatal </c:v>
                </c:pt>
                <c:pt idx="1241">
                  <c:v>tempt </c:v>
                </c:pt>
                <c:pt idx="1242">
                  <c:v>fibrillate </c:v>
                </c:pt>
                <c:pt idx="1243">
                  <c:v>immunoblots </c:v>
                </c:pt>
                <c:pt idx="1244">
                  <c:v>neurite </c:v>
                </c:pt>
                <c:pt idx="1245">
                  <c:v>osteocalcin </c:v>
                </c:pt>
                <c:pt idx="1246">
                  <c:v>tailor </c:v>
                </c:pt>
                <c:pt idx="1247">
                  <c:v>co-localizes </c:v>
                </c:pt>
                <c:pt idx="1248">
                  <c:v>phenotypes </c:v>
                </c:pt>
                <c:pt idx="1249">
                  <c:v>peripherin </c:v>
                </c:pt>
                <c:pt idx="1250">
                  <c:v>flatten </c:v>
                </c:pt>
                <c:pt idx="1251">
                  <c:v>metallothioneins </c:v>
                </c:pt>
                <c:pt idx="1252">
                  <c:v>exon </c:v>
                </c:pt>
                <c:pt idx="1253">
                  <c:v>ten </c:v>
                </c:pt>
                <c:pt idx="1254">
                  <c:v>colocalized </c:v>
                </c:pt>
                <c:pt idx="1255">
                  <c:v>unresolved </c:v>
                </c:pt>
                <c:pt idx="1256">
                  <c:v>malformed </c:v>
                </c:pt>
                <c:pt idx="1257">
                  <c:v>proliferate </c:v>
                </c:pt>
                <c:pt idx="1258">
                  <c:v>residues </c:v>
                </c:pt>
                <c:pt idx="1259">
                  <c:v>phenotyping </c:v>
                </c:pt>
                <c:pt idx="1260">
                  <c:v>adjacent </c:v>
                </c:pt>
                <c:pt idx="1261">
                  <c:v>hyperproliferate </c:v>
                </c:pt>
                <c:pt idx="1262">
                  <c:v>misalignment </c:v>
                </c:pt>
                <c:pt idx="1263">
                  <c:v>retinitis </c:v>
                </c:pt>
                <c:pt idx="1264">
                  <c:v>electroporated </c:v>
                </c:pt>
                <c:pt idx="1265">
                  <c:v>homogenise </c:v>
                </c:pt>
                <c:pt idx="1266">
                  <c:v>puzzle </c:v>
                </c:pt>
                <c:pt idx="1267">
                  <c:v>fund </c:v>
                </c:pt>
                <c:pt idx="1268">
                  <c:v>alert </c:v>
                </c:pt>
                <c:pt idx="1269">
                  <c:v>mutant </c:v>
                </c:pt>
                <c:pt idx="1270">
                  <c:v>behave </c:v>
                </c:pt>
                <c:pt idx="1271">
                  <c:v>suspend </c:v>
                </c:pt>
                <c:pt idx="1272">
                  <c:v>horn </c:v>
                </c:pt>
                <c:pt idx="1273">
                  <c:v>http </c:v>
                </c:pt>
                <c:pt idx="1274">
                  <c:v>keratins </c:v>
                </c:pt>
                <c:pt idx="1275">
                  <c:v>reaggregates </c:v>
                </c:pt>
                <c:pt idx="1276">
                  <c:v>reestablish </c:v>
                </c:pt>
                <c:pt idx="1277">
                  <c:v>rerouted </c:v>
                </c:pt>
                <c:pt idx="1278">
                  <c:v>transducins </c:v>
                </c:pt>
                <c:pt idx="1279">
                  <c:v>discriminate </c:v>
                </c:pt>
                <c:pt idx="1280">
                  <c:v>ratios </c:v>
                </c:pt>
                <c:pt idx="1281">
                  <c:v>p </c:v>
                </c:pt>
                <c:pt idx="1282">
                  <c:v>situate </c:v>
                </c:pt>
                <c:pt idx="1283">
                  <c:v>disclose </c:v>
                </c:pt>
                <c:pt idx="1284">
                  <c:v>panel </c:v>
                </c:pt>
                <c:pt idx="1285">
                  <c:v>slide </c:v>
                </c:pt>
                <c:pt idx="1286">
                  <c:v>interbreed </c:v>
                </c:pt>
                <c:pt idx="1287">
                  <c:v>edit </c:v>
                </c:pt>
                <c:pt idx="1288">
                  <c:v>counterstaining </c:v>
                </c:pt>
                <c:pt idx="1289">
                  <c:v>sense </c:v>
                </c:pt>
                <c:pt idx="1290">
                  <c:v>consensus </c:v>
                </c:pt>
                <c:pt idx="1291">
                  <c:v>afferent </c:v>
                </c:pt>
                <c:pt idx="1292">
                  <c:v>communicate </c:v>
                </c:pt>
                <c:pt idx="1293">
                  <c:v>disaggregate </c:v>
                </c:pt>
                <c:pt idx="1294">
                  <c:v>equivalent </c:v>
                </c:pt>
                <c:pt idx="1295">
                  <c:v>nontransgeinc </c:v>
                </c:pt>
                <c:pt idx="1296">
                  <c:v>yellow </c:v>
                </c:pt>
                <c:pt idx="1297">
                  <c:v>descend </c:v>
                </c:pt>
                <c:pt idx="1298">
                  <c:v>newborn </c:v>
                </c:pt>
                <c:pt idx="1299">
                  <c:v>nonsuppressed </c:v>
                </c:pt>
                <c:pt idx="1300">
                  <c:v>antagonize </c:v>
                </c:pt>
                <c:pt idx="1301">
                  <c:v>ring </c:v>
                </c:pt>
                <c:pt idx="1302">
                  <c:v>unreinforced </c:v>
                </c:pt>
                <c:pt idx="1303">
                  <c:v>lymphoid </c:v>
                </c:pt>
                <c:pt idx="1304">
                  <c:v>rest </c:v>
                </c:pt>
                <c:pt idx="1305">
                  <c:v>coat </c:v>
                </c:pt>
                <c:pt idx="1306">
                  <c:v>contact </c:v>
                </c:pt>
                <c:pt idx="1307">
                  <c:v>happen </c:v>
                </c:pt>
                <c:pt idx="1308">
                  <c:v>digits </c:v>
                </c:pt>
                <c:pt idx="1309">
                  <c:v>mineralize </c:v>
                </c:pt>
                <c:pt idx="1310">
                  <c:v>rabbit </c:v>
                </c:pt>
                <c:pt idx="1311">
                  <c:v>airways </c:v>
                </c:pt>
                <c:pt idx="1312">
                  <c:v>wrap </c:v>
                </c:pt>
                <c:pt idx="1313">
                  <c:v>lymphocytes </c:v>
                </c:pt>
                <c:pt idx="1314">
                  <c:v>coinherited </c:v>
                </c:pt>
                <c:pt idx="1315">
                  <c:v>ventilate </c:v>
                </c:pt>
                <c:pt idx="1316">
                  <c:v>gonad </c:v>
                </c:pt>
                <c:pt idx="1317">
                  <c:v>interconnect </c:v>
                </c:pt>
                <c:pt idx="1318">
                  <c:v>relative </c:v>
                </c:pt>
                <c:pt idx="1319">
                  <c:v>scale </c:v>
                </c:pt>
                <c:pt idx="1320">
                  <c:v>uncover </c:v>
                </c:pt>
                <c:pt idx="1321">
                  <c:v>glomerulonephritis </c:v>
                </c:pt>
                <c:pt idx="1322">
                  <c:v>relieve </c:v>
                </c:pt>
                <c:pt idx="1323">
                  <c:v>experiment </c:v>
                </c:pt>
                <c:pt idx="1324">
                  <c:v>accrue </c:v>
                </c:pt>
                <c:pt idx="1325">
                  <c:v>desist </c:v>
                </c:pt>
                <c:pt idx="1326">
                  <c:v>endocochlear </c:v>
                </c:pt>
                <c:pt idx="1327">
                  <c:v>enzyme </c:v>
                </c:pt>
                <c:pt idx="1328">
                  <c:v>hypoxia </c:v>
                </c:pt>
                <c:pt idx="1329">
                  <c:v>in </c:v>
                </c:pt>
                <c:pt idx="1330">
                  <c:v>shut </c:v>
                </c:pt>
                <c:pt idx="1331">
                  <c:v>bottom </c:v>
                </c:pt>
                <c:pt idx="1332">
                  <c:v>lung </c:v>
                </c:pt>
                <c:pt idx="1333">
                  <c:v>spermatocyte </c:v>
                </c:pt>
                <c:pt idx="1334">
                  <c:v>linkages </c:v>
                </c:pt>
                <c:pt idx="1335">
                  <c:v>titres </c:v>
                </c:pt>
                <c:pt idx="1336">
                  <c:v>twelve </c:v>
                </c:pt>
                <c:pt idx="1337">
                  <c:v>engage </c:v>
                </c:pt>
                <c:pt idx="1338">
                  <c:v>glaucoma </c:v>
                </c:pt>
                <c:pt idx="1339">
                  <c:v>furthermore </c:v>
                </c:pt>
                <c:pt idx="1340">
                  <c:v>cardiac </c:v>
                </c:pt>
                <c:pt idx="1341">
                  <c:v>esterify </c:v>
                </c:pt>
                <c:pt idx="1342">
                  <c:v>overlook </c:v>
                </c:pt>
                <c:pt idx="1343">
                  <c:v>precooled </c:v>
                </c:pt>
                <c:pt idx="1344">
                  <c:v>spend </c:v>
                </c:pt>
                <c:pt idx="1345">
                  <c:v>superimpose </c:v>
                </c:pt>
                <c:pt idx="1346">
                  <c:v>scent </c:v>
                </c:pt>
                <c:pt idx="1347">
                  <c:v>project </c:v>
                </c:pt>
                <c:pt idx="1348">
                  <c:v>unlinked </c:v>
                </c:pt>
                <c:pt idx="1349">
                  <c:v>lenses </c:v>
                </c:pt>
                <c:pt idx="1350">
                  <c:v>emphasize </c:v>
                </c:pt>
                <c:pt idx="1351">
                  <c:v>venosus </c:v>
                </c:pt>
                <c:pt idx="1352">
                  <c:v>chromosome </c:v>
                </c:pt>
                <c:pt idx="1353">
                  <c:v>circle </c:v>
                </c:pt>
                <c:pt idx="1354">
                  <c:v>recycle </c:v>
                </c:pt>
                <c:pt idx="1355">
                  <c:v>dedicate </c:v>
                </c:pt>
                <c:pt idx="1356">
                  <c:v>bead </c:v>
                </c:pt>
                <c:pt idx="1357">
                  <c:v>chain </c:v>
                </c:pt>
                <c:pt idx="1358">
                  <c:v>difficult </c:v>
                </c:pt>
                <c:pt idx="1359">
                  <c:v>formulate </c:v>
                </c:pt>
                <c:pt idx="1360">
                  <c:v>fungi </c:v>
                </c:pt>
                <c:pt idx="1361">
                  <c:v>instruct </c:v>
                </c:pt>
                <c:pt idx="1362">
                  <c:v>read </c:v>
                </c:pt>
                <c:pt idx="1363">
                  <c:v>reevaluate </c:v>
                </c:pt>
                <c:pt idx="1364">
                  <c:v>root </c:v>
                </c:pt>
                <c:pt idx="1365">
                  <c:v>tell </c:v>
                </c:pt>
                <c:pt idx="1366">
                  <c:v>terminuses </c:v>
                </c:pt>
                <c:pt idx="1367">
                  <c:v>pathways </c:v>
                </c:pt>
                <c:pt idx="1368">
                  <c:v>huntingtin </c:v>
                </c:pt>
                <c:pt idx="1369">
                  <c:v>condition </c:v>
                </c:pt>
                <c:pt idx="1370">
                  <c:v>connect </c:v>
                </c:pt>
                <c:pt idx="1371">
                  <c:v>b </c:v>
                </c:pt>
                <c:pt idx="1372">
                  <c:v>eye </c:v>
                </c:pt>
                <c:pt idx="1373">
                  <c:v>list </c:v>
                </c:pt>
                <c:pt idx="1374">
                  <c:v>immunoprecipitates </c:v>
                </c:pt>
                <c:pt idx="1375">
                  <c:v>diplonema </c:v>
                </c:pt>
                <c:pt idx="1376">
                  <c:v>perish </c:v>
                </c:pt>
                <c:pt idx="1377">
                  <c:v>magnify </c:v>
                </c:pt>
                <c:pt idx="1378">
                  <c:v>classify </c:v>
                </c:pt>
                <c:pt idx="1379">
                  <c:v>seed </c:v>
                </c:pt>
                <c:pt idx="1380">
                  <c:v>onset </c:v>
                </c:pt>
                <c:pt idx="1381">
                  <c:v>grade </c:v>
                </c:pt>
                <c:pt idx="1382">
                  <c:v>multiple </c:v>
                </c:pt>
                <c:pt idx="1383">
                  <c:v>intron </c:v>
                </c:pt>
                <c:pt idx="1384">
                  <c:v>outcomes </c:v>
                </c:pt>
                <c:pt idx="1385">
                  <c:v>nitrocellulose </c:v>
                </c:pt>
                <c:pt idx="1386">
                  <c:v>vacuolated </c:v>
                </c:pt>
                <c:pt idx="1387">
                  <c:v>histone </c:v>
                </c:pt>
                <c:pt idx="1388">
                  <c:v>allantois </c:v>
                </c:pt>
                <c:pt idx="1389">
                  <c:v>bipolar </c:v>
                </c:pt>
                <c:pt idx="1390">
                  <c:v>cataract </c:v>
                </c:pt>
                <c:pt idx="1391">
                  <c:v>erode </c:v>
                </c:pt>
                <c:pt idx="1392">
                  <c:v>k+ </c:v>
                </c:pt>
                <c:pt idx="1393">
                  <c:v>misdirect </c:v>
                </c:pt>
                <c:pt idx="1394">
                  <c:v>predominate </c:v>
                </c:pt>
                <c:pt idx="1395">
                  <c:v>pretreated </c:v>
                </c:pt>
                <c:pt idx="1396">
                  <c:v>question </c:v>
                </c:pt>
                <c:pt idx="1397">
                  <c:v>ray </c:v>
                </c:pt>
                <c:pt idx="1398">
                  <c:v>reassess </c:v>
                </c:pt>
                <c:pt idx="1399">
                  <c:v>sensitize </c:v>
                </c:pt>
                <c:pt idx="1400">
                  <c:v>untransfected </c:v>
                </c:pt>
                <c:pt idx="1401">
                  <c:v>step </c:v>
                </c:pt>
                <c:pt idx="1402">
                  <c:v>nonglycosylated </c:v>
                </c:pt>
                <c:pt idx="1403">
                  <c:v>homogenize </c:v>
                </c:pt>
                <c:pt idx="1404">
                  <c:v>synaptosomes </c:v>
                </c:pt>
                <c:pt idx="1405">
                  <c:v>pairwise </c:v>
                </c:pt>
                <c:pt idx="1406">
                  <c:v>distil </c:v>
                </c:pt>
                <c:pt idx="1407">
                  <c:v>bp </c:v>
                </c:pt>
                <c:pt idx="1408">
                  <c:v>withhold </c:v>
                </c:pt>
                <c:pt idx="1409">
                  <c:v>euthanized </c:v>
                </c:pt>
                <c:pt idx="1410">
                  <c:v>gastrulated </c:v>
                </c:pt>
                <c:pt idx="1411">
                  <c:v>osteoblast </c:v>
                </c:pt>
                <c:pt idx="1412">
                  <c:v>asterisk </c:v>
                </c:pt>
                <c:pt idx="1413">
                  <c:v>pool </c:v>
                </c:pt>
                <c:pt idx="1414">
                  <c:v>heterochromatin </c:v>
                </c:pt>
                <c:pt idx="1415">
                  <c:v>intersperse </c:v>
                </c:pt>
                <c:pt idx="1416">
                  <c:v>arrive </c:v>
                </c:pt>
                <c:pt idx="1417">
                  <c:v>microvesicles </c:v>
                </c:pt>
                <c:pt idx="1418">
                  <c:v>phagocytosis </c:v>
                </c:pt>
                <c:pt idx="1419">
                  <c:v>roles </c:v>
                </c:pt>
                <c:pt idx="1420">
                  <c:v>synaptotagmin </c:v>
                </c:pt>
                <c:pt idx="1421">
                  <c:v>rubripes </c:v>
                </c:pt>
                <c:pt idx="1422">
                  <c:v>down-regulates </c:v>
                </c:pt>
                <c:pt idx="1423">
                  <c:v>loricrin </c:v>
                </c:pt>
                <c:pt idx="1424">
                  <c:v>meiocytes </c:v>
                </c:pt>
                <c:pt idx="1425">
                  <c:v>myeloid </c:v>
                </c:pt>
                <c:pt idx="1426">
                  <c:v>strengthen </c:v>
                </c:pt>
                <c:pt idx="1427">
                  <c:v>transplant </c:v>
                </c:pt>
                <c:pt idx="1428">
                  <c:v>fingerprint </c:v>
                </c:pt>
                <c:pt idx="1429">
                  <c:v>compartments </c:v>
                </c:pt>
                <c:pt idx="1430">
                  <c:v>incoming </c:v>
                </c:pt>
                <c:pt idx="1431">
                  <c:v>inductive </c:v>
                </c:pt>
                <c:pt idx="1432">
                  <c:v>travel </c:v>
                </c:pt>
                <c:pt idx="1433">
                  <c:v>dissolve </c:v>
                </c:pt>
                <c:pt idx="1434">
                  <c:v>multiply </c:v>
                </c:pt>
                <c:pt idx="1435">
                  <c:v>bitter </c:v>
                </c:pt>
                <c:pt idx="1436">
                  <c:v>manipulate </c:v>
                </c:pt>
                <c:pt idx="1437">
                  <c:v>besides </c:v>
                </c:pt>
                <c:pt idx="1438">
                  <c:v>unbiased </c:v>
                </c:pt>
                <c:pt idx="1439">
                  <c:v>stipple </c:v>
                </c:pt>
                <c:pt idx="1440">
                  <c:v>temporalis </c:v>
                </c:pt>
                <c:pt idx="1441">
                  <c:v>denature </c:v>
                </c:pt>
                <c:pt idx="1442">
                  <c:v>risk </c:v>
                </c:pt>
                <c:pt idx="1443">
                  <c:v>glucose </c:v>
                </c:pt>
                <c:pt idx="1444">
                  <c:v>charge </c:v>
                </c:pt>
                <c:pt idx="1445">
                  <c:v>dehydrogenate </c:v>
                </c:pt>
                <c:pt idx="1446">
                  <c:v>average </c:v>
                </c:pt>
                <c:pt idx="1447">
                  <c:v>constitutive </c:v>
                </c:pt>
                <c:pt idx="1448">
                  <c:v>interweave </c:v>
                </c:pt>
                <c:pt idx="1449">
                  <c:v>misfolding </c:v>
                </c:pt>
                <c:pt idx="1450">
                  <c:v>trophoblast </c:v>
                </c:pt>
                <c:pt idx="1451">
                  <c:v>navigate </c:v>
                </c:pt>
                <c:pt idx="1452">
                  <c:v>wing </c:v>
                </c:pt>
                <c:pt idx="1453">
                  <c:v>accentuate </c:v>
                </c:pt>
                <c:pt idx="1454">
                  <c:v>burn </c:v>
                </c:pt>
                <c:pt idx="1455">
                  <c:v>costaining </c:v>
                </c:pt>
                <c:pt idx="1456">
                  <c:v>dialyse </c:v>
                </c:pt>
                <c:pt idx="1457">
                  <c:v>ply </c:v>
                </c:pt>
                <c:pt idx="1458">
                  <c:v>stria </c:v>
                </c:pt>
                <c:pt idx="1459">
                  <c:v>wave </c:v>
                </c:pt>
                <c:pt idx="1460">
                  <c:v>amacrine </c:v>
                </c:pt>
                <c:pt idx="1461">
                  <c:v>starve </c:v>
                </c:pt>
                <c:pt idx="1462">
                  <c:v>sort </c:v>
                </c:pt>
                <c:pt idx="1463">
                  <c:v>broad </c:v>
                </c:pt>
                <c:pt idx="1464">
                  <c:v>epidermoid </c:v>
                </c:pt>
                <c:pt idx="1465">
                  <c:v>feel </c:v>
                </c:pt>
                <c:pt idx="1466">
                  <c:v>indebted </c:v>
                </c:pt>
                <c:pt idx="1467">
                  <c:v>misexpressing </c:v>
                </c:pt>
                <c:pt idx="1468">
                  <c:v>occlusive </c:v>
                </c:pt>
                <c:pt idx="1469">
                  <c:v>preexist </c:v>
                </c:pt>
                <c:pt idx="1470">
                  <c:v>somite </c:v>
                </c:pt>
                <c:pt idx="1471">
                  <c:v>unreported </c:v>
                </c:pt>
                <c:pt idx="1472">
                  <c:v>intervene </c:v>
                </c:pt>
                <c:pt idx="1473">
                  <c:v>oligosaccharyl </c:v>
                </c:pt>
                <c:pt idx="1474">
                  <c:v>incline </c:v>
                </c:pt>
                <c:pt idx="1475">
                  <c:v>cycle </c:v>
                </c:pt>
                <c:pt idx="1476">
                  <c:v>bright </c:v>
                </c:pt>
                <c:pt idx="1477">
                  <c:v>calcitonin </c:v>
                </c:pt>
                <c:pt idx="1478">
                  <c:v>prehybridized </c:v>
                </c:pt>
                <c:pt idx="1479">
                  <c:v>sufficient </c:v>
                </c:pt>
                <c:pt idx="1480">
                  <c:v>synapsing </c:v>
                </c:pt>
                <c:pt idx="1481">
                  <c:v>illuminate </c:v>
                </c:pt>
                <c:pt idx="1482">
                  <c:v>cop </c:v>
                </c:pt>
                <c:pt idx="1483">
                  <c:v>erythropoiesis </c:v>
                </c:pt>
                <c:pt idx="1484">
                  <c:v>overwhelm </c:v>
                </c:pt>
                <c:pt idx="1485">
                  <c:v>transcriptase </c:v>
                </c:pt>
                <c:pt idx="1486">
                  <c:v>rock </c:v>
                </c:pt>
                <c:pt idx="1487">
                  <c:v>neonate </c:v>
                </c:pt>
                <c:pt idx="1488">
                  <c:v>remodelling </c:v>
                </c:pt>
                <c:pt idx="1489">
                  <c:v>t2rs </c:v>
                </c:pt>
                <c:pt idx="1490">
                  <c:v>heparinized </c:v>
                </c:pt>
                <c:pt idx="1491">
                  <c:v>erase </c:v>
                </c:pt>
                <c:pt idx="1492">
                  <c:v>guanine </c:v>
                </c:pt>
                <c:pt idx="1493">
                  <c:v>kumamolisin </c:v>
                </c:pt>
                <c:pt idx="1494">
                  <c:v>overexpressing </c:v>
                </c:pt>
                <c:pt idx="1495">
                  <c:v>reexamine </c:v>
                </c:pt>
                <c:pt idx="1496">
                  <c:v>rename </c:v>
                </c:pt>
                <c:pt idx="1497">
                  <c:v>responses </c:v>
                </c:pt>
                <c:pt idx="1498">
                  <c:v>unannotated </c:v>
                </c:pt>
                <c:pt idx="1499">
                  <c:v>accept </c:v>
                </c:pt>
                <c:pt idx="1500">
                  <c:v>found </c:v>
                </c:pt>
                <c:pt idx="1501">
                  <c:v>liken </c:v>
                </c:pt>
                <c:pt idx="1502">
                  <c:v>pinpoint </c:v>
                </c:pt>
                <c:pt idx="1503">
                  <c:v>seven </c:v>
                </c:pt>
                <c:pt idx="1504">
                  <c:v>tune </c:v>
                </c:pt>
                <c:pt idx="1505">
                  <c:v>urinate </c:v>
                </c:pt>
                <c:pt idx="1506">
                  <c:v>gate </c:v>
                </c:pt>
                <c:pt idx="1507">
                  <c:v>hexokinase </c:v>
                </c:pt>
                <c:pt idx="1508">
                  <c:v>keratinize </c:v>
                </c:pt>
                <c:pt idx="1509">
                  <c:v>challenge </c:v>
                </c:pt>
                <c:pt idx="1510">
                  <c:v>contradict </c:v>
                </c:pt>
                <c:pt idx="1511">
                  <c:v>detoxify </c:v>
                </c:pt>
                <c:pt idx="1512">
                  <c:v>liposomes </c:v>
                </c:pt>
                <c:pt idx="1513">
                  <c:v>repute </c:v>
                </c:pt>
                <c:pt idx="1514">
                  <c:v>plat </c:v>
                </c:pt>
                <c:pt idx="1515">
                  <c:v>store </c:v>
                </c:pt>
                <c:pt idx="1516">
                  <c:v>train </c:v>
                </c:pt>
                <c:pt idx="1517">
                  <c:v>damage </c:v>
                </c:pt>
                <c:pt idx="1518">
                  <c:v>deactivate </c:v>
                </c:pt>
                <c:pt idx="1519">
                  <c:v>synapse </c:v>
                </c:pt>
                <c:pt idx="1520">
                  <c:v>guide </c:v>
                </c:pt>
                <c:pt idx="1521">
                  <c:v>olfactory </c:v>
                </c:pt>
                <c:pt idx="1522">
                  <c:v>microarray </c:v>
                </c:pt>
                <c:pt idx="1523">
                  <c:v>overnight </c:v>
                </c:pt>
                <c:pt idx="1524">
                  <c:v>integrin </c:v>
                </c:pt>
                <c:pt idx="1525">
                  <c:v>simplify </c:v>
                </c:pt>
                <c:pt idx="1526">
                  <c:v>ambulate </c:v>
                </c:pt>
                <c:pt idx="1527">
                  <c:v>exacerbate </c:v>
                </c:pt>
                <c:pt idx="1528">
                  <c:v>homo-oligomerize </c:v>
                </c:pt>
                <c:pt idx="1529">
                  <c:v>opsin </c:v>
                </c:pt>
                <c:pt idx="1530">
                  <c:v>alveolar </c:v>
                </c:pt>
                <c:pt idx="1531">
                  <c:v>myoid </c:v>
                </c:pt>
                <c:pt idx="1532">
                  <c:v>realize </c:v>
                </c:pt>
                <c:pt idx="1533">
                  <c:v>update </c:v>
                </c:pt>
                <c:pt idx="1534">
                  <c:v>kinases </c:v>
                </c:pt>
                <c:pt idx="1535">
                  <c:v>herein </c:v>
                </c:pt>
                <c:pt idx="1536">
                  <c:v>round </c:v>
                </c:pt>
                <c:pt idx="1537">
                  <c:v>speed </c:v>
                </c:pt>
                <c:pt idx="1538">
                  <c:v>resuspend </c:v>
                </c:pt>
                <c:pt idx="1539">
                  <c:v>nuclei </c:v>
                </c:pt>
                <c:pt idx="1540">
                  <c:v>nurse </c:v>
                </c:pt>
                <c:pt idx="1541">
                  <c:v>rare </c:v>
                </c:pt>
                <c:pt idx="1542">
                  <c:v>annexin </c:v>
                </c:pt>
                <c:pt idx="1543">
                  <c:v>heterozygotes </c:v>
                </c:pt>
                <c:pt idx="1544">
                  <c:v>passaged </c:v>
                </c:pt>
                <c:pt idx="1545">
                  <c:v>exceed </c:v>
                </c:pt>
                <c:pt idx="1546">
                  <c:v>rear </c:v>
                </c:pt>
                <c:pt idx="1547">
                  <c:v>adipocytes </c:v>
                </c:pt>
                <c:pt idx="1548">
                  <c:v>elaborate </c:v>
                </c:pt>
                <c:pt idx="1549">
                  <c:v>dig </c:v>
                </c:pt>
                <c:pt idx="1550">
                  <c:v>mut </c:v>
                </c:pt>
                <c:pt idx="1551">
                  <c:v>pigmentosa </c:v>
                </c:pt>
                <c:pt idx="1552">
                  <c:v>transcripts </c:v>
                </c:pt>
                <c:pt idx="1553">
                  <c:v>emulsify </c:v>
                </c:pt>
                <c:pt idx="1554">
                  <c:v>mid </c:v>
                </c:pt>
                <c:pt idx="1555">
                  <c:v>nest </c:v>
                </c:pt>
                <c:pt idx="1556">
                  <c:v>approximate </c:v>
                </c:pt>
                <c:pt idx="1557">
                  <c:v>dim </c:v>
                </c:pt>
                <c:pt idx="1558">
                  <c:v>inner </c:v>
                </c:pt>
                <c:pt idx="1559">
                  <c:v>thioglycollate </c:v>
                </c:pt>
                <c:pt idx="1560">
                  <c:v>a-fork </c:v>
                </c:pt>
                <c:pt idx="1561">
                  <c:v>receptors </c:v>
                </c:pt>
                <c:pt idx="1562">
                  <c:v>compute </c:v>
                </c:pt>
                <c:pt idx="1563">
                  <c:v>calcineurin </c:v>
                </c:pt>
                <c:pt idx="1564">
                  <c:v>signify </c:v>
                </c:pt>
                <c:pt idx="1565">
                  <c:v>weak </c:v>
                </c:pt>
                <c:pt idx="1566">
                  <c:v>offer </c:v>
                </c:pt>
                <c:pt idx="1567">
                  <c:v>reproduce </c:v>
                </c:pt>
                <c:pt idx="1568">
                  <c:v>emanate </c:v>
                </c:pt>
                <c:pt idx="1569">
                  <c:v>arrowheads </c:v>
                </c:pt>
                <c:pt idx="1570">
                  <c:v>condemn </c:v>
                </c:pt>
                <c:pt idx="1571">
                  <c:v>dictyate </c:v>
                </c:pt>
                <c:pt idx="1572">
                  <c:v>ectoturbinate </c:v>
                </c:pt>
                <c:pt idx="1573">
                  <c:v>extinguish </c:v>
                </c:pt>
                <c:pt idx="1574">
                  <c:v>haploid </c:v>
                </c:pt>
                <c:pt idx="1575">
                  <c:v>hemoglobinized </c:v>
                </c:pt>
                <c:pt idx="1576">
                  <c:v>immunofluorescent </c:v>
                </c:pt>
                <c:pt idx="1577">
                  <c:v>inflate </c:v>
                </c:pt>
                <c:pt idx="1578">
                  <c:v>nontransplanted </c:v>
                </c:pt>
                <c:pt idx="1579">
                  <c:v>relocalized </c:v>
                </c:pt>
                <c:pt idx="1580">
                  <c:v>sibling </c:v>
                </c:pt>
                <c:pt idx="1581">
                  <c:v>trypanosomes </c:v>
                </c:pt>
                <c:pt idx="1582">
                  <c:v>microscopic </c:v>
                </c:pt>
                <c:pt idx="1583">
                  <c:v>oleate </c:v>
                </c:pt>
                <c:pt idx="1584">
                  <c:v>symptoms </c:v>
                </c:pt>
                <c:pt idx="1585">
                  <c:v>threshold </c:v>
                </c:pt>
                <c:pt idx="1586">
                  <c:v>gamma </c:v>
                </c:pt>
                <c:pt idx="1587">
                  <c:v>propel </c:v>
                </c:pt>
                <c:pt idx="1588">
                  <c:v>adapt </c:v>
                </c:pt>
                <c:pt idx="1589">
                  <c:v>mate </c:v>
                </c:pt>
                <c:pt idx="1590">
                  <c:v>depress </c:v>
                </c:pt>
                <c:pt idx="1591">
                  <c:v>canalicular </c:v>
                </c:pt>
                <c:pt idx="1592">
                  <c:v>chondrocyte </c:v>
                </c:pt>
                <c:pt idx="1593">
                  <c:v>digit </c:v>
                </c:pt>
                <c:pt idx="1594">
                  <c:v>hyperproliferating </c:v>
                </c:pt>
                <c:pt idx="1595">
                  <c:v>later </c:v>
                </c:pt>
                <c:pt idx="1596">
                  <c:v>lob </c:v>
                </c:pt>
                <c:pt idx="1597">
                  <c:v>lock </c:v>
                </c:pt>
                <c:pt idx="1598">
                  <c:v>longus </c:v>
                </c:pt>
                <c:pt idx="1599">
                  <c:v>loose </c:v>
                </c:pt>
                <c:pt idx="1600">
                  <c:v>post </c:v>
                </c:pt>
                <c:pt idx="1601">
                  <c:v>prevail </c:v>
                </c:pt>
                <c:pt idx="1602">
                  <c:v>recreate </c:v>
                </c:pt>
                <c:pt idx="1603">
                  <c:v>stellate </c:v>
                </c:pt>
                <c:pt idx="1604">
                  <c:v>catalepsy </c:v>
                </c:pt>
                <c:pt idx="1605">
                  <c:v>lean </c:v>
                </c:pt>
                <c:pt idx="1606">
                  <c:v>norvegus </c:v>
                </c:pt>
                <c:pt idx="1607">
                  <c:v>phase </c:v>
                </c:pt>
                <c:pt idx="1608">
                  <c:v>stutter </c:v>
                </c:pt>
                <c:pt idx="1609">
                  <c:v>regenerate </c:v>
                </c:pt>
                <c:pt idx="1610">
                  <c:v>demarcate </c:v>
                </c:pt>
                <c:pt idx="1611">
                  <c:v>shuffle </c:v>
                </c:pt>
                <c:pt idx="1612">
                  <c:v>bundle </c:v>
                </c:pt>
                <c:pt idx="1613">
                  <c:v>cornified </c:v>
                </c:pt>
                <c:pt idx="1614">
                  <c:v>infiltrate </c:v>
                </c:pt>
                <c:pt idx="1615">
                  <c:v>neurites </c:v>
                </c:pt>
                <c:pt idx="1616">
                  <c:v>birth </c:v>
                </c:pt>
                <c:pt idx="1617">
                  <c:v>myoglobin </c:v>
                </c:pt>
                <c:pt idx="1618">
                  <c:v>normalise </c:v>
                </c:pt>
                <c:pt idx="1619">
                  <c:v>opposite </c:v>
                </c:pt>
                <c:pt idx="1620">
                  <c:v>opsins </c:v>
                </c:pt>
                <c:pt idx="1621">
                  <c:v>script </c:v>
                </c:pt>
                <c:pt idx="1622">
                  <c:v>tie </c:v>
                </c:pt>
                <c:pt idx="1623">
                  <c:v>unsynapsed </c:v>
                </c:pt>
                <c:pt idx="1624">
                  <c:v>oocytes </c:v>
                </c:pt>
                <c:pt idx="1625">
                  <c:v>solid </c:v>
                </c:pt>
                <c:pt idx="1626">
                  <c:v>abandon </c:v>
                </c:pt>
                <c:pt idx="1627">
                  <c:v>bidentified </c:v>
                </c:pt>
                <c:pt idx="1628">
                  <c:v>cidentified </c:v>
                </c:pt>
                <c:pt idx="1629">
                  <c:v>cone </c:v>
                </c:pt>
                <c:pt idx="1630">
                  <c:v>dominant </c:v>
                </c:pt>
                <c:pt idx="1631">
                  <c:v>expression </c:v>
                </c:pt>
                <c:pt idx="1632">
                  <c:v>forelimbs </c:v>
                </c:pt>
                <c:pt idx="1633">
                  <c:v>hypothermia </c:v>
                </c:pt>
                <c:pt idx="1634">
                  <c:v>misshaped </c:v>
                </c:pt>
                <c:pt idx="1635">
                  <c:v>neomycin </c:v>
                </c:pt>
                <c:pt idx="1636">
                  <c:v>nonobese </c:v>
                </c:pt>
                <c:pt idx="1637">
                  <c:v>phenocopying </c:v>
                </c:pt>
                <c:pt idx="1638">
                  <c:v>syndromes </c:v>
                </c:pt>
                <c:pt idx="1639">
                  <c:v>transcriptional </c:v>
                </c:pt>
                <c:pt idx="1640">
                  <c:v>vacate </c:v>
                </c:pt>
                <c:pt idx="1641">
                  <c:v>various </c:v>
                </c:pt>
                <c:pt idx="1642">
                  <c:v># </c:v>
                </c:pt>
                <c:pt idx="1643">
                  <c:v>melanocytes </c:v>
                </c:pt>
                <c:pt idx="1644">
                  <c:v>eightfold </c:v>
                </c:pt>
                <c:pt idx="1645">
                  <c:v>gray </c:v>
                </c:pt>
                <c:pt idx="1646">
                  <c:v>penetrate </c:v>
                </c:pt>
                <c:pt idx="1647">
                  <c:v>trans </c:v>
                </c:pt>
                <c:pt idx="1648">
                  <c:v>electron </c:v>
                </c:pt>
                <c:pt idx="1649">
                  <c:v>resistant </c:v>
                </c:pt>
                <c:pt idx="1650">
                  <c:v>circumscribe </c:v>
                </c:pt>
                <c:pt idx="1651">
                  <c:v>cyclohexamide </c:v>
                </c:pt>
                <c:pt idx="1652">
                  <c:v>cyclophilin </c:v>
                </c:pt>
                <c:pt idx="1653">
                  <c:v>discount </c:v>
                </c:pt>
                <c:pt idx="1654">
                  <c:v>domed </c:v>
                </c:pt>
                <c:pt idx="1655">
                  <c:v>doublesex </c:v>
                </c:pt>
                <c:pt idx="1656">
                  <c:v>extreme </c:v>
                </c:pt>
                <c:pt idx="1657">
                  <c:v>heterogeneous </c:v>
                </c:pt>
                <c:pt idx="1658">
                  <c:v>involucrin </c:v>
                </c:pt>
                <c:pt idx="1659">
                  <c:v>lengthen </c:v>
                </c:pt>
                <c:pt idx="1660">
                  <c:v>method </c:v>
                </c:pt>
                <c:pt idx="1661">
                  <c:v>power </c:v>
                </c:pt>
                <c:pt idx="1662">
                  <c:v>revise </c:v>
                </c:pt>
                <c:pt idx="1663">
                  <c:v>triglycerides </c:v>
                </c:pt>
                <c:pt idx="1664">
                  <c:v>subunit </c:v>
                </c:pt>
                <c:pt idx="1665">
                  <c:v>cast </c:v>
                </c:pt>
                <c:pt idx="1666">
                  <c:v>unphagocytosed </c:v>
                </c:pt>
                <c:pt idx="1667">
                  <c:v>plan </c:v>
                </c:pt>
                <c:pt idx="1668">
                  <c:v>slip </c:v>
                </c:pt>
                <c:pt idx="1669">
                  <c:v>orthologues </c:v>
                </c:pt>
                <c:pt idx="1670">
                  <c:v>adhere </c:v>
                </c:pt>
                <c:pt idx="1671">
                  <c:v>send </c:v>
                </c:pt>
                <c:pt idx="1672">
                  <c:v>embryogenesis </c:v>
                </c:pt>
                <c:pt idx="1673">
                  <c:v>commence </c:v>
                </c:pt>
                <c:pt idx="1674">
                  <c:v>provoke </c:v>
                </c:pt>
                <c:pt idx="1675">
                  <c:v>endosome </c:v>
                </c:pt>
                <c:pt idx="1676">
                  <c:v>calibrate </c:v>
                </c:pt>
                <c:pt idx="1677">
                  <c:v>conform </c:v>
                </c:pt>
                <c:pt idx="1678">
                  <c:v>phagocytose </c:v>
                </c:pt>
                <c:pt idx="1679">
                  <c:v>reprogramming </c:v>
                </c:pt>
                <c:pt idx="1680">
                  <c:v>diploid </c:v>
                </c:pt>
                <c:pt idx="1681">
                  <c:v>house </c:v>
                </c:pt>
                <c:pt idx="1682">
                  <c:v>spot </c:v>
                </c:pt>
                <c:pt idx="1683">
                  <c:v>noggin </c:v>
                </c:pt>
                <c:pt idx="1684">
                  <c:v>gambiae </c:v>
                </c:pt>
                <c:pt idx="1685">
                  <c:v>origins </c:v>
                </c:pt>
                <c:pt idx="1686">
                  <c:v>domain </c:v>
                </c:pt>
                <c:pt idx="1687">
                  <c:v>int </c:v>
                </c:pt>
                <c:pt idx="1688">
                  <c:v>move </c:v>
                </c:pt>
                <c:pt idx="1689">
                  <c:v>multimerise </c:v>
                </c:pt>
                <c:pt idx="1690">
                  <c:v>override </c:v>
                </c:pt>
                <c:pt idx="1691">
                  <c:v>prostaglandin </c:v>
                </c:pt>
                <c:pt idx="1692">
                  <c:v>sphingolipid </c:v>
                </c:pt>
                <c:pt idx="1693">
                  <c:v>tolerance </c:v>
                </c:pt>
                <c:pt idx="1694">
                  <c:v>typify </c:v>
                </c:pt>
                <c:pt idx="1695">
                  <c:v>unexplored </c:v>
                </c:pt>
                <c:pt idx="1696">
                  <c:v>extrude </c:v>
                </c:pt>
                <c:pt idx="1697">
                  <c:v>chicken </c:v>
                </c:pt>
                <c:pt idx="1698">
                  <c:v>lysed </c:v>
                </c:pt>
                <c:pt idx="1699">
                  <c:v>undeveloped </c:v>
                </c:pt>
                <c:pt idx="1700">
                  <c:v>lysosomes </c:v>
                </c:pt>
                <c:pt idx="1701">
                  <c:v>close </c:v>
                </c:pt>
                <c:pt idx="1702">
                  <c:v>all </c:v>
                </c:pt>
                <c:pt idx="1703">
                  <c:v>battenin </c:v>
                </c:pt>
                <c:pt idx="1704">
                  <c:v>bin </c:v>
                </c:pt>
                <c:pt idx="1705">
                  <c:v>border </c:v>
                </c:pt>
                <c:pt idx="1706">
                  <c:v>cytosine </c:v>
                </c:pt>
                <c:pt idx="1707">
                  <c:v>deoxynucleotide </c:v>
                </c:pt>
                <c:pt idx="1708">
                  <c:v>diaphragms </c:v>
                </c:pt>
                <c:pt idx="1709">
                  <c:v>dose </c:v>
                </c:pt>
                <c:pt idx="1710">
                  <c:v>downregultaed </c:v>
                </c:pt>
                <c:pt idx="1711">
                  <c:v>equalize </c:v>
                </c:pt>
                <c:pt idx="1712">
                  <c:v>fly </c:v>
                </c:pt>
                <c:pt idx="1713">
                  <c:v>footprinting </c:v>
                </c:pt>
                <c:pt idx="1714">
                  <c:v>hamper </c:v>
                </c:pt>
                <c:pt idx="1715">
                  <c:v>hash </c:v>
                </c:pt>
                <c:pt idx="1716">
                  <c:v>hygromycin </c:v>
                </c:pt>
                <c:pt idx="1717">
                  <c:v>ikaros </c:v>
                </c:pt>
                <c:pt idx="1718">
                  <c:v>interstrain </c:v>
                </c:pt>
                <c:pt idx="1719">
                  <c:v>justify </c:v>
                </c:pt>
                <c:pt idx="1720">
                  <c:v>m1 </c:v>
                </c:pt>
                <c:pt idx="1721">
                  <c:v>mandate </c:v>
                </c:pt>
                <c:pt idx="1722">
                  <c:v>mislead </c:v>
                </c:pt>
                <c:pt idx="1723">
                  <c:v>nematodes </c:v>
                </c:pt>
                <c:pt idx="1724">
                  <c:v>nonpolarized </c:v>
                </c:pt>
                <c:pt idx="1725">
                  <c:v>phenotype </c:v>
                </c:pt>
                <c:pt idx="1726">
                  <c:v>quinine </c:v>
                </c:pt>
                <c:pt idx="1727">
                  <c:v>rearrange </c:v>
                </c:pt>
                <c:pt idx="1728">
                  <c:v>retard </c:v>
                </c:pt>
                <c:pt idx="1729">
                  <c:v>saccharin </c:v>
                </c:pt>
                <c:pt idx="1730">
                  <c:v>shortcoming </c:v>
                </c:pt>
                <c:pt idx="1731">
                  <c:v>slight </c:v>
                </c:pt>
                <c:pt idx="1732">
                  <c:v>standardise </c:v>
                </c:pt>
                <c:pt idx="1733">
                  <c:v>suckle </c:v>
                </c:pt>
                <c:pt idx="1734">
                  <c:v>toothless </c:v>
                </c:pt>
                <c:pt idx="1735">
                  <c:v>tot </c:v>
                </c:pt>
                <c:pt idx="1736">
                  <c:v>unclustered </c:v>
                </c:pt>
                <c:pt idx="1737">
                  <c:v>uncontaminated </c:v>
                </c:pt>
                <c:pt idx="1738">
                  <c:v>uncoordinated </c:v>
                </c:pt>
                <c:pt idx="1739">
                  <c:v>uncut </c:v>
                </c:pt>
                <c:pt idx="1740">
                  <c:v>undetermined </c:v>
                </c:pt>
                <c:pt idx="1741">
                  <c:v>undigested </c:v>
                </c:pt>
                <c:pt idx="1742">
                  <c:v>vascular </c:v>
                </c:pt>
                <c:pt idx="1743">
                  <c:v>candidate </c:v>
                </c:pt>
                <c:pt idx="1744">
                  <c:v>confound </c:v>
                </c:pt>
                <c:pt idx="1745">
                  <c:v>nylon </c:v>
                </c:pt>
                <c:pt idx="1746">
                  <c:v>recircularized </c:v>
                </c:pt>
                <c:pt idx="1747">
                  <c:v>apoptosis </c:v>
                </c:pt>
                <c:pt idx="1748">
                  <c:v>reprobing </c:v>
                </c:pt>
                <c:pt idx="1749">
                  <c:v>minus </c:v>
                </c:pt>
                <c:pt idx="1750">
                  <c:v>lymphocyte </c:v>
                </c:pt>
                <c:pt idx="1751">
                  <c:v>molecules </c:v>
                </c:pt>
                <c:pt idx="1752">
                  <c:v>antigen </c:v>
                </c:pt>
                <c:pt idx="1753">
                  <c:v>carotid </c:v>
                </c:pt>
                <c:pt idx="1754">
                  <c:v>unmask </c:v>
                </c:pt>
                <c:pt idx="1755">
                  <c:v>elute </c:v>
                </c:pt>
                <c:pt idx="1756">
                  <c:v>displacement </c:v>
                </c:pt>
                <c:pt idx="1757">
                  <c:v>amongst </c:v>
                </c:pt>
                <c:pt idx="1758">
                  <c:v>disturb </c:v>
                </c:pt>
                <c:pt idx="1759">
                  <c:v>lipid </c:v>
                </c:pt>
                <c:pt idx="1760">
                  <c:v>slow </c:v>
                </c:pt>
                <c:pt idx="1761">
                  <c:v>boil </c:v>
                </c:pt>
                <c:pt idx="1762">
                  <c:v>irradiate </c:v>
                </c:pt>
                <c:pt idx="1763">
                  <c:v>abundant </c:v>
                </c:pt>
                <c:pt idx="1764">
                  <c:v>coprecipitates </c:v>
                </c:pt>
                <c:pt idx="1765">
                  <c:v>desynapsed </c:v>
                </c:pt>
                <c:pt idx="1766">
                  <c:v>ligands </c:v>
                </c:pt>
                <c:pt idx="1767">
                  <c:v>filter </c:v>
                </c:pt>
                <c:pt idx="1768">
                  <c:v>zinc </c:v>
                </c:pt>
                <c:pt idx="1769">
                  <c:v>outbred </c:v>
                </c:pt>
                <c:pt idx="1770">
                  <c:v>invaginate </c:v>
                </c:pt>
                <c:pt idx="1771">
                  <c:v>triglyceride </c:v>
                </c:pt>
                <c:pt idx="1772">
                  <c:v>brake </c:v>
                </c:pt>
                <c:pt idx="1773">
                  <c:v>cellular </c:v>
                </c:pt>
                <c:pt idx="1774">
                  <c:v>denaturating </c:v>
                </c:pt>
                <c:pt idx="1775">
                  <c:v>intracellular </c:v>
                </c:pt>
                <c:pt idx="1776">
                  <c:v>isozymes </c:v>
                </c:pt>
                <c:pt idx="1777">
                  <c:v>rectify </c:v>
                </c:pt>
                <c:pt idx="1778">
                  <c:v>unconditioned </c:v>
                </c:pt>
                <c:pt idx="1779">
                  <c:v>immature </c:v>
                </c:pt>
                <c:pt idx="1780">
                  <c:v>decouple </c:v>
                </c:pt>
                <c:pt idx="1781">
                  <c:v>etoposide </c:v>
                </c:pt>
                <c:pt idx="1782">
                  <c:v>synchronize </c:v>
                </c:pt>
                <c:pt idx="1783">
                  <c:v>furred </c:v>
                </c:pt>
                <c:pt idx="1784">
                  <c:v>moribund </c:v>
                </c:pt>
                <c:pt idx="1785">
                  <c:v>cassettes </c:v>
                </c:pt>
                <c:pt idx="1786">
                  <c:v>oligo </c:v>
                </c:pt>
                <c:pt idx="1787">
                  <c:v>unesterified </c:v>
                </c:pt>
                <c:pt idx="1788">
                  <c:v>mimic </c:v>
                </c:pt>
                <c:pt idx="1789">
                  <c:v>co-cultured </c:v>
                </c:pt>
                <c:pt idx="1790">
                  <c:v>lineages </c:v>
                </c:pt>
                <c:pt idx="1791">
                  <c:v>alternate </c:v>
                </c:pt>
                <c:pt idx="1792">
                  <c:v>destroy </c:v>
                </c:pt>
                <c:pt idx="1793">
                  <c:v>ignore </c:v>
                </c:pt>
                <c:pt idx="1794">
                  <c:v>import </c:v>
                </c:pt>
                <c:pt idx="1795">
                  <c:v>maximize </c:v>
                </c:pt>
                <c:pt idx="1796">
                  <c:v>databases </c:v>
                </c:pt>
                <c:pt idx="1797">
                  <c:v>agree </c:v>
                </c:pt>
                <c:pt idx="1798">
                  <c:v>burden </c:v>
                </c:pt>
                <c:pt idx="1799">
                  <c:v>intermated </c:v>
                </c:pt>
                <c:pt idx="1800">
                  <c:v>gst-ldzip </c:v>
                </c:pt>
                <c:pt idx="1801">
                  <c:v>tropomyosins </c:v>
                </c:pt>
                <c:pt idx="1802">
                  <c:v>tropicalis </c:v>
                </c:pt>
                <c:pt idx="1803">
                  <c:v>immunise </c:v>
                </c:pt>
                <c:pt idx="1804">
                  <c:v>unsorted </c:v>
                </c:pt>
                <c:pt idx="1805">
                  <c:v>noncoding </c:v>
                </c:pt>
                <c:pt idx="1806">
                  <c:v>glucokinase </c:v>
                </c:pt>
                <c:pt idx="1807">
                  <c:v>afford </c:v>
                </c:pt>
                <c:pt idx="1808">
                  <c:v>breakdown </c:v>
                </c:pt>
                <c:pt idx="1809">
                  <c:v>near </c:v>
                </c:pt>
                <c:pt idx="1810">
                  <c:v>constitute </c:v>
                </c:pt>
                <c:pt idx="1811">
                  <c:v>physarolisin </c:v>
                </c:pt>
                <c:pt idx="1812">
                  <c:v>remember </c:v>
                </c:pt>
                <c:pt idx="1813">
                  <c:v>photograph </c:v>
                </c:pt>
                <c:pt idx="1814">
                  <c:v>maskin </c:v>
                </c:pt>
                <c:pt idx="1815">
                  <c:v>anesthetize </c:v>
                </c:pt>
                <c:pt idx="1816">
                  <c:v>save </c:v>
                </c:pt>
                <c:pt idx="1817">
                  <c:v>automate </c:v>
                </c:pt>
                <c:pt idx="1818">
                  <c:v>swell </c:v>
                </c:pt>
                <c:pt idx="1819">
                  <c:v>oxidize </c:v>
                </c:pt>
                <c:pt idx="1820">
                  <c:v>temper </c:v>
                </c:pt>
                <c:pt idx="1821">
                  <c:v>centrifuge </c:v>
                </c:pt>
                <c:pt idx="1822">
                  <c:v>nucleosomes </c:v>
                </c:pt>
                <c:pt idx="1823">
                  <c:v>laevis </c:v>
                </c:pt>
                <c:pt idx="1824">
                  <c:v>unrewarded </c:v>
                </c:pt>
                <c:pt idx="1825">
                  <c:v>glutamine </c:v>
                </c:pt>
                <c:pt idx="1826">
                  <c:v>tyrosine </c:v>
                </c:pt>
                <c:pt idx="1827">
                  <c:v>pay </c:v>
                </c:pt>
                <c:pt idx="1828">
                  <c:v>introgressed </c:v>
                </c:pt>
                <c:pt idx="1829">
                  <c:v>collaborate </c:v>
                </c:pt>
                <c:pt idx="1830">
                  <c:v>susceptibility </c:v>
                </c:pt>
                <c:pt idx="1831">
                  <c:v>disorient </c:v>
                </c:pt>
                <c:pt idx="1832">
                  <c:v>immerse </c:v>
                </c:pt>
                <c:pt idx="1833">
                  <c:v>grasp </c:v>
                </c:pt>
                <c:pt idx="1834">
                  <c:v>achiasmate </c:v>
                </c:pt>
                <c:pt idx="1835">
                  <c:v>birthdating </c:v>
                </c:pt>
                <c:pt idx="1836">
                  <c:v>colabeled </c:v>
                </c:pt>
                <c:pt idx="1837">
                  <c:v>indicative </c:v>
                </c:pt>
                <c:pt idx="1838">
                  <c:v>redirect </c:v>
                </c:pt>
                <c:pt idx="1839">
                  <c:v>stay </c:v>
                </c:pt>
                <c:pt idx="1840">
                  <c:v>bromid </c:v>
                </c:pt>
                <c:pt idx="1841">
                  <c:v>exchange </c:v>
                </c:pt>
                <c:pt idx="1842">
                  <c:v>filaggrin </c:v>
                </c:pt>
                <c:pt idx="1843">
                  <c:v>leptin </c:v>
                </c:pt>
                <c:pt idx="1844">
                  <c:v>plus </c:v>
                </c:pt>
                <c:pt idx="1845">
                  <c:v>unpredicted </c:v>
                </c:pt>
                <c:pt idx="1846">
                  <c:v>aspects </c:v>
                </c:pt>
                <c:pt idx="1847">
                  <c:v>traverse </c:v>
                </c:pt>
                <c:pt idx="1848">
                  <c:v>tet </c:v>
                </c:pt>
                <c:pt idx="1849">
                  <c:v>externa </c:v>
                </c:pt>
                <c:pt idx="1850">
                  <c:v>blastocysts </c:v>
                </c:pt>
                <c:pt idx="1851">
                  <c:v>cotransfected </c:v>
                </c:pt>
                <c:pt idx="1852">
                  <c:v>fertilise </c:v>
                </c:pt>
                <c:pt idx="1853">
                  <c:v>variegate </c:v>
                </c:pt>
                <c:pt idx="1854">
                  <c:v>downregulating </c:v>
                </c:pt>
                <c:pt idx="1855">
                  <c:v>relay </c:v>
                </c:pt>
                <c:pt idx="1856">
                  <c:v>apolipoproteins </c:v>
                </c:pt>
                <c:pt idx="1857">
                  <c:v>contest </c:v>
                </c:pt>
                <c:pt idx="1858">
                  <c:v>cytoplasm </c:v>
                </c:pt>
                <c:pt idx="1859">
                  <c:v>deform </c:v>
                </c:pt>
                <c:pt idx="1860">
                  <c:v>entire </c:v>
                </c:pt>
                <c:pt idx="1861">
                  <c:v>formate </c:v>
                </c:pt>
                <c:pt idx="1862">
                  <c:v>glutathione </c:v>
                </c:pt>
                <c:pt idx="1863">
                  <c:v>heal </c:v>
                </c:pt>
                <c:pt idx="1864">
                  <c:v>hypertrophy </c:v>
                </c:pt>
                <c:pt idx="1865">
                  <c:v>integrins </c:v>
                </c:pt>
                <c:pt idx="1866">
                  <c:v>mesenchyme </c:v>
                </c:pt>
                <c:pt idx="1867">
                  <c:v>nearby </c:v>
                </c:pt>
                <c:pt idx="1868">
                  <c:v>paralogous </c:v>
                </c:pt>
                <c:pt idx="1869">
                  <c:v>tilt </c:v>
                </c:pt>
                <c:pt idx="1870">
                  <c:v>unbranched </c:v>
                </c:pt>
                <c:pt idx="1871">
                  <c:v>uterus </c:v>
                </c:pt>
                <c:pt idx="1872">
                  <c:v>actin </c:v>
                </c:pt>
                <c:pt idx="1873">
                  <c:v>explanted </c:v>
                </c:pt>
                <c:pt idx="1874">
                  <c:v>survival </c:v>
                </c:pt>
                <c:pt idx="1875">
                  <c:v>uncleared </c:v>
                </c:pt>
                <c:pt idx="1876">
                  <c:v>pathfinding </c:v>
                </c:pt>
                <c:pt idx="1877">
                  <c:v>bromide </c:v>
                </c:pt>
                <c:pt idx="1878">
                  <c:v>sacrifice </c:v>
                </c:pt>
                <c:pt idx="1879">
                  <c:v>expedite </c:v>
                </c:pt>
                <c:pt idx="1880">
                  <c:v>microtubules </c:v>
                </c:pt>
                <c:pt idx="1881">
                  <c:v>wish </c:v>
                </c:pt>
                <c:pt idx="1882">
                  <c:v>attract </c:v>
                </c:pt>
                <c:pt idx="1883">
                  <c:v>hundred </c:v>
                </c:pt>
                <c:pt idx="1884">
                  <c:v>thrombus </c:v>
                </c:pt>
                <c:pt idx="1885">
                  <c:v>interleave </c:v>
                </c:pt>
                <c:pt idx="1886">
                  <c:v>cobalt </c:v>
                </c:pt>
                <c:pt idx="1887">
                  <c:v>culminate </c:v>
                </c:pt>
                <c:pt idx="1888">
                  <c:v>cytochrome </c:v>
                </c:pt>
                <c:pt idx="1889">
                  <c:v>dementia </c:v>
                </c:pt>
                <c:pt idx="1890">
                  <c:v>hindlimbs </c:v>
                </c:pt>
                <c:pt idx="1891">
                  <c:v>limbs </c:v>
                </c:pt>
                <c:pt idx="1892">
                  <c:v>phosphodiesterase </c:v>
                </c:pt>
                <c:pt idx="1893">
                  <c:v>osteoid </c:v>
                </c:pt>
                <c:pt idx="1894">
                  <c:v>permute </c:v>
                </c:pt>
                <c:pt idx="1895">
                  <c:v>brain </c:v>
                </c:pt>
                <c:pt idx="1896">
                  <c:v>minimize </c:v>
                </c:pt>
                <c:pt idx="1897">
                  <c:v>dry </c:v>
                </c:pt>
                <c:pt idx="1898">
                  <c:v>microinjected </c:v>
                </c:pt>
                <c:pt idx="1899">
                  <c:v>equip </c:v>
                </c:pt>
                <c:pt idx="1900">
                  <c:v>horseradish </c:v>
                </c:pt>
                <c:pt idx="1901">
                  <c:v>absorb </c:v>
                </c:pt>
                <c:pt idx="1902">
                  <c:v>scaffold </c:v>
                </c:pt>
                <c:pt idx="1903">
                  <c:v>interphase </c:v>
                </c:pt>
                <c:pt idx="1904">
                  <c:v>amylacetate </c:v>
                </c:pt>
                <c:pt idx="1905">
                  <c:v>acorresponding </c:v>
                </c:pt>
                <c:pt idx="1906">
                  <c:v>constant </c:v>
                </c:pt>
                <c:pt idx="1907">
                  <c:v>immunosorbent </c:v>
                </c:pt>
                <c:pt idx="1908">
                  <c:v>appositioned </c:v>
                </c:pt>
                <c:pt idx="1909">
                  <c:v>deconstruct </c:v>
                </c:pt>
                <c:pt idx="1910">
                  <c:v>lanes </c:v>
                </c:pt>
                <c:pt idx="1911">
                  <c:v>p-cadherin </c:v>
                </c:pt>
                <c:pt idx="1912">
                  <c:v>synaptophysin </c:v>
                </c:pt>
                <c:pt idx="1913">
                  <c:v>protease </c:v>
                </c:pt>
                <c:pt idx="1914">
                  <c:v>down-regulate </c:v>
                </c:pt>
                <c:pt idx="1915">
                  <c:v>inspire </c:v>
                </c:pt>
                <c:pt idx="1916">
                  <c:v>upregulate </c:v>
                </c:pt>
                <c:pt idx="1917">
                  <c:v>rub </c:v>
                </c:pt>
                <c:pt idx="1918">
                  <c:v>injure </c:v>
                </c:pt>
                <c:pt idx="1919">
                  <c:v>mismatch </c:v>
                </c:pt>
                <c:pt idx="1920">
                  <c:v>virus </c:v>
                </c:pt>
                <c:pt idx="1921">
                  <c:v>checkpoint </c:v>
                </c:pt>
                <c:pt idx="1922">
                  <c:v>chimeras </c:v>
                </c:pt>
                <c:pt idx="1923">
                  <c:v>hydronephrosis </c:v>
                </c:pt>
                <c:pt idx="1924">
                  <c:v>ileus </c:v>
                </c:pt>
                <c:pt idx="1925">
                  <c:v>motifs </c:v>
                </c:pt>
                <c:pt idx="1926">
                  <c:v>neglect </c:v>
                </c:pt>
                <c:pt idx="1927">
                  <c:v>nucleotide </c:v>
                </c:pt>
                <c:pt idx="1928">
                  <c:v>phosphate </c:v>
                </c:pt>
                <c:pt idx="1929">
                  <c:v>prone </c:v>
                </c:pt>
                <c:pt idx="1930">
                  <c:v>recombination </c:v>
                </c:pt>
                <c:pt idx="1931">
                  <c:v>relevant </c:v>
                </c:pt>
                <c:pt idx="1932">
                  <c:v>spite </c:v>
                </c:pt>
                <c:pt idx="1933">
                  <c:v>stroke </c:v>
                </c:pt>
                <c:pt idx="1934">
                  <c:v>unveil </c:v>
                </c:pt>
                <c:pt idx="1935">
                  <c:v>acidify </c:v>
                </c:pt>
                <c:pt idx="1936">
                  <c:v>adulterate </c:v>
                </c:pt>
                <c:pt idx="1937">
                  <c:v>cartoid </c:v>
                </c:pt>
                <c:pt idx="1938">
                  <c:v>encourage </c:v>
                </c:pt>
                <c:pt idx="1939">
                  <c:v>equilibrate </c:v>
                </c:pt>
                <c:pt idx="1940">
                  <c:v>gavaged </c:v>
                </c:pt>
                <c:pt idx="1941">
                  <c:v>green </c:v>
                </c:pt>
                <c:pt idx="1942">
                  <c:v>mutagenized </c:v>
                </c:pt>
                <c:pt idx="1943">
                  <c:v>negate </c:v>
                </c:pt>
                <c:pt idx="1944">
                  <c:v>stereotype </c:v>
                </c:pt>
                <c:pt idx="1945">
                  <c:v>zero </c:v>
                </c:pt>
                <c:pt idx="1946">
                  <c:v>e-cadherin </c:v>
                </c:pt>
                <c:pt idx="1947">
                  <c:v>methylate </c:v>
                </c:pt>
                <c:pt idx="1948">
                  <c:v>misroute </c:v>
                </c:pt>
                <c:pt idx="1949">
                  <c:v>sum </c:v>
                </c:pt>
                <c:pt idx="1950">
                  <c:v>sorcin </c:v>
                </c:pt>
                <c:pt idx="1951">
                  <c:v>reward </c:v>
                </c:pt>
                <c:pt idx="1952">
                  <c:v>chaperone </c:v>
                </c:pt>
                <c:pt idx="1953">
                  <c:v>progeroid </c:v>
                </c:pt>
                <c:pt idx="1954">
                  <c:v>underestimate </c:v>
                </c:pt>
                <c:pt idx="1955">
                  <c:v>second </c:v>
                </c:pt>
                <c:pt idx="1956">
                  <c:v>fluorescent </c:v>
                </c:pt>
                <c:pt idx="1957">
                  <c:v>turbinates </c:v>
                </c:pt>
                <c:pt idx="1958">
                  <c:v>proprioceptive </c:v>
                </c:pt>
                <c:pt idx="1959">
                  <c:v>ascend </c:v>
                </c:pt>
                <c:pt idx="1960">
                  <c:v>asynapsed </c:v>
                </c:pt>
                <c:pt idx="1961">
                  <c:v>rinse </c:v>
                </c:pt>
                <c:pt idx="1962">
                  <c:v>linearise </c:v>
                </c:pt>
                <c:pt idx="1963">
                  <c:v>double </c:v>
                </c:pt>
                <c:pt idx="1964">
                  <c:v>unscented </c:v>
                </c:pt>
                <c:pt idx="1965">
                  <c:v>peptide </c:v>
                </c:pt>
                <c:pt idx="1966">
                  <c:v>appeal </c:v>
                </c:pt>
                <c:pt idx="1967">
                  <c:v>bone </c:v>
                </c:pt>
                <c:pt idx="1968">
                  <c:v>claim </c:v>
                </c:pt>
                <c:pt idx="1969">
                  <c:v>compress </c:v>
                </c:pt>
                <c:pt idx="1970">
                  <c:v>convolute </c:v>
                </c:pt>
                <c:pt idx="1971">
                  <c:v>cord </c:v>
                </c:pt>
                <c:pt idx="1972">
                  <c:v>destruct </c:v>
                </c:pt>
                <c:pt idx="1973">
                  <c:v>detach </c:v>
                </c:pt>
                <c:pt idx="1974">
                  <c:v>discoid </c:v>
                </c:pt>
                <c:pt idx="1975">
                  <c:v>intersect </c:v>
                </c:pt>
                <c:pt idx="1976">
                  <c:v>lysate </c:v>
                </c:pt>
                <c:pt idx="1977">
                  <c:v>multinucleated </c:v>
                </c:pt>
                <c:pt idx="1978">
                  <c:v>palate </c:v>
                </c:pt>
                <c:pt idx="1979">
                  <c:v>photomicrographs </c:v>
                </c:pt>
                <c:pt idx="1980">
                  <c:v>preloaded </c:v>
                </c:pt>
                <c:pt idx="1981">
                  <c:v>row </c:v>
                </c:pt>
                <c:pt idx="1982">
                  <c:v>spin </c:v>
                </c:pt>
                <c:pt idx="1983">
                  <c:v>stomatin </c:v>
                </c:pt>
                <c:pt idx="1984">
                  <c:v>sulcus </c:v>
                </c:pt>
                <c:pt idx="1985">
                  <c:v>surface </c:v>
                </c:pt>
                <c:pt idx="1986">
                  <c:v>wherein </c:v>
                </c:pt>
                <c:pt idx="1987">
                  <c:v>microvacuolated </c:v>
                </c:pt>
                <c:pt idx="1988">
                  <c:v>pyramidalis </c:v>
                </c:pt>
                <c:pt idx="1989">
                  <c:v>myosin </c:v>
                </c:pt>
                <c:pt idx="1990">
                  <c:v>whole </c:v>
                </c:pt>
                <c:pt idx="1991">
                  <c:v>juxtapose </c:v>
                </c:pt>
                <c:pt idx="1992">
                  <c:v>buffer </c:v>
                </c:pt>
                <c:pt idx="1993">
                  <c:v>ortholog </c:v>
                </c:pt>
                <c:pt idx="1994">
                  <c:v>cure </c:v>
                </c:pt>
                <c:pt idx="1995">
                  <c:v>pachynema </c:v>
                </c:pt>
                <c:pt idx="1996">
                  <c:v>puromycin </c:v>
                </c:pt>
                <c:pt idx="1997">
                  <c:v>put </c:v>
                </c:pt>
                <c:pt idx="1998">
                  <c:v>reorganize </c:v>
                </c:pt>
                <c:pt idx="1999">
                  <c:v>rhodopsin </c:v>
                </c:pt>
                <c:pt idx="2000">
                  <c:v>subpathways </c:v>
                </c:pt>
                <c:pt idx="2001">
                  <c:v>outgrow </c:v>
                </c:pt>
                <c:pt idx="2002">
                  <c:v>trypsinized </c:v>
                </c:pt>
                <c:pt idx="2003">
                  <c:v>endoglycosidase </c:v>
                </c:pt>
                <c:pt idx="2004">
                  <c:v>preadsorbed </c:v>
                </c:pt>
                <c:pt idx="2005">
                  <c:v>mon </c:v>
                </c:pt>
                <c:pt idx="2006">
                  <c:v>tree </c:v>
                </c:pt>
                <c:pt idx="2007">
                  <c:v>trim </c:v>
                </c:pt>
                <c:pt idx="2008">
                  <c:v>streptavidin </c:v>
                </c:pt>
                <c:pt idx="2009">
                  <c:v>dark </c:v>
                </c:pt>
                <c:pt idx="2010">
                  <c:v>divert </c:v>
                </c:pt>
                <c:pt idx="2011">
                  <c:v>exsanguinated </c:v>
                </c:pt>
                <c:pt idx="2012">
                  <c:v>minutes </c:v>
                </c:pt>
                <c:pt idx="2013">
                  <c:v>occlude </c:v>
                </c:pt>
                <c:pt idx="2014">
                  <c:v>skin </c:v>
                </c:pt>
                <c:pt idx="2015">
                  <c:v>distend </c:v>
                </c:pt>
                <c:pt idx="2016">
                  <c:v>sheep </c:v>
                </c:pt>
                <c:pt idx="2017">
                  <c:v>abut </c:v>
                </c:pt>
                <c:pt idx="2018">
                  <c:v>acteylated </c:v>
                </c:pt>
                <c:pt idx="2019">
                  <c:v>biflorus </c:v>
                </c:pt>
                <c:pt idx="2020">
                  <c:v>calreticulin </c:v>
                </c:pt>
                <c:pt idx="2021">
                  <c:v>chondrocytes </c:v>
                </c:pt>
                <c:pt idx="2022">
                  <c:v>cloud </c:v>
                </c:pt>
                <c:pt idx="2023">
                  <c:v>colour </c:v>
                </c:pt>
                <c:pt idx="2024">
                  <c:v>en </c:v>
                </c:pt>
                <c:pt idx="2025">
                  <c:v>male </c:v>
                </c:pt>
                <c:pt idx="2026">
                  <c:v>astrocytes </c:v>
                </c:pt>
                <c:pt idx="2027">
                  <c:v>calpain </c:v>
                </c:pt>
                <c:pt idx="2028">
                  <c:v>chondrogenesis </c:v>
                </c:pt>
                <c:pt idx="2029">
                  <c:v>colabeling </c:v>
                </c:pt>
                <c:pt idx="2030">
                  <c:v>cristae </c:v>
                </c:pt>
                <c:pt idx="2031">
                  <c:v>disaggregated </c:v>
                </c:pt>
                <c:pt idx="2032">
                  <c:v>hyperplasia </c:v>
                </c:pt>
                <c:pt idx="2033">
                  <c:v>lumen </c:v>
                </c:pt>
                <c:pt idx="2034">
                  <c:v>morphogenesis </c:v>
                </c:pt>
                <c:pt idx="2035">
                  <c:v>overlay </c:v>
                </c:pt>
                <c:pt idx="2036">
                  <c:v>sensory </c:v>
                </c:pt>
                <c:pt idx="2037">
                  <c:v>spindles </c:v>
                </c:pt>
                <c:pt idx="2038">
                  <c:v>summarise </c:v>
                </c:pt>
                <c:pt idx="2039">
                  <c:v>arginine </c:v>
                </c:pt>
                <c:pt idx="2040">
                  <c:v>text </c:v>
                </c:pt>
                <c:pt idx="2041">
                  <c:v>up-regulate </c:v>
                </c:pt>
                <c:pt idx="2042">
                  <c:v>adipose </c:v>
                </c:pt>
                <c:pt idx="2043">
                  <c:v>anticoagulated </c:v>
                </c:pt>
                <c:pt idx="2044">
                  <c:v>decapitate </c:v>
                </c:pt>
                <c:pt idx="2045">
                  <c:v>emit </c:v>
                </c:pt>
                <c:pt idx="2046">
                  <c:v>fetus </c:v>
                </c:pt>
                <c:pt idx="2047">
                  <c:v>hyperabsorb </c:v>
                </c:pt>
                <c:pt idx="2048">
                  <c:v>melanosome </c:v>
                </c:pt>
                <c:pt idx="2049">
                  <c:v>oven </c:v>
                </c:pt>
                <c:pt idx="2050">
                  <c:v>pump </c:v>
                </c:pt>
                <c:pt idx="2051">
                  <c:v>transferrin </c:v>
                </c:pt>
                <c:pt idx="2052">
                  <c:v>quench </c:v>
                </c:pt>
                <c:pt idx="2053">
                  <c:v>vertebrates </c:v>
                </c:pt>
                <c:pt idx="2054">
                  <c:v>coexpress </c:v>
                </c:pt>
                <c:pt idx="2055">
                  <c:v>antitragus </c:v>
                </c:pt>
                <c:pt idx="2056">
                  <c:v>exhaust </c:v>
                </c:pt>
                <c:pt idx="2057">
                  <c:v>fracture </c:v>
                </c:pt>
                <c:pt idx="2058">
                  <c:v>graft </c:v>
                </c:pt>
                <c:pt idx="2059">
                  <c:v>manage </c:v>
                </c:pt>
                <c:pt idx="2060">
                  <c:v>picture </c:v>
                </c:pt>
                <c:pt idx="2061">
                  <c:v>pin </c:v>
                </c:pt>
                <c:pt idx="2062">
                  <c:v>supervise </c:v>
                </c:pt>
                <c:pt idx="2063">
                  <c:v>unlearn </c:v>
                </c:pt>
                <c:pt idx="2064">
                  <c:v>vestibular </c:v>
                </c:pt>
                <c:pt idx="2065">
                  <c:v>wear </c:v>
                </c:pt>
                <c:pt idx="2066">
                  <c:v>witness </c:v>
                </c:pt>
                <c:pt idx="2067">
                  <c:v>coverslipped </c:v>
                </c:pt>
                <c:pt idx="2068">
                  <c:v>goblet </c:v>
                </c:pt>
                <c:pt idx="2069">
                  <c:v>parse </c:v>
                </c:pt>
                <c:pt idx="2070">
                  <c:v>query </c:v>
                </c:pt>
                <c:pt idx="2071">
                  <c:v>seal </c:v>
                </c:pt>
                <c:pt idx="2072">
                  <c:v>unmapped </c:v>
                </c:pt>
                <c:pt idx="2073">
                  <c:v>unselected </c:v>
                </c:pt>
                <c:pt idx="2074">
                  <c:v>assessment </c:v>
                </c:pt>
                <c:pt idx="2075">
                  <c:v>chelate </c:v>
                </c:pt>
                <c:pt idx="2076">
                  <c:v>dialyze </c:v>
                </c:pt>
                <c:pt idx="2077">
                  <c:v>discard </c:v>
                </c:pt>
                <c:pt idx="2078">
                  <c:v>download </c:v>
                </c:pt>
                <c:pt idx="2079">
                  <c:v>duplex </c:v>
                </c:pt>
                <c:pt idx="2080">
                  <c:v>eviscerate </c:v>
                </c:pt>
                <c:pt idx="2081">
                  <c:v>insure </c:v>
                </c:pt>
                <c:pt idx="2082">
                  <c:v>mr-s </c:v>
                </c:pt>
                <c:pt idx="2083">
                  <c:v>myoglobinuria </c:v>
                </c:pt>
                <c:pt idx="2084">
                  <c:v>negative </c:v>
                </c:pt>
                <c:pt idx="2085">
                  <c:v>outside </c:v>
                </c:pt>
                <c:pt idx="2086">
                  <c:v>partition </c:v>
                </c:pt>
                <c:pt idx="2087">
                  <c:v>purfied </c:v>
                </c:pt>
                <c:pt idx="2088">
                  <c:v>resort </c:v>
                </c:pt>
                <c:pt idx="2089">
                  <c:v>subtract </c:v>
                </c:pt>
                <c:pt idx="2090">
                  <c:v>thaw </c:v>
                </c:pt>
                <c:pt idx="2091">
                  <c:v>unsheared </c:v>
                </c:pt>
                <c:pt idx="2092">
                  <c:v>angle </c:v>
                </c:pt>
                <c:pt idx="2093">
                  <c:v>bloat </c:v>
                </c:pt>
                <c:pt idx="2094">
                  <c:v>clamp </c:v>
                </c:pt>
                <c:pt idx="2095">
                  <c:v>clump </c:v>
                </c:pt>
                <c:pt idx="2096">
                  <c:v>compile </c:v>
                </c:pt>
                <c:pt idx="2097">
                  <c:v>compliment </c:v>
                </c:pt>
                <c:pt idx="2098">
                  <c:v>hematopoiesis </c:v>
                </c:pt>
                <c:pt idx="2099">
                  <c:v>knockouts </c:v>
                </c:pt>
                <c:pt idx="2100">
                  <c:v>manufacture </c:v>
                </c:pt>
                <c:pt idx="2101">
                  <c:v>microdissected </c:v>
                </c:pt>
                <c:pt idx="2102">
                  <c:v>nonstained </c:v>
                </c:pt>
                <c:pt idx="2103">
                  <c:v>orient </c:v>
                </c:pt>
                <c:pt idx="2104">
                  <c:v>pave </c:v>
                </c:pt>
                <c:pt idx="2105">
                  <c:v>percent </c:v>
                </c:pt>
                <c:pt idx="2106">
                  <c:v>subtle </c:v>
                </c:pt>
                <c:pt idx="2107">
                  <c:v>transpose </c:v>
                </c:pt>
                <c:pt idx="2108">
                  <c:v>underdevelopment </c:v>
                </c:pt>
                <c:pt idx="2109">
                  <c:v>eosin </c:v>
                </c:pt>
                <c:pt idx="2110">
                  <c:v>nigroviridis </c:v>
                </c:pt>
                <c:pt idx="2111">
                  <c:v>cerevisiae </c:v>
                </c:pt>
                <c:pt idx="2112">
                  <c:v>acids </c:v>
                </c:pt>
                <c:pt idx="2113">
                  <c:v>cope </c:v>
                </c:pt>
                <c:pt idx="2114">
                  <c:v>anaesthetize </c:v>
                </c:pt>
                <c:pt idx="2115">
                  <c:v>methyltransferases </c:v>
                </c:pt>
                <c:pt idx="2116">
                  <c:v>lick </c:v>
                </c:pt>
                <c:pt idx="2117">
                  <c:v>acute </c:v>
                </c:pt>
                <c:pt idx="2118">
                  <c:v>antibodes </c:v>
                </c:pt>
                <c:pt idx="2119">
                  <c:v>archive </c:v>
                </c:pt>
                <c:pt idx="2120">
                  <c:v>ascribe </c:v>
                </c:pt>
                <c:pt idx="2121">
                  <c:v>ataxia </c:v>
                </c:pt>
                <c:pt idx="2122">
                  <c:v>award </c:v>
                </c:pt>
                <c:pt idx="2123">
                  <c:v>bovine </c:v>
                </c:pt>
                <c:pt idx="2124">
                  <c:v>bracket </c:v>
                </c:pt>
                <c:pt idx="2125">
                  <c:v>brightfield </c:v>
                </c:pt>
                <c:pt idx="2126">
                  <c:v>case </c:v>
                </c:pt>
                <c:pt idx="2127">
                  <c:v>cholesterol </c:v>
                </c:pt>
                <c:pt idx="2128">
                  <c:v>clip </c:v>
                </c:pt>
                <c:pt idx="2129">
                  <c:v>conceptualize </c:v>
                </c:pt>
                <c:pt idx="2130">
                  <c:v>constrain </c:v>
                </c:pt>
                <c:pt idx="2131">
                  <c:v>corticosteroids </c:v>
                </c:pt>
                <c:pt idx="2132">
                  <c:v>deem </c:v>
                </c:pt>
                <c:pt idx="2133">
                  <c:v>disable </c:v>
                </c:pt>
                <c:pt idx="2134">
                  <c:v>embryo </c:v>
                </c:pt>
                <c:pt idx="2135">
                  <c:v>entail </c:v>
                </c:pt>
                <c:pt idx="2136">
                  <c:v>enumerate </c:v>
                </c:pt>
                <c:pt idx="2137">
                  <c:v>equate </c:v>
                </c:pt>
                <c:pt idx="2138">
                  <c:v>execute </c:v>
                </c:pt>
                <c:pt idx="2139">
                  <c:v>expire </c:v>
                </c:pt>
                <c:pt idx="2140">
                  <c:v>f </c:v>
                </c:pt>
                <c:pt idx="2141">
                  <c:v>fish </c:v>
                </c:pt>
                <c:pt idx="2142">
                  <c:v>gasp </c:v>
                </c:pt>
                <c:pt idx="2143">
                  <c:v>grit </c:v>
                </c:pt>
                <c:pt idx="2144">
                  <c:v>guard </c:v>
                </c:pt>
                <c:pt idx="2145">
                  <c:v>h </c:v>
                </c:pt>
                <c:pt idx="2146">
                  <c:v>hplap </c:v>
                </c:pt>
                <c:pt idx="2147">
                  <c:v>hypernatremia </c:v>
                </c:pt>
                <c:pt idx="2148">
                  <c:v>hypovolemia </c:v>
                </c:pt>
                <c:pt idx="2149">
                  <c:v>incur </c:v>
                </c:pt>
                <c:pt idx="2150">
                  <c:v>intestines </c:v>
                </c:pt>
                <c:pt idx="2151">
                  <c:v>level </c:v>
                </c:pt>
                <c:pt idx="2152">
                  <c:v>mispatterning </c:v>
                </c:pt>
                <c:pt idx="2153">
                  <c:v>necessitate </c:v>
                </c:pt>
                <c:pt idx="2154">
                  <c:v>polymerases </c:v>
                </c:pt>
                <c:pt idx="2155">
                  <c:v>primer </c:v>
                </c:pt>
                <c:pt idx="2156">
                  <c:v>print </c:v>
                </c:pt>
                <c:pt idx="2157">
                  <c:v>pseudogenes </c:v>
                </c:pt>
                <c:pt idx="2158">
                  <c:v>quantitative </c:v>
                </c:pt>
                <c:pt idx="2159">
                  <c:v>radioactive </c:v>
                </c:pt>
                <c:pt idx="2160">
                  <c:v>recurrent </c:v>
                </c:pt>
                <c:pt idx="2161">
                  <c:v>relearn </c:v>
                </c:pt>
                <c:pt idx="2162">
                  <c:v>repetitive </c:v>
                </c:pt>
                <c:pt idx="2163">
                  <c:v>ride </c:v>
                </c:pt>
                <c:pt idx="2164">
                  <c:v>seizure </c:v>
                </c:pt>
                <c:pt idx="2165">
                  <c:v>species </c:v>
                </c:pt>
                <c:pt idx="2166">
                  <c:v>stillborns </c:v>
                </c:pt>
                <c:pt idx="2167">
                  <c:v>stride </c:v>
                </c:pt>
                <c:pt idx="2168">
                  <c:v>subserve </c:v>
                </c:pt>
                <c:pt idx="2169">
                  <c:v>synapses </c:v>
                </c:pt>
                <c:pt idx="2170">
                  <c:v>task </c:v>
                </c:pt>
                <c:pt idx="2171">
                  <c:v>transactivates </c:v>
                </c:pt>
                <c:pt idx="2172">
                  <c:v>transgenes </c:v>
                </c:pt>
                <c:pt idx="2173">
                  <c:v>vasopressin </c:v>
                </c:pt>
                <c:pt idx="2174">
                  <c:v>weave </c:v>
                </c:pt>
                <c:pt idx="2175">
                  <c:v>xt </c:v>
                </c:pt>
                <c:pt idx="2176">
                  <c:v>conflict </c:v>
                </c:pt>
                <c:pt idx="2177">
                  <c:v>excessive </c:v>
                </c:pt>
                <c:pt idx="2178">
                  <c:v>fissure </c:v>
                </c:pt>
                <c:pt idx="2179">
                  <c:v>fluid </c:v>
                </c:pt>
                <c:pt idx="2180">
                  <c:v>osteoclast </c:v>
                </c:pt>
                <c:pt idx="2181">
                  <c:v>regress </c:v>
                </c:pt>
                <c:pt idx="2182">
                  <c:v>neutralize </c:v>
                </c:pt>
                <c:pt idx="2183">
                  <c:v>filament </c:v>
                </c:pt>
                <c:pt idx="2184">
                  <c:v>glutamate </c:v>
                </c:pt>
                <c:pt idx="2185">
                  <c:v>oscillate </c:v>
                </c:pt>
                <c:pt idx="2186">
                  <c:v>transgene </c:v>
                </c:pt>
                <c:pt idx="2187">
                  <c:v>float </c:v>
                </c:pt>
                <c:pt idx="2188">
                  <c:v>harden </c:v>
                </c:pt>
                <c:pt idx="2189">
                  <c:v>crystallize </c:v>
                </c:pt>
                <c:pt idx="2190">
                  <c:v>cyclin </c:v>
                </c:pt>
                <c:pt idx="2191">
                  <c:v>habituate </c:v>
                </c:pt>
                <c:pt idx="2192">
                  <c:v>kinesin </c:v>
                </c:pt>
                <c:pt idx="2193">
                  <c:v>methylenetetrahydrofalate </c:v>
                </c:pt>
                <c:pt idx="2194">
                  <c:v>tetraploid </c:v>
                </c:pt>
                <c:pt idx="2195">
                  <c:v>laboratories </c:v>
                </c:pt>
                <c:pt idx="2196">
                  <c:v>ventrum </c:v>
                </c:pt>
                <c:pt idx="2197">
                  <c:v>] </c:v>
                </c:pt>
                <c:pt idx="2198">
                  <c:v>arrowhead </c:v>
                </c:pt>
                <c:pt idx="2199">
                  <c:v>colocalizing </c:v>
                </c:pt>
                <c:pt idx="2200">
                  <c:v>daunt </c:v>
                </c:pt>
                <c:pt idx="2201">
                  <c:v>delimit </c:v>
                </c:pt>
                <c:pt idx="2202">
                  <c:v>distant </c:v>
                </c:pt>
                <c:pt idx="2203">
                  <c:v>dog </c:v>
                </c:pt>
                <c:pt idx="2204">
                  <c:v>drain </c:v>
                </c:pt>
                <c:pt idx="2205">
                  <c:v>engulfment </c:v>
                </c:pt>
                <c:pt idx="2206">
                  <c:v>enlighten </c:v>
                </c:pt>
                <c:pt idx="2207">
                  <c:v>erupt </c:v>
                </c:pt>
                <c:pt idx="2208">
                  <c:v>evident </c:v>
                </c:pt>
                <c:pt idx="2209">
                  <c:v>fine-map </c:v>
                </c:pt>
                <c:pt idx="2210">
                  <c:v>flag </c:v>
                </c:pt>
                <c:pt idx="2211">
                  <c:v>gel </c:v>
                </c:pt>
                <c:pt idx="2212">
                  <c:v>hinder </c:v>
                </c:pt>
                <c:pt idx="2213">
                  <c:v>hormones </c:v>
                </c:pt>
                <c:pt idx="2214">
                  <c:v>impinge </c:v>
                </c:pt>
                <c:pt idx="2215">
                  <c:v>incorrect </c:v>
                </c:pt>
                <c:pt idx="2216">
                  <c:v>kindred </c:v>
                </c:pt>
                <c:pt idx="2217">
                  <c:v>license </c:v>
                </c:pt>
                <c:pt idx="2218">
                  <c:v>m </c:v>
                </c:pt>
                <c:pt idx="2219">
                  <c:v>mixedbred </c:v>
                </c:pt>
                <c:pt idx="2220">
                  <c:v>molecular </c:v>
                </c:pt>
                <c:pt idx="2221">
                  <c:v>myelin </c:v>
                </c:pt>
                <c:pt idx="2222">
                  <c:v>nod </c:v>
                </c:pt>
                <c:pt idx="2223">
                  <c:v>perpetuate </c:v>
                </c:pt>
                <c:pt idx="2224">
                  <c:v>phred </c:v>
                </c:pt>
                <c:pt idx="2225">
                  <c:v>pufferfish </c:v>
                </c:pt>
                <c:pt idx="2226">
                  <c:v>radiate </c:v>
                </c:pt>
                <c:pt idx="2227">
                  <c:v>ranbp2 </c:v>
                </c:pt>
                <c:pt idx="2228">
                  <c:v>randomize </c:v>
                </c:pt>
                <c:pt idx="2229">
                  <c:v>reanalyzed </c:v>
                </c:pt>
                <c:pt idx="2230">
                  <c:v>recombinant </c:v>
                </c:pt>
                <c:pt idx="2231">
                  <c:v>reject </c:v>
                </c:pt>
                <c:pt idx="2232">
                  <c:v>scramble </c:v>
                </c:pt>
                <c:pt idx="2233">
                  <c:v>sitosterolemia </c:v>
                </c:pt>
                <c:pt idx="2234">
                  <c:v>specific </c:v>
                </c:pt>
                <c:pt idx="2235">
                  <c:v>stage </c:v>
                </c:pt>
                <c:pt idx="2236">
                  <c:v>suit </c:v>
                </c:pt>
                <c:pt idx="2237">
                  <c:v>tabulate </c:v>
                </c:pt>
                <c:pt idx="2238">
                  <c:v>undulate </c:v>
                </c:pt>
                <c:pt idx="2239">
                  <c:v>wrinkle </c:v>
                </c:pt>
                <c:pt idx="2240">
                  <c:v>zygotes </c:v>
                </c:pt>
                <c:pt idx="2241">
                  <c:v>curated </c:v>
                </c:pt>
                <c:pt idx="2242">
                  <c:v>kb </c:v>
                </c:pt>
                <c:pt idx="2243">
                  <c:v>positives </c:v>
                </c:pt>
                <c:pt idx="2244">
                  <c:v>prim </c:v>
                </c:pt>
                <c:pt idx="2245">
                  <c:v>rehybridized </c:v>
                </c:pt>
                <c:pt idx="2246">
                  <c:v>vs </c:v>
                </c:pt>
                <c:pt idx="2247">
                  <c:v>homozygote </c:v>
                </c:pt>
                <c:pt idx="2248">
                  <c:v>nucleotides </c:v>
                </c:pt>
                <c:pt idx="2249">
                  <c:v>bury </c:v>
                </c:pt>
                <c:pt idx="2250">
                  <c:v>infuse </c:v>
                </c:pt>
                <c:pt idx="2251">
                  <c:v>inconsistent </c:v>
                </c:pt>
                <c:pt idx="2252">
                  <c:v>transpire </c:v>
                </c:pt>
                <c:pt idx="2253">
                  <c:v>prewarmed </c:v>
                </c:pt>
                <c:pt idx="2254">
                  <c:v>revert </c:v>
                </c:pt>
                <c:pt idx="2255">
                  <c:v>alanine </c:v>
                </c:pt>
                <c:pt idx="2256">
                  <c:v>vortexed </c:v>
                </c:pt>
                <c:pt idx="2257">
                  <c:v>swim </c:v>
                </c:pt>
                <c:pt idx="2258">
                  <c:v>solubilized </c:v>
                </c:pt>
                <c:pt idx="2259">
                  <c:v>immunoassay </c:v>
                </c:pt>
                <c:pt idx="2260">
                  <c:v>approve </c:v>
                </c:pt>
                <c:pt idx="2261">
                  <c:v>deparaffinized </c:v>
                </c:pt>
                <c:pt idx="2262">
                  <c:v>goat </c:v>
                </c:pt>
                <c:pt idx="2263">
                  <c:v>precleared </c:v>
                </c:pt>
                <c:pt idx="2264">
                  <c:v>raft </c:v>
                </c:pt>
                <c:pt idx="2265">
                  <c:v>tau </c:v>
                </c:pt>
                <c:pt idx="2266">
                  <c:v>monocytes </c:v>
                </c:pt>
                <c:pt idx="2267">
                  <c:v>rehydrated </c:v>
                </c:pt>
                <c:pt idx="2268">
                  <c:v>androgen </c:v>
                </c:pt>
                <c:pt idx="2269">
                  <c:v>worsen </c:v>
                </c:pt>
                <c:pt idx="2270">
                  <c:v>autoclave </c:v>
                </c:pt>
                <c:pt idx="2271">
                  <c:v>deprive </c:v>
                </c:pt>
                <c:pt idx="2272">
                  <c:v>orthologs </c:v>
                </c:pt>
                <c:pt idx="2273">
                  <c:v>sexual </c:v>
                </c:pt>
                <c:pt idx="2274">
                  <c:v>sterilize </c:v>
                </c:pt>
                <c:pt idx="2275">
                  <c:v>stimulusx </c:v>
                </c:pt>
                <c:pt idx="2276">
                  <c:v>decalcify </c:v>
                </c:pt>
                <c:pt idx="2277">
                  <c:v>anti-mouse </c:v>
                </c:pt>
                <c:pt idx="2278">
                  <c:v>losses </c:v>
                </c:pt>
                <c:pt idx="2279">
                  <c:v>thrombin </c:v>
                </c:pt>
                <c:pt idx="2280">
                  <c:v>val190 </c:v>
                </c:pt>
                <c:pt idx="2281">
                  <c:v>excrete </c:v>
                </c:pt>
                <c:pt idx="2282">
                  <c:v>climb </c:v>
                </c:pt>
                <c:pt idx="2283">
                  <c:v>postfixed </c:v>
                </c:pt>
                <c:pt idx="2284">
                  <c:v>+/+ </c:v>
                </c:pt>
                <c:pt idx="2285">
                  <c:v>absent </c:v>
                </c:pt>
                <c:pt idx="2286">
                  <c:v>cathepsin </c:v>
                </c:pt>
                <c:pt idx="2287">
                  <c:v>fetal </c:v>
                </c:pt>
                <c:pt idx="2288">
                  <c:v>follicles </c:v>
                </c:pt>
                <c:pt idx="2289">
                  <c:v>furrow </c:v>
                </c:pt>
                <c:pt idx="2290">
                  <c:v>immunostanining </c:v>
                </c:pt>
                <c:pt idx="2291">
                  <c:v>intermingle </c:v>
                </c:pt>
                <c:pt idx="2292">
                  <c:v>objectives </c:v>
                </c:pt>
                <c:pt idx="2293">
                  <c:v>proteinase </c:v>
                </c:pt>
                <c:pt idx="2294">
                  <c:v>quantitate </c:v>
                </c:pt>
                <c:pt idx="2295">
                  <c:v>sonicated </c:v>
                </c:pt>
                <c:pt idx="2296">
                  <c:v>stall </c:v>
                </c:pt>
                <c:pt idx="2297">
                  <c:v>taste </c:v>
                </c:pt>
                <c:pt idx="2298">
                  <c:v>vesiculate </c:v>
                </c:pt>
                <c:pt idx="2299">
                  <c:v>fetuses </c:v>
                </c:pt>
                <c:pt idx="2300">
                  <c:v>cool </c:v>
                </c:pt>
                <c:pt idx="2301">
                  <c:v>extrapolate </c:v>
                </c:pt>
                <c:pt idx="2302">
                  <c:v>dehydrate </c:v>
                </c:pt>
                <c:pt idx="2303">
                  <c:v>acrylamide </c:v>
                </c:pt>
                <c:pt idx="2304">
                  <c:v>apparatus </c:v>
                </c:pt>
                <c:pt idx="2305">
                  <c:v>self-anneal </c:v>
                </c:pt>
                <c:pt idx="2306">
                  <c:v>shuttle </c:v>
                </c:pt>
                <c:pt idx="2307">
                  <c:v>smooth </c:v>
                </c:pt>
                <c:pt idx="2308">
                  <c:v>tether </c:v>
                </c:pt>
                <c:pt idx="2309">
                  <c:v>unmagnified </c:v>
                </c:pt>
                <c:pt idx="2310">
                  <c:v>os </c:v>
                </c:pt>
                <c:pt idx="2311">
                  <c:v>aerate </c:v>
                </c:pt>
                <c:pt idx="2312">
                  <c:v>amplitude </c:v>
                </c:pt>
                <c:pt idx="2313">
                  <c:v>caveoli </c:v>
                </c:pt>
                <c:pt idx="2314">
                  <c:v>cube </c:v>
                </c:pt>
                <c:pt idx="2315">
                  <c:v>deparafinized </c:v>
                </c:pt>
                <c:pt idx="2316">
                  <c:v>derivatized </c:v>
                </c:pt>
                <c:pt idx="2317">
                  <c:v>electroblotting </c:v>
                </c:pt>
                <c:pt idx="2318">
                  <c:v>electrotransferred </c:v>
                </c:pt>
                <c:pt idx="2319">
                  <c:v>evaporate </c:v>
                </c:pt>
                <c:pt idx="2320">
                  <c:v>film </c:v>
                </c:pt>
                <c:pt idx="2321">
                  <c:v>finish </c:v>
                </c:pt>
                <c:pt idx="2322">
                  <c:v>hyperpigmented </c:v>
                </c:pt>
                <c:pt idx="2323">
                  <c:v>invariant </c:v>
                </c:pt>
                <c:pt idx="2324">
                  <c:v>macerate </c:v>
                </c:pt>
                <c:pt idx="2325">
                  <c:v>microwave </c:v>
                </c:pt>
                <c:pt idx="2326">
                  <c:v>motorize </c:v>
                </c:pt>
                <c:pt idx="2327">
                  <c:v>poststained </c:v>
                </c:pt>
                <c:pt idx="2328">
                  <c:v>powder </c:v>
                </c:pt>
                <c:pt idx="2329">
                  <c:v>redissolved </c:v>
                </c:pt>
                <c:pt idx="2330">
                  <c:v>saponify </c:v>
                </c:pt>
                <c:pt idx="2331">
                  <c:v>scrap </c:v>
                </c:pt>
                <c:pt idx="2332">
                  <c:v>secure </c:v>
                </c:pt>
                <c:pt idx="2333">
                  <c:v>side </c:v>
                </c:pt>
                <c:pt idx="2334">
                  <c:v>sonified </c:v>
                </c:pt>
                <c:pt idx="2335">
                  <c:v>specimens </c:v>
                </c:pt>
                <c:pt idx="2336">
                  <c:v>split </c:v>
                </c:pt>
                <c:pt idx="2337">
                  <c:v>sputter </c:v>
                </c:pt>
                <c:pt idx="2338">
                  <c:v>triturated </c:v>
                </c:pt>
                <c:pt idx="2339">
                  <c:v>tube </c:v>
                </c:pt>
                <c:pt idx="2340">
                  <c:v>unalleviated </c:v>
                </c:pt>
                <c:pt idx="2341">
                  <c:v>unlabeled </c:v>
                </c:pt>
                <c:pt idx="2342">
                  <c:v>pulverize </c:v>
                </c:pt>
                <c:pt idx="2343">
                  <c:v>submerge </c:v>
                </c:pt>
                <c:pt idx="2344">
                  <c:v>titrate </c:v>
                </c:pt>
                <c:pt idx="2345">
                  <c:v>acclimate </c:v>
                </c:pt>
                <c:pt idx="2346">
                  <c:v>acclimatize </c:v>
                </c:pt>
                <c:pt idx="2347">
                  <c:v>accustom </c:v>
                </c:pt>
                <c:pt idx="2348">
                  <c:v>adenomatous </c:v>
                </c:pt>
                <c:pt idx="2349">
                  <c:v>afflict </c:v>
                </c:pt>
                <c:pt idx="2350">
                  <c:v>alignment </c:v>
                </c:pt>
                <c:pt idx="2351">
                  <c:v>attractive </c:v>
                </c:pt>
                <c:pt idx="2352">
                  <c:v>bile </c:v>
                </c:pt>
                <c:pt idx="2353">
                  <c:v>blind </c:v>
                </c:pt>
                <c:pt idx="2354">
                  <c:v>buy </c:v>
                </c:pt>
                <c:pt idx="2355">
                  <c:v>categorize </c:v>
                </c:pt>
                <c:pt idx="2356">
                  <c:v>data </c:v>
                </c:pt>
                <c:pt idx="2357">
                  <c:v>deal </c:v>
                </c:pt>
                <c:pt idx="2358">
                  <c:v>deparaffinzed </c:v>
                </c:pt>
                <c:pt idx="2359">
                  <c:v>divergent </c:v>
                </c:pt>
                <c:pt idx="2360">
                  <c:v>dopamine </c:v>
                </c:pt>
                <c:pt idx="2361">
                  <c:v>drift </c:v>
                </c:pt>
                <c:pt idx="2362">
                  <c:v>euthanizing </c:v>
                </c:pt>
                <c:pt idx="2363">
                  <c:v>face </c:v>
                </c:pt>
                <c:pt idx="2364">
                  <c:v>guidelines </c:v>
                </c:pt>
                <c:pt idx="2365">
                  <c:v>hemizygotes </c:v>
                </c:pt>
                <c:pt idx="2366">
                  <c:v>inbreeding </c:v>
                </c:pt>
                <c:pt idx="2367">
                  <c:v>ink </c:v>
                </c:pt>
                <c:pt idx="2368">
                  <c:v>intermix </c:v>
                </c:pt>
                <c:pt idx="2369">
                  <c:v>intubate </c:v>
                </c:pt>
                <c:pt idx="2370">
                  <c:v>j </c:v>
                </c:pt>
                <c:pt idx="2371">
                  <c:v>king </c:v>
                </c:pt>
                <c:pt idx="2372">
                  <c:v>lacerate </c:v>
                </c:pt>
                <c:pt idx="2373">
                  <c:v>measurement </c:v>
                </c:pt>
                <c:pt idx="2374">
                  <c:v>microsomes </c:v>
                </c:pt>
                <c:pt idx="2375">
                  <c:v>moonshine </c:v>
                </c:pt>
                <c:pt idx="2376">
                  <c:v>mucus </c:v>
                </c:pt>
                <c:pt idx="2377">
                  <c:v>nonmedicated </c:v>
                </c:pt>
                <c:pt idx="2378">
                  <c:v>obligate </c:v>
                </c:pt>
                <c:pt idx="2379">
                  <c:v>oldest </c:v>
                </c:pt>
                <c:pt idx="2380">
                  <c:v>osteoclasts </c:v>
                </c:pt>
                <c:pt idx="2381">
                  <c:v>overcoat </c:v>
                </c:pt>
                <c:pt idx="2382">
                  <c:v>oxygen </c:v>
                </c:pt>
                <c:pt idx="2383">
                  <c:v>paw </c:v>
                </c:pt>
                <c:pt idx="2384">
                  <c:v>pluck </c:v>
                </c:pt>
                <c:pt idx="2385">
                  <c:v>prechilled </c:v>
                </c:pt>
                <c:pt idx="2386">
                  <c:v>retrain </c:v>
                </c:pt>
                <c:pt idx="2387">
                  <c:v>revolutionize </c:v>
                </c:pt>
                <c:pt idx="2388">
                  <c:v>room </c:v>
                </c:pt>
                <c:pt idx="2389">
                  <c:v>schedule </c:v>
                </c:pt>
                <c:pt idx="2390">
                  <c:v>soil </c:v>
                </c:pt>
                <c:pt idx="2391">
                  <c:v>state </c:v>
                </c:pt>
                <c:pt idx="2392">
                  <c:v>sucrose </c:v>
                </c:pt>
                <c:pt idx="2393">
                  <c:v>synthesis </c:v>
                </c:pt>
                <c:pt idx="2394">
                  <c:v>wrist </c:v>
                </c:pt>
                <c:pt idx="2395">
                  <c:v>dorsoventral </c:v>
                </c:pt>
                <c:pt idx="2396">
                  <c:v>grid </c:v>
                </c:pt>
                <c:pt idx="2397">
                  <c:v>light </c:v>
                </c:pt>
                <c:pt idx="2398">
                  <c:v>retract </c:v>
                </c:pt>
                <c:pt idx="2399">
                  <c:v>nonrewarded </c:v>
                </c:pt>
                <c:pt idx="2400">
                  <c:v>water </c:v>
                </c:pt>
                <c:pt idx="2401">
                  <c:v>appropriate </c:v>
                </c:pt>
                <c:pt idx="2402">
                  <c:v>body </c:v>
                </c:pt>
                <c:pt idx="2403">
                  <c:v>failure </c:v>
                </c:pt>
                <c:pt idx="2404">
                  <c:v>head </c:v>
                </c:pt>
                <c:pt idx="2405">
                  <c:v>organelle </c:v>
                </c:pt>
              </c:strCache>
            </c:strRef>
          </c:cat>
          <c:val>
            <c:numRef>
              <c:f>result.txt!$H$2:$H$2407</c:f>
              <c:numCache>
                <c:formatCode>General</c:formatCode>
                <c:ptCount val="2406"/>
                <c:pt idx="0">
                  <c:v>0.0</c:v>
                </c:pt>
                <c:pt idx="1">
                  <c:v>0.0115681398951</c:v>
                </c:pt>
                <c:pt idx="2">
                  <c:v>0.0</c:v>
                </c:pt>
                <c:pt idx="3">
                  <c:v>0.0</c:v>
                </c:pt>
                <c:pt idx="4">
                  <c:v>0.0129611505756</c:v>
                </c:pt>
                <c:pt idx="5">
                  <c:v>0.0</c:v>
                </c:pt>
                <c:pt idx="6">
                  <c:v>0.0</c:v>
                </c:pt>
                <c:pt idx="7">
                  <c:v>0.0</c:v>
                </c:pt>
                <c:pt idx="8">
                  <c:v>0.0</c:v>
                </c:pt>
                <c:pt idx="9">
                  <c:v>0.0</c:v>
                </c:pt>
                <c:pt idx="10">
                  <c:v>0.0</c:v>
                </c:pt>
                <c:pt idx="11">
                  <c:v>0.0178452717182</c:v>
                </c:pt>
                <c:pt idx="12">
                  <c:v>0.0</c:v>
                </c:pt>
                <c:pt idx="13">
                  <c:v>0.0</c:v>
                </c:pt>
                <c:pt idx="14">
                  <c:v>0.0</c:v>
                </c:pt>
                <c:pt idx="15">
                  <c:v>0.0</c:v>
                </c:pt>
                <c:pt idx="16">
                  <c:v>0.0</c:v>
                </c:pt>
                <c:pt idx="17">
                  <c:v>0.0</c:v>
                </c:pt>
                <c:pt idx="18">
                  <c:v>0.0</c:v>
                </c:pt>
                <c:pt idx="19">
                  <c:v>0.0</c:v>
                </c:pt>
                <c:pt idx="20">
                  <c:v>0.0</c:v>
                </c:pt>
                <c:pt idx="21">
                  <c:v>0.0</c:v>
                </c:pt>
                <c:pt idx="22">
                  <c:v>0.0</c:v>
                </c:pt>
                <c:pt idx="23">
                  <c:v>0.0</c:v>
                </c:pt>
                <c:pt idx="24">
                  <c:v>0.0</c:v>
                </c:pt>
                <c:pt idx="25">
                  <c:v>0.0</c:v>
                </c:pt>
                <c:pt idx="26">
                  <c:v>0.0</c:v>
                </c:pt>
                <c:pt idx="27">
                  <c:v>0.0</c:v>
                </c:pt>
                <c:pt idx="28">
                  <c:v>0.0287396137386</c:v>
                </c:pt>
                <c:pt idx="29">
                  <c:v>0.0</c:v>
                </c:pt>
                <c:pt idx="30">
                  <c:v>0.0</c:v>
                </c:pt>
                <c:pt idx="31">
                  <c:v>0.0</c:v>
                </c:pt>
                <c:pt idx="32">
                  <c:v>0.0</c:v>
                </c:pt>
                <c:pt idx="33">
                  <c:v>0.0</c:v>
                </c:pt>
                <c:pt idx="34">
                  <c:v>0.0</c:v>
                </c:pt>
                <c:pt idx="35">
                  <c:v>0.0</c:v>
                </c:pt>
                <c:pt idx="36">
                  <c:v>0.0</c:v>
                </c:pt>
                <c:pt idx="37">
                  <c:v>0.0</c:v>
                </c:pt>
                <c:pt idx="38">
                  <c:v>0.0</c:v>
                </c:pt>
                <c:pt idx="39">
                  <c:v>0.0</c:v>
                </c:pt>
                <c:pt idx="40">
                  <c:v>0.0</c:v>
                </c:pt>
                <c:pt idx="41">
                  <c:v>0.0</c:v>
                </c:pt>
                <c:pt idx="42">
                  <c:v>0.0</c:v>
                </c:pt>
                <c:pt idx="43">
                  <c:v>0.0</c:v>
                </c:pt>
                <c:pt idx="44">
                  <c:v>0.0</c:v>
                </c:pt>
                <c:pt idx="45">
                  <c:v>0.0</c:v>
                </c:pt>
                <c:pt idx="46">
                  <c:v>0.0</c:v>
                </c:pt>
                <c:pt idx="47">
                  <c:v>0.0</c:v>
                </c:pt>
                <c:pt idx="48">
                  <c:v>0.0</c:v>
                </c:pt>
                <c:pt idx="49">
                  <c:v>0.0</c:v>
                </c:pt>
                <c:pt idx="50">
                  <c:v>0.0</c:v>
                </c:pt>
                <c:pt idx="51">
                  <c:v>0.0</c:v>
                </c:pt>
                <c:pt idx="52">
                  <c:v>0.0373653563254</c:v>
                </c:pt>
                <c:pt idx="53">
                  <c:v>0.0</c:v>
                </c:pt>
                <c:pt idx="54">
                  <c:v>0.0</c:v>
                </c:pt>
                <c:pt idx="55">
                  <c:v>0.0</c:v>
                </c:pt>
                <c:pt idx="56">
                  <c:v>0.0</c:v>
                </c:pt>
                <c:pt idx="57">
                  <c:v>0.0</c:v>
                </c:pt>
                <c:pt idx="58">
                  <c:v>0.0</c:v>
                </c:pt>
                <c:pt idx="59">
                  <c:v>0.0</c:v>
                </c:pt>
                <c:pt idx="60">
                  <c:v>0.0</c:v>
                </c:pt>
                <c:pt idx="61">
                  <c:v>0.0</c:v>
                </c:pt>
                <c:pt idx="62">
                  <c:v>0.0</c:v>
                </c:pt>
                <c:pt idx="63">
                  <c:v>0.0</c:v>
                </c:pt>
                <c:pt idx="64">
                  <c:v>0.0</c:v>
                </c:pt>
                <c:pt idx="65">
                  <c:v>0.0</c:v>
                </c:pt>
                <c:pt idx="66">
                  <c:v>0.0</c:v>
                </c:pt>
                <c:pt idx="67">
                  <c:v>0.0</c:v>
                </c:pt>
                <c:pt idx="68">
                  <c:v>0.0</c:v>
                </c:pt>
                <c:pt idx="69">
                  <c:v>0.0</c:v>
                </c:pt>
                <c:pt idx="70">
                  <c:v>0.0</c:v>
                </c:pt>
                <c:pt idx="71">
                  <c:v>0.0</c:v>
                </c:pt>
                <c:pt idx="72">
                  <c:v>0.0</c:v>
                </c:pt>
                <c:pt idx="73">
                  <c:v>0.0</c:v>
                </c:pt>
                <c:pt idx="74">
                  <c:v>0.0</c:v>
                </c:pt>
                <c:pt idx="75">
                  <c:v>0.0</c:v>
                </c:pt>
                <c:pt idx="76">
                  <c:v>0.0</c:v>
                </c:pt>
                <c:pt idx="77">
                  <c:v>0.0</c:v>
                </c:pt>
                <c:pt idx="78">
                  <c:v>0.0</c:v>
                </c:pt>
                <c:pt idx="79">
                  <c:v>0.0</c:v>
                </c:pt>
                <c:pt idx="80">
                  <c:v>0.0</c:v>
                </c:pt>
                <c:pt idx="81">
                  <c:v>0.0</c:v>
                </c:pt>
                <c:pt idx="82">
                  <c:v>0.0</c:v>
                </c:pt>
                <c:pt idx="83">
                  <c:v>0.0</c:v>
                </c:pt>
                <c:pt idx="84">
                  <c:v>0.0457884514861</c:v>
                </c:pt>
                <c:pt idx="85">
                  <c:v>0.0</c:v>
                </c:pt>
                <c:pt idx="86">
                  <c:v>0.0</c:v>
                </c:pt>
                <c:pt idx="87">
                  <c:v>0.0</c:v>
                </c:pt>
                <c:pt idx="88">
                  <c:v>0.0</c:v>
                </c:pt>
                <c:pt idx="89">
                  <c:v>0.0</c:v>
                </c:pt>
                <c:pt idx="90">
                  <c:v>0.0</c:v>
                </c:pt>
                <c:pt idx="91">
                  <c:v>0.0</c:v>
                </c:pt>
                <c:pt idx="92">
                  <c:v>0.0</c:v>
                </c:pt>
                <c:pt idx="93">
                  <c:v>0.0</c:v>
                </c:pt>
                <c:pt idx="94">
                  <c:v>0.0</c:v>
                </c:pt>
                <c:pt idx="95">
                  <c:v>0.0484375631595</c:v>
                </c:pt>
                <c:pt idx="96">
                  <c:v>0.0</c:v>
                </c:pt>
                <c:pt idx="97">
                  <c:v>0.0</c:v>
                </c:pt>
                <c:pt idx="98">
                  <c:v>0.0</c:v>
                </c:pt>
                <c:pt idx="99">
                  <c:v>0.0</c:v>
                </c:pt>
                <c:pt idx="100">
                  <c:v>0.0</c:v>
                </c:pt>
                <c:pt idx="101">
                  <c:v>0.0</c:v>
                </c:pt>
                <c:pt idx="102">
                  <c:v>0.0</c:v>
                </c:pt>
                <c:pt idx="103">
                  <c:v>0.0</c:v>
                </c:pt>
                <c:pt idx="104">
                  <c:v>0.0517077773378</c:v>
                </c:pt>
                <c:pt idx="105">
                  <c:v>0.0</c:v>
                </c:pt>
                <c:pt idx="106">
                  <c:v>0.0</c:v>
                </c:pt>
                <c:pt idx="107">
                  <c:v>0.0</c:v>
                </c:pt>
                <c:pt idx="108">
                  <c:v>0.0</c:v>
                </c:pt>
                <c:pt idx="109">
                  <c:v>0.0</c:v>
                </c:pt>
                <c:pt idx="110">
                  <c:v>0.0</c:v>
                </c:pt>
                <c:pt idx="111">
                  <c:v>0.0</c:v>
                </c:pt>
                <c:pt idx="112">
                  <c:v>0.0</c:v>
                </c:pt>
                <c:pt idx="113">
                  <c:v>0.0</c:v>
                </c:pt>
                <c:pt idx="114">
                  <c:v>0.0</c:v>
                </c:pt>
                <c:pt idx="115">
                  <c:v>0.0</c:v>
                </c:pt>
                <c:pt idx="116">
                  <c:v>0.0</c:v>
                </c:pt>
                <c:pt idx="117">
                  <c:v>0.0</c:v>
                </c:pt>
                <c:pt idx="118">
                  <c:v>0.0</c:v>
                </c:pt>
                <c:pt idx="119">
                  <c:v>0.0</c:v>
                </c:pt>
                <c:pt idx="120">
                  <c:v>0.0</c:v>
                </c:pt>
                <c:pt idx="121">
                  <c:v>0.0</c:v>
                </c:pt>
                <c:pt idx="122">
                  <c:v>0.0</c:v>
                </c:pt>
                <c:pt idx="123">
                  <c:v>0.0</c:v>
                </c:pt>
                <c:pt idx="124">
                  <c:v>0.0</c:v>
                </c:pt>
                <c:pt idx="125">
                  <c:v>0.0571017707958</c:v>
                </c:pt>
                <c:pt idx="126">
                  <c:v>0.0</c:v>
                </c:pt>
                <c:pt idx="127">
                  <c:v>0.0572053140035</c:v>
                </c:pt>
                <c:pt idx="128">
                  <c:v>0.0</c:v>
                </c:pt>
                <c:pt idx="129">
                  <c:v>0.0</c:v>
                </c:pt>
                <c:pt idx="130">
                  <c:v>0.057969113936</c:v>
                </c:pt>
                <c:pt idx="131">
                  <c:v>0.0</c:v>
                </c:pt>
                <c:pt idx="132">
                  <c:v>0.0</c:v>
                </c:pt>
                <c:pt idx="133">
                  <c:v>0.0</c:v>
                </c:pt>
                <c:pt idx="134">
                  <c:v>0.0590790872907</c:v>
                </c:pt>
                <c:pt idx="135">
                  <c:v>0.0</c:v>
                </c:pt>
                <c:pt idx="136">
                  <c:v>0.0</c:v>
                </c:pt>
                <c:pt idx="137">
                  <c:v>0.0595713250638</c:v>
                </c:pt>
                <c:pt idx="138">
                  <c:v>0.0</c:v>
                </c:pt>
                <c:pt idx="139">
                  <c:v>0.0</c:v>
                </c:pt>
                <c:pt idx="140">
                  <c:v>0.0</c:v>
                </c:pt>
                <c:pt idx="141">
                  <c:v>0.0</c:v>
                </c:pt>
                <c:pt idx="142">
                  <c:v>0.0</c:v>
                </c:pt>
                <c:pt idx="143">
                  <c:v>0.0</c:v>
                </c:pt>
                <c:pt idx="144">
                  <c:v>0.0</c:v>
                </c:pt>
                <c:pt idx="145">
                  <c:v>0.0</c:v>
                </c:pt>
                <c:pt idx="146">
                  <c:v>0.0</c:v>
                </c:pt>
                <c:pt idx="147">
                  <c:v>0.0</c:v>
                </c:pt>
                <c:pt idx="148">
                  <c:v>0.0</c:v>
                </c:pt>
                <c:pt idx="149">
                  <c:v>0.0</c:v>
                </c:pt>
                <c:pt idx="150">
                  <c:v>0.0</c:v>
                </c:pt>
                <c:pt idx="151">
                  <c:v>0.0</c:v>
                </c:pt>
                <c:pt idx="152">
                  <c:v>0.0</c:v>
                </c:pt>
                <c:pt idx="153">
                  <c:v>0.0</c:v>
                </c:pt>
                <c:pt idx="154">
                  <c:v>0.0</c:v>
                </c:pt>
                <c:pt idx="155">
                  <c:v>0.0</c:v>
                </c:pt>
                <c:pt idx="156">
                  <c:v>0.0</c:v>
                </c:pt>
                <c:pt idx="157">
                  <c:v>0.0</c:v>
                </c:pt>
                <c:pt idx="158">
                  <c:v>0.0</c:v>
                </c:pt>
                <c:pt idx="159">
                  <c:v>0.0</c:v>
                </c:pt>
                <c:pt idx="160">
                  <c:v>0.0</c:v>
                </c:pt>
                <c:pt idx="161">
                  <c:v>0.0</c:v>
                </c:pt>
                <c:pt idx="162">
                  <c:v>0.0</c:v>
                </c:pt>
                <c:pt idx="163">
                  <c:v>0.0</c:v>
                </c:pt>
                <c:pt idx="164">
                  <c:v>0.0</c:v>
                </c:pt>
                <c:pt idx="165">
                  <c:v>0.0</c:v>
                </c:pt>
                <c:pt idx="166">
                  <c:v>0.0</c:v>
                </c:pt>
                <c:pt idx="167">
                  <c:v>0.0</c:v>
                </c:pt>
                <c:pt idx="168">
                  <c:v>0.0</c:v>
                </c:pt>
                <c:pt idx="169">
                  <c:v>0.0715466831189</c:v>
                </c:pt>
                <c:pt idx="170">
                  <c:v>0.0</c:v>
                </c:pt>
                <c:pt idx="171">
                  <c:v>0.0</c:v>
                </c:pt>
                <c:pt idx="172">
                  <c:v>0.0</c:v>
                </c:pt>
                <c:pt idx="173">
                  <c:v>0.0</c:v>
                </c:pt>
                <c:pt idx="174">
                  <c:v>0.0</c:v>
                </c:pt>
                <c:pt idx="175">
                  <c:v>0.0</c:v>
                </c:pt>
                <c:pt idx="176">
                  <c:v>0.0</c:v>
                </c:pt>
                <c:pt idx="177">
                  <c:v>0.0</c:v>
                </c:pt>
                <c:pt idx="178">
                  <c:v>0.0</c:v>
                </c:pt>
                <c:pt idx="179">
                  <c:v>0.0</c:v>
                </c:pt>
                <c:pt idx="180">
                  <c:v>0.0</c:v>
                </c:pt>
                <c:pt idx="181">
                  <c:v>0.0</c:v>
                </c:pt>
                <c:pt idx="182">
                  <c:v>0.0</c:v>
                </c:pt>
                <c:pt idx="183">
                  <c:v>0.0</c:v>
                </c:pt>
                <c:pt idx="184">
                  <c:v>0.0</c:v>
                </c:pt>
                <c:pt idx="185">
                  <c:v>0.0</c:v>
                </c:pt>
                <c:pt idx="186">
                  <c:v>0.0</c:v>
                </c:pt>
                <c:pt idx="187">
                  <c:v>0.0</c:v>
                </c:pt>
                <c:pt idx="188">
                  <c:v>0.0</c:v>
                </c:pt>
                <c:pt idx="189">
                  <c:v>0.0</c:v>
                </c:pt>
                <c:pt idx="190">
                  <c:v>0.0</c:v>
                </c:pt>
                <c:pt idx="191">
                  <c:v>0.0</c:v>
                </c:pt>
                <c:pt idx="192">
                  <c:v>0.0</c:v>
                </c:pt>
                <c:pt idx="193">
                  <c:v>0.0813131136336</c:v>
                </c:pt>
                <c:pt idx="194">
                  <c:v>0.0</c:v>
                </c:pt>
                <c:pt idx="195">
                  <c:v>0.0</c:v>
                </c:pt>
                <c:pt idx="196">
                  <c:v>0.0</c:v>
                </c:pt>
                <c:pt idx="197">
                  <c:v>0.0</c:v>
                </c:pt>
                <c:pt idx="198">
                  <c:v>0.0</c:v>
                </c:pt>
                <c:pt idx="199">
                  <c:v>0.0</c:v>
                </c:pt>
                <c:pt idx="200">
                  <c:v>0.0</c:v>
                </c:pt>
                <c:pt idx="201">
                  <c:v>0.0</c:v>
                </c:pt>
                <c:pt idx="202">
                  <c:v>0.0</c:v>
                </c:pt>
                <c:pt idx="203">
                  <c:v>0.0</c:v>
                </c:pt>
                <c:pt idx="204">
                  <c:v>0.0</c:v>
                </c:pt>
                <c:pt idx="205">
                  <c:v>0.0</c:v>
                </c:pt>
                <c:pt idx="206">
                  <c:v>0.0</c:v>
                </c:pt>
                <c:pt idx="207">
                  <c:v>0.0</c:v>
                </c:pt>
                <c:pt idx="208">
                  <c:v>0.0</c:v>
                </c:pt>
                <c:pt idx="209">
                  <c:v>0.0</c:v>
                </c:pt>
                <c:pt idx="210">
                  <c:v>0.0</c:v>
                </c:pt>
                <c:pt idx="211">
                  <c:v>0.0</c:v>
                </c:pt>
                <c:pt idx="212">
                  <c:v>0.0</c:v>
                </c:pt>
                <c:pt idx="213">
                  <c:v>0.0</c:v>
                </c:pt>
                <c:pt idx="214">
                  <c:v>0.087468199964</c:v>
                </c:pt>
                <c:pt idx="215">
                  <c:v>0.0</c:v>
                </c:pt>
                <c:pt idx="216">
                  <c:v>0.0</c:v>
                </c:pt>
                <c:pt idx="217">
                  <c:v>0.0</c:v>
                </c:pt>
                <c:pt idx="218">
                  <c:v>0.0</c:v>
                </c:pt>
                <c:pt idx="219">
                  <c:v>0.0</c:v>
                </c:pt>
                <c:pt idx="220">
                  <c:v>0.0</c:v>
                </c:pt>
                <c:pt idx="221">
                  <c:v>0.0</c:v>
                </c:pt>
                <c:pt idx="222">
                  <c:v>0.0</c:v>
                </c:pt>
                <c:pt idx="223">
                  <c:v>0.0</c:v>
                </c:pt>
                <c:pt idx="224">
                  <c:v>0.0</c:v>
                </c:pt>
                <c:pt idx="225">
                  <c:v>0.0908862972558</c:v>
                </c:pt>
                <c:pt idx="226">
                  <c:v>0.0</c:v>
                </c:pt>
                <c:pt idx="227">
                  <c:v>0.0</c:v>
                </c:pt>
                <c:pt idx="228">
                  <c:v>0.0</c:v>
                </c:pt>
                <c:pt idx="229">
                  <c:v>0.0</c:v>
                </c:pt>
                <c:pt idx="230">
                  <c:v>0.0</c:v>
                </c:pt>
                <c:pt idx="231">
                  <c:v>0.0</c:v>
                </c:pt>
                <c:pt idx="232">
                  <c:v>0.0</c:v>
                </c:pt>
                <c:pt idx="233">
                  <c:v>0.0</c:v>
                </c:pt>
                <c:pt idx="234">
                  <c:v>0.0</c:v>
                </c:pt>
                <c:pt idx="235">
                  <c:v>0.0933595627091</c:v>
                </c:pt>
                <c:pt idx="236">
                  <c:v>0.0936879475623</c:v>
                </c:pt>
                <c:pt idx="237">
                  <c:v>0.0</c:v>
                </c:pt>
                <c:pt idx="238">
                  <c:v>0.0</c:v>
                </c:pt>
                <c:pt idx="239">
                  <c:v>0.0</c:v>
                </c:pt>
                <c:pt idx="240">
                  <c:v>0.0</c:v>
                </c:pt>
                <c:pt idx="241">
                  <c:v>0.0</c:v>
                </c:pt>
                <c:pt idx="242">
                  <c:v>0.0</c:v>
                </c:pt>
                <c:pt idx="243">
                  <c:v>0.0</c:v>
                </c:pt>
                <c:pt idx="244">
                  <c:v>0.0</c:v>
                </c:pt>
                <c:pt idx="245">
                  <c:v>0.0</c:v>
                </c:pt>
                <c:pt idx="246">
                  <c:v>0.0</c:v>
                </c:pt>
                <c:pt idx="247">
                  <c:v>0.0</c:v>
                </c:pt>
                <c:pt idx="248">
                  <c:v>0.0986348087757</c:v>
                </c:pt>
                <c:pt idx="249">
                  <c:v>0.0987590715364</c:v>
                </c:pt>
                <c:pt idx="250">
                  <c:v>0.0</c:v>
                </c:pt>
                <c:pt idx="251">
                  <c:v>0.0990780886351</c:v>
                </c:pt>
                <c:pt idx="252">
                  <c:v>0.100062537057</c:v>
                </c:pt>
                <c:pt idx="253">
                  <c:v>0.0</c:v>
                </c:pt>
                <c:pt idx="254">
                  <c:v>0.0</c:v>
                </c:pt>
                <c:pt idx="255">
                  <c:v>0.101268333126</c:v>
                </c:pt>
                <c:pt idx="256">
                  <c:v>0.0</c:v>
                </c:pt>
                <c:pt idx="257">
                  <c:v>0.0</c:v>
                </c:pt>
                <c:pt idx="258">
                  <c:v>0.0</c:v>
                </c:pt>
                <c:pt idx="259">
                  <c:v>0.0</c:v>
                </c:pt>
                <c:pt idx="260">
                  <c:v>0.0</c:v>
                </c:pt>
                <c:pt idx="261">
                  <c:v>0.103337850835</c:v>
                </c:pt>
                <c:pt idx="262">
                  <c:v>0.0</c:v>
                </c:pt>
                <c:pt idx="263">
                  <c:v>0.103769729599</c:v>
                </c:pt>
                <c:pt idx="264">
                  <c:v>0.0</c:v>
                </c:pt>
                <c:pt idx="265">
                  <c:v>0.0</c:v>
                </c:pt>
                <c:pt idx="266">
                  <c:v>0.0</c:v>
                </c:pt>
                <c:pt idx="267">
                  <c:v>0.0</c:v>
                </c:pt>
                <c:pt idx="268">
                  <c:v>0.0</c:v>
                </c:pt>
                <c:pt idx="269">
                  <c:v>0.0</c:v>
                </c:pt>
                <c:pt idx="270">
                  <c:v>0.0</c:v>
                </c:pt>
                <c:pt idx="271">
                  <c:v>0.0</c:v>
                </c:pt>
                <c:pt idx="272">
                  <c:v>0.0</c:v>
                </c:pt>
                <c:pt idx="273">
                  <c:v>0.0</c:v>
                </c:pt>
                <c:pt idx="274">
                  <c:v>0.0</c:v>
                </c:pt>
                <c:pt idx="275">
                  <c:v>0.0</c:v>
                </c:pt>
                <c:pt idx="276">
                  <c:v>0.0</c:v>
                </c:pt>
                <c:pt idx="277">
                  <c:v>0.0</c:v>
                </c:pt>
                <c:pt idx="278">
                  <c:v>0.0</c:v>
                </c:pt>
                <c:pt idx="279">
                  <c:v>0.10985212162</c:v>
                </c:pt>
                <c:pt idx="280">
                  <c:v>0.0</c:v>
                </c:pt>
                <c:pt idx="281">
                  <c:v>0.0</c:v>
                </c:pt>
                <c:pt idx="282">
                  <c:v>0.0</c:v>
                </c:pt>
                <c:pt idx="283">
                  <c:v>0.0</c:v>
                </c:pt>
                <c:pt idx="284">
                  <c:v>0.0</c:v>
                </c:pt>
                <c:pt idx="285">
                  <c:v>0.112185916039</c:v>
                </c:pt>
                <c:pt idx="286">
                  <c:v>0.0</c:v>
                </c:pt>
                <c:pt idx="287">
                  <c:v>0.0</c:v>
                </c:pt>
                <c:pt idx="288">
                  <c:v>0.0</c:v>
                </c:pt>
                <c:pt idx="289">
                  <c:v>0.115870329919</c:v>
                </c:pt>
                <c:pt idx="290">
                  <c:v>0.0</c:v>
                </c:pt>
                <c:pt idx="291">
                  <c:v>0.0</c:v>
                </c:pt>
                <c:pt idx="292">
                  <c:v>0.119442247848</c:v>
                </c:pt>
                <c:pt idx="293">
                  <c:v>0.0</c:v>
                </c:pt>
                <c:pt idx="294">
                  <c:v>0.0</c:v>
                </c:pt>
                <c:pt idx="295">
                  <c:v>0.0</c:v>
                </c:pt>
                <c:pt idx="296">
                  <c:v>0.0</c:v>
                </c:pt>
                <c:pt idx="297">
                  <c:v>0.0</c:v>
                </c:pt>
                <c:pt idx="298">
                  <c:v>0.0</c:v>
                </c:pt>
                <c:pt idx="299">
                  <c:v>0.0</c:v>
                </c:pt>
                <c:pt idx="300">
                  <c:v>0.0</c:v>
                </c:pt>
                <c:pt idx="301">
                  <c:v>0.0</c:v>
                </c:pt>
                <c:pt idx="302">
                  <c:v>0.0</c:v>
                </c:pt>
                <c:pt idx="303">
                  <c:v>0.0</c:v>
                </c:pt>
                <c:pt idx="304">
                  <c:v>0.12321985859</c:v>
                </c:pt>
                <c:pt idx="305">
                  <c:v>0.0</c:v>
                </c:pt>
                <c:pt idx="306">
                  <c:v>0.0</c:v>
                </c:pt>
                <c:pt idx="307">
                  <c:v>0.0</c:v>
                </c:pt>
                <c:pt idx="308">
                  <c:v>0.0</c:v>
                </c:pt>
                <c:pt idx="309">
                  <c:v>0.0</c:v>
                </c:pt>
                <c:pt idx="310">
                  <c:v>0.125668516412</c:v>
                </c:pt>
                <c:pt idx="311">
                  <c:v>0.125954463983</c:v>
                </c:pt>
                <c:pt idx="312">
                  <c:v>0.0</c:v>
                </c:pt>
                <c:pt idx="313">
                  <c:v>0.0</c:v>
                </c:pt>
                <c:pt idx="314">
                  <c:v>0.0</c:v>
                </c:pt>
                <c:pt idx="315">
                  <c:v>0.0</c:v>
                </c:pt>
                <c:pt idx="316">
                  <c:v>0.0</c:v>
                </c:pt>
                <c:pt idx="317">
                  <c:v>0.0</c:v>
                </c:pt>
                <c:pt idx="318">
                  <c:v>0.0</c:v>
                </c:pt>
                <c:pt idx="319">
                  <c:v>0.0</c:v>
                </c:pt>
                <c:pt idx="320">
                  <c:v>0.0</c:v>
                </c:pt>
                <c:pt idx="321">
                  <c:v>0.13109412456</c:v>
                </c:pt>
                <c:pt idx="322">
                  <c:v>0.0</c:v>
                </c:pt>
                <c:pt idx="323">
                  <c:v>0.0</c:v>
                </c:pt>
                <c:pt idx="324">
                  <c:v>0.0</c:v>
                </c:pt>
                <c:pt idx="325">
                  <c:v>0.0</c:v>
                </c:pt>
                <c:pt idx="326">
                  <c:v>0.132626146033</c:v>
                </c:pt>
                <c:pt idx="327">
                  <c:v>0.0</c:v>
                </c:pt>
                <c:pt idx="328">
                  <c:v>0.0</c:v>
                </c:pt>
                <c:pt idx="329">
                  <c:v>0.0</c:v>
                </c:pt>
                <c:pt idx="330">
                  <c:v>0.0</c:v>
                </c:pt>
                <c:pt idx="331">
                  <c:v>0.0</c:v>
                </c:pt>
                <c:pt idx="332">
                  <c:v>0.136105026107</c:v>
                </c:pt>
                <c:pt idx="333">
                  <c:v>0.0</c:v>
                </c:pt>
                <c:pt idx="334">
                  <c:v>0.0</c:v>
                </c:pt>
                <c:pt idx="335">
                  <c:v>0.0</c:v>
                </c:pt>
                <c:pt idx="336">
                  <c:v>0.0</c:v>
                </c:pt>
                <c:pt idx="337">
                  <c:v>0.0</c:v>
                </c:pt>
                <c:pt idx="338">
                  <c:v>0.0</c:v>
                </c:pt>
                <c:pt idx="339">
                  <c:v>0.139227694178</c:v>
                </c:pt>
                <c:pt idx="340">
                  <c:v>0.0</c:v>
                </c:pt>
                <c:pt idx="341">
                  <c:v>0.139835974518</c:v>
                </c:pt>
                <c:pt idx="342">
                  <c:v>0.0</c:v>
                </c:pt>
                <c:pt idx="343">
                  <c:v>0.0</c:v>
                </c:pt>
                <c:pt idx="344">
                  <c:v>0.141324024314</c:v>
                </c:pt>
                <c:pt idx="345">
                  <c:v>0.0</c:v>
                </c:pt>
                <c:pt idx="346">
                  <c:v>0.0</c:v>
                </c:pt>
                <c:pt idx="347">
                  <c:v>0.0</c:v>
                </c:pt>
                <c:pt idx="348">
                  <c:v>0.0</c:v>
                </c:pt>
                <c:pt idx="349">
                  <c:v>0.0</c:v>
                </c:pt>
                <c:pt idx="350">
                  <c:v>0.0</c:v>
                </c:pt>
                <c:pt idx="351">
                  <c:v>0.146967705136</c:v>
                </c:pt>
                <c:pt idx="352">
                  <c:v>0.0</c:v>
                </c:pt>
                <c:pt idx="353">
                  <c:v>0.0</c:v>
                </c:pt>
                <c:pt idx="354">
                  <c:v>0.0</c:v>
                </c:pt>
                <c:pt idx="355">
                  <c:v>0.0</c:v>
                </c:pt>
                <c:pt idx="356">
                  <c:v>0.0</c:v>
                </c:pt>
                <c:pt idx="357">
                  <c:v>0.0</c:v>
                </c:pt>
                <c:pt idx="358">
                  <c:v>0.0</c:v>
                </c:pt>
                <c:pt idx="359">
                  <c:v>0.0</c:v>
                </c:pt>
                <c:pt idx="360">
                  <c:v>0.0</c:v>
                </c:pt>
                <c:pt idx="361">
                  <c:v>0.0</c:v>
                </c:pt>
                <c:pt idx="362">
                  <c:v>0.0</c:v>
                </c:pt>
                <c:pt idx="363">
                  <c:v>0.0</c:v>
                </c:pt>
                <c:pt idx="364">
                  <c:v>0.0</c:v>
                </c:pt>
                <c:pt idx="365">
                  <c:v>0.0</c:v>
                </c:pt>
                <c:pt idx="366">
                  <c:v>0.0</c:v>
                </c:pt>
                <c:pt idx="367">
                  <c:v>0.0</c:v>
                </c:pt>
                <c:pt idx="368">
                  <c:v>0.0</c:v>
                </c:pt>
                <c:pt idx="369">
                  <c:v>0.0</c:v>
                </c:pt>
                <c:pt idx="370">
                  <c:v>0.0</c:v>
                </c:pt>
                <c:pt idx="371">
                  <c:v>0.0</c:v>
                </c:pt>
                <c:pt idx="372">
                  <c:v>0.0</c:v>
                </c:pt>
                <c:pt idx="373">
                  <c:v>0.0</c:v>
                </c:pt>
                <c:pt idx="374">
                  <c:v>0.161853350396</c:v>
                </c:pt>
                <c:pt idx="375">
                  <c:v>0.161950084754</c:v>
                </c:pt>
                <c:pt idx="376">
                  <c:v>0.0</c:v>
                </c:pt>
                <c:pt idx="377">
                  <c:v>0.0</c:v>
                </c:pt>
                <c:pt idx="378">
                  <c:v>0.0</c:v>
                </c:pt>
                <c:pt idx="379">
                  <c:v>0.0</c:v>
                </c:pt>
                <c:pt idx="380">
                  <c:v>0.0</c:v>
                </c:pt>
                <c:pt idx="381">
                  <c:v>0.0</c:v>
                </c:pt>
                <c:pt idx="382">
                  <c:v>0.0</c:v>
                </c:pt>
                <c:pt idx="383">
                  <c:v>0.0</c:v>
                </c:pt>
                <c:pt idx="384">
                  <c:v>0.163908741149</c:v>
                </c:pt>
                <c:pt idx="385">
                  <c:v>0.0</c:v>
                </c:pt>
                <c:pt idx="386">
                  <c:v>0.0</c:v>
                </c:pt>
                <c:pt idx="387">
                  <c:v>0.0</c:v>
                </c:pt>
                <c:pt idx="388">
                  <c:v>0.0</c:v>
                </c:pt>
                <c:pt idx="389">
                  <c:v>0.0</c:v>
                </c:pt>
                <c:pt idx="390">
                  <c:v>0.166648034243</c:v>
                </c:pt>
                <c:pt idx="391">
                  <c:v>0.0</c:v>
                </c:pt>
                <c:pt idx="392">
                  <c:v>0.0</c:v>
                </c:pt>
                <c:pt idx="393">
                  <c:v>0.0</c:v>
                </c:pt>
                <c:pt idx="394">
                  <c:v>0.168381668497</c:v>
                </c:pt>
                <c:pt idx="395">
                  <c:v>0.0</c:v>
                </c:pt>
                <c:pt idx="396">
                  <c:v>0.0</c:v>
                </c:pt>
                <c:pt idx="397">
                  <c:v>0.0</c:v>
                </c:pt>
                <c:pt idx="398">
                  <c:v>0.0</c:v>
                </c:pt>
                <c:pt idx="399">
                  <c:v>0.0</c:v>
                </c:pt>
                <c:pt idx="400">
                  <c:v>0.0</c:v>
                </c:pt>
                <c:pt idx="401">
                  <c:v>0.0</c:v>
                </c:pt>
                <c:pt idx="402">
                  <c:v>0.0</c:v>
                </c:pt>
                <c:pt idx="403">
                  <c:v>0.0</c:v>
                </c:pt>
                <c:pt idx="404">
                  <c:v>0.0</c:v>
                </c:pt>
                <c:pt idx="405">
                  <c:v>0.0</c:v>
                </c:pt>
                <c:pt idx="406">
                  <c:v>0.0</c:v>
                </c:pt>
                <c:pt idx="407">
                  <c:v>0.0</c:v>
                </c:pt>
                <c:pt idx="408">
                  <c:v>0.0</c:v>
                </c:pt>
                <c:pt idx="409">
                  <c:v>0.0</c:v>
                </c:pt>
                <c:pt idx="410">
                  <c:v>0.0</c:v>
                </c:pt>
                <c:pt idx="411">
                  <c:v>0.0</c:v>
                </c:pt>
                <c:pt idx="412">
                  <c:v>0.0</c:v>
                </c:pt>
                <c:pt idx="413">
                  <c:v>0.0</c:v>
                </c:pt>
                <c:pt idx="414">
                  <c:v>0.0</c:v>
                </c:pt>
                <c:pt idx="415">
                  <c:v>0.0</c:v>
                </c:pt>
                <c:pt idx="416">
                  <c:v>0.0</c:v>
                </c:pt>
                <c:pt idx="417">
                  <c:v>0.0</c:v>
                </c:pt>
                <c:pt idx="418">
                  <c:v>0.0</c:v>
                </c:pt>
                <c:pt idx="419">
                  <c:v>0.0</c:v>
                </c:pt>
                <c:pt idx="420">
                  <c:v>0.0</c:v>
                </c:pt>
                <c:pt idx="421">
                  <c:v>0.0</c:v>
                </c:pt>
                <c:pt idx="422">
                  <c:v>0.0</c:v>
                </c:pt>
                <c:pt idx="423">
                  <c:v>0.0</c:v>
                </c:pt>
                <c:pt idx="424">
                  <c:v>0.0</c:v>
                </c:pt>
                <c:pt idx="425">
                  <c:v>0.0</c:v>
                </c:pt>
                <c:pt idx="426">
                  <c:v>0.0</c:v>
                </c:pt>
                <c:pt idx="427">
                  <c:v>0.0</c:v>
                </c:pt>
                <c:pt idx="428">
                  <c:v>0.0</c:v>
                </c:pt>
                <c:pt idx="429">
                  <c:v>0.0</c:v>
                </c:pt>
                <c:pt idx="430">
                  <c:v>0.0</c:v>
                </c:pt>
                <c:pt idx="431">
                  <c:v>0.0</c:v>
                </c:pt>
                <c:pt idx="432">
                  <c:v>0.0</c:v>
                </c:pt>
                <c:pt idx="433">
                  <c:v>0.0</c:v>
                </c:pt>
                <c:pt idx="434">
                  <c:v>0.0</c:v>
                </c:pt>
                <c:pt idx="435">
                  <c:v>0.0</c:v>
                </c:pt>
                <c:pt idx="436">
                  <c:v>0.0</c:v>
                </c:pt>
                <c:pt idx="437">
                  <c:v>0.0</c:v>
                </c:pt>
                <c:pt idx="438">
                  <c:v>0.0</c:v>
                </c:pt>
                <c:pt idx="439">
                  <c:v>0.0</c:v>
                </c:pt>
                <c:pt idx="440">
                  <c:v>0.0</c:v>
                </c:pt>
                <c:pt idx="441">
                  <c:v>0.0</c:v>
                </c:pt>
                <c:pt idx="442">
                  <c:v>0.0</c:v>
                </c:pt>
                <c:pt idx="443">
                  <c:v>0.0</c:v>
                </c:pt>
                <c:pt idx="444">
                  <c:v>0.0</c:v>
                </c:pt>
                <c:pt idx="445">
                  <c:v>0.0</c:v>
                </c:pt>
                <c:pt idx="446">
                  <c:v>0.0</c:v>
                </c:pt>
                <c:pt idx="447">
                  <c:v>0.0</c:v>
                </c:pt>
                <c:pt idx="448">
                  <c:v>0.0</c:v>
                </c:pt>
                <c:pt idx="449">
                  <c:v>0.0</c:v>
                </c:pt>
                <c:pt idx="450">
                  <c:v>0.0</c:v>
                </c:pt>
                <c:pt idx="451">
                  <c:v>0.0</c:v>
                </c:pt>
                <c:pt idx="452">
                  <c:v>0.0</c:v>
                </c:pt>
                <c:pt idx="453">
                  <c:v>0.0</c:v>
                </c:pt>
                <c:pt idx="454">
                  <c:v>0.0</c:v>
                </c:pt>
                <c:pt idx="455">
                  <c:v>0.0</c:v>
                </c:pt>
                <c:pt idx="456">
                  <c:v>0.0</c:v>
                </c:pt>
                <c:pt idx="457">
                  <c:v>0.0</c:v>
                </c:pt>
                <c:pt idx="458">
                  <c:v>0.0</c:v>
                </c:pt>
                <c:pt idx="459">
                  <c:v>0.0</c:v>
                </c:pt>
                <c:pt idx="460">
                  <c:v>0.0</c:v>
                </c:pt>
                <c:pt idx="461">
                  <c:v>0.0</c:v>
                </c:pt>
                <c:pt idx="462">
                  <c:v>0.0</c:v>
                </c:pt>
                <c:pt idx="463">
                  <c:v>0.0</c:v>
                </c:pt>
                <c:pt idx="464">
                  <c:v>0.0</c:v>
                </c:pt>
                <c:pt idx="465">
                  <c:v>0.0</c:v>
                </c:pt>
                <c:pt idx="466">
                  <c:v>0.0</c:v>
                </c:pt>
                <c:pt idx="467">
                  <c:v>0.0</c:v>
                </c:pt>
                <c:pt idx="468">
                  <c:v>0.0</c:v>
                </c:pt>
                <c:pt idx="469">
                  <c:v>0.0</c:v>
                </c:pt>
                <c:pt idx="470">
                  <c:v>0.0</c:v>
                </c:pt>
                <c:pt idx="471">
                  <c:v>0.0</c:v>
                </c:pt>
                <c:pt idx="472">
                  <c:v>0.0</c:v>
                </c:pt>
                <c:pt idx="473">
                  <c:v>0.0</c:v>
                </c:pt>
                <c:pt idx="474">
                  <c:v>0.0</c:v>
                </c:pt>
                <c:pt idx="475">
                  <c:v>0.0</c:v>
                </c:pt>
                <c:pt idx="476">
                  <c:v>0.0</c:v>
                </c:pt>
                <c:pt idx="477">
                  <c:v>0.0</c:v>
                </c:pt>
                <c:pt idx="478">
                  <c:v>0.0</c:v>
                </c:pt>
                <c:pt idx="479">
                  <c:v>0.0</c:v>
                </c:pt>
                <c:pt idx="480">
                  <c:v>0.0</c:v>
                </c:pt>
                <c:pt idx="481">
                  <c:v>0.0</c:v>
                </c:pt>
                <c:pt idx="482">
                  <c:v>0.0</c:v>
                </c:pt>
                <c:pt idx="483">
                  <c:v>0.0</c:v>
                </c:pt>
                <c:pt idx="484">
                  <c:v>0.0</c:v>
                </c:pt>
                <c:pt idx="485">
                  <c:v>0.0</c:v>
                </c:pt>
                <c:pt idx="486">
                  <c:v>0.0</c:v>
                </c:pt>
                <c:pt idx="487">
                  <c:v>0.0</c:v>
                </c:pt>
                <c:pt idx="488">
                  <c:v>0.0</c:v>
                </c:pt>
                <c:pt idx="489">
                  <c:v>0.0</c:v>
                </c:pt>
                <c:pt idx="490">
                  <c:v>0.0</c:v>
                </c:pt>
                <c:pt idx="491">
                  <c:v>0.0</c:v>
                </c:pt>
                <c:pt idx="492">
                  <c:v>0.0</c:v>
                </c:pt>
                <c:pt idx="493">
                  <c:v>0.0</c:v>
                </c:pt>
                <c:pt idx="494">
                  <c:v>0.0</c:v>
                </c:pt>
                <c:pt idx="495">
                  <c:v>0.0</c:v>
                </c:pt>
                <c:pt idx="496">
                  <c:v>0.0</c:v>
                </c:pt>
                <c:pt idx="497">
                  <c:v>0.0</c:v>
                </c:pt>
                <c:pt idx="498">
                  <c:v>0.0</c:v>
                </c:pt>
                <c:pt idx="499">
                  <c:v>0.0</c:v>
                </c:pt>
                <c:pt idx="500">
                  <c:v>0.0</c:v>
                </c:pt>
                <c:pt idx="501">
                  <c:v>0.0</c:v>
                </c:pt>
                <c:pt idx="502">
                  <c:v>0.0</c:v>
                </c:pt>
                <c:pt idx="503">
                  <c:v>0.0</c:v>
                </c:pt>
                <c:pt idx="504">
                  <c:v>0.0</c:v>
                </c:pt>
                <c:pt idx="505">
                  <c:v>0.0</c:v>
                </c:pt>
                <c:pt idx="506">
                  <c:v>0.0</c:v>
                </c:pt>
                <c:pt idx="507">
                  <c:v>0.0</c:v>
                </c:pt>
                <c:pt idx="508">
                  <c:v>0.0</c:v>
                </c:pt>
                <c:pt idx="509">
                  <c:v>0.0</c:v>
                </c:pt>
                <c:pt idx="510">
                  <c:v>0.0</c:v>
                </c:pt>
                <c:pt idx="511">
                  <c:v>0.0</c:v>
                </c:pt>
                <c:pt idx="512">
                  <c:v>0.0</c:v>
                </c:pt>
                <c:pt idx="513">
                  <c:v>0.0</c:v>
                </c:pt>
                <c:pt idx="514">
                  <c:v>0.0</c:v>
                </c:pt>
                <c:pt idx="515">
                  <c:v>0.0</c:v>
                </c:pt>
                <c:pt idx="516">
                  <c:v>0.0</c:v>
                </c:pt>
                <c:pt idx="517">
                  <c:v>0.0</c:v>
                </c:pt>
                <c:pt idx="518">
                  <c:v>0.0</c:v>
                </c:pt>
                <c:pt idx="519">
                  <c:v>0.0</c:v>
                </c:pt>
                <c:pt idx="520">
                  <c:v>0.0</c:v>
                </c:pt>
                <c:pt idx="521">
                  <c:v>0.0</c:v>
                </c:pt>
                <c:pt idx="522">
                  <c:v>0.0</c:v>
                </c:pt>
                <c:pt idx="523">
                  <c:v>0.0</c:v>
                </c:pt>
                <c:pt idx="524">
                  <c:v>0.0</c:v>
                </c:pt>
                <c:pt idx="525">
                  <c:v>0.0</c:v>
                </c:pt>
                <c:pt idx="526">
                  <c:v>0.0</c:v>
                </c:pt>
                <c:pt idx="527">
                  <c:v>0.0</c:v>
                </c:pt>
                <c:pt idx="528">
                  <c:v>0.0</c:v>
                </c:pt>
                <c:pt idx="529">
                  <c:v>0.0</c:v>
                </c:pt>
                <c:pt idx="530">
                  <c:v>0.0</c:v>
                </c:pt>
                <c:pt idx="531">
                  <c:v>0.0</c:v>
                </c:pt>
                <c:pt idx="532">
                  <c:v>0.0</c:v>
                </c:pt>
                <c:pt idx="533">
                  <c:v>0.0</c:v>
                </c:pt>
                <c:pt idx="534">
                  <c:v>0.0</c:v>
                </c:pt>
                <c:pt idx="535">
                  <c:v>0.0</c:v>
                </c:pt>
                <c:pt idx="536">
                  <c:v>0.0</c:v>
                </c:pt>
                <c:pt idx="537">
                  <c:v>0.0</c:v>
                </c:pt>
                <c:pt idx="538">
                  <c:v>0.0</c:v>
                </c:pt>
                <c:pt idx="539">
                  <c:v>0.0</c:v>
                </c:pt>
                <c:pt idx="540">
                  <c:v>0.0</c:v>
                </c:pt>
                <c:pt idx="541">
                  <c:v>0.0</c:v>
                </c:pt>
                <c:pt idx="542">
                  <c:v>0.0</c:v>
                </c:pt>
                <c:pt idx="543">
                  <c:v>0.0</c:v>
                </c:pt>
                <c:pt idx="544">
                  <c:v>0.0</c:v>
                </c:pt>
                <c:pt idx="545">
                  <c:v>0.0</c:v>
                </c:pt>
                <c:pt idx="546">
                  <c:v>0.0</c:v>
                </c:pt>
                <c:pt idx="547">
                  <c:v>0.0</c:v>
                </c:pt>
                <c:pt idx="548">
                  <c:v>0.0</c:v>
                </c:pt>
                <c:pt idx="549">
                  <c:v>0.0</c:v>
                </c:pt>
                <c:pt idx="550">
                  <c:v>0.0</c:v>
                </c:pt>
                <c:pt idx="551">
                  <c:v>0.0</c:v>
                </c:pt>
                <c:pt idx="552">
                  <c:v>0.0</c:v>
                </c:pt>
                <c:pt idx="553">
                  <c:v>0.0</c:v>
                </c:pt>
                <c:pt idx="554">
                  <c:v>0.0</c:v>
                </c:pt>
                <c:pt idx="555">
                  <c:v>0.175382531076</c:v>
                </c:pt>
                <c:pt idx="556">
                  <c:v>0.0</c:v>
                </c:pt>
                <c:pt idx="557">
                  <c:v>0.0</c:v>
                </c:pt>
                <c:pt idx="558">
                  <c:v>0.0</c:v>
                </c:pt>
                <c:pt idx="559">
                  <c:v>0.0</c:v>
                </c:pt>
                <c:pt idx="560">
                  <c:v>0.0</c:v>
                </c:pt>
                <c:pt idx="561">
                  <c:v>0.0</c:v>
                </c:pt>
                <c:pt idx="562">
                  <c:v>0.0</c:v>
                </c:pt>
                <c:pt idx="563">
                  <c:v>0.179169786595</c:v>
                </c:pt>
                <c:pt idx="564">
                  <c:v>0.0</c:v>
                </c:pt>
                <c:pt idx="565">
                  <c:v>0.0</c:v>
                </c:pt>
                <c:pt idx="566">
                  <c:v>0.0</c:v>
                </c:pt>
                <c:pt idx="567">
                  <c:v>0.180150871492</c:v>
                </c:pt>
                <c:pt idx="568">
                  <c:v>0.0</c:v>
                </c:pt>
                <c:pt idx="569">
                  <c:v>0.0</c:v>
                </c:pt>
                <c:pt idx="570">
                  <c:v>0.0</c:v>
                </c:pt>
                <c:pt idx="571">
                  <c:v>0.0</c:v>
                </c:pt>
                <c:pt idx="572">
                  <c:v>0.0</c:v>
                </c:pt>
                <c:pt idx="573">
                  <c:v>0.181790078722</c:v>
                </c:pt>
                <c:pt idx="574">
                  <c:v>0.182666877383</c:v>
                </c:pt>
                <c:pt idx="575">
                  <c:v>0.0</c:v>
                </c:pt>
                <c:pt idx="576">
                  <c:v>0.0</c:v>
                </c:pt>
                <c:pt idx="577">
                  <c:v>0.0</c:v>
                </c:pt>
                <c:pt idx="578">
                  <c:v>0.0</c:v>
                </c:pt>
                <c:pt idx="579">
                  <c:v>0.0</c:v>
                </c:pt>
                <c:pt idx="580">
                  <c:v>0.0</c:v>
                </c:pt>
                <c:pt idx="581">
                  <c:v>0.0</c:v>
                </c:pt>
                <c:pt idx="582">
                  <c:v>0.0</c:v>
                </c:pt>
                <c:pt idx="583">
                  <c:v>0.0</c:v>
                </c:pt>
                <c:pt idx="584">
                  <c:v>0.0</c:v>
                </c:pt>
                <c:pt idx="585">
                  <c:v>0.0</c:v>
                </c:pt>
                <c:pt idx="586">
                  <c:v>0.0</c:v>
                </c:pt>
                <c:pt idx="587">
                  <c:v>0.0</c:v>
                </c:pt>
                <c:pt idx="588">
                  <c:v>0.0</c:v>
                </c:pt>
                <c:pt idx="589">
                  <c:v>0.0</c:v>
                </c:pt>
                <c:pt idx="590">
                  <c:v>0.0</c:v>
                </c:pt>
                <c:pt idx="591">
                  <c:v>0.0</c:v>
                </c:pt>
                <c:pt idx="592">
                  <c:v>0.0</c:v>
                </c:pt>
                <c:pt idx="593">
                  <c:v>0.0</c:v>
                </c:pt>
                <c:pt idx="594">
                  <c:v>0.0</c:v>
                </c:pt>
                <c:pt idx="595">
                  <c:v>0.0</c:v>
                </c:pt>
                <c:pt idx="596">
                  <c:v>0.0</c:v>
                </c:pt>
                <c:pt idx="597">
                  <c:v>0.0</c:v>
                </c:pt>
                <c:pt idx="598">
                  <c:v>0.0</c:v>
                </c:pt>
                <c:pt idx="599">
                  <c:v>0.0</c:v>
                </c:pt>
                <c:pt idx="600">
                  <c:v>0.0</c:v>
                </c:pt>
                <c:pt idx="601">
                  <c:v>0.0</c:v>
                </c:pt>
                <c:pt idx="602">
                  <c:v>0.0</c:v>
                </c:pt>
                <c:pt idx="603">
                  <c:v>0.0</c:v>
                </c:pt>
                <c:pt idx="604">
                  <c:v>0.200366206953</c:v>
                </c:pt>
                <c:pt idx="605">
                  <c:v>0.0</c:v>
                </c:pt>
                <c:pt idx="606">
                  <c:v>0.0</c:v>
                </c:pt>
                <c:pt idx="607">
                  <c:v>0.0</c:v>
                </c:pt>
                <c:pt idx="608">
                  <c:v>0.0</c:v>
                </c:pt>
                <c:pt idx="609">
                  <c:v>0.0</c:v>
                </c:pt>
                <c:pt idx="610">
                  <c:v>0.204350220311</c:v>
                </c:pt>
                <c:pt idx="611">
                  <c:v>0.204410022307</c:v>
                </c:pt>
                <c:pt idx="612">
                  <c:v>0.0</c:v>
                </c:pt>
                <c:pt idx="613">
                  <c:v>0.205052578019</c:v>
                </c:pt>
                <c:pt idx="614">
                  <c:v>0.205274454575</c:v>
                </c:pt>
                <c:pt idx="615">
                  <c:v>0.206090989933</c:v>
                </c:pt>
                <c:pt idx="616">
                  <c:v>0.0</c:v>
                </c:pt>
                <c:pt idx="617">
                  <c:v>0.0</c:v>
                </c:pt>
                <c:pt idx="618">
                  <c:v>0.0</c:v>
                </c:pt>
                <c:pt idx="619">
                  <c:v>0.0</c:v>
                </c:pt>
                <c:pt idx="620">
                  <c:v>0.0</c:v>
                </c:pt>
                <c:pt idx="621">
                  <c:v>0.0</c:v>
                </c:pt>
                <c:pt idx="622">
                  <c:v>0.0</c:v>
                </c:pt>
                <c:pt idx="623">
                  <c:v>0.209111580306</c:v>
                </c:pt>
                <c:pt idx="624">
                  <c:v>0.0</c:v>
                </c:pt>
                <c:pt idx="625">
                  <c:v>0.0</c:v>
                </c:pt>
                <c:pt idx="626">
                  <c:v>0.0</c:v>
                </c:pt>
                <c:pt idx="627">
                  <c:v>0.0</c:v>
                </c:pt>
                <c:pt idx="628">
                  <c:v>0.0</c:v>
                </c:pt>
                <c:pt idx="629">
                  <c:v>0.0</c:v>
                </c:pt>
                <c:pt idx="630">
                  <c:v>0.216853516347</c:v>
                </c:pt>
                <c:pt idx="631">
                  <c:v>0.217181360284</c:v>
                </c:pt>
                <c:pt idx="632">
                  <c:v>0.21927169827</c:v>
                </c:pt>
                <c:pt idx="633">
                  <c:v>0.0</c:v>
                </c:pt>
                <c:pt idx="634">
                  <c:v>0.0</c:v>
                </c:pt>
                <c:pt idx="635">
                  <c:v>0.0</c:v>
                </c:pt>
                <c:pt idx="636">
                  <c:v>0.0</c:v>
                </c:pt>
                <c:pt idx="637">
                  <c:v>0.0</c:v>
                </c:pt>
                <c:pt idx="638">
                  <c:v>0.0</c:v>
                </c:pt>
                <c:pt idx="639">
                  <c:v>0.0</c:v>
                </c:pt>
                <c:pt idx="640">
                  <c:v>0.223132750363</c:v>
                </c:pt>
                <c:pt idx="641">
                  <c:v>0.0</c:v>
                </c:pt>
                <c:pt idx="642">
                  <c:v>0.0</c:v>
                </c:pt>
                <c:pt idx="643">
                  <c:v>0.0</c:v>
                </c:pt>
                <c:pt idx="644">
                  <c:v>0.0</c:v>
                </c:pt>
                <c:pt idx="645">
                  <c:v>0.0</c:v>
                </c:pt>
                <c:pt idx="646">
                  <c:v>0.0</c:v>
                </c:pt>
                <c:pt idx="647">
                  <c:v>0.0</c:v>
                </c:pt>
                <c:pt idx="648">
                  <c:v>0.0</c:v>
                </c:pt>
                <c:pt idx="649">
                  <c:v>0.0</c:v>
                </c:pt>
                <c:pt idx="650">
                  <c:v>0.0</c:v>
                </c:pt>
                <c:pt idx="651">
                  <c:v>0.230847423981</c:v>
                </c:pt>
                <c:pt idx="652">
                  <c:v>0.0</c:v>
                </c:pt>
                <c:pt idx="653">
                  <c:v>0.0</c:v>
                </c:pt>
                <c:pt idx="654">
                  <c:v>0.0</c:v>
                </c:pt>
                <c:pt idx="655">
                  <c:v>0.0</c:v>
                </c:pt>
                <c:pt idx="656">
                  <c:v>0.0</c:v>
                </c:pt>
                <c:pt idx="657">
                  <c:v>0.233505528554</c:v>
                </c:pt>
                <c:pt idx="658">
                  <c:v>0.0</c:v>
                </c:pt>
                <c:pt idx="659">
                  <c:v>0.0</c:v>
                </c:pt>
                <c:pt idx="660">
                  <c:v>0.0</c:v>
                </c:pt>
                <c:pt idx="661">
                  <c:v>0.0</c:v>
                </c:pt>
                <c:pt idx="662">
                  <c:v>0.0</c:v>
                </c:pt>
                <c:pt idx="663">
                  <c:v>0.0</c:v>
                </c:pt>
                <c:pt idx="664">
                  <c:v>0.0</c:v>
                </c:pt>
                <c:pt idx="665">
                  <c:v>0.0</c:v>
                </c:pt>
                <c:pt idx="666">
                  <c:v>0.0</c:v>
                </c:pt>
                <c:pt idx="667">
                  <c:v>0.0</c:v>
                </c:pt>
                <c:pt idx="668">
                  <c:v>0.0</c:v>
                </c:pt>
                <c:pt idx="669">
                  <c:v>0.0</c:v>
                </c:pt>
                <c:pt idx="670">
                  <c:v>0.0</c:v>
                </c:pt>
                <c:pt idx="671">
                  <c:v>0.0</c:v>
                </c:pt>
                <c:pt idx="672">
                  <c:v>0.0</c:v>
                </c:pt>
                <c:pt idx="673">
                  <c:v>0.0</c:v>
                </c:pt>
                <c:pt idx="674">
                  <c:v>0.0</c:v>
                </c:pt>
                <c:pt idx="675">
                  <c:v>0.0</c:v>
                </c:pt>
                <c:pt idx="676">
                  <c:v>0.243850584824</c:v>
                </c:pt>
                <c:pt idx="677">
                  <c:v>0.0</c:v>
                </c:pt>
                <c:pt idx="678">
                  <c:v>0.0</c:v>
                </c:pt>
                <c:pt idx="679">
                  <c:v>0.0</c:v>
                </c:pt>
                <c:pt idx="680">
                  <c:v>0.0</c:v>
                </c:pt>
                <c:pt idx="681">
                  <c:v>0.0</c:v>
                </c:pt>
                <c:pt idx="682">
                  <c:v>0.0</c:v>
                </c:pt>
                <c:pt idx="683">
                  <c:v>0.0</c:v>
                </c:pt>
                <c:pt idx="684">
                  <c:v>0.247236309538</c:v>
                </c:pt>
                <c:pt idx="685">
                  <c:v>0.0</c:v>
                </c:pt>
                <c:pt idx="686">
                  <c:v>0.0</c:v>
                </c:pt>
                <c:pt idx="687">
                  <c:v>0.0</c:v>
                </c:pt>
                <c:pt idx="688">
                  <c:v>0.248196461551</c:v>
                </c:pt>
                <c:pt idx="689">
                  <c:v>0.0</c:v>
                </c:pt>
                <c:pt idx="690">
                  <c:v>0.0</c:v>
                </c:pt>
                <c:pt idx="691">
                  <c:v>0.250834583334</c:v>
                </c:pt>
                <c:pt idx="692">
                  <c:v>0.0</c:v>
                </c:pt>
                <c:pt idx="693">
                  <c:v>0.0</c:v>
                </c:pt>
                <c:pt idx="694">
                  <c:v>0.254178847595</c:v>
                </c:pt>
                <c:pt idx="695">
                  <c:v>0.256402968979</c:v>
                </c:pt>
                <c:pt idx="696">
                  <c:v>0.0</c:v>
                </c:pt>
                <c:pt idx="697">
                  <c:v>0.0</c:v>
                </c:pt>
                <c:pt idx="698">
                  <c:v>0.0</c:v>
                </c:pt>
                <c:pt idx="699">
                  <c:v>0.0</c:v>
                </c:pt>
                <c:pt idx="700">
                  <c:v>0.0</c:v>
                </c:pt>
                <c:pt idx="701">
                  <c:v>0.0</c:v>
                </c:pt>
                <c:pt idx="702">
                  <c:v>0.261888463628</c:v>
                </c:pt>
                <c:pt idx="703">
                  <c:v>0.0</c:v>
                </c:pt>
                <c:pt idx="704">
                  <c:v>0.262261184881</c:v>
                </c:pt>
                <c:pt idx="705">
                  <c:v>0.0</c:v>
                </c:pt>
                <c:pt idx="706">
                  <c:v>0.0</c:v>
                </c:pt>
                <c:pt idx="707">
                  <c:v>0.0</c:v>
                </c:pt>
                <c:pt idx="708">
                  <c:v>0.0</c:v>
                </c:pt>
                <c:pt idx="709">
                  <c:v>0.0</c:v>
                </c:pt>
                <c:pt idx="710">
                  <c:v>0.0</c:v>
                </c:pt>
                <c:pt idx="711">
                  <c:v>0.0</c:v>
                </c:pt>
                <c:pt idx="712">
                  <c:v>0.0</c:v>
                </c:pt>
                <c:pt idx="713">
                  <c:v>0.0</c:v>
                </c:pt>
                <c:pt idx="714">
                  <c:v>0.0</c:v>
                </c:pt>
                <c:pt idx="715">
                  <c:v>0.0</c:v>
                </c:pt>
                <c:pt idx="716">
                  <c:v>0.0</c:v>
                </c:pt>
                <c:pt idx="717">
                  <c:v>0.0</c:v>
                </c:pt>
                <c:pt idx="718">
                  <c:v>0.0</c:v>
                </c:pt>
                <c:pt idx="719">
                  <c:v>0.0</c:v>
                </c:pt>
                <c:pt idx="720">
                  <c:v>0.0</c:v>
                </c:pt>
                <c:pt idx="721">
                  <c:v>0.0</c:v>
                </c:pt>
                <c:pt idx="722">
                  <c:v>0.0</c:v>
                </c:pt>
                <c:pt idx="723">
                  <c:v>0.0</c:v>
                </c:pt>
                <c:pt idx="724">
                  <c:v>0.0</c:v>
                </c:pt>
                <c:pt idx="725">
                  <c:v>0.277315775952</c:v>
                </c:pt>
                <c:pt idx="726">
                  <c:v>0.0</c:v>
                </c:pt>
                <c:pt idx="727">
                  <c:v>0.0</c:v>
                </c:pt>
                <c:pt idx="728">
                  <c:v>0.0</c:v>
                </c:pt>
                <c:pt idx="729">
                  <c:v>0.0</c:v>
                </c:pt>
                <c:pt idx="730">
                  <c:v>0.0</c:v>
                </c:pt>
                <c:pt idx="731">
                  <c:v>0.282112607227</c:v>
                </c:pt>
                <c:pt idx="732">
                  <c:v>0.0</c:v>
                </c:pt>
                <c:pt idx="733">
                  <c:v>0.0</c:v>
                </c:pt>
                <c:pt idx="734">
                  <c:v>0.0</c:v>
                </c:pt>
                <c:pt idx="735">
                  <c:v>0.0</c:v>
                </c:pt>
                <c:pt idx="736">
                  <c:v>0.0</c:v>
                </c:pt>
                <c:pt idx="737">
                  <c:v>0.0</c:v>
                </c:pt>
                <c:pt idx="738">
                  <c:v>0.0</c:v>
                </c:pt>
                <c:pt idx="739">
                  <c:v>0.0</c:v>
                </c:pt>
                <c:pt idx="740">
                  <c:v>0.0</c:v>
                </c:pt>
                <c:pt idx="741">
                  <c:v>0.0</c:v>
                </c:pt>
                <c:pt idx="742">
                  <c:v>0.0</c:v>
                </c:pt>
                <c:pt idx="743">
                  <c:v>0.0</c:v>
                </c:pt>
                <c:pt idx="744">
                  <c:v>0.0</c:v>
                </c:pt>
                <c:pt idx="745">
                  <c:v>0.0</c:v>
                </c:pt>
                <c:pt idx="746">
                  <c:v>0.0</c:v>
                </c:pt>
                <c:pt idx="747">
                  <c:v>0.0</c:v>
                </c:pt>
                <c:pt idx="748">
                  <c:v>0.0</c:v>
                </c:pt>
                <c:pt idx="749">
                  <c:v>0.0</c:v>
                </c:pt>
                <c:pt idx="750">
                  <c:v>0.287692928476</c:v>
                </c:pt>
                <c:pt idx="751">
                  <c:v>0.0</c:v>
                </c:pt>
                <c:pt idx="752">
                  <c:v>0.0</c:v>
                </c:pt>
                <c:pt idx="753">
                  <c:v>0.0</c:v>
                </c:pt>
                <c:pt idx="754">
                  <c:v>0.292555404523</c:v>
                </c:pt>
                <c:pt idx="755">
                  <c:v>0.0</c:v>
                </c:pt>
                <c:pt idx="756">
                  <c:v>0.0</c:v>
                </c:pt>
                <c:pt idx="757">
                  <c:v>0.0</c:v>
                </c:pt>
                <c:pt idx="758">
                  <c:v>0.0</c:v>
                </c:pt>
                <c:pt idx="759">
                  <c:v>0.0</c:v>
                </c:pt>
                <c:pt idx="760">
                  <c:v>0.0</c:v>
                </c:pt>
                <c:pt idx="761">
                  <c:v>0.0</c:v>
                </c:pt>
                <c:pt idx="762">
                  <c:v>0.294762709964</c:v>
                </c:pt>
                <c:pt idx="763">
                  <c:v>0.0</c:v>
                </c:pt>
                <c:pt idx="764">
                  <c:v>0.295833853406</c:v>
                </c:pt>
                <c:pt idx="765">
                  <c:v>0.0</c:v>
                </c:pt>
                <c:pt idx="766">
                  <c:v>0.0</c:v>
                </c:pt>
                <c:pt idx="767">
                  <c:v>0.0</c:v>
                </c:pt>
                <c:pt idx="768">
                  <c:v>0.0</c:v>
                </c:pt>
                <c:pt idx="769">
                  <c:v>0.0</c:v>
                </c:pt>
                <c:pt idx="770">
                  <c:v>0.0</c:v>
                </c:pt>
                <c:pt idx="771">
                  <c:v>0.0</c:v>
                </c:pt>
                <c:pt idx="772">
                  <c:v>0.0</c:v>
                </c:pt>
                <c:pt idx="773">
                  <c:v>0.0</c:v>
                </c:pt>
                <c:pt idx="774">
                  <c:v>0.0</c:v>
                </c:pt>
                <c:pt idx="775">
                  <c:v>0.0</c:v>
                </c:pt>
                <c:pt idx="776">
                  <c:v>0.0</c:v>
                </c:pt>
                <c:pt idx="777">
                  <c:v>0.0</c:v>
                </c:pt>
                <c:pt idx="778">
                  <c:v>0.0</c:v>
                </c:pt>
                <c:pt idx="779">
                  <c:v>0.0</c:v>
                </c:pt>
                <c:pt idx="780">
                  <c:v>0.0</c:v>
                </c:pt>
                <c:pt idx="781">
                  <c:v>0.0</c:v>
                </c:pt>
                <c:pt idx="782">
                  <c:v>0.0</c:v>
                </c:pt>
                <c:pt idx="783">
                  <c:v>0.0</c:v>
                </c:pt>
                <c:pt idx="784">
                  <c:v>0.0</c:v>
                </c:pt>
                <c:pt idx="785">
                  <c:v>0.0</c:v>
                </c:pt>
                <c:pt idx="786">
                  <c:v>0.0</c:v>
                </c:pt>
                <c:pt idx="787">
                  <c:v>0.0</c:v>
                </c:pt>
                <c:pt idx="788">
                  <c:v>0.0</c:v>
                </c:pt>
                <c:pt idx="789">
                  <c:v>0.0</c:v>
                </c:pt>
                <c:pt idx="790">
                  <c:v>0.316019783436</c:v>
                </c:pt>
                <c:pt idx="791">
                  <c:v>0.0</c:v>
                </c:pt>
                <c:pt idx="792">
                  <c:v>0.0</c:v>
                </c:pt>
                <c:pt idx="793">
                  <c:v>0.31916566588</c:v>
                </c:pt>
                <c:pt idx="794">
                  <c:v>0.319752997107</c:v>
                </c:pt>
                <c:pt idx="795">
                  <c:v>0.0</c:v>
                </c:pt>
                <c:pt idx="796">
                  <c:v>0.0</c:v>
                </c:pt>
                <c:pt idx="797">
                  <c:v>0.0</c:v>
                </c:pt>
                <c:pt idx="798">
                  <c:v>0.0</c:v>
                </c:pt>
                <c:pt idx="799">
                  <c:v>0.321164786467</c:v>
                </c:pt>
                <c:pt idx="800">
                  <c:v>0.0</c:v>
                </c:pt>
                <c:pt idx="801">
                  <c:v>0.0</c:v>
                </c:pt>
                <c:pt idx="802">
                  <c:v>0.325029839496</c:v>
                </c:pt>
                <c:pt idx="803">
                  <c:v>0.0</c:v>
                </c:pt>
                <c:pt idx="804">
                  <c:v>0.0</c:v>
                </c:pt>
                <c:pt idx="805">
                  <c:v>0.0</c:v>
                </c:pt>
                <c:pt idx="806">
                  <c:v>0.0</c:v>
                </c:pt>
                <c:pt idx="807">
                  <c:v>0.0</c:v>
                </c:pt>
                <c:pt idx="808">
                  <c:v>0.0</c:v>
                </c:pt>
                <c:pt idx="809">
                  <c:v>0.328197521001</c:v>
                </c:pt>
                <c:pt idx="810">
                  <c:v>0.0</c:v>
                </c:pt>
                <c:pt idx="811">
                  <c:v>0.0</c:v>
                </c:pt>
                <c:pt idx="812">
                  <c:v>0.0</c:v>
                </c:pt>
                <c:pt idx="813">
                  <c:v>0.0</c:v>
                </c:pt>
                <c:pt idx="814">
                  <c:v>0.0</c:v>
                </c:pt>
                <c:pt idx="815">
                  <c:v>0.0</c:v>
                </c:pt>
                <c:pt idx="816">
                  <c:v>0.0</c:v>
                </c:pt>
                <c:pt idx="817">
                  <c:v>0.0</c:v>
                </c:pt>
                <c:pt idx="818">
                  <c:v>0.0</c:v>
                </c:pt>
                <c:pt idx="819">
                  <c:v>0.0</c:v>
                </c:pt>
                <c:pt idx="820">
                  <c:v>0.0</c:v>
                </c:pt>
                <c:pt idx="821">
                  <c:v>0.0</c:v>
                </c:pt>
                <c:pt idx="822">
                  <c:v>0.334027666807</c:v>
                </c:pt>
                <c:pt idx="823">
                  <c:v>0.0</c:v>
                </c:pt>
                <c:pt idx="824">
                  <c:v>0.0</c:v>
                </c:pt>
                <c:pt idx="825">
                  <c:v>0.0</c:v>
                </c:pt>
                <c:pt idx="826">
                  <c:v>0.0</c:v>
                </c:pt>
                <c:pt idx="827">
                  <c:v>0.0</c:v>
                </c:pt>
                <c:pt idx="828">
                  <c:v>0.0</c:v>
                </c:pt>
                <c:pt idx="829">
                  <c:v>0.0</c:v>
                </c:pt>
                <c:pt idx="830">
                  <c:v>0.0</c:v>
                </c:pt>
                <c:pt idx="831">
                  <c:v>0.338994750844</c:v>
                </c:pt>
                <c:pt idx="832">
                  <c:v>0.0</c:v>
                </c:pt>
                <c:pt idx="833">
                  <c:v>0.0</c:v>
                </c:pt>
                <c:pt idx="834">
                  <c:v>0.0</c:v>
                </c:pt>
                <c:pt idx="835">
                  <c:v>0.0</c:v>
                </c:pt>
                <c:pt idx="836">
                  <c:v>0.0</c:v>
                </c:pt>
                <c:pt idx="837">
                  <c:v>0.0</c:v>
                </c:pt>
                <c:pt idx="838">
                  <c:v>0.0</c:v>
                </c:pt>
                <c:pt idx="839">
                  <c:v>0.0</c:v>
                </c:pt>
                <c:pt idx="840">
                  <c:v>0.0</c:v>
                </c:pt>
                <c:pt idx="841">
                  <c:v>0.0</c:v>
                </c:pt>
                <c:pt idx="842">
                  <c:v>0.0</c:v>
                </c:pt>
                <c:pt idx="843">
                  <c:v>0.0</c:v>
                </c:pt>
                <c:pt idx="844">
                  <c:v>0.0</c:v>
                </c:pt>
                <c:pt idx="845">
                  <c:v>0.0</c:v>
                </c:pt>
                <c:pt idx="846">
                  <c:v>0.0</c:v>
                </c:pt>
                <c:pt idx="847">
                  <c:v>0.0</c:v>
                </c:pt>
                <c:pt idx="848">
                  <c:v>0.0</c:v>
                </c:pt>
                <c:pt idx="849">
                  <c:v>0.0</c:v>
                </c:pt>
                <c:pt idx="850">
                  <c:v>0.0</c:v>
                </c:pt>
                <c:pt idx="851">
                  <c:v>0.0</c:v>
                </c:pt>
                <c:pt idx="852">
                  <c:v>0.0</c:v>
                </c:pt>
                <c:pt idx="853">
                  <c:v>0.0</c:v>
                </c:pt>
                <c:pt idx="854">
                  <c:v>0.350310908112</c:v>
                </c:pt>
                <c:pt idx="855">
                  <c:v>0.350933102135</c:v>
                </c:pt>
                <c:pt idx="856">
                  <c:v>0.0</c:v>
                </c:pt>
                <c:pt idx="857">
                  <c:v>0.35554492818</c:v>
                </c:pt>
                <c:pt idx="858">
                  <c:v>0.35593415498</c:v>
                </c:pt>
                <c:pt idx="859">
                  <c:v>0.0</c:v>
                </c:pt>
                <c:pt idx="860">
                  <c:v>0.0</c:v>
                </c:pt>
                <c:pt idx="861">
                  <c:v>0.0</c:v>
                </c:pt>
                <c:pt idx="862">
                  <c:v>0.358087772372</c:v>
                </c:pt>
                <c:pt idx="863">
                  <c:v>0.0</c:v>
                </c:pt>
                <c:pt idx="864">
                  <c:v>0.0</c:v>
                </c:pt>
                <c:pt idx="865">
                  <c:v>0.0</c:v>
                </c:pt>
                <c:pt idx="866">
                  <c:v>0.0</c:v>
                </c:pt>
                <c:pt idx="867">
                  <c:v>0.0</c:v>
                </c:pt>
                <c:pt idx="868">
                  <c:v>0.0</c:v>
                </c:pt>
                <c:pt idx="869">
                  <c:v>0.36348422722</c:v>
                </c:pt>
                <c:pt idx="870">
                  <c:v>0.0</c:v>
                </c:pt>
                <c:pt idx="871">
                  <c:v>0.364600776357</c:v>
                </c:pt>
                <c:pt idx="872">
                  <c:v>0.0</c:v>
                </c:pt>
                <c:pt idx="873">
                  <c:v>0.0</c:v>
                </c:pt>
                <c:pt idx="874">
                  <c:v>0.369127502767</c:v>
                </c:pt>
                <c:pt idx="875">
                  <c:v>0.0</c:v>
                </c:pt>
                <c:pt idx="876">
                  <c:v>0.0</c:v>
                </c:pt>
                <c:pt idx="877">
                  <c:v>0.0</c:v>
                </c:pt>
                <c:pt idx="878">
                  <c:v>0.0</c:v>
                </c:pt>
                <c:pt idx="879">
                  <c:v>0.0</c:v>
                </c:pt>
                <c:pt idx="880">
                  <c:v>0.0</c:v>
                </c:pt>
                <c:pt idx="881">
                  <c:v>0.0</c:v>
                </c:pt>
                <c:pt idx="882">
                  <c:v>0.0</c:v>
                </c:pt>
                <c:pt idx="883">
                  <c:v>0.0</c:v>
                </c:pt>
                <c:pt idx="884">
                  <c:v>0.0</c:v>
                </c:pt>
                <c:pt idx="885">
                  <c:v>0.0</c:v>
                </c:pt>
                <c:pt idx="886">
                  <c:v>0.376867914097</c:v>
                </c:pt>
                <c:pt idx="887">
                  <c:v>0.377069724153</c:v>
                </c:pt>
                <c:pt idx="888">
                  <c:v>0.0</c:v>
                </c:pt>
                <c:pt idx="889">
                  <c:v>0.0</c:v>
                </c:pt>
                <c:pt idx="890">
                  <c:v>0.0</c:v>
                </c:pt>
                <c:pt idx="891">
                  <c:v>0.0</c:v>
                </c:pt>
                <c:pt idx="892">
                  <c:v>0.0</c:v>
                </c:pt>
                <c:pt idx="893">
                  <c:v>0.0</c:v>
                </c:pt>
                <c:pt idx="894">
                  <c:v>0.0</c:v>
                </c:pt>
                <c:pt idx="895">
                  <c:v>0.0</c:v>
                </c:pt>
                <c:pt idx="896">
                  <c:v>0.0</c:v>
                </c:pt>
                <c:pt idx="897">
                  <c:v>0.0</c:v>
                </c:pt>
                <c:pt idx="898">
                  <c:v>0.385762636226</c:v>
                </c:pt>
                <c:pt idx="899">
                  <c:v>0.385903422792</c:v>
                </c:pt>
                <c:pt idx="900">
                  <c:v>0.0</c:v>
                </c:pt>
                <c:pt idx="901">
                  <c:v>0.0</c:v>
                </c:pt>
                <c:pt idx="902">
                  <c:v>0.0</c:v>
                </c:pt>
                <c:pt idx="903">
                  <c:v>0.0</c:v>
                </c:pt>
                <c:pt idx="904">
                  <c:v>0.0</c:v>
                </c:pt>
                <c:pt idx="905">
                  <c:v>0.388246752542</c:v>
                </c:pt>
                <c:pt idx="906">
                  <c:v>0.0</c:v>
                </c:pt>
                <c:pt idx="907">
                  <c:v>0.0</c:v>
                </c:pt>
                <c:pt idx="908">
                  <c:v>0.0</c:v>
                </c:pt>
                <c:pt idx="909">
                  <c:v>0.0</c:v>
                </c:pt>
                <c:pt idx="910">
                  <c:v>0.0</c:v>
                </c:pt>
                <c:pt idx="911">
                  <c:v>0.0</c:v>
                </c:pt>
                <c:pt idx="912">
                  <c:v>0.0</c:v>
                </c:pt>
                <c:pt idx="913">
                  <c:v>0.0</c:v>
                </c:pt>
                <c:pt idx="914">
                  <c:v>0.0</c:v>
                </c:pt>
                <c:pt idx="915">
                  <c:v>0.0</c:v>
                </c:pt>
                <c:pt idx="916">
                  <c:v>0.0</c:v>
                </c:pt>
                <c:pt idx="917">
                  <c:v>0.0</c:v>
                </c:pt>
                <c:pt idx="918">
                  <c:v>0.0</c:v>
                </c:pt>
                <c:pt idx="919">
                  <c:v>0.39643184891</c:v>
                </c:pt>
                <c:pt idx="920">
                  <c:v>0.0</c:v>
                </c:pt>
                <c:pt idx="921">
                  <c:v>0.0</c:v>
                </c:pt>
                <c:pt idx="922">
                  <c:v>0.0</c:v>
                </c:pt>
                <c:pt idx="923">
                  <c:v>0.0</c:v>
                </c:pt>
                <c:pt idx="924">
                  <c:v>0.0</c:v>
                </c:pt>
                <c:pt idx="925">
                  <c:v>0.0</c:v>
                </c:pt>
                <c:pt idx="926">
                  <c:v>0.0</c:v>
                </c:pt>
                <c:pt idx="927">
                  <c:v>0.0</c:v>
                </c:pt>
                <c:pt idx="928">
                  <c:v>0.0</c:v>
                </c:pt>
                <c:pt idx="929">
                  <c:v>0.0</c:v>
                </c:pt>
                <c:pt idx="930">
                  <c:v>0.0</c:v>
                </c:pt>
                <c:pt idx="931">
                  <c:v>0.0</c:v>
                </c:pt>
                <c:pt idx="932">
                  <c:v>0.0</c:v>
                </c:pt>
                <c:pt idx="933">
                  <c:v>0.0</c:v>
                </c:pt>
                <c:pt idx="934">
                  <c:v>0.0</c:v>
                </c:pt>
                <c:pt idx="935">
                  <c:v>0.0</c:v>
                </c:pt>
                <c:pt idx="936">
                  <c:v>0.0</c:v>
                </c:pt>
                <c:pt idx="937">
                  <c:v>0.0</c:v>
                </c:pt>
                <c:pt idx="938">
                  <c:v>0.0</c:v>
                </c:pt>
                <c:pt idx="939">
                  <c:v>0.0</c:v>
                </c:pt>
                <c:pt idx="940">
                  <c:v>0.0</c:v>
                </c:pt>
                <c:pt idx="941">
                  <c:v>0.0</c:v>
                </c:pt>
                <c:pt idx="942">
                  <c:v>0.0</c:v>
                </c:pt>
                <c:pt idx="943">
                  <c:v>0.0</c:v>
                </c:pt>
                <c:pt idx="944">
                  <c:v>0.0</c:v>
                </c:pt>
                <c:pt idx="945">
                  <c:v>0.0</c:v>
                </c:pt>
                <c:pt idx="946">
                  <c:v>0.0</c:v>
                </c:pt>
                <c:pt idx="947">
                  <c:v>0.0</c:v>
                </c:pt>
                <c:pt idx="948">
                  <c:v>0.0</c:v>
                </c:pt>
                <c:pt idx="949">
                  <c:v>0.0</c:v>
                </c:pt>
                <c:pt idx="950">
                  <c:v>0.0</c:v>
                </c:pt>
                <c:pt idx="951">
                  <c:v>0.0</c:v>
                </c:pt>
                <c:pt idx="952">
                  <c:v>0.0</c:v>
                </c:pt>
                <c:pt idx="953">
                  <c:v>0.0</c:v>
                </c:pt>
                <c:pt idx="954">
                  <c:v>0.0</c:v>
                </c:pt>
                <c:pt idx="955">
                  <c:v>0.0</c:v>
                </c:pt>
                <c:pt idx="956">
                  <c:v>0.0</c:v>
                </c:pt>
                <c:pt idx="957">
                  <c:v>0.0</c:v>
                </c:pt>
                <c:pt idx="958">
                  <c:v>0.423540730255</c:v>
                </c:pt>
                <c:pt idx="959">
                  <c:v>0.0</c:v>
                </c:pt>
                <c:pt idx="960">
                  <c:v>0.0</c:v>
                </c:pt>
                <c:pt idx="961">
                  <c:v>0.0</c:v>
                </c:pt>
                <c:pt idx="962">
                  <c:v>0.0</c:v>
                </c:pt>
                <c:pt idx="963">
                  <c:v>0.0</c:v>
                </c:pt>
                <c:pt idx="964">
                  <c:v>0.0</c:v>
                </c:pt>
                <c:pt idx="965">
                  <c:v>0.0</c:v>
                </c:pt>
                <c:pt idx="966">
                  <c:v>0.0</c:v>
                </c:pt>
                <c:pt idx="967">
                  <c:v>0.0</c:v>
                </c:pt>
                <c:pt idx="968">
                  <c:v>0.0</c:v>
                </c:pt>
                <c:pt idx="969">
                  <c:v>0.0</c:v>
                </c:pt>
                <c:pt idx="970">
                  <c:v>0.0</c:v>
                </c:pt>
                <c:pt idx="971">
                  <c:v>0.0</c:v>
                </c:pt>
                <c:pt idx="972">
                  <c:v>0.0</c:v>
                </c:pt>
                <c:pt idx="973">
                  <c:v>0.0</c:v>
                </c:pt>
                <c:pt idx="974">
                  <c:v>0.0</c:v>
                </c:pt>
                <c:pt idx="975">
                  <c:v>0.0</c:v>
                </c:pt>
                <c:pt idx="976">
                  <c:v>0.0</c:v>
                </c:pt>
                <c:pt idx="977">
                  <c:v>0.0</c:v>
                </c:pt>
                <c:pt idx="978">
                  <c:v>0.0</c:v>
                </c:pt>
                <c:pt idx="979">
                  <c:v>0.0</c:v>
                </c:pt>
                <c:pt idx="980">
                  <c:v>0.0</c:v>
                </c:pt>
                <c:pt idx="981">
                  <c:v>0.0</c:v>
                </c:pt>
                <c:pt idx="982">
                  <c:v>0.0</c:v>
                </c:pt>
                <c:pt idx="983">
                  <c:v>0.0</c:v>
                </c:pt>
                <c:pt idx="984">
                  <c:v>0.0</c:v>
                </c:pt>
                <c:pt idx="985">
                  <c:v>0.0</c:v>
                </c:pt>
                <c:pt idx="986">
                  <c:v>0.0</c:v>
                </c:pt>
                <c:pt idx="987">
                  <c:v>0.0</c:v>
                </c:pt>
                <c:pt idx="988">
                  <c:v>0.0</c:v>
                </c:pt>
                <c:pt idx="989">
                  <c:v>0.0</c:v>
                </c:pt>
                <c:pt idx="990">
                  <c:v>0.0</c:v>
                </c:pt>
                <c:pt idx="991">
                  <c:v>0.0</c:v>
                </c:pt>
                <c:pt idx="992">
                  <c:v>0.445497159711</c:v>
                </c:pt>
                <c:pt idx="993">
                  <c:v>0.0</c:v>
                </c:pt>
                <c:pt idx="994">
                  <c:v>0.0</c:v>
                </c:pt>
                <c:pt idx="995">
                  <c:v>0.0</c:v>
                </c:pt>
                <c:pt idx="996">
                  <c:v>0.0</c:v>
                </c:pt>
                <c:pt idx="997">
                  <c:v>0.0</c:v>
                </c:pt>
                <c:pt idx="998">
                  <c:v>0.0</c:v>
                </c:pt>
                <c:pt idx="999">
                  <c:v>0.0</c:v>
                </c:pt>
                <c:pt idx="1000">
                  <c:v>0.0</c:v>
                </c:pt>
                <c:pt idx="1001">
                  <c:v>0.0</c:v>
                </c:pt>
                <c:pt idx="1002">
                  <c:v>0.0</c:v>
                </c:pt>
                <c:pt idx="1003">
                  <c:v>0.0</c:v>
                </c:pt>
                <c:pt idx="1004">
                  <c:v>0.0</c:v>
                </c:pt>
                <c:pt idx="1005">
                  <c:v>0.0</c:v>
                </c:pt>
                <c:pt idx="1006">
                  <c:v>0.0</c:v>
                </c:pt>
                <c:pt idx="1007">
                  <c:v>0.0</c:v>
                </c:pt>
                <c:pt idx="1008">
                  <c:v>0.0</c:v>
                </c:pt>
                <c:pt idx="1009">
                  <c:v>0.0</c:v>
                </c:pt>
                <c:pt idx="1010">
                  <c:v>0.0</c:v>
                </c:pt>
                <c:pt idx="1011">
                  <c:v>0.0</c:v>
                </c:pt>
                <c:pt idx="1012">
                  <c:v>0.0</c:v>
                </c:pt>
                <c:pt idx="1013">
                  <c:v>0.0</c:v>
                </c:pt>
                <c:pt idx="1014">
                  <c:v>0.0</c:v>
                </c:pt>
                <c:pt idx="1015">
                  <c:v>0.0</c:v>
                </c:pt>
                <c:pt idx="1016">
                  <c:v>0.0</c:v>
                </c:pt>
                <c:pt idx="1017">
                  <c:v>0.0</c:v>
                </c:pt>
                <c:pt idx="1018">
                  <c:v>0.0</c:v>
                </c:pt>
                <c:pt idx="1019">
                  <c:v>0.0</c:v>
                </c:pt>
                <c:pt idx="1020">
                  <c:v>0.0</c:v>
                </c:pt>
                <c:pt idx="1021">
                  <c:v>0.0</c:v>
                </c:pt>
                <c:pt idx="1022">
                  <c:v>0.0</c:v>
                </c:pt>
                <c:pt idx="1023">
                  <c:v>0.0</c:v>
                </c:pt>
                <c:pt idx="1024">
                  <c:v>0.0</c:v>
                </c:pt>
                <c:pt idx="1025">
                  <c:v>0.0</c:v>
                </c:pt>
                <c:pt idx="1026">
                  <c:v>0.463090524374</c:v>
                </c:pt>
                <c:pt idx="1027">
                  <c:v>0.0</c:v>
                </c:pt>
                <c:pt idx="1028">
                  <c:v>0.0</c:v>
                </c:pt>
                <c:pt idx="1029">
                  <c:v>0.0</c:v>
                </c:pt>
                <c:pt idx="1030">
                  <c:v>0.0</c:v>
                </c:pt>
                <c:pt idx="1031">
                  <c:v>0.0</c:v>
                </c:pt>
                <c:pt idx="1032">
                  <c:v>0.0</c:v>
                </c:pt>
                <c:pt idx="1033">
                  <c:v>0.0</c:v>
                </c:pt>
                <c:pt idx="1034">
                  <c:v>0.0</c:v>
                </c:pt>
                <c:pt idx="1035">
                  <c:v>0.0</c:v>
                </c:pt>
                <c:pt idx="1036">
                  <c:v>0.0</c:v>
                </c:pt>
                <c:pt idx="1037">
                  <c:v>0.0</c:v>
                </c:pt>
                <c:pt idx="1038">
                  <c:v>0.0</c:v>
                </c:pt>
                <c:pt idx="1039">
                  <c:v>0.0</c:v>
                </c:pt>
                <c:pt idx="1040">
                  <c:v>0.0</c:v>
                </c:pt>
                <c:pt idx="1041">
                  <c:v>0.0</c:v>
                </c:pt>
                <c:pt idx="1042">
                  <c:v>0.0</c:v>
                </c:pt>
                <c:pt idx="1043">
                  <c:v>0.0</c:v>
                </c:pt>
                <c:pt idx="1044">
                  <c:v>0.0</c:v>
                </c:pt>
                <c:pt idx="1045">
                  <c:v>0.0</c:v>
                </c:pt>
                <c:pt idx="1046">
                  <c:v>0.0</c:v>
                </c:pt>
                <c:pt idx="1047">
                  <c:v>0.0</c:v>
                </c:pt>
                <c:pt idx="1048">
                  <c:v>0.0</c:v>
                </c:pt>
                <c:pt idx="1049">
                  <c:v>0.0</c:v>
                </c:pt>
                <c:pt idx="1050">
                  <c:v>0.0</c:v>
                </c:pt>
                <c:pt idx="1051">
                  <c:v>0.48456879388</c:v>
                </c:pt>
                <c:pt idx="1052">
                  <c:v>0.484735090707</c:v>
                </c:pt>
                <c:pt idx="1053">
                  <c:v>0.0</c:v>
                </c:pt>
                <c:pt idx="1054">
                  <c:v>0.0</c:v>
                </c:pt>
                <c:pt idx="1055">
                  <c:v>0.0</c:v>
                </c:pt>
                <c:pt idx="1056">
                  <c:v>0.487555438728</c:v>
                </c:pt>
                <c:pt idx="1057">
                  <c:v>0.0</c:v>
                </c:pt>
                <c:pt idx="1058">
                  <c:v>0.0</c:v>
                </c:pt>
                <c:pt idx="1059">
                  <c:v>0.0</c:v>
                </c:pt>
                <c:pt idx="1060">
                  <c:v>0.0</c:v>
                </c:pt>
                <c:pt idx="1061">
                  <c:v>0.0</c:v>
                </c:pt>
                <c:pt idx="1062">
                  <c:v>0.0</c:v>
                </c:pt>
                <c:pt idx="1063">
                  <c:v>0.0</c:v>
                </c:pt>
                <c:pt idx="1064">
                  <c:v>0.0</c:v>
                </c:pt>
                <c:pt idx="1065">
                  <c:v>0.0</c:v>
                </c:pt>
                <c:pt idx="1066">
                  <c:v>0.0</c:v>
                </c:pt>
                <c:pt idx="1067">
                  <c:v>0.0</c:v>
                </c:pt>
                <c:pt idx="1068">
                  <c:v>0.0</c:v>
                </c:pt>
                <c:pt idx="1069">
                  <c:v>0.0</c:v>
                </c:pt>
                <c:pt idx="1070">
                  <c:v>0.0</c:v>
                </c:pt>
                <c:pt idx="1071">
                  <c:v>0.0</c:v>
                </c:pt>
                <c:pt idx="1072">
                  <c:v>0.0</c:v>
                </c:pt>
                <c:pt idx="1073">
                  <c:v>0.0</c:v>
                </c:pt>
                <c:pt idx="1074">
                  <c:v>0.502025744804</c:v>
                </c:pt>
                <c:pt idx="1075">
                  <c:v>0.0</c:v>
                </c:pt>
                <c:pt idx="1076">
                  <c:v>0.0</c:v>
                </c:pt>
                <c:pt idx="1077">
                  <c:v>0.0</c:v>
                </c:pt>
                <c:pt idx="1078">
                  <c:v>0.0</c:v>
                </c:pt>
                <c:pt idx="1079">
                  <c:v>0.0</c:v>
                </c:pt>
                <c:pt idx="1080">
                  <c:v>0.0</c:v>
                </c:pt>
                <c:pt idx="1081">
                  <c:v>0.0</c:v>
                </c:pt>
                <c:pt idx="1082">
                  <c:v>0.0</c:v>
                </c:pt>
                <c:pt idx="1083">
                  <c:v>0.0</c:v>
                </c:pt>
                <c:pt idx="1084">
                  <c:v>0.0</c:v>
                </c:pt>
                <c:pt idx="1085">
                  <c:v>0.0</c:v>
                </c:pt>
                <c:pt idx="1086">
                  <c:v>0.0</c:v>
                </c:pt>
                <c:pt idx="1087">
                  <c:v>0.0</c:v>
                </c:pt>
                <c:pt idx="1088">
                  <c:v>0.0</c:v>
                </c:pt>
                <c:pt idx="1089">
                  <c:v>0.0</c:v>
                </c:pt>
                <c:pt idx="1090">
                  <c:v>0.0</c:v>
                </c:pt>
                <c:pt idx="1091">
                  <c:v>0.0</c:v>
                </c:pt>
                <c:pt idx="1092">
                  <c:v>0.0</c:v>
                </c:pt>
                <c:pt idx="1093">
                  <c:v>0.0</c:v>
                </c:pt>
                <c:pt idx="1094">
                  <c:v>0.530752661494</c:v>
                </c:pt>
                <c:pt idx="1095">
                  <c:v>0.0</c:v>
                </c:pt>
                <c:pt idx="1096">
                  <c:v>0.0</c:v>
                </c:pt>
                <c:pt idx="1097">
                  <c:v>0.0</c:v>
                </c:pt>
                <c:pt idx="1098">
                  <c:v>0.0</c:v>
                </c:pt>
                <c:pt idx="1099">
                  <c:v>0.0</c:v>
                </c:pt>
                <c:pt idx="1100">
                  <c:v>0.0</c:v>
                </c:pt>
                <c:pt idx="1101">
                  <c:v>0.0</c:v>
                </c:pt>
                <c:pt idx="1102">
                  <c:v>0.0</c:v>
                </c:pt>
                <c:pt idx="1103">
                  <c:v>0.0</c:v>
                </c:pt>
                <c:pt idx="1104">
                  <c:v>0.0</c:v>
                </c:pt>
                <c:pt idx="1105">
                  <c:v>0.0</c:v>
                </c:pt>
                <c:pt idx="1106">
                  <c:v>0.0</c:v>
                </c:pt>
                <c:pt idx="1107">
                  <c:v>0.0</c:v>
                </c:pt>
                <c:pt idx="1108">
                  <c:v>0.0</c:v>
                </c:pt>
                <c:pt idx="1109">
                  <c:v>0.0</c:v>
                </c:pt>
                <c:pt idx="1110">
                  <c:v>0.0</c:v>
                </c:pt>
                <c:pt idx="1111">
                  <c:v>0.0</c:v>
                </c:pt>
                <c:pt idx="1112">
                  <c:v>0.0</c:v>
                </c:pt>
                <c:pt idx="1113">
                  <c:v>0.0</c:v>
                </c:pt>
                <c:pt idx="1114">
                  <c:v>0.0</c:v>
                </c:pt>
                <c:pt idx="1115">
                  <c:v>0.0</c:v>
                </c:pt>
                <c:pt idx="1116">
                  <c:v>0.0</c:v>
                </c:pt>
                <c:pt idx="1117">
                  <c:v>0.0</c:v>
                </c:pt>
                <c:pt idx="1118">
                  <c:v>0.0</c:v>
                </c:pt>
                <c:pt idx="1119">
                  <c:v>0.0</c:v>
                </c:pt>
                <c:pt idx="1120">
                  <c:v>0.0</c:v>
                </c:pt>
                <c:pt idx="1121">
                  <c:v>0.0</c:v>
                </c:pt>
                <c:pt idx="1122">
                  <c:v>0.0</c:v>
                </c:pt>
                <c:pt idx="1123">
                  <c:v>0.0</c:v>
                </c:pt>
                <c:pt idx="1124">
                  <c:v>0.0</c:v>
                </c:pt>
                <c:pt idx="1125">
                  <c:v>0.0</c:v>
                </c:pt>
                <c:pt idx="1126">
                  <c:v>0.0</c:v>
                </c:pt>
                <c:pt idx="1127">
                  <c:v>0.0</c:v>
                </c:pt>
                <c:pt idx="1128">
                  <c:v>0.0</c:v>
                </c:pt>
                <c:pt idx="1129">
                  <c:v>0.0</c:v>
                </c:pt>
                <c:pt idx="1130">
                  <c:v>0.0</c:v>
                </c:pt>
                <c:pt idx="1131">
                  <c:v>0.0</c:v>
                </c:pt>
                <c:pt idx="1132">
                  <c:v>0.0</c:v>
                </c:pt>
                <c:pt idx="1133">
                  <c:v>0.0</c:v>
                </c:pt>
                <c:pt idx="1134">
                  <c:v>0.0</c:v>
                </c:pt>
                <c:pt idx="1135">
                  <c:v>0.0</c:v>
                </c:pt>
                <c:pt idx="1136">
                  <c:v>0.0</c:v>
                </c:pt>
                <c:pt idx="1137">
                  <c:v>0.0</c:v>
                </c:pt>
                <c:pt idx="1138">
                  <c:v>0.543837667988</c:v>
                </c:pt>
                <c:pt idx="1139">
                  <c:v>0.0</c:v>
                </c:pt>
                <c:pt idx="1140">
                  <c:v>0.0</c:v>
                </c:pt>
                <c:pt idx="1141">
                  <c:v>0.0</c:v>
                </c:pt>
                <c:pt idx="1142">
                  <c:v>0.0</c:v>
                </c:pt>
                <c:pt idx="1143">
                  <c:v>0.546773045724</c:v>
                </c:pt>
                <c:pt idx="1144">
                  <c:v>0.0</c:v>
                </c:pt>
                <c:pt idx="1145">
                  <c:v>0.0</c:v>
                </c:pt>
                <c:pt idx="1146">
                  <c:v>0.0</c:v>
                </c:pt>
                <c:pt idx="1147">
                  <c:v>0.0</c:v>
                </c:pt>
                <c:pt idx="1148">
                  <c:v>0.0</c:v>
                </c:pt>
                <c:pt idx="1149">
                  <c:v>0.0</c:v>
                </c:pt>
                <c:pt idx="1150">
                  <c:v>0.553928817389</c:v>
                </c:pt>
                <c:pt idx="1151">
                  <c:v>0.0</c:v>
                </c:pt>
                <c:pt idx="1152">
                  <c:v>0.0</c:v>
                </c:pt>
                <c:pt idx="1153">
                  <c:v>0.0</c:v>
                </c:pt>
                <c:pt idx="1154">
                  <c:v>0.0</c:v>
                </c:pt>
                <c:pt idx="1155">
                  <c:v>0.0</c:v>
                </c:pt>
                <c:pt idx="1156">
                  <c:v>0.0</c:v>
                </c:pt>
                <c:pt idx="1157">
                  <c:v>0.0</c:v>
                </c:pt>
                <c:pt idx="1158">
                  <c:v>0.0</c:v>
                </c:pt>
                <c:pt idx="1159">
                  <c:v>0.0</c:v>
                </c:pt>
                <c:pt idx="1160">
                  <c:v>0.0</c:v>
                </c:pt>
                <c:pt idx="1161">
                  <c:v>0.0</c:v>
                </c:pt>
                <c:pt idx="1162">
                  <c:v>0.0</c:v>
                </c:pt>
                <c:pt idx="1163">
                  <c:v>0.0</c:v>
                </c:pt>
                <c:pt idx="1164">
                  <c:v>0.0</c:v>
                </c:pt>
                <c:pt idx="1165">
                  <c:v>0.0</c:v>
                </c:pt>
                <c:pt idx="1166">
                  <c:v>0.0</c:v>
                </c:pt>
                <c:pt idx="1167">
                  <c:v>0.0</c:v>
                </c:pt>
                <c:pt idx="1168">
                  <c:v>0.0</c:v>
                </c:pt>
                <c:pt idx="1169">
                  <c:v>0.0</c:v>
                </c:pt>
                <c:pt idx="1170">
                  <c:v>0.0</c:v>
                </c:pt>
                <c:pt idx="1171">
                  <c:v>0.0</c:v>
                </c:pt>
                <c:pt idx="1172">
                  <c:v>0.0</c:v>
                </c:pt>
                <c:pt idx="1173">
                  <c:v>0.0</c:v>
                </c:pt>
                <c:pt idx="1174">
                  <c:v>0.0</c:v>
                </c:pt>
                <c:pt idx="1175">
                  <c:v>0.0</c:v>
                </c:pt>
                <c:pt idx="1176">
                  <c:v>0.0</c:v>
                </c:pt>
                <c:pt idx="1177">
                  <c:v>0.0</c:v>
                </c:pt>
                <c:pt idx="1178">
                  <c:v>0.0</c:v>
                </c:pt>
                <c:pt idx="1179">
                  <c:v>0.0</c:v>
                </c:pt>
                <c:pt idx="1180">
                  <c:v>0.0</c:v>
                </c:pt>
                <c:pt idx="1181">
                  <c:v>0.0</c:v>
                </c:pt>
                <c:pt idx="1182">
                  <c:v>0.0</c:v>
                </c:pt>
                <c:pt idx="1183">
                  <c:v>0.0</c:v>
                </c:pt>
                <c:pt idx="1184">
                  <c:v>0.0</c:v>
                </c:pt>
                <c:pt idx="1185">
                  <c:v>0.0</c:v>
                </c:pt>
                <c:pt idx="1186">
                  <c:v>0.0</c:v>
                </c:pt>
                <c:pt idx="1187">
                  <c:v>0.0</c:v>
                </c:pt>
                <c:pt idx="1188">
                  <c:v>0.0</c:v>
                </c:pt>
                <c:pt idx="1189">
                  <c:v>0.0</c:v>
                </c:pt>
                <c:pt idx="1190">
                  <c:v>0.0</c:v>
                </c:pt>
                <c:pt idx="1191">
                  <c:v>0.0</c:v>
                </c:pt>
                <c:pt idx="1192">
                  <c:v>0.0</c:v>
                </c:pt>
                <c:pt idx="1193">
                  <c:v>0.0</c:v>
                </c:pt>
                <c:pt idx="1194">
                  <c:v>0.0</c:v>
                </c:pt>
                <c:pt idx="1195">
                  <c:v>0.0</c:v>
                </c:pt>
                <c:pt idx="1196">
                  <c:v>0.0</c:v>
                </c:pt>
                <c:pt idx="1197">
                  <c:v>0.0</c:v>
                </c:pt>
                <c:pt idx="1198">
                  <c:v>0.0</c:v>
                </c:pt>
                <c:pt idx="1199">
                  <c:v>0.0</c:v>
                </c:pt>
                <c:pt idx="1200">
                  <c:v>0.0</c:v>
                </c:pt>
                <c:pt idx="1201">
                  <c:v>0.0</c:v>
                </c:pt>
                <c:pt idx="1202">
                  <c:v>0.0</c:v>
                </c:pt>
                <c:pt idx="1203">
                  <c:v>0.0</c:v>
                </c:pt>
                <c:pt idx="1204">
                  <c:v>0.0</c:v>
                </c:pt>
                <c:pt idx="1205">
                  <c:v>0.608543196325</c:v>
                </c:pt>
                <c:pt idx="1206">
                  <c:v>0.0</c:v>
                </c:pt>
                <c:pt idx="1207">
                  <c:v>0.0</c:v>
                </c:pt>
                <c:pt idx="1208">
                  <c:v>0.0</c:v>
                </c:pt>
                <c:pt idx="1209">
                  <c:v>0.0</c:v>
                </c:pt>
                <c:pt idx="1210">
                  <c:v>0.0</c:v>
                </c:pt>
                <c:pt idx="1211">
                  <c:v>0.0</c:v>
                </c:pt>
                <c:pt idx="1212">
                  <c:v>0.627173464144</c:v>
                </c:pt>
                <c:pt idx="1213">
                  <c:v>0.0</c:v>
                </c:pt>
                <c:pt idx="1214">
                  <c:v>0.629812590975</c:v>
                </c:pt>
                <c:pt idx="1215">
                  <c:v>0.0</c:v>
                </c:pt>
                <c:pt idx="1216">
                  <c:v>0.0</c:v>
                </c:pt>
                <c:pt idx="1217">
                  <c:v>0.0</c:v>
                </c:pt>
                <c:pt idx="1218">
                  <c:v>0.0</c:v>
                </c:pt>
                <c:pt idx="1219">
                  <c:v>0.0</c:v>
                </c:pt>
                <c:pt idx="1220">
                  <c:v>0.0</c:v>
                </c:pt>
                <c:pt idx="1221">
                  <c:v>0.0</c:v>
                </c:pt>
                <c:pt idx="1222">
                  <c:v>0.0</c:v>
                </c:pt>
                <c:pt idx="1223">
                  <c:v>0.0</c:v>
                </c:pt>
                <c:pt idx="1224">
                  <c:v>0.0</c:v>
                </c:pt>
                <c:pt idx="1225">
                  <c:v>0.0</c:v>
                </c:pt>
                <c:pt idx="1226">
                  <c:v>0.0</c:v>
                </c:pt>
                <c:pt idx="1227">
                  <c:v>0.0</c:v>
                </c:pt>
                <c:pt idx="1228">
                  <c:v>0.0</c:v>
                </c:pt>
                <c:pt idx="1229">
                  <c:v>0.0</c:v>
                </c:pt>
                <c:pt idx="1230">
                  <c:v>0.0</c:v>
                </c:pt>
                <c:pt idx="1231">
                  <c:v>0.0</c:v>
                </c:pt>
                <c:pt idx="1232">
                  <c:v>0.657568605657</c:v>
                </c:pt>
                <c:pt idx="1233">
                  <c:v>0.0</c:v>
                </c:pt>
                <c:pt idx="1234">
                  <c:v>0.0</c:v>
                </c:pt>
                <c:pt idx="1235">
                  <c:v>0.0</c:v>
                </c:pt>
                <c:pt idx="1236">
                  <c:v>0.0</c:v>
                </c:pt>
                <c:pt idx="1237">
                  <c:v>0.0</c:v>
                </c:pt>
                <c:pt idx="1238">
                  <c:v>0.0</c:v>
                </c:pt>
                <c:pt idx="1239">
                  <c:v>0.0</c:v>
                </c:pt>
                <c:pt idx="1240">
                  <c:v>0.0</c:v>
                </c:pt>
                <c:pt idx="1241">
                  <c:v>0.0</c:v>
                </c:pt>
                <c:pt idx="1242">
                  <c:v>0.0</c:v>
                </c:pt>
                <c:pt idx="1243">
                  <c:v>0.0</c:v>
                </c:pt>
                <c:pt idx="1244">
                  <c:v>0.0</c:v>
                </c:pt>
                <c:pt idx="1245">
                  <c:v>0.0</c:v>
                </c:pt>
                <c:pt idx="1246">
                  <c:v>0.0</c:v>
                </c:pt>
                <c:pt idx="1247">
                  <c:v>0.0</c:v>
                </c:pt>
                <c:pt idx="1248">
                  <c:v>0.0</c:v>
                </c:pt>
                <c:pt idx="1249">
                  <c:v>0.0</c:v>
                </c:pt>
                <c:pt idx="1250">
                  <c:v>0.0</c:v>
                </c:pt>
                <c:pt idx="1251">
                  <c:v>0.0</c:v>
                </c:pt>
                <c:pt idx="1252">
                  <c:v>0.0</c:v>
                </c:pt>
                <c:pt idx="1253">
                  <c:v>0.0</c:v>
                </c:pt>
                <c:pt idx="1254">
                  <c:v>0.0</c:v>
                </c:pt>
                <c:pt idx="1255">
                  <c:v>0.0</c:v>
                </c:pt>
                <c:pt idx="1256">
                  <c:v>0.0</c:v>
                </c:pt>
                <c:pt idx="1257">
                  <c:v>0.0</c:v>
                </c:pt>
                <c:pt idx="1258">
                  <c:v>0.0</c:v>
                </c:pt>
                <c:pt idx="1259">
                  <c:v>0.0</c:v>
                </c:pt>
                <c:pt idx="1260">
                  <c:v>0.0</c:v>
                </c:pt>
                <c:pt idx="1261">
                  <c:v>0.0</c:v>
                </c:pt>
                <c:pt idx="1262">
                  <c:v>0.0</c:v>
                </c:pt>
                <c:pt idx="1263">
                  <c:v>0.0</c:v>
                </c:pt>
                <c:pt idx="1264">
                  <c:v>0.0</c:v>
                </c:pt>
                <c:pt idx="1265">
                  <c:v>0.0</c:v>
                </c:pt>
                <c:pt idx="1266">
                  <c:v>0.0</c:v>
                </c:pt>
                <c:pt idx="1267">
                  <c:v>0.0</c:v>
                </c:pt>
                <c:pt idx="1268">
                  <c:v>0.0</c:v>
                </c:pt>
                <c:pt idx="1269">
                  <c:v>0.0</c:v>
                </c:pt>
                <c:pt idx="1270">
                  <c:v>0.0</c:v>
                </c:pt>
                <c:pt idx="1271">
                  <c:v>0.0</c:v>
                </c:pt>
                <c:pt idx="1272">
                  <c:v>0.686808127069</c:v>
                </c:pt>
                <c:pt idx="1273">
                  <c:v>0.686808127069</c:v>
                </c:pt>
                <c:pt idx="1274">
                  <c:v>0.686808127069</c:v>
                </c:pt>
                <c:pt idx="1275">
                  <c:v>0.686808127069</c:v>
                </c:pt>
                <c:pt idx="1276">
                  <c:v>0.686808127069</c:v>
                </c:pt>
                <c:pt idx="1277">
                  <c:v>0.686808127069</c:v>
                </c:pt>
                <c:pt idx="1278">
                  <c:v>0.686808127069</c:v>
                </c:pt>
                <c:pt idx="1279">
                  <c:v>0.0</c:v>
                </c:pt>
                <c:pt idx="1280">
                  <c:v>0.0</c:v>
                </c:pt>
                <c:pt idx="1281">
                  <c:v>0.0</c:v>
                </c:pt>
                <c:pt idx="1282">
                  <c:v>0.690313191413</c:v>
                </c:pt>
                <c:pt idx="1283">
                  <c:v>0.0</c:v>
                </c:pt>
                <c:pt idx="1284">
                  <c:v>0.0</c:v>
                </c:pt>
                <c:pt idx="1285">
                  <c:v>0.0</c:v>
                </c:pt>
                <c:pt idx="1286">
                  <c:v>0.0</c:v>
                </c:pt>
                <c:pt idx="1287">
                  <c:v>0.0</c:v>
                </c:pt>
                <c:pt idx="1288">
                  <c:v>0.700859702312</c:v>
                </c:pt>
                <c:pt idx="1289">
                  <c:v>0.0</c:v>
                </c:pt>
                <c:pt idx="1290">
                  <c:v>0.0</c:v>
                </c:pt>
                <c:pt idx="1291">
                  <c:v>0.0</c:v>
                </c:pt>
                <c:pt idx="1292">
                  <c:v>0.0</c:v>
                </c:pt>
                <c:pt idx="1293">
                  <c:v>0.0</c:v>
                </c:pt>
                <c:pt idx="1294">
                  <c:v>0.0</c:v>
                </c:pt>
                <c:pt idx="1295">
                  <c:v>0.0</c:v>
                </c:pt>
                <c:pt idx="1296">
                  <c:v>0.0</c:v>
                </c:pt>
                <c:pt idx="1297">
                  <c:v>0.70926636642</c:v>
                </c:pt>
                <c:pt idx="1298">
                  <c:v>0.711398491347</c:v>
                </c:pt>
                <c:pt idx="1299">
                  <c:v>0.0</c:v>
                </c:pt>
                <c:pt idx="1300">
                  <c:v>0.0</c:v>
                </c:pt>
                <c:pt idx="1301">
                  <c:v>0.0</c:v>
                </c:pt>
                <c:pt idx="1302">
                  <c:v>0.0</c:v>
                </c:pt>
                <c:pt idx="1303">
                  <c:v>0.0</c:v>
                </c:pt>
                <c:pt idx="1304">
                  <c:v>0.0</c:v>
                </c:pt>
                <c:pt idx="1305">
                  <c:v>0.0</c:v>
                </c:pt>
                <c:pt idx="1306">
                  <c:v>0.0</c:v>
                </c:pt>
                <c:pt idx="1307">
                  <c:v>0.0</c:v>
                </c:pt>
                <c:pt idx="1308">
                  <c:v>0.0</c:v>
                </c:pt>
                <c:pt idx="1309">
                  <c:v>0.0</c:v>
                </c:pt>
                <c:pt idx="1310">
                  <c:v>0.0</c:v>
                </c:pt>
                <c:pt idx="1311">
                  <c:v>0.0</c:v>
                </c:pt>
                <c:pt idx="1312">
                  <c:v>0.0</c:v>
                </c:pt>
                <c:pt idx="1313">
                  <c:v>0.730218859465</c:v>
                </c:pt>
                <c:pt idx="1314">
                  <c:v>0.0</c:v>
                </c:pt>
                <c:pt idx="1315">
                  <c:v>0.0</c:v>
                </c:pt>
                <c:pt idx="1316">
                  <c:v>0.0</c:v>
                </c:pt>
                <c:pt idx="1317">
                  <c:v>0.0</c:v>
                </c:pt>
                <c:pt idx="1318">
                  <c:v>0.0</c:v>
                </c:pt>
                <c:pt idx="1319">
                  <c:v>0.735867747048</c:v>
                </c:pt>
                <c:pt idx="1320">
                  <c:v>0.0</c:v>
                </c:pt>
                <c:pt idx="1321">
                  <c:v>0.0</c:v>
                </c:pt>
                <c:pt idx="1322">
                  <c:v>0.0</c:v>
                </c:pt>
                <c:pt idx="1323">
                  <c:v>0.0</c:v>
                </c:pt>
                <c:pt idx="1324">
                  <c:v>0.0</c:v>
                </c:pt>
                <c:pt idx="1325">
                  <c:v>0.0</c:v>
                </c:pt>
                <c:pt idx="1326">
                  <c:v>0.0</c:v>
                </c:pt>
                <c:pt idx="1327">
                  <c:v>0.0</c:v>
                </c:pt>
                <c:pt idx="1328">
                  <c:v>0.0</c:v>
                </c:pt>
                <c:pt idx="1329">
                  <c:v>0.0</c:v>
                </c:pt>
                <c:pt idx="1330">
                  <c:v>0.0</c:v>
                </c:pt>
                <c:pt idx="1331">
                  <c:v>0.0</c:v>
                </c:pt>
                <c:pt idx="1332">
                  <c:v>0.0</c:v>
                </c:pt>
                <c:pt idx="1333">
                  <c:v>0.0</c:v>
                </c:pt>
                <c:pt idx="1334">
                  <c:v>0.0</c:v>
                </c:pt>
                <c:pt idx="1335">
                  <c:v>0.0</c:v>
                </c:pt>
                <c:pt idx="1336">
                  <c:v>0.0</c:v>
                </c:pt>
                <c:pt idx="1337">
                  <c:v>0.0</c:v>
                </c:pt>
                <c:pt idx="1338">
                  <c:v>0.0</c:v>
                </c:pt>
                <c:pt idx="1339">
                  <c:v>0.0</c:v>
                </c:pt>
                <c:pt idx="1340">
                  <c:v>0.0</c:v>
                </c:pt>
                <c:pt idx="1341">
                  <c:v>0.0</c:v>
                </c:pt>
                <c:pt idx="1342">
                  <c:v>0.0</c:v>
                </c:pt>
                <c:pt idx="1343">
                  <c:v>0.0</c:v>
                </c:pt>
                <c:pt idx="1344">
                  <c:v>0.0</c:v>
                </c:pt>
                <c:pt idx="1345">
                  <c:v>0.0</c:v>
                </c:pt>
                <c:pt idx="1346">
                  <c:v>0.0</c:v>
                </c:pt>
                <c:pt idx="1347">
                  <c:v>0.0</c:v>
                </c:pt>
                <c:pt idx="1348">
                  <c:v>0.0</c:v>
                </c:pt>
                <c:pt idx="1349">
                  <c:v>0.0</c:v>
                </c:pt>
                <c:pt idx="1350">
                  <c:v>0.0</c:v>
                </c:pt>
                <c:pt idx="1351">
                  <c:v>0.0</c:v>
                </c:pt>
                <c:pt idx="1352">
                  <c:v>0.0</c:v>
                </c:pt>
                <c:pt idx="1353">
                  <c:v>0.777584723461</c:v>
                </c:pt>
                <c:pt idx="1354">
                  <c:v>0.777584723461</c:v>
                </c:pt>
                <c:pt idx="1355">
                  <c:v>0.0</c:v>
                </c:pt>
                <c:pt idx="1356">
                  <c:v>0.782233959758</c:v>
                </c:pt>
                <c:pt idx="1357">
                  <c:v>0.0</c:v>
                </c:pt>
                <c:pt idx="1358">
                  <c:v>0.0</c:v>
                </c:pt>
                <c:pt idx="1359">
                  <c:v>0.0</c:v>
                </c:pt>
                <c:pt idx="1360">
                  <c:v>0.0</c:v>
                </c:pt>
                <c:pt idx="1361">
                  <c:v>0.0</c:v>
                </c:pt>
                <c:pt idx="1362">
                  <c:v>0.0</c:v>
                </c:pt>
                <c:pt idx="1363">
                  <c:v>0.0</c:v>
                </c:pt>
                <c:pt idx="1364">
                  <c:v>0.0</c:v>
                </c:pt>
                <c:pt idx="1365">
                  <c:v>0.0</c:v>
                </c:pt>
                <c:pt idx="1366">
                  <c:v>0.0</c:v>
                </c:pt>
                <c:pt idx="1367">
                  <c:v>0.0</c:v>
                </c:pt>
                <c:pt idx="1368">
                  <c:v>0.0</c:v>
                </c:pt>
                <c:pt idx="1369">
                  <c:v>0.0</c:v>
                </c:pt>
                <c:pt idx="1370">
                  <c:v>0.791855155157</c:v>
                </c:pt>
                <c:pt idx="1371">
                  <c:v>0.0</c:v>
                </c:pt>
                <c:pt idx="1372">
                  <c:v>0.0</c:v>
                </c:pt>
                <c:pt idx="1373">
                  <c:v>0.0</c:v>
                </c:pt>
                <c:pt idx="1374">
                  <c:v>0.0</c:v>
                </c:pt>
                <c:pt idx="1375">
                  <c:v>0.0</c:v>
                </c:pt>
                <c:pt idx="1376">
                  <c:v>0.0</c:v>
                </c:pt>
                <c:pt idx="1377">
                  <c:v>0.813280573518</c:v>
                </c:pt>
                <c:pt idx="1378">
                  <c:v>0.0</c:v>
                </c:pt>
                <c:pt idx="1379">
                  <c:v>0.0</c:v>
                </c:pt>
                <c:pt idx="1380">
                  <c:v>0.0</c:v>
                </c:pt>
                <c:pt idx="1381">
                  <c:v>0.0</c:v>
                </c:pt>
                <c:pt idx="1382">
                  <c:v>0.0</c:v>
                </c:pt>
                <c:pt idx="1383">
                  <c:v>0.0</c:v>
                </c:pt>
                <c:pt idx="1384">
                  <c:v>0.0</c:v>
                </c:pt>
                <c:pt idx="1385">
                  <c:v>0.0</c:v>
                </c:pt>
                <c:pt idx="1386">
                  <c:v>0.0</c:v>
                </c:pt>
                <c:pt idx="1387">
                  <c:v>0.0</c:v>
                </c:pt>
                <c:pt idx="1388">
                  <c:v>0.0</c:v>
                </c:pt>
                <c:pt idx="1389">
                  <c:v>0.0</c:v>
                </c:pt>
                <c:pt idx="1390">
                  <c:v>0.0</c:v>
                </c:pt>
                <c:pt idx="1391">
                  <c:v>0.0</c:v>
                </c:pt>
                <c:pt idx="1392">
                  <c:v>0.0</c:v>
                </c:pt>
                <c:pt idx="1393">
                  <c:v>0.0</c:v>
                </c:pt>
                <c:pt idx="1394">
                  <c:v>0.0</c:v>
                </c:pt>
                <c:pt idx="1395">
                  <c:v>0.0</c:v>
                </c:pt>
                <c:pt idx="1396">
                  <c:v>0.0</c:v>
                </c:pt>
                <c:pt idx="1397">
                  <c:v>0.0</c:v>
                </c:pt>
                <c:pt idx="1398">
                  <c:v>0.0</c:v>
                </c:pt>
                <c:pt idx="1399">
                  <c:v>0.0</c:v>
                </c:pt>
                <c:pt idx="1400">
                  <c:v>0.0</c:v>
                </c:pt>
                <c:pt idx="1401">
                  <c:v>0.0</c:v>
                </c:pt>
                <c:pt idx="1402">
                  <c:v>0.0</c:v>
                </c:pt>
                <c:pt idx="1403">
                  <c:v>0.0</c:v>
                </c:pt>
                <c:pt idx="1404">
                  <c:v>0.0</c:v>
                </c:pt>
                <c:pt idx="1405">
                  <c:v>0.0</c:v>
                </c:pt>
                <c:pt idx="1406">
                  <c:v>0.0</c:v>
                </c:pt>
                <c:pt idx="1407">
                  <c:v>0.0</c:v>
                </c:pt>
                <c:pt idx="1408">
                  <c:v>0.0</c:v>
                </c:pt>
                <c:pt idx="1409">
                  <c:v>0.0</c:v>
                </c:pt>
                <c:pt idx="1410">
                  <c:v>0.0</c:v>
                </c:pt>
                <c:pt idx="1411">
                  <c:v>0.843413813608</c:v>
                </c:pt>
                <c:pt idx="1412">
                  <c:v>0.846985285674</c:v>
                </c:pt>
                <c:pt idx="1413">
                  <c:v>0.0</c:v>
                </c:pt>
                <c:pt idx="1414">
                  <c:v>0.0</c:v>
                </c:pt>
                <c:pt idx="1415">
                  <c:v>0.0</c:v>
                </c:pt>
                <c:pt idx="1416">
                  <c:v>0.0</c:v>
                </c:pt>
                <c:pt idx="1417">
                  <c:v>0.0</c:v>
                </c:pt>
                <c:pt idx="1418">
                  <c:v>0.0</c:v>
                </c:pt>
                <c:pt idx="1419">
                  <c:v>0.0</c:v>
                </c:pt>
                <c:pt idx="1420">
                  <c:v>0.0</c:v>
                </c:pt>
                <c:pt idx="1421">
                  <c:v>0.0</c:v>
                </c:pt>
                <c:pt idx="1422">
                  <c:v>0.0</c:v>
                </c:pt>
                <c:pt idx="1423">
                  <c:v>0.0</c:v>
                </c:pt>
                <c:pt idx="1424">
                  <c:v>0.0</c:v>
                </c:pt>
                <c:pt idx="1425">
                  <c:v>0.0</c:v>
                </c:pt>
                <c:pt idx="1426">
                  <c:v>0.0</c:v>
                </c:pt>
                <c:pt idx="1427">
                  <c:v>0.0</c:v>
                </c:pt>
                <c:pt idx="1428">
                  <c:v>0.0</c:v>
                </c:pt>
                <c:pt idx="1429">
                  <c:v>0.0</c:v>
                </c:pt>
                <c:pt idx="1430">
                  <c:v>0.0</c:v>
                </c:pt>
                <c:pt idx="1431">
                  <c:v>0.0</c:v>
                </c:pt>
                <c:pt idx="1432">
                  <c:v>0.0</c:v>
                </c:pt>
                <c:pt idx="1433">
                  <c:v>0.0</c:v>
                </c:pt>
                <c:pt idx="1434">
                  <c:v>0.0</c:v>
                </c:pt>
                <c:pt idx="1435">
                  <c:v>0.0</c:v>
                </c:pt>
                <c:pt idx="1436">
                  <c:v>0.0</c:v>
                </c:pt>
                <c:pt idx="1437">
                  <c:v>0.0</c:v>
                </c:pt>
                <c:pt idx="1438">
                  <c:v>0.0</c:v>
                </c:pt>
                <c:pt idx="1439">
                  <c:v>0.0</c:v>
                </c:pt>
                <c:pt idx="1440">
                  <c:v>0.0</c:v>
                </c:pt>
                <c:pt idx="1441">
                  <c:v>0.0</c:v>
                </c:pt>
                <c:pt idx="1442">
                  <c:v>0.0</c:v>
                </c:pt>
                <c:pt idx="1443">
                  <c:v>0.0</c:v>
                </c:pt>
                <c:pt idx="1444">
                  <c:v>0.0</c:v>
                </c:pt>
                <c:pt idx="1445">
                  <c:v>0.0</c:v>
                </c:pt>
                <c:pt idx="1446">
                  <c:v>0.0</c:v>
                </c:pt>
                <c:pt idx="1447">
                  <c:v>0.896776891881</c:v>
                </c:pt>
                <c:pt idx="1448">
                  <c:v>0.896776891881</c:v>
                </c:pt>
                <c:pt idx="1449">
                  <c:v>0.896776891881</c:v>
                </c:pt>
                <c:pt idx="1450">
                  <c:v>0.896776891881</c:v>
                </c:pt>
                <c:pt idx="1451">
                  <c:v>0.896859392885</c:v>
                </c:pt>
                <c:pt idx="1452">
                  <c:v>0.0</c:v>
                </c:pt>
                <c:pt idx="1453">
                  <c:v>0.0</c:v>
                </c:pt>
                <c:pt idx="1454">
                  <c:v>0.0</c:v>
                </c:pt>
                <c:pt idx="1455">
                  <c:v>0.0</c:v>
                </c:pt>
                <c:pt idx="1456">
                  <c:v>0.0</c:v>
                </c:pt>
                <c:pt idx="1457">
                  <c:v>0.0</c:v>
                </c:pt>
                <c:pt idx="1458">
                  <c:v>0.0</c:v>
                </c:pt>
                <c:pt idx="1459">
                  <c:v>0.0</c:v>
                </c:pt>
                <c:pt idx="1460">
                  <c:v>0.90653333256</c:v>
                </c:pt>
                <c:pt idx="1461">
                  <c:v>0.0</c:v>
                </c:pt>
                <c:pt idx="1462">
                  <c:v>0.912398276333</c:v>
                </c:pt>
                <c:pt idx="1463">
                  <c:v>0.0</c:v>
                </c:pt>
                <c:pt idx="1464">
                  <c:v>0.0</c:v>
                </c:pt>
                <c:pt idx="1465">
                  <c:v>0.0</c:v>
                </c:pt>
                <c:pt idx="1466">
                  <c:v>0.0</c:v>
                </c:pt>
                <c:pt idx="1467">
                  <c:v>0.0</c:v>
                </c:pt>
                <c:pt idx="1468">
                  <c:v>0.0</c:v>
                </c:pt>
                <c:pt idx="1469">
                  <c:v>0.0</c:v>
                </c:pt>
                <c:pt idx="1470">
                  <c:v>0.0</c:v>
                </c:pt>
                <c:pt idx="1471">
                  <c:v>0.0</c:v>
                </c:pt>
                <c:pt idx="1472">
                  <c:v>0.918143800086</c:v>
                </c:pt>
                <c:pt idx="1473">
                  <c:v>0.918143800086</c:v>
                </c:pt>
                <c:pt idx="1474">
                  <c:v>0.0</c:v>
                </c:pt>
                <c:pt idx="1475">
                  <c:v>0.0</c:v>
                </c:pt>
                <c:pt idx="1476">
                  <c:v>0.0</c:v>
                </c:pt>
                <c:pt idx="1477">
                  <c:v>0.0</c:v>
                </c:pt>
                <c:pt idx="1478">
                  <c:v>0.0</c:v>
                </c:pt>
                <c:pt idx="1479">
                  <c:v>0.0</c:v>
                </c:pt>
                <c:pt idx="1480">
                  <c:v>0.0</c:v>
                </c:pt>
                <c:pt idx="1481">
                  <c:v>0.0</c:v>
                </c:pt>
                <c:pt idx="1482">
                  <c:v>0.0</c:v>
                </c:pt>
                <c:pt idx="1483">
                  <c:v>0.0</c:v>
                </c:pt>
                <c:pt idx="1484">
                  <c:v>0.0</c:v>
                </c:pt>
                <c:pt idx="1485">
                  <c:v>0.0</c:v>
                </c:pt>
                <c:pt idx="1486">
                  <c:v>0.0</c:v>
                </c:pt>
                <c:pt idx="1487">
                  <c:v>0.0</c:v>
                </c:pt>
                <c:pt idx="1488">
                  <c:v>0.0</c:v>
                </c:pt>
                <c:pt idx="1489">
                  <c:v>0.0</c:v>
                </c:pt>
                <c:pt idx="1490">
                  <c:v>0.0</c:v>
                </c:pt>
                <c:pt idx="1491">
                  <c:v>0.0</c:v>
                </c:pt>
                <c:pt idx="1492">
                  <c:v>0.0</c:v>
                </c:pt>
                <c:pt idx="1493">
                  <c:v>0.0</c:v>
                </c:pt>
                <c:pt idx="1494">
                  <c:v>0.0</c:v>
                </c:pt>
                <c:pt idx="1495">
                  <c:v>0.0</c:v>
                </c:pt>
                <c:pt idx="1496">
                  <c:v>0.0</c:v>
                </c:pt>
                <c:pt idx="1497">
                  <c:v>0.0</c:v>
                </c:pt>
                <c:pt idx="1498">
                  <c:v>0.0</c:v>
                </c:pt>
                <c:pt idx="1499">
                  <c:v>0.0</c:v>
                </c:pt>
                <c:pt idx="1500">
                  <c:v>0.0</c:v>
                </c:pt>
                <c:pt idx="1501">
                  <c:v>0.0</c:v>
                </c:pt>
                <c:pt idx="1502">
                  <c:v>0.0</c:v>
                </c:pt>
                <c:pt idx="1503">
                  <c:v>0.0</c:v>
                </c:pt>
                <c:pt idx="1504">
                  <c:v>0.0</c:v>
                </c:pt>
                <c:pt idx="1505">
                  <c:v>0.0</c:v>
                </c:pt>
                <c:pt idx="1506">
                  <c:v>0.0</c:v>
                </c:pt>
                <c:pt idx="1507">
                  <c:v>0.0</c:v>
                </c:pt>
                <c:pt idx="1508">
                  <c:v>0.0</c:v>
                </c:pt>
                <c:pt idx="1509">
                  <c:v>0.0</c:v>
                </c:pt>
                <c:pt idx="1510">
                  <c:v>0.0</c:v>
                </c:pt>
                <c:pt idx="1511">
                  <c:v>0.0</c:v>
                </c:pt>
                <c:pt idx="1512">
                  <c:v>0.0</c:v>
                </c:pt>
                <c:pt idx="1513">
                  <c:v>0.0</c:v>
                </c:pt>
                <c:pt idx="1514">
                  <c:v>0.0</c:v>
                </c:pt>
                <c:pt idx="1515">
                  <c:v>0.0</c:v>
                </c:pt>
                <c:pt idx="1516">
                  <c:v>0.0</c:v>
                </c:pt>
                <c:pt idx="1517">
                  <c:v>0.0</c:v>
                </c:pt>
                <c:pt idx="1518">
                  <c:v>0.0</c:v>
                </c:pt>
                <c:pt idx="1519">
                  <c:v>0.0</c:v>
                </c:pt>
                <c:pt idx="1520">
                  <c:v>0.0</c:v>
                </c:pt>
                <c:pt idx="1521">
                  <c:v>0.0</c:v>
                </c:pt>
                <c:pt idx="1522">
                  <c:v>0.0</c:v>
                </c:pt>
                <c:pt idx="1523">
                  <c:v>0.0</c:v>
                </c:pt>
                <c:pt idx="1524">
                  <c:v>0.0</c:v>
                </c:pt>
                <c:pt idx="1525">
                  <c:v>0.0</c:v>
                </c:pt>
                <c:pt idx="1526">
                  <c:v>0.0</c:v>
                </c:pt>
                <c:pt idx="1527">
                  <c:v>0.0</c:v>
                </c:pt>
                <c:pt idx="1528">
                  <c:v>0.0</c:v>
                </c:pt>
                <c:pt idx="1529">
                  <c:v>0.0</c:v>
                </c:pt>
                <c:pt idx="1530">
                  <c:v>0.0</c:v>
                </c:pt>
                <c:pt idx="1531">
                  <c:v>0.0</c:v>
                </c:pt>
                <c:pt idx="1532">
                  <c:v>0.0</c:v>
                </c:pt>
                <c:pt idx="1533">
                  <c:v>0.0</c:v>
                </c:pt>
                <c:pt idx="1534">
                  <c:v>0.0</c:v>
                </c:pt>
                <c:pt idx="1535">
                  <c:v>0.0</c:v>
                </c:pt>
                <c:pt idx="1536">
                  <c:v>0.0</c:v>
                </c:pt>
                <c:pt idx="1537">
                  <c:v>0.0</c:v>
                </c:pt>
                <c:pt idx="1538">
                  <c:v>0.0</c:v>
                </c:pt>
                <c:pt idx="1539">
                  <c:v>0.0</c:v>
                </c:pt>
                <c:pt idx="1540">
                  <c:v>0.0</c:v>
                </c:pt>
                <c:pt idx="1541">
                  <c:v>0.0</c:v>
                </c:pt>
                <c:pt idx="1542">
                  <c:v>0.0</c:v>
                </c:pt>
                <c:pt idx="1543">
                  <c:v>0.0</c:v>
                </c:pt>
                <c:pt idx="1544">
                  <c:v>0.0</c:v>
                </c:pt>
                <c:pt idx="1545">
                  <c:v>0.0</c:v>
                </c:pt>
                <c:pt idx="1546">
                  <c:v>0.0</c:v>
                </c:pt>
                <c:pt idx="1547">
                  <c:v>1.00620837199</c:v>
                </c:pt>
                <c:pt idx="1548">
                  <c:v>1.00782779398</c:v>
                </c:pt>
                <c:pt idx="1549">
                  <c:v>0.0</c:v>
                </c:pt>
                <c:pt idx="1550">
                  <c:v>0.0</c:v>
                </c:pt>
                <c:pt idx="1551">
                  <c:v>0.0</c:v>
                </c:pt>
                <c:pt idx="1552">
                  <c:v>0.0</c:v>
                </c:pt>
                <c:pt idx="1553">
                  <c:v>1.0188212322</c:v>
                </c:pt>
                <c:pt idx="1554">
                  <c:v>0.0</c:v>
                </c:pt>
                <c:pt idx="1555">
                  <c:v>0.0</c:v>
                </c:pt>
                <c:pt idx="1556">
                  <c:v>0.0</c:v>
                </c:pt>
                <c:pt idx="1557">
                  <c:v>0.0</c:v>
                </c:pt>
                <c:pt idx="1558">
                  <c:v>0.0</c:v>
                </c:pt>
                <c:pt idx="1559">
                  <c:v>0.0</c:v>
                </c:pt>
                <c:pt idx="1560">
                  <c:v>0.0</c:v>
                </c:pt>
                <c:pt idx="1561">
                  <c:v>0.0</c:v>
                </c:pt>
                <c:pt idx="1562">
                  <c:v>0.0</c:v>
                </c:pt>
                <c:pt idx="1563">
                  <c:v>0.0</c:v>
                </c:pt>
                <c:pt idx="1564">
                  <c:v>0.0</c:v>
                </c:pt>
                <c:pt idx="1565">
                  <c:v>0.0</c:v>
                </c:pt>
                <c:pt idx="1566">
                  <c:v>0.0</c:v>
                </c:pt>
                <c:pt idx="1567">
                  <c:v>0.0</c:v>
                </c:pt>
                <c:pt idx="1568">
                  <c:v>0.0</c:v>
                </c:pt>
                <c:pt idx="1569">
                  <c:v>0.0</c:v>
                </c:pt>
                <c:pt idx="1570">
                  <c:v>0.0</c:v>
                </c:pt>
                <c:pt idx="1571">
                  <c:v>0.0</c:v>
                </c:pt>
                <c:pt idx="1572">
                  <c:v>0.0</c:v>
                </c:pt>
                <c:pt idx="1573">
                  <c:v>0.0</c:v>
                </c:pt>
                <c:pt idx="1574">
                  <c:v>0.0</c:v>
                </c:pt>
                <c:pt idx="1575">
                  <c:v>0.0</c:v>
                </c:pt>
                <c:pt idx="1576">
                  <c:v>0.0</c:v>
                </c:pt>
                <c:pt idx="1577">
                  <c:v>0.0</c:v>
                </c:pt>
                <c:pt idx="1578">
                  <c:v>0.0</c:v>
                </c:pt>
                <c:pt idx="1579">
                  <c:v>0.0</c:v>
                </c:pt>
                <c:pt idx="1580">
                  <c:v>0.0</c:v>
                </c:pt>
                <c:pt idx="1581">
                  <c:v>0.0</c:v>
                </c:pt>
                <c:pt idx="1582">
                  <c:v>0.0</c:v>
                </c:pt>
                <c:pt idx="1583">
                  <c:v>0.0</c:v>
                </c:pt>
                <c:pt idx="1584">
                  <c:v>0.0</c:v>
                </c:pt>
                <c:pt idx="1585">
                  <c:v>0.0</c:v>
                </c:pt>
                <c:pt idx="1586">
                  <c:v>0.0</c:v>
                </c:pt>
                <c:pt idx="1587">
                  <c:v>0.0</c:v>
                </c:pt>
                <c:pt idx="1588">
                  <c:v>0.0</c:v>
                </c:pt>
                <c:pt idx="1589">
                  <c:v>0.0</c:v>
                </c:pt>
                <c:pt idx="1590">
                  <c:v>0.0</c:v>
                </c:pt>
                <c:pt idx="1591">
                  <c:v>0.0</c:v>
                </c:pt>
                <c:pt idx="1592">
                  <c:v>0.0</c:v>
                </c:pt>
                <c:pt idx="1593">
                  <c:v>0.0</c:v>
                </c:pt>
                <c:pt idx="1594">
                  <c:v>0.0</c:v>
                </c:pt>
                <c:pt idx="1595">
                  <c:v>0.0</c:v>
                </c:pt>
                <c:pt idx="1596">
                  <c:v>0.0</c:v>
                </c:pt>
                <c:pt idx="1597">
                  <c:v>0.0</c:v>
                </c:pt>
                <c:pt idx="1598">
                  <c:v>0.0</c:v>
                </c:pt>
                <c:pt idx="1599">
                  <c:v>0.0</c:v>
                </c:pt>
                <c:pt idx="1600">
                  <c:v>0.0</c:v>
                </c:pt>
                <c:pt idx="1601">
                  <c:v>0.0</c:v>
                </c:pt>
                <c:pt idx="1602">
                  <c:v>0.0</c:v>
                </c:pt>
                <c:pt idx="1603">
                  <c:v>0.0</c:v>
                </c:pt>
                <c:pt idx="1604">
                  <c:v>0.0</c:v>
                </c:pt>
                <c:pt idx="1605">
                  <c:v>0.0</c:v>
                </c:pt>
                <c:pt idx="1606">
                  <c:v>0.0</c:v>
                </c:pt>
                <c:pt idx="1607">
                  <c:v>0.0</c:v>
                </c:pt>
                <c:pt idx="1608">
                  <c:v>0.0</c:v>
                </c:pt>
                <c:pt idx="1609">
                  <c:v>0.0</c:v>
                </c:pt>
                <c:pt idx="1610">
                  <c:v>1.07475629679</c:v>
                </c:pt>
                <c:pt idx="1611">
                  <c:v>0.0</c:v>
                </c:pt>
                <c:pt idx="1612">
                  <c:v>1.08279815774</c:v>
                </c:pt>
                <c:pt idx="1613">
                  <c:v>1.08279815774</c:v>
                </c:pt>
                <c:pt idx="1614">
                  <c:v>0.0</c:v>
                </c:pt>
                <c:pt idx="1615">
                  <c:v>0.0</c:v>
                </c:pt>
                <c:pt idx="1616">
                  <c:v>0.0</c:v>
                </c:pt>
                <c:pt idx="1617">
                  <c:v>1.08826200733</c:v>
                </c:pt>
                <c:pt idx="1618">
                  <c:v>1.08826200733</c:v>
                </c:pt>
                <c:pt idx="1619">
                  <c:v>1.08826200733</c:v>
                </c:pt>
                <c:pt idx="1620">
                  <c:v>1.08826200733</c:v>
                </c:pt>
                <c:pt idx="1621">
                  <c:v>1.08826200733</c:v>
                </c:pt>
                <c:pt idx="1622">
                  <c:v>1.08826200733</c:v>
                </c:pt>
                <c:pt idx="1623">
                  <c:v>1.08826200733</c:v>
                </c:pt>
                <c:pt idx="1624">
                  <c:v>0.0</c:v>
                </c:pt>
                <c:pt idx="1625">
                  <c:v>0.0</c:v>
                </c:pt>
                <c:pt idx="1626">
                  <c:v>0.0</c:v>
                </c:pt>
                <c:pt idx="1627">
                  <c:v>0.0</c:v>
                </c:pt>
                <c:pt idx="1628">
                  <c:v>0.0</c:v>
                </c:pt>
                <c:pt idx="1629">
                  <c:v>0.0</c:v>
                </c:pt>
                <c:pt idx="1630">
                  <c:v>0.0</c:v>
                </c:pt>
                <c:pt idx="1631">
                  <c:v>0.0</c:v>
                </c:pt>
                <c:pt idx="1632">
                  <c:v>0.0</c:v>
                </c:pt>
                <c:pt idx="1633">
                  <c:v>0.0</c:v>
                </c:pt>
                <c:pt idx="1634">
                  <c:v>0.0</c:v>
                </c:pt>
                <c:pt idx="1635">
                  <c:v>0.0</c:v>
                </c:pt>
                <c:pt idx="1636">
                  <c:v>0.0</c:v>
                </c:pt>
                <c:pt idx="1637">
                  <c:v>0.0</c:v>
                </c:pt>
                <c:pt idx="1638">
                  <c:v>0.0</c:v>
                </c:pt>
                <c:pt idx="1639">
                  <c:v>0.0</c:v>
                </c:pt>
                <c:pt idx="1640">
                  <c:v>0.0</c:v>
                </c:pt>
                <c:pt idx="1641">
                  <c:v>0.0</c:v>
                </c:pt>
                <c:pt idx="1642">
                  <c:v>0.0</c:v>
                </c:pt>
                <c:pt idx="1643">
                  <c:v>0.0</c:v>
                </c:pt>
                <c:pt idx="1644">
                  <c:v>0.0</c:v>
                </c:pt>
                <c:pt idx="1645">
                  <c:v>0.0</c:v>
                </c:pt>
                <c:pt idx="1646">
                  <c:v>0.0</c:v>
                </c:pt>
                <c:pt idx="1647">
                  <c:v>0.0</c:v>
                </c:pt>
                <c:pt idx="1648">
                  <c:v>0.0</c:v>
                </c:pt>
                <c:pt idx="1649">
                  <c:v>0.0</c:v>
                </c:pt>
                <c:pt idx="1650">
                  <c:v>0.0</c:v>
                </c:pt>
                <c:pt idx="1651">
                  <c:v>0.0</c:v>
                </c:pt>
                <c:pt idx="1652">
                  <c:v>0.0</c:v>
                </c:pt>
                <c:pt idx="1653">
                  <c:v>0.0</c:v>
                </c:pt>
                <c:pt idx="1654">
                  <c:v>0.0</c:v>
                </c:pt>
                <c:pt idx="1655">
                  <c:v>0.0</c:v>
                </c:pt>
                <c:pt idx="1656">
                  <c:v>0.0</c:v>
                </c:pt>
                <c:pt idx="1657">
                  <c:v>0.0</c:v>
                </c:pt>
                <c:pt idx="1658">
                  <c:v>0.0</c:v>
                </c:pt>
                <c:pt idx="1659">
                  <c:v>0.0</c:v>
                </c:pt>
                <c:pt idx="1660">
                  <c:v>0.0</c:v>
                </c:pt>
                <c:pt idx="1661">
                  <c:v>0.0</c:v>
                </c:pt>
                <c:pt idx="1662">
                  <c:v>0.0</c:v>
                </c:pt>
                <c:pt idx="1663">
                  <c:v>0.0</c:v>
                </c:pt>
                <c:pt idx="1664">
                  <c:v>0.0</c:v>
                </c:pt>
                <c:pt idx="1665">
                  <c:v>0.0</c:v>
                </c:pt>
                <c:pt idx="1666">
                  <c:v>0.0</c:v>
                </c:pt>
                <c:pt idx="1667">
                  <c:v>0.0</c:v>
                </c:pt>
                <c:pt idx="1668">
                  <c:v>0.0</c:v>
                </c:pt>
                <c:pt idx="1669">
                  <c:v>0.0</c:v>
                </c:pt>
                <c:pt idx="1670">
                  <c:v>0.0</c:v>
                </c:pt>
                <c:pt idx="1671">
                  <c:v>0.0</c:v>
                </c:pt>
                <c:pt idx="1672">
                  <c:v>0.0</c:v>
                </c:pt>
                <c:pt idx="1673">
                  <c:v>0.0</c:v>
                </c:pt>
                <c:pt idx="1674">
                  <c:v>0.0</c:v>
                </c:pt>
                <c:pt idx="1675">
                  <c:v>0.0</c:v>
                </c:pt>
                <c:pt idx="1676">
                  <c:v>0.0</c:v>
                </c:pt>
                <c:pt idx="1677">
                  <c:v>0.0</c:v>
                </c:pt>
                <c:pt idx="1678">
                  <c:v>0.0</c:v>
                </c:pt>
                <c:pt idx="1679">
                  <c:v>1.15437679298</c:v>
                </c:pt>
                <c:pt idx="1680">
                  <c:v>0.0</c:v>
                </c:pt>
                <c:pt idx="1681">
                  <c:v>0.0</c:v>
                </c:pt>
                <c:pt idx="1682">
                  <c:v>0.0</c:v>
                </c:pt>
                <c:pt idx="1683">
                  <c:v>0.0</c:v>
                </c:pt>
                <c:pt idx="1684">
                  <c:v>0.0</c:v>
                </c:pt>
                <c:pt idx="1685">
                  <c:v>0.0</c:v>
                </c:pt>
                <c:pt idx="1686">
                  <c:v>0.0</c:v>
                </c:pt>
                <c:pt idx="1687">
                  <c:v>0.0</c:v>
                </c:pt>
                <c:pt idx="1688">
                  <c:v>0.0</c:v>
                </c:pt>
                <c:pt idx="1689">
                  <c:v>0.0</c:v>
                </c:pt>
                <c:pt idx="1690">
                  <c:v>0.0</c:v>
                </c:pt>
                <c:pt idx="1691">
                  <c:v>0.0</c:v>
                </c:pt>
                <c:pt idx="1692">
                  <c:v>0.0</c:v>
                </c:pt>
                <c:pt idx="1693">
                  <c:v>0.0</c:v>
                </c:pt>
                <c:pt idx="1694">
                  <c:v>0.0</c:v>
                </c:pt>
                <c:pt idx="1695">
                  <c:v>0.0</c:v>
                </c:pt>
                <c:pt idx="1696">
                  <c:v>0.0</c:v>
                </c:pt>
                <c:pt idx="1697">
                  <c:v>0.0</c:v>
                </c:pt>
                <c:pt idx="1698">
                  <c:v>0.0</c:v>
                </c:pt>
                <c:pt idx="1699">
                  <c:v>0.0</c:v>
                </c:pt>
                <c:pt idx="1700">
                  <c:v>0.0</c:v>
                </c:pt>
                <c:pt idx="1701">
                  <c:v>0.0</c:v>
                </c:pt>
                <c:pt idx="1702">
                  <c:v>0.0</c:v>
                </c:pt>
                <c:pt idx="1703">
                  <c:v>0.0</c:v>
                </c:pt>
                <c:pt idx="1704">
                  <c:v>0.0</c:v>
                </c:pt>
                <c:pt idx="1705">
                  <c:v>0.0</c:v>
                </c:pt>
                <c:pt idx="1706">
                  <c:v>0.0</c:v>
                </c:pt>
                <c:pt idx="1707">
                  <c:v>0.0</c:v>
                </c:pt>
                <c:pt idx="1708">
                  <c:v>0.0</c:v>
                </c:pt>
                <c:pt idx="1709">
                  <c:v>0.0</c:v>
                </c:pt>
                <c:pt idx="1710">
                  <c:v>0.0</c:v>
                </c:pt>
                <c:pt idx="1711">
                  <c:v>0.0</c:v>
                </c:pt>
                <c:pt idx="1712">
                  <c:v>0.0</c:v>
                </c:pt>
                <c:pt idx="1713">
                  <c:v>0.0</c:v>
                </c:pt>
                <c:pt idx="1714">
                  <c:v>0.0</c:v>
                </c:pt>
                <c:pt idx="1715">
                  <c:v>0.0</c:v>
                </c:pt>
                <c:pt idx="1716">
                  <c:v>0.0</c:v>
                </c:pt>
                <c:pt idx="1717">
                  <c:v>0.0</c:v>
                </c:pt>
                <c:pt idx="1718">
                  <c:v>0.0</c:v>
                </c:pt>
                <c:pt idx="1719">
                  <c:v>0.0</c:v>
                </c:pt>
                <c:pt idx="1720">
                  <c:v>0.0</c:v>
                </c:pt>
                <c:pt idx="1721">
                  <c:v>0.0</c:v>
                </c:pt>
                <c:pt idx="1722">
                  <c:v>0.0</c:v>
                </c:pt>
                <c:pt idx="1723">
                  <c:v>0.0</c:v>
                </c:pt>
                <c:pt idx="1724">
                  <c:v>0.0</c:v>
                </c:pt>
                <c:pt idx="1725">
                  <c:v>0.0</c:v>
                </c:pt>
                <c:pt idx="1726">
                  <c:v>0.0</c:v>
                </c:pt>
                <c:pt idx="1727">
                  <c:v>0.0</c:v>
                </c:pt>
                <c:pt idx="1728">
                  <c:v>0.0</c:v>
                </c:pt>
                <c:pt idx="1729">
                  <c:v>0.0</c:v>
                </c:pt>
                <c:pt idx="1730">
                  <c:v>0.0</c:v>
                </c:pt>
                <c:pt idx="1731">
                  <c:v>0.0</c:v>
                </c:pt>
                <c:pt idx="1732">
                  <c:v>0.0</c:v>
                </c:pt>
                <c:pt idx="1733">
                  <c:v>0.0</c:v>
                </c:pt>
                <c:pt idx="1734">
                  <c:v>0.0</c:v>
                </c:pt>
                <c:pt idx="1735">
                  <c:v>0.0</c:v>
                </c:pt>
                <c:pt idx="1736">
                  <c:v>0.0</c:v>
                </c:pt>
                <c:pt idx="1737">
                  <c:v>0.0</c:v>
                </c:pt>
                <c:pt idx="1738">
                  <c:v>0.0</c:v>
                </c:pt>
                <c:pt idx="1739">
                  <c:v>0.0</c:v>
                </c:pt>
                <c:pt idx="1740">
                  <c:v>0.0</c:v>
                </c:pt>
                <c:pt idx="1741">
                  <c:v>0.0</c:v>
                </c:pt>
                <c:pt idx="1742">
                  <c:v>0.0</c:v>
                </c:pt>
                <c:pt idx="1743">
                  <c:v>0.0</c:v>
                </c:pt>
                <c:pt idx="1744">
                  <c:v>0.0</c:v>
                </c:pt>
                <c:pt idx="1745">
                  <c:v>0.0</c:v>
                </c:pt>
                <c:pt idx="1746">
                  <c:v>0.0</c:v>
                </c:pt>
                <c:pt idx="1747">
                  <c:v>0.0</c:v>
                </c:pt>
                <c:pt idx="1748">
                  <c:v>0.0</c:v>
                </c:pt>
                <c:pt idx="1749">
                  <c:v>0.0</c:v>
                </c:pt>
                <c:pt idx="1750">
                  <c:v>1.2015145084</c:v>
                </c:pt>
                <c:pt idx="1751">
                  <c:v>0.0</c:v>
                </c:pt>
                <c:pt idx="1752">
                  <c:v>0.0</c:v>
                </c:pt>
                <c:pt idx="1753">
                  <c:v>0.0</c:v>
                </c:pt>
                <c:pt idx="1754">
                  <c:v>0.0</c:v>
                </c:pt>
                <c:pt idx="1755">
                  <c:v>0.0</c:v>
                </c:pt>
                <c:pt idx="1756">
                  <c:v>0.0</c:v>
                </c:pt>
                <c:pt idx="1757">
                  <c:v>0.0</c:v>
                </c:pt>
                <c:pt idx="1758">
                  <c:v>0.0</c:v>
                </c:pt>
                <c:pt idx="1759">
                  <c:v>0.0</c:v>
                </c:pt>
                <c:pt idx="1760">
                  <c:v>0.0</c:v>
                </c:pt>
                <c:pt idx="1761">
                  <c:v>0.0</c:v>
                </c:pt>
                <c:pt idx="1762">
                  <c:v>0.0</c:v>
                </c:pt>
                <c:pt idx="1763">
                  <c:v>1.25369255611</c:v>
                </c:pt>
                <c:pt idx="1764">
                  <c:v>1.25369255611</c:v>
                </c:pt>
                <c:pt idx="1765">
                  <c:v>1.25369255611</c:v>
                </c:pt>
                <c:pt idx="1766">
                  <c:v>1.25369255611</c:v>
                </c:pt>
                <c:pt idx="1767">
                  <c:v>0.0</c:v>
                </c:pt>
                <c:pt idx="1768">
                  <c:v>0.0</c:v>
                </c:pt>
                <c:pt idx="1769">
                  <c:v>0.0</c:v>
                </c:pt>
                <c:pt idx="1770">
                  <c:v>0.0</c:v>
                </c:pt>
                <c:pt idx="1771">
                  <c:v>1.25852341728</c:v>
                </c:pt>
                <c:pt idx="1772">
                  <c:v>0.0</c:v>
                </c:pt>
                <c:pt idx="1773">
                  <c:v>0.0</c:v>
                </c:pt>
                <c:pt idx="1774">
                  <c:v>0.0</c:v>
                </c:pt>
                <c:pt idx="1775">
                  <c:v>0.0</c:v>
                </c:pt>
                <c:pt idx="1776">
                  <c:v>0.0</c:v>
                </c:pt>
                <c:pt idx="1777">
                  <c:v>0.0</c:v>
                </c:pt>
                <c:pt idx="1778">
                  <c:v>0.0</c:v>
                </c:pt>
                <c:pt idx="1779">
                  <c:v>0.0</c:v>
                </c:pt>
                <c:pt idx="1780">
                  <c:v>0.0</c:v>
                </c:pt>
                <c:pt idx="1781">
                  <c:v>0.0</c:v>
                </c:pt>
                <c:pt idx="1782">
                  <c:v>0.0</c:v>
                </c:pt>
                <c:pt idx="1783">
                  <c:v>0.0</c:v>
                </c:pt>
                <c:pt idx="1784">
                  <c:v>0.0</c:v>
                </c:pt>
                <c:pt idx="1785">
                  <c:v>0.0</c:v>
                </c:pt>
                <c:pt idx="1786">
                  <c:v>0.0</c:v>
                </c:pt>
                <c:pt idx="1787">
                  <c:v>0.0</c:v>
                </c:pt>
                <c:pt idx="1788">
                  <c:v>0.0</c:v>
                </c:pt>
                <c:pt idx="1789">
                  <c:v>1.28218157712</c:v>
                </c:pt>
                <c:pt idx="1790">
                  <c:v>1.28218157712</c:v>
                </c:pt>
                <c:pt idx="1791">
                  <c:v>0.0</c:v>
                </c:pt>
                <c:pt idx="1792">
                  <c:v>0.0</c:v>
                </c:pt>
                <c:pt idx="1793">
                  <c:v>0.0</c:v>
                </c:pt>
                <c:pt idx="1794">
                  <c:v>0.0</c:v>
                </c:pt>
                <c:pt idx="1795">
                  <c:v>0.0</c:v>
                </c:pt>
                <c:pt idx="1796">
                  <c:v>0.0</c:v>
                </c:pt>
                <c:pt idx="1797">
                  <c:v>0.0</c:v>
                </c:pt>
                <c:pt idx="1798">
                  <c:v>0.0</c:v>
                </c:pt>
                <c:pt idx="1799">
                  <c:v>0.0</c:v>
                </c:pt>
                <c:pt idx="1800">
                  <c:v>0.0</c:v>
                </c:pt>
                <c:pt idx="1801">
                  <c:v>0.0</c:v>
                </c:pt>
                <c:pt idx="1802">
                  <c:v>0.0</c:v>
                </c:pt>
                <c:pt idx="1803">
                  <c:v>0.0</c:v>
                </c:pt>
                <c:pt idx="1804">
                  <c:v>0.0</c:v>
                </c:pt>
                <c:pt idx="1805">
                  <c:v>0.0</c:v>
                </c:pt>
                <c:pt idx="1806">
                  <c:v>0.0</c:v>
                </c:pt>
                <c:pt idx="1807">
                  <c:v>0.0</c:v>
                </c:pt>
                <c:pt idx="1808">
                  <c:v>0.0</c:v>
                </c:pt>
                <c:pt idx="1809">
                  <c:v>0.0</c:v>
                </c:pt>
                <c:pt idx="1810">
                  <c:v>0.0</c:v>
                </c:pt>
                <c:pt idx="1811">
                  <c:v>0.0</c:v>
                </c:pt>
                <c:pt idx="1812">
                  <c:v>0.0</c:v>
                </c:pt>
                <c:pt idx="1813">
                  <c:v>0.0</c:v>
                </c:pt>
                <c:pt idx="1814">
                  <c:v>0.0</c:v>
                </c:pt>
                <c:pt idx="1815">
                  <c:v>0.0</c:v>
                </c:pt>
                <c:pt idx="1816">
                  <c:v>0.0</c:v>
                </c:pt>
                <c:pt idx="1817">
                  <c:v>0.0</c:v>
                </c:pt>
                <c:pt idx="1818">
                  <c:v>0.0</c:v>
                </c:pt>
                <c:pt idx="1819">
                  <c:v>0.0</c:v>
                </c:pt>
                <c:pt idx="1820">
                  <c:v>0.0</c:v>
                </c:pt>
                <c:pt idx="1821">
                  <c:v>0.0</c:v>
                </c:pt>
                <c:pt idx="1822">
                  <c:v>0.0</c:v>
                </c:pt>
                <c:pt idx="1823">
                  <c:v>0.0</c:v>
                </c:pt>
                <c:pt idx="1824">
                  <c:v>0.0</c:v>
                </c:pt>
                <c:pt idx="1825">
                  <c:v>0.0</c:v>
                </c:pt>
                <c:pt idx="1826">
                  <c:v>0.0</c:v>
                </c:pt>
                <c:pt idx="1827">
                  <c:v>1.39670751507</c:v>
                </c:pt>
                <c:pt idx="1828">
                  <c:v>0.0</c:v>
                </c:pt>
                <c:pt idx="1829">
                  <c:v>0.0</c:v>
                </c:pt>
                <c:pt idx="1830">
                  <c:v>0.0</c:v>
                </c:pt>
                <c:pt idx="1831">
                  <c:v>0.0</c:v>
                </c:pt>
                <c:pt idx="1832">
                  <c:v>0.0</c:v>
                </c:pt>
                <c:pt idx="1833">
                  <c:v>0.0</c:v>
                </c:pt>
                <c:pt idx="1834">
                  <c:v>0.0</c:v>
                </c:pt>
                <c:pt idx="1835">
                  <c:v>0.0</c:v>
                </c:pt>
                <c:pt idx="1836">
                  <c:v>0.0</c:v>
                </c:pt>
                <c:pt idx="1837">
                  <c:v>0.0</c:v>
                </c:pt>
                <c:pt idx="1838">
                  <c:v>0.0</c:v>
                </c:pt>
                <c:pt idx="1839">
                  <c:v>0.0</c:v>
                </c:pt>
                <c:pt idx="1840">
                  <c:v>0.0</c:v>
                </c:pt>
                <c:pt idx="1841">
                  <c:v>0.0</c:v>
                </c:pt>
                <c:pt idx="1842">
                  <c:v>0.0</c:v>
                </c:pt>
                <c:pt idx="1843">
                  <c:v>0.0</c:v>
                </c:pt>
                <c:pt idx="1844">
                  <c:v>0.0</c:v>
                </c:pt>
                <c:pt idx="1845">
                  <c:v>0.0</c:v>
                </c:pt>
                <c:pt idx="1846">
                  <c:v>0.0</c:v>
                </c:pt>
                <c:pt idx="1847">
                  <c:v>0.0</c:v>
                </c:pt>
                <c:pt idx="1848">
                  <c:v>0.0</c:v>
                </c:pt>
                <c:pt idx="1849">
                  <c:v>0.0</c:v>
                </c:pt>
                <c:pt idx="1850">
                  <c:v>0.0</c:v>
                </c:pt>
                <c:pt idx="1851">
                  <c:v>0.0</c:v>
                </c:pt>
                <c:pt idx="1852">
                  <c:v>0.0</c:v>
                </c:pt>
                <c:pt idx="1853">
                  <c:v>0.0</c:v>
                </c:pt>
                <c:pt idx="1854">
                  <c:v>0.0</c:v>
                </c:pt>
                <c:pt idx="1855">
                  <c:v>0.0</c:v>
                </c:pt>
                <c:pt idx="1856">
                  <c:v>0.0</c:v>
                </c:pt>
                <c:pt idx="1857">
                  <c:v>0.0</c:v>
                </c:pt>
                <c:pt idx="1858">
                  <c:v>0.0</c:v>
                </c:pt>
                <c:pt idx="1859">
                  <c:v>0.0</c:v>
                </c:pt>
                <c:pt idx="1860">
                  <c:v>0.0</c:v>
                </c:pt>
                <c:pt idx="1861">
                  <c:v>0.0</c:v>
                </c:pt>
                <c:pt idx="1862">
                  <c:v>0.0</c:v>
                </c:pt>
                <c:pt idx="1863">
                  <c:v>0.0</c:v>
                </c:pt>
                <c:pt idx="1864">
                  <c:v>0.0</c:v>
                </c:pt>
                <c:pt idx="1865">
                  <c:v>0.0</c:v>
                </c:pt>
                <c:pt idx="1866">
                  <c:v>0.0</c:v>
                </c:pt>
                <c:pt idx="1867">
                  <c:v>0.0</c:v>
                </c:pt>
                <c:pt idx="1868">
                  <c:v>0.0</c:v>
                </c:pt>
                <c:pt idx="1869">
                  <c:v>0.0</c:v>
                </c:pt>
                <c:pt idx="1870">
                  <c:v>0.0</c:v>
                </c:pt>
                <c:pt idx="1871">
                  <c:v>0.0</c:v>
                </c:pt>
                <c:pt idx="1872">
                  <c:v>0.0</c:v>
                </c:pt>
                <c:pt idx="1873">
                  <c:v>0.0</c:v>
                </c:pt>
                <c:pt idx="1874">
                  <c:v>0.0</c:v>
                </c:pt>
                <c:pt idx="1875">
                  <c:v>0.0</c:v>
                </c:pt>
                <c:pt idx="1876">
                  <c:v>1.43870489103</c:v>
                </c:pt>
                <c:pt idx="1877">
                  <c:v>1.44205226238</c:v>
                </c:pt>
                <c:pt idx="1878">
                  <c:v>0.0</c:v>
                </c:pt>
                <c:pt idx="1879">
                  <c:v>0.0</c:v>
                </c:pt>
                <c:pt idx="1880">
                  <c:v>0.0</c:v>
                </c:pt>
                <c:pt idx="1881">
                  <c:v>0.0</c:v>
                </c:pt>
                <c:pt idx="1882">
                  <c:v>1.45550269852</c:v>
                </c:pt>
                <c:pt idx="1883">
                  <c:v>0.0</c:v>
                </c:pt>
                <c:pt idx="1884">
                  <c:v>0.0</c:v>
                </c:pt>
                <c:pt idx="1885">
                  <c:v>0.0</c:v>
                </c:pt>
                <c:pt idx="1886">
                  <c:v>0.0</c:v>
                </c:pt>
                <c:pt idx="1887">
                  <c:v>0.0</c:v>
                </c:pt>
                <c:pt idx="1888">
                  <c:v>0.0</c:v>
                </c:pt>
                <c:pt idx="1889">
                  <c:v>0.0</c:v>
                </c:pt>
                <c:pt idx="1890">
                  <c:v>0.0</c:v>
                </c:pt>
                <c:pt idx="1891">
                  <c:v>0.0</c:v>
                </c:pt>
                <c:pt idx="1892">
                  <c:v>0.0</c:v>
                </c:pt>
                <c:pt idx="1893">
                  <c:v>0.0</c:v>
                </c:pt>
                <c:pt idx="1894">
                  <c:v>0.0</c:v>
                </c:pt>
                <c:pt idx="1895">
                  <c:v>0.0</c:v>
                </c:pt>
                <c:pt idx="1896">
                  <c:v>0.0</c:v>
                </c:pt>
                <c:pt idx="1897">
                  <c:v>0.0</c:v>
                </c:pt>
                <c:pt idx="1898">
                  <c:v>0.0</c:v>
                </c:pt>
                <c:pt idx="1899">
                  <c:v>0.0</c:v>
                </c:pt>
                <c:pt idx="1900">
                  <c:v>1.52607007721</c:v>
                </c:pt>
                <c:pt idx="1901">
                  <c:v>0.0</c:v>
                </c:pt>
                <c:pt idx="1902">
                  <c:v>1.55268726299</c:v>
                </c:pt>
                <c:pt idx="1903">
                  <c:v>0.0</c:v>
                </c:pt>
                <c:pt idx="1904">
                  <c:v>0.0</c:v>
                </c:pt>
                <c:pt idx="1905">
                  <c:v>1.56213806385</c:v>
                </c:pt>
                <c:pt idx="1906">
                  <c:v>1.56213806385</c:v>
                </c:pt>
                <c:pt idx="1907">
                  <c:v>1.56213806385</c:v>
                </c:pt>
                <c:pt idx="1908">
                  <c:v>0.0</c:v>
                </c:pt>
                <c:pt idx="1909">
                  <c:v>0.0</c:v>
                </c:pt>
                <c:pt idx="1910">
                  <c:v>0.0</c:v>
                </c:pt>
                <c:pt idx="1911">
                  <c:v>0.0</c:v>
                </c:pt>
                <c:pt idx="1912">
                  <c:v>0.0</c:v>
                </c:pt>
                <c:pt idx="1913">
                  <c:v>0.0</c:v>
                </c:pt>
                <c:pt idx="1914">
                  <c:v>0.0</c:v>
                </c:pt>
                <c:pt idx="1915">
                  <c:v>0.0</c:v>
                </c:pt>
                <c:pt idx="1916">
                  <c:v>0.0</c:v>
                </c:pt>
                <c:pt idx="1917">
                  <c:v>0.0</c:v>
                </c:pt>
                <c:pt idx="1918">
                  <c:v>0.0</c:v>
                </c:pt>
                <c:pt idx="1919">
                  <c:v>0.0</c:v>
                </c:pt>
                <c:pt idx="1920">
                  <c:v>0.0</c:v>
                </c:pt>
                <c:pt idx="1921">
                  <c:v>0.0</c:v>
                </c:pt>
                <c:pt idx="1922">
                  <c:v>0.0</c:v>
                </c:pt>
                <c:pt idx="1923">
                  <c:v>0.0</c:v>
                </c:pt>
                <c:pt idx="1924">
                  <c:v>0.0</c:v>
                </c:pt>
                <c:pt idx="1925">
                  <c:v>0.0</c:v>
                </c:pt>
                <c:pt idx="1926">
                  <c:v>0.0</c:v>
                </c:pt>
                <c:pt idx="1927">
                  <c:v>0.0</c:v>
                </c:pt>
                <c:pt idx="1928">
                  <c:v>0.0</c:v>
                </c:pt>
                <c:pt idx="1929">
                  <c:v>0.0</c:v>
                </c:pt>
                <c:pt idx="1930">
                  <c:v>0.0</c:v>
                </c:pt>
                <c:pt idx="1931">
                  <c:v>0.0</c:v>
                </c:pt>
                <c:pt idx="1932">
                  <c:v>0.0</c:v>
                </c:pt>
                <c:pt idx="1933">
                  <c:v>0.0</c:v>
                </c:pt>
                <c:pt idx="1934">
                  <c:v>0.0</c:v>
                </c:pt>
                <c:pt idx="1935">
                  <c:v>0.0</c:v>
                </c:pt>
                <c:pt idx="1936">
                  <c:v>0.0</c:v>
                </c:pt>
                <c:pt idx="1937">
                  <c:v>0.0</c:v>
                </c:pt>
                <c:pt idx="1938">
                  <c:v>0.0</c:v>
                </c:pt>
                <c:pt idx="1939">
                  <c:v>0.0</c:v>
                </c:pt>
                <c:pt idx="1940">
                  <c:v>0.0</c:v>
                </c:pt>
                <c:pt idx="1941">
                  <c:v>0.0</c:v>
                </c:pt>
                <c:pt idx="1942">
                  <c:v>0.0</c:v>
                </c:pt>
                <c:pt idx="1943">
                  <c:v>0.0</c:v>
                </c:pt>
                <c:pt idx="1944">
                  <c:v>0.0</c:v>
                </c:pt>
                <c:pt idx="1945">
                  <c:v>0.0</c:v>
                </c:pt>
                <c:pt idx="1946">
                  <c:v>0.0</c:v>
                </c:pt>
                <c:pt idx="1947">
                  <c:v>0.0</c:v>
                </c:pt>
                <c:pt idx="1948">
                  <c:v>0.0</c:v>
                </c:pt>
                <c:pt idx="1949">
                  <c:v>0.0</c:v>
                </c:pt>
                <c:pt idx="1950">
                  <c:v>0.0</c:v>
                </c:pt>
                <c:pt idx="1951">
                  <c:v>0.0</c:v>
                </c:pt>
                <c:pt idx="1952">
                  <c:v>0.0</c:v>
                </c:pt>
                <c:pt idx="1953">
                  <c:v>0.0</c:v>
                </c:pt>
                <c:pt idx="1954">
                  <c:v>0.0</c:v>
                </c:pt>
                <c:pt idx="1955">
                  <c:v>0.0</c:v>
                </c:pt>
                <c:pt idx="1956">
                  <c:v>0.0</c:v>
                </c:pt>
                <c:pt idx="1957">
                  <c:v>0.0</c:v>
                </c:pt>
                <c:pt idx="1958">
                  <c:v>0.0</c:v>
                </c:pt>
                <c:pt idx="1959">
                  <c:v>0.0</c:v>
                </c:pt>
                <c:pt idx="1960">
                  <c:v>1.66473941855</c:v>
                </c:pt>
                <c:pt idx="1961">
                  <c:v>0.0</c:v>
                </c:pt>
                <c:pt idx="1962">
                  <c:v>1.66664780066</c:v>
                </c:pt>
                <c:pt idx="1963">
                  <c:v>0.0</c:v>
                </c:pt>
                <c:pt idx="1964">
                  <c:v>0.0</c:v>
                </c:pt>
                <c:pt idx="1965">
                  <c:v>1.71893820499</c:v>
                </c:pt>
                <c:pt idx="1966">
                  <c:v>0.0</c:v>
                </c:pt>
                <c:pt idx="1967">
                  <c:v>0.0</c:v>
                </c:pt>
                <c:pt idx="1968">
                  <c:v>0.0</c:v>
                </c:pt>
                <c:pt idx="1969">
                  <c:v>0.0</c:v>
                </c:pt>
                <c:pt idx="1970">
                  <c:v>0.0</c:v>
                </c:pt>
                <c:pt idx="1971">
                  <c:v>0.0</c:v>
                </c:pt>
                <c:pt idx="1972">
                  <c:v>0.0</c:v>
                </c:pt>
                <c:pt idx="1973">
                  <c:v>0.0</c:v>
                </c:pt>
                <c:pt idx="1974">
                  <c:v>0.0</c:v>
                </c:pt>
                <c:pt idx="1975">
                  <c:v>0.0</c:v>
                </c:pt>
                <c:pt idx="1976">
                  <c:v>0.0</c:v>
                </c:pt>
                <c:pt idx="1977">
                  <c:v>0.0</c:v>
                </c:pt>
                <c:pt idx="1978">
                  <c:v>0.0</c:v>
                </c:pt>
                <c:pt idx="1979">
                  <c:v>0.0</c:v>
                </c:pt>
                <c:pt idx="1980">
                  <c:v>0.0</c:v>
                </c:pt>
                <c:pt idx="1981">
                  <c:v>0.0</c:v>
                </c:pt>
                <c:pt idx="1982">
                  <c:v>0.0</c:v>
                </c:pt>
                <c:pt idx="1983">
                  <c:v>0.0</c:v>
                </c:pt>
                <c:pt idx="1984">
                  <c:v>0.0</c:v>
                </c:pt>
                <c:pt idx="1985">
                  <c:v>0.0</c:v>
                </c:pt>
                <c:pt idx="1986">
                  <c:v>0.0</c:v>
                </c:pt>
                <c:pt idx="1987">
                  <c:v>0.0</c:v>
                </c:pt>
                <c:pt idx="1988">
                  <c:v>0.0</c:v>
                </c:pt>
                <c:pt idx="1989">
                  <c:v>0.0</c:v>
                </c:pt>
                <c:pt idx="1990">
                  <c:v>0.0</c:v>
                </c:pt>
                <c:pt idx="1991">
                  <c:v>0.0</c:v>
                </c:pt>
                <c:pt idx="1992">
                  <c:v>0.0</c:v>
                </c:pt>
                <c:pt idx="1993">
                  <c:v>0.0</c:v>
                </c:pt>
                <c:pt idx="1994">
                  <c:v>0.0</c:v>
                </c:pt>
                <c:pt idx="1995">
                  <c:v>0.0</c:v>
                </c:pt>
                <c:pt idx="1996">
                  <c:v>0.0</c:v>
                </c:pt>
                <c:pt idx="1997">
                  <c:v>0.0</c:v>
                </c:pt>
                <c:pt idx="1998">
                  <c:v>0.0</c:v>
                </c:pt>
                <c:pt idx="1999">
                  <c:v>0.0</c:v>
                </c:pt>
                <c:pt idx="2000">
                  <c:v>0.0</c:v>
                </c:pt>
                <c:pt idx="2001">
                  <c:v>0.0</c:v>
                </c:pt>
                <c:pt idx="2002">
                  <c:v>0.0</c:v>
                </c:pt>
                <c:pt idx="2003">
                  <c:v>1.77359731455</c:v>
                </c:pt>
                <c:pt idx="2004">
                  <c:v>0.0</c:v>
                </c:pt>
                <c:pt idx="2005">
                  <c:v>0.0</c:v>
                </c:pt>
                <c:pt idx="2006">
                  <c:v>0.0</c:v>
                </c:pt>
                <c:pt idx="2007">
                  <c:v>0.0</c:v>
                </c:pt>
                <c:pt idx="2008">
                  <c:v>0.0</c:v>
                </c:pt>
                <c:pt idx="2009">
                  <c:v>0.0</c:v>
                </c:pt>
                <c:pt idx="2010">
                  <c:v>0.0</c:v>
                </c:pt>
                <c:pt idx="2011">
                  <c:v>0.0</c:v>
                </c:pt>
                <c:pt idx="2012">
                  <c:v>0.0</c:v>
                </c:pt>
                <c:pt idx="2013">
                  <c:v>0.0</c:v>
                </c:pt>
                <c:pt idx="2014">
                  <c:v>0.0</c:v>
                </c:pt>
                <c:pt idx="2015">
                  <c:v>0.0</c:v>
                </c:pt>
                <c:pt idx="2016">
                  <c:v>0.0</c:v>
                </c:pt>
                <c:pt idx="2017">
                  <c:v>1.89420032781</c:v>
                </c:pt>
                <c:pt idx="2018">
                  <c:v>1.89420032781</c:v>
                </c:pt>
                <c:pt idx="2019">
                  <c:v>1.89420032781</c:v>
                </c:pt>
                <c:pt idx="2020">
                  <c:v>1.89420032781</c:v>
                </c:pt>
                <c:pt idx="2021">
                  <c:v>1.89420032781</c:v>
                </c:pt>
                <c:pt idx="2022">
                  <c:v>1.89420032781</c:v>
                </c:pt>
                <c:pt idx="2023">
                  <c:v>1.89420032781</c:v>
                </c:pt>
                <c:pt idx="2024">
                  <c:v>1.89420032781</c:v>
                </c:pt>
                <c:pt idx="2025">
                  <c:v>1.89420032781</c:v>
                </c:pt>
                <c:pt idx="2026">
                  <c:v>0.0</c:v>
                </c:pt>
                <c:pt idx="2027">
                  <c:v>0.0</c:v>
                </c:pt>
                <c:pt idx="2028">
                  <c:v>0.0</c:v>
                </c:pt>
                <c:pt idx="2029">
                  <c:v>0.0</c:v>
                </c:pt>
                <c:pt idx="2030">
                  <c:v>0.0</c:v>
                </c:pt>
                <c:pt idx="2031">
                  <c:v>0.0</c:v>
                </c:pt>
                <c:pt idx="2032">
                  <c:v>0.0</c:v>
                </c:pt>
                <c:pt idx="2033">
                  <c:v>0.0</c:v>
                </c:pt>
                <c:pt idx="2034">
                  <c:v>0.0</c:v>
                </c:pt>
                <c:pt idx="2035">
                  <c:v>0.0</c:v>
                </c:pt>
                <c:pt idx="2036">
                  <c:v>0.0</c:v>
                </c:pt>
                <c:pt idx="2037">
                  <c:v>0.0</c:v>
                </c:pt>
                <c:pt idx="2038">
                  <c:v>0.0</c:v>
                </c:pt>
                <c:pt idx="2039">
                  <c:v>0.0</c:v>
                </c:pt>
                <c:pt idx="2040">
                  <c:v>0.0</c:v>
                </c:pt>
                <c:pt idx="2041">
                  <c:v>0.0</c:v>
                </c:pt>
                <c:pt idx="2042">
                  <c:v>0.0</c:v>
                </c:pt>
                <c:pt idx="2043">
                  <c:v>0.0</c:v>
                </c:pt>
                <c:pt idx="2044">
                  <c:v>0.0</c:v>
                </c:pt>
                <c:pt idx="2045">
                  <c:v>0.0</c:v>
                </c:pt>
                <c:pt idx="2046">
                  <c:v>0.0</c:v>
                </c:pt>
                <c:pt idx="2047">
                  <c:v>0.0</c:v>
                </c:pt>
                <c:pt idx="2048">
                  <c:v>0.0</c:v>
                </c:pt>
                <c:pt idx="2049">
                  <c:v>0.0</c:v>
                </c:pt>
                <c:pt idx="2050">
                  <c:v>0.0</c:v>
                </c:pt>
                <c:pt idx="2051">
                  <c:v>0.0</c:v>
                </c:pt>
                <c:pt idx="2052">
                  <c:v>0.0</c:v>
                </c:pt>
                <c:pt idx="2053">
                  <c:v>0.0</c:v>
                </c:pt>
                <c:pt idx="2054">
                  <c:v>0.0</c:v>
                </c:pt>
                <c:pt idx="2055">
                  <c:v>0.0</c:v>
                </c:pt>
                <c:pt idx="2056">
                  <c:v>0.0</c:v>
                </c:pt>
                <c:pt idx="2057">
                  <c:v>0.0</c:v>
                </c:pt>
                <c:pt idx="2058">
                  <c:v>0.0</c:v>
                </c:pt>
                <c:pt idx="2059">
                  <c:v>0.0</c:v>
                </c:pt>
                <c:pt idx="2060">
                  <c:v>0.0</c:v>
                </c:pt>
                <c:pt idx="2061">
                  <c:v>0.0</c:v>
                </c:pt>
                <c:pt idx="2062">
                  <c:v>0.0</c:v>
                </c:pt>
                <c:pt idx="2063">
                  <c:v>0.0</c:v>
                </c:pt>
                <c:pt idx="2064">
                  <c:v>0.0</c:v>
                </c:pt>
                <c:pt idx="2065">
                  <c:v>0.0</c:v>
                </c:pt>
                <c:pt idx="2066">
                  <c:v>0.0</c:v>
                </c:pt>
                <c:pt idx="2067">
                  <c:v>1.93693328957</c:v>
                </c:pt>
                <c:pt idx="2068">
                  <c:v>1.93693328957</c:v>
                </c:pt>
                <c:pt idx="2069">
                  <c:v>1.93693328957</c:v>
                </c:pt>
                <c:pt idx="2070">
                  <c:v>1.93693328957</c:v>
                </c:pt>
                <c:pt idx="2071">
                  <c:v>1.93693328957</c:v>
                </c:pt>
                <c:pt idx="2072">
                  <c:v>1.93693328957</c:v>
                </c:pt>
                <c:pt idx="2073">
                  <c:v>1.93693328957</c:v>
                </c:pt>
                <c:pt idx="2074">
                  <c:v>0.0</c:v>
                </c:pt>
                <c:pt idx="2075">
                  <c:v>0.0</c:v>
                </c:pt>
                <c:pt idx="2076">
                  <c:v>0.0</c:v>
                </c:pt>
                <c:pt idx="2077">
                  <c:v>0.0</c:v>
                </c:pt>
                <c:pt idx="2078">
                  <c:v>0.0</c:v>
                </c:pt>
                <c:pt idx="2079">
                  <c:v>0.0</c:v>
                </c:pt>
                <c:pt idx="2080">
                  <c:v>0.0</c:v>
                </c:pt>
                <c:pt idx="2081">
                  <c:v>0.0</c:v>
                </c:pt>
                <c:pt idx="2082">
                  <c:v>0.0</c:v>
                </c:pt>
                <c:pt idx="2083">
                  <c:v>0.0</c:v>
                </c:pt>
                <c:pt idx="2084">
                  <c:v>0.0</c:v>
                </c:pt>
                <c:pt idx="2085">
                  <c:v>0.0</c:v>
                </c:pt>
                <c:pt idx="2086">
                  <c:v>0.0</c:v>
                </c:pt>
                <c:pt idx="2087">
                  <c:v>0.0</c:v>
                </c:pt>
                <c:pt idx="2088">
                  <c:v>0.0</c:v>
                </c:pt>
                <c:pt idx="2089">
                  <c:v>0.0</c:v>
                </c:pt>
                <c:pt idx="2090">
                  <c:v>0.0</c:v>
                </c:pt>
                <c:pt idx="2091">
                  <c:v>0.0</c:v>
                </c:pt>
                <c:pt idx="2092">
                  <c:v>0.0</c:v>
                </c:pt>
                <c:pt idx="2093">
                  <c:v>0.0</c:v>
                </c:pt>
                <c:pt idx="2094">
                  <c:v>0.0</c:v>
                </c:pt>
                <c:pt idx="2095">
                  <c:v>0.0</c:v>
                </c:pt>
                <c:pt idx="2096">
                  <c:v>0.0</c:v>
                </c:pt>
                <c:pt idx="2097">
                  <c:v>0.0</c:v>
                </c:pt>
                <c:pt idx="2098">
                  <c:v>0.0</c:v>
                </c:pt>
                <c:pt idx="2099">
                  <c:v>0.0</c:v>
                </c:pt>
                <c:pt idx="2100">
                  <c:v>0.0</c:v>
                </c:pt>
                <c:pt idx="2101">
                  <c:v>0.0</c:v>
                </c:pt>
                <c:pt idx="2102">
                  <c:v>0.0</c:v>
                </c:pt>
                <c:pt idx="2103">
                  <c:v>0.0</c:v>
                </c:pt>
                <c:pt idx="2104">
                  <c:v>0.0</c:v>
                </c:pt>
                <c:pt idx="2105">
                  <c:v>0.0</c:v>
                </c:pt>
                <c:pt idx="2106">
                  <c:v>0.0</c:v>
                </c:pt>
                <c:pt idx="2107">
                  <c:v>0.0</c:v>
                </c:pt>
                <c:pt idx="2108">
                  <c:v>0.0</c:v>
                </c:pt>
                <c:pt idx="2109">
                  <c:v>0.0</c:v>
                </c:pt>
                <c:pt idx="2110">
                  <c:v>0.0</c:v>
                </c:pt>
                <c:pt idx="2111">
                  <c:v>0.0</c:v>
                </c:pt>
                <c:pt idx="2112">
                  <c:v>0.0</c:v>
                </c:pt>
                <c:pt idx="2113">
                  <c:v>0.0</c:v>
                </c:pt>
                <c:pt idx="2114">
                  <c:v>0.0</c:v>
                </c:pt>
                <c:pt idx="2115">
                  <c:v>0.0</c:v>
                </c:pt>
                <c:pt idx="2116">
                  <c:v>0.0</c:v>
                </c:pt>
                <c:pt idx="2117">
                  <c:v>0.0</c:v>
                </c:pt>
                <c:pt idx="2118">
                  <c:v>0.0</c:v>
                </c:pt>
                <c:pt idx="2119">
                  <c:v>0.0</c:v>
                </c:pt>
                <c:pt idx="2120">
                  <c:v>0.0</c:v>
                </c:pt>
                <c:pt idx="2121">
                  <c:v>0.0</c:v>
                </c:pt>
                <c:pt idx="2122">
                  <c:v>0.0</c:v>
                </c:pt>
                <c:pt idx="2123">
                  <c:v>0.0</c:v>
                </c:pt>
                <c:pt idx="2124">
                  <c:v>0.0</c:v>
                </c:pt>
                <c:pt idx="2125">
                  <c:v>0.0</c:v>
                </c:pt>
                <c:pt idx="2126">
                  <c:v>0.0</c:v>
                </c:pt>
                <c:pt idx="2127">
                  <c:v>0.0</c:v>
                </c:pt>
                <c:pt idx="2128">
                  <c:v>0.0</c:v>
                </c:pt>
                <c:pt idx="2129">
                  <c:v>0.0</c:v>
                </c:pt>
                <c:pt idx="2130">
                  <c:v>0.0</c:v>
                </c:pt>
                <c:pt idx="2131">
                  <c:v>0.0</c:v>
                </c:pt>
                <c:pt idx="2132">
                  <c:v>0.0</c:v>
                </c:pt>
                <c:pt idx="2133">
                  <c:v>0.0</c:v>
                </c:pt>
                <c:pt idx="2134">
                  <c:v>0.0</c:v>
                </c:pt>
                <c:pt idx="2135">
                  <c:v>0.0</c:v>
                </c:pt>
                <c:pt idx="2136">
                  <c:v>0.0</c:v>
                </c:pt>
                <c:pt idx="2137">
                  <c:v>0.0</c:v>
                </c:pt>
                <c:pt idx="2138">
                  <c:v>0.0</c:v>
                </c:pt>
                <c:pt idx="2139">
                  <c:v>0.0</c:v>
                </c:pt>
                <c:pt idx="2140">
                  <c:v>0.0</c:v>
                </c:pt>
                <c:pt idx="2141">
                  <c:v>0.0</c:v>
                </c:pt>
                <c:pt idx="2142">
                  <c:v>0.0</c:v>
                </c:pt>
                <c:pt idx="2143">
                  <c:v>0.0</c:v>
                </c:pt>
                <c:pt idx="2144">
                  <c:v>0.0</c:v>
                </c:pt>
                <c:pt idx="2145">
                  <c:v>0.0</c:v>
                </c:pt>
                <c:pt idx="2146">
                  <c:v>0.0</c:v>
                </c:pt>
                <c:pt idx="2147">
                  <c:v>0.0</c:v>
                </c:pt>
                <c:pt idx="2148">
                  <c:v>0.0</c:v>
                </c:pt>
                <c:pt idx="2149">
                  <c:v>0.0</c:v>
                </c:pt>
                <c:pt idx="2150">
                  <c:v>0.0</c:v>
                </c:pt>
                <c:pt idx="2151">
                  <c:v>0.0</c:v>
                </c:pt>
                <c:pt idx="2152">
                  <c:v>0.0</c:v>
                </c:pt>
                <c:pt idx="2153">
                  <c:v>0.0</c:v>
                </c:pt>
                <c:pt idx="2154">
                  <c:v>0.0</c:v>
                </c:pt>
                <c:pt idx="2155">
                  <c:v>0.0</c:v>
                </c:pt>
                <c:pt idx="2156">
                  <c:v>0.0</c:v>
                </c:pt>
                <c:pt idx="2157">
                  <c:v>0.0</c:v>
                </c:pt>
                <c:pt idx="2158">
                  <c:v>0.0</c:v>
                </c:pt>
                <c:pt idx="2159">
                  <c:v>0.0</c:v>
                </c:pt>
                <c:pt idx="2160">
                  <c:v>0.0</c:v>
                </c:pt>
                <c:pt idx="2161">
                  <c:v>0.0</c:v>
                </c:pt>
                <c:pt idx="2162">
                  <c:v>0.0</c:v>
                </c:pt>
                <c:pt idx="2163">
                  <c:v>0.0</c:v>
                </c:pt>
                <c:pt idx="2164">
                  <c:v>0.0</c:v>
                </c:pt>
                <c:pt idx="2165">
                  <c:v>0.0</c:v>
                </c:pt>
                <c:pt idx="2166">
                  <c:v>0.0</c:v>
                </c:pt>
                <c:pt idx="2167">
                  <c:v>0.0</c:v>
                </c:pt>
                <c:pt idx="2168">
                  <c:v>0.0</c:v>
                </c:pt>
                <c:pt idx="2169">
                  <c:v>0.0</c:v>
                </c:pt>
                <c:pt idx="2170">
                  <c:v>0.0</c:v>
                </c:pt>
                <c:pt idx="2171">
                  <c:v>0.0</c:v>
                </c:pt>
                <c:pt idx="2172">
                  <c:v>0.0</c:v>
                </c:pt>
                <c:pt idx="2173">
                  <c:v>0.0</c:v>
                </c:pt>
                <c:pt idx="2174">
                  <c:v>0.0</c:v>
                </c:pt>
                <c:pt idx="2175">
                  <c:v>0.0</c:v>
                </c:pt>
                <c:pt idx="2176">
                  <c:v>0.0</c:v>
                </c:pt>
                <c:pt idx="2177">
                  <c:v>0.0</c:v>
                </c:pt>
                <c:pt idx="2178">
                  <c:v>0.0</c:v>
                </c:pt>
                <c:pt idx="2179">
                  <c:v>0.0</c:v>
                </c:pt>
                <c:pt idx="2180">
                  <c:v>0.0</c:v>
                </c:pt>
                <c:pt idx="2181">
                  <c:v>0.0</c:v>
                </c:pt>
                <c:pt idx="2182">
                  <c:v>0.0</c:v>
                </c:pt>
                <c:pt idx="2183">
                  <c:v>0.0</c:v>
                </c:pt>
                <c:pt idx="2184">
                  <c:v>0.0</c:v>
                </c:pt>
                <c:pt idx="2185">
                  <c:v>0.0</c:v>
                </c:pt>
                <c:pt idx="2186">
                  <c:v>0.0</c:v>
                </c:pt>
                <c:pt idx="2187">
                  <c:v>0.0</c:v>
                </c:pt>
                <c:pt idx="2188">
                  <c:v>2.18507580422</c:v>
                </c:pt>
                <c:pt idx="2189">
                  <c:v>0.0</c:v>
                </c:pt>
                <c:pt idx="2190">
                  <c:v>0.0</c:v>
                </c:pt>
                <c:pt idx="2191">
                  <c:v>0.0</c:v>
                </c:pt>
                <c:pt idx="2192">
                  <c:v>0.0</c:v>
                </c:pt>
                <c:pt idx="2193">
                  <c:v>0.0</c:v>
                </c:pt>
                <c:pt idx="2194">
                  <c:v>0.0</c:v>
                </c:pt>
                <c:pt idx="2195">
                  <c:v>0.0</c:v>
                </c:pt>
                <c:pt idx="2196">
                  <c:v>0.0</c:v>
                </c:pt>
                <c:pt idx="2197">
                  <c:v>0.0</c:v>
                </c:pt>
                <c:pt idx="2198">
                  <c:v>0.0</c:v>
                </c:pt>
                <c:pt idx="2199">
                  <c:v>0.0</c:v>
                </c:pt>
                <c:pt idx="2200">
                  <c:v>0.0</c:v>
                </c:pt>
                <c:pt idx="2201">
                  <c:v>0.0</c:v>
                </c:pt>
                <c:pt idx="2202">
                  <c:v>0.0</c:v>
                </c:pt>
                <c:pt idx="2203">
                  <c:v>0.0</c:v>
                </c:pt>
                <c:pt idx="2204">
                  <c:v>0.0</c:v>
                </c:pt>
                <c:pt idx="2205">
                  <c:v>0.0</c:v>
                </c:pt>
                <c:pt idx="2206">
                  <c:v>0.0</c:v>
                </c:pt>
                <c:pt idx="2207">
                  <c:v>0.0</c:v>
                </c:pt>
                <c:pt idx="2208">
                  <c:v>0.0</c:v>
                </c:pt>
                <c:pt idx="2209">
                  <c:v>0.0</c:v>
                </c:pt>
                <c:pt idx="2210">
                  <c:v>0.0</c:v>
                </c:pt>
                <c:pt idx="2211">
                  <c:v>0.0</c:v>
                </c:pt>
                <c:pt idx="2212">
                  <c:v>0.0</c:v>
                </c:pt>
                <c:pt idx="2213">
                  <c:v>0.0</c:v>
                </c:pt>
                <c:pt idx="2214">
                  <c:v>0.0</c:v>
                </c:pt>
                <c:pt idx="2215">
                  <c:v>0.0</c:v>
                </c:pt>
                <c:pt idx="2216">
                  <c:v>0.0</c:v>
                </c:pt>
                <c:pt idx="2217">
                  <c:v>0.0</c:v>
                </c:pt>
                <c:pt idx="2218">
                  <c:v>0.0</c:v>
                </c:pt>
                <c:pt idx="2219">
                  <c:v>0.0</c:v>
                </c:pt>
                <c:pt idx="2220">
                  <c:v>0.0</c:v>
                </c:pt>
                <c:pt idx="2221">
                  <c:v>0.0</c:v>
                </c:pt>
                <c:pt idx="2222">
                  <c:v>0.0</c:v>
                </c:pt>
                <c:pt idx="2223">
                  <c:v>0.0</c:v>
                </c:pt>
                <c:pt idx="2224">
                  <c:v>0.0</c:v>
                </c:pt>
                <c:pt idx="2225">
                  <c:v>0.0</c:v>
                </c:pt>
                <c:pt idx="2226">
                  <c:v>0.0</c:v>
                </c:pt>
                <c:pt idx="2227">
                  <c:v>0.0</c:v>
                </c:pt>
                <c:pt idx="2228">
                  <c:v>0.0</c:v>
                </c:pt>
                <c:pt idx="2229">
                  <c:v>0.0</c:v>
                </c:pt>
                <c:pt idx="2230">
                  <c:v>0.0</c:v>
                </c:pt>
                <c:pt idx="2231">
                  <c:v>0.0</c:v>
                </c:pt>
                <c:pt idx="2232">
                  <c:v>0.0</c:v>
                </c:pt>
                <c:pt idx="2233">
                  <c:v>0.0</c:v>
                </c:pt>
                <c:pt idx="2234">
                  <c:v>0.0</c:v>
                </c:pt>
                <c:pt idx="2235">
                  <c:v>0.0</c:v>
                </c:pt>
                <c:pt idx="2236">
                  <c:v>0.0</c:v>
                </c:pt>
                <c:pt idx="2237">
                  <c:v>0.0</c:v>
                </c:pt>
                <c:pt idx="2238">
                  <c:v>0.0</c:v>
                </c:pt>
                <c:pt idx="2239">
                  <c:v>0.0</c:v>
                </c:pt>
                <c:pt idx="2240">
                  <c:v>0.0</c:v>
                </c:pt>
                <c:pt idx="2241">
                  <c:v>0.0</c:v>
                </c:pt>
                <c:pt idx="2242">
                  <c:v>0.0</c:v>
                </c:pt>
                <c:pt idx="2243">
                  <c:v>0.0</c:v>
                </c:pt>
                <c:pt idx="2244">
                  <c:v>0.0</c:v>
                </c:pt>
                <c:pt idx="2245">
                  <c:v>0.0</c:v>
                </c:pt>
                <c:pt idx="2246">
                  <c:v>0.0</c:v>
                </c:pt>
                <c:pt idx="2247">
                  <c:v>0.0</c:v>
                </c:pt>
                <c:pt idx="2248">
                  <c:v>0.0</c:v>
                </c:pt>
                <c:pt idx="2249">
                  <c:v>0.0</c:v>
                </c:pt>
                <c:pt idx="2250">
                  <c:v>0.0</c:v>
                </c:pt>
                <c:pt idx="2251">
                  <c:v>0.0</c:v>
                </c:pt>
                <c:pt idx="2252">
                  <c:v>0.0</c:v>
                </c:pt>
                <c:pt idx="2253">
                  <c:v>0.0</c:v>
                </c:pt>
                <c:pt idx="2254">
                  <c:v>0.0</c:v>
                </c:pt>
                <c:pt idx="2255">
                  <c:v>0.0</c:v>
                </c:pt>
                <c:pt idx="2256">
                  <c:v>0.0</c:v>
                </c:pt>
                <c:pt idx="2257">
                  <c:v>0.0</c:v>
                </c:pt>
                <c:pt idx="2258">
                  <c:v>0.0</c:v>
                </c:pt>
                <c:pt idx="2259">
                  <c:v>0.0</c:v>
                </c:pt>
                <c:pt idx="2260">
                  <c:v>0.0</c:v>
                </c:pt>
                <c:pt idx="2261">
                  <c:v>0.0</c:v>
                </c:pt>
                <c:pt idx="2262">
                  <c:v>0.0</c:v>
                </c:pt>
                <c:pt idx="2263">
                  <c:v>0.0</c:v>
                </c:pt>
                <c:pt idx="2264">
                  <c:v>0.0</c:v>
                </c:pt>
                <c:pt idx="2265">
                  <c:v>0.0</c:v>
                </c:pt>
                <c:pt idx="2266">
                  <c:v>0.0</c:v>
                </c:pt>
                <c:pt idx="2267">
                  <c:v>0.0</c:v>
                </c:pt>
                <c:pt idx="2268">
                  <c:v>0.0</c:v>
                </c:pt>
                <c:pt idx="2269">
                  <c:v>0.0</c:v>
                </c:pt>
                <c:pt idx="2270">
                  <c:v>0.0</c:v>
                </c:pt>
                <c:pt idx="2271">
                  <c:v>0.0</c:v>
                </c:pt>
                <c:pt idx="2272">
                  <c:v>0.0</c:v>
                </c:pt>
                <c:pt idx="2273">
                  <c:v>0.0</c:v>
                </c:pt>
                <c:pt idx="2274">
                  <c:v>0.0</c:v>
                </c:pt>
                <c:pt idx="2275">
                  <c:v>0.0</c:v>
                </c:pt>
                <c:pt idx="2276">
                  <c:v>0.0</c:v>
                </c:pt>
                <c:pt idx="2277">
                  <c:v>0.0</c:v>
                </c:pt>
                <c:pt idx="2278">
                  <c:v>0.0</c:v>
                </c:pt>
                <c:pt idx="2279">
                  <c:v>0.0</c:v>
                </c:pt>
                <c:pt idx="2280">
                  <c:v>0.0</c:v>
                </c:pt>
                <c:pt idx="2281">
                  <c:v>0.0</c:v>
                </c:pt>
                <c:pt idx="2282">
                  <c:v>0.0</c:v>
                </c:pt>
                <c:pt idx="2283">
                  <c:v>0.0</c:v>
                </c:pt>
                <c:pt idx="2284">
                  <c:v>0.0</c:v>
                </c:pt>
                <c:pt idx="2285">
                  <c:v>0.0</c:v>
                </c:pt>
                <c:pt idx="2286">
                  <c:v>0.0</c:v>
                </c:pt>
                <c:pt idx="2287">
                  <c:v>0.0</c:v>
                </c:pt>
                <c:pt idx="2288">
                  <c:v>0.0</c:v>
                </c:pt>
                <c:pt idx="2289">
                  <c:v>0.0</c:v>
                </c:pt>
                <c:pt idx="2290">
                  <c:v>0.0</c:v>
                </c:pt>
                <c:pt idx="2291">
                  <c:v>0.0</c:v>
                </c:pt>
                <c:pt idx="2292">
                  <c:v>0.0</c:v>
                </c:pt>
                <c:pt idx="2293">
                  <c:v>0.0</c:v>
                </c:pt>
                <c:pt idx="2294">
                  <c:v>0.0</c:v>
                </c:pt>
                <c:pt idx="2295">
                  <c:v>0.0</c:v>
                </c:pt>
                <c:pt idx="2296">
                  <c:v>0.0</c:v>
                </c:pt>
                <c:pt idx="2297">
                  <c:v>0.0</c:v>
                </c:pt>
                <c:pt idx="2298">
                  <c:v>0.0</c:v>
                </c:pt>
                <c:pt idx="2299">
                  <c:v>0.0</c:v>
                </c:pt>
                <c:pt idx="2300">
                  <c:v>0.0</c:v>
                </c:pt>
                <c:pt idx="2301">
                  <c:v>0.0</c:v>
                </c:pt>
                <c:pt idx="2302">
                  <c:v>0.0</c:v>
                </c:pt>
                <c:pt idx="2303">
                  <c:v>3.64255493702</c:v>
                </c:pt>
                <c:pt idx="2304">
                  <c:v>3.64255493702</c:v>
                </c:pt>
                <c:pt idx="2305">
                  <c:v>3.64255493702</c:v>
                </c:pt>
                <c:pt idx="2306">
                  <c:v>3.64255493702</c:v>
                </c:pt>
                <c:pt idx="2307">
                  <c:v>3.64255493702</c:v>
                </c:pt>
                <c:pt idx="2308">
                  <c:v>3.64255493702</c:v>
                </c:pt>
                <c:pt idx="2309">
                  <c:v>3.64255493702</c:v>
                </c:pt>
                <c:pt idx="2310">
                  <c:v>3.64317054273</c:v>
                </c:pt>
                <c:pt idx="2311">
                  <c:v>0.0</c:v>
                </c:pt>
                <c:pt idx="2312">
                  <c:v>0.0</c:v>
                </c:pt>
                <c:pt idx="2313">
                  <c:v>0.0</c:v>
                </c:pt>
                <c:pt idx="2314">
                  <c:v>0.0</c:v>
                </c:pt>
                <c:pt idx="2315">
                  <c:v>0.0</c:v>
                </c:pt>
                <c:pt idx="2316">
                  <c:v>0.0</c:v>
                </c:pt>
                <c:pt idx="2317">
                  <c:v>0.0</c:v>
                </c:pt>
                <c:pt idx="2318">
                  <c:v>0.0</c:v>
                </c:pt>
                <c:pt idx="2319">
                  <c:v>0.0</c:v>
                </c:pt>
                <c:pt idx="2320">
                  <c:v>0.0</c:v>
                </c:pt>
                <c:pt idx="2321">
                  <c:v>0.0</c:v>
                </c:pt>
                <c:pt idx="2322">
                  <c:v>0.0</c:v>
                </c:pt>
                <c:pt idx="2323">
                  <c:v>0.0</c:v>
                </c:pt>
                <c:pt idx="2324">
                  <c:v>0.0</c:v>
                </c:pt>
                <c:pt idx="2325">
                  <c:v>0.0</c:v>
                </c:pt>
                <c:pt idx="2326">
                  <c:v>0.0</c:v>
                </c:pt>
                <c:pt idx="2327">
                  <c:v>0.0</c:v>
                </c:pt>
                <c:pt idx="2328">
                  <c:v>0.0</c:v>
                </c:pt>
                <c:pt idx="2329">
                  <c:v>0.0</c:v>
                </c:pt>
                <c:pt idx="2330">
                  <c:v>0.0</c:v>
                </c:pt>
                <c:pt idx="2331">
                  <c:v>0.0</c:v>
                </c:pt>
                <c:pt idx="2332">
                  <c:v>0.0</c:v>
                </c:pt>
                <c:pt idx="2333">
                  <c:v>0.0</c:v>
                </c:pt>
                <c:pt idx="2334">
                  <c:v>0.0</c:v>
                </c:pt>
                <c:pt idx="2335">
                  <c:v>0.0</c:v>
                </c:pt>
                <c:pt idx="2336">
                  <c:v>0.0</c:v>
                </c:pt>
                <c:pt idx="2337">
                  <c:v>0.0</c:v>
                </c:pt>
                <c:pt idx="2338">
                  <c:v>0.0</c:v>
                </c:pt>
                <c:pt idx="2339">
                  <c:v>0.0</c:v>
                </c:pt>
                <c:pt idx="2340">
                  <c:v>0.0</c:v>
                </c:pt>
                <c:pt idx="2341">
                  <c:v>0.0</c:v>
                </c:pt>
                <c:pt idx="2342">
                  <c:v>0.0</c:v>
                </c:pt>
                <c:pt idx="2343">
                  <c:v>0.0</c:v>
                </c:pt>
                <c:pt idx="2344">
                  <c:v>0.0</c:v>
                </c:pt>
                <c:pt idx="2345">
                  <c:v>0.0</c:v>
                </c:pt>
                <c:pt idx="2346">
                  <c:v>0.0</c:v>
                </c:pt>
                <c:pt idx="2347">
                  <c:v>0.0</c:v>
                </c:pt>
                <c:pt idx="2348">
                  <c:v>0.0</c:v>
                </c:pt>
                <c:pt idx="2349">
                  <c:v>0.0</c:v>
                </c:pt>
                <c:pt idx="2350">
                  <c:v>0.0</c:v>
                </c:pt>
                <c:pt idx="2351">
                  <c:v>0.0</c:v>
                </c:pt>
                <c:pt idx="2352">
                  <c:v>0.0</c:v>
                </c:pt>
                <c:pt idx="2353">
                  <c:v>0.0</c:v>
                </c:pt>
                <c:pt idx="2354">
                  <c:v>0.0</c:v>
                </c:pt>
                <c:pt idx="2355">
                  <c:v>0.0</c:v>
                </c:pt>
                <c:pt idx="2356">
                  <c:v>0.0</c:v>
                </c:pt>
                <c:pt idx="2357">
                  <c:v>0.0</c:v>
                </c:pt>
                <c:pt idx="2358">
                  <c:v>0.0</c:v>
                </c:pt>
                <c:pt idx="2359">
                  <c:v>0.0</c:v>
                </c:pt>
                <c:pt idx="2360">
                  <c:v>0.0</c:v>
                </c:pt>
                <c:pt idx="2361">
                  <c:v>0.0</c:v>
                </c:pt>
                <c:pt idx="2362">
                  <c:v>0.0</c:v>
                </c:pt>
                <c:pt idx="2363">
                  <c:v>0.0</c:v>
                </c:pt>
                <c:pt idx="2364">
                  <c:v>0.0</c:v>
                </c:pt>
                <c:pt idx="2365">
                  <c:v>0.0</c:v>
                </c:pt>
                <c:pt idx="2366">
                  <c:v>0.0</c:v>
                </c:pt>
                <c:pt idx="2367">
                  <c:v>0.0</c:v>
                </c:pt>
                <c:pt idx="2368">
                  <c:v>0.0</c:v>
                </c:pt>
                <c:pt idx="2369">
                  <c:v>0.0</c:v>
                </c:pt>
                <c:pt idx="2370">
                  <c:v>0.0</c:v>
                </c:pt>
                <c:pt idx="2371">
                  <c:v>0.0</c:v>
                </c:pt>
                <c:pt idx="2372">
                  <c:v>0.0</c:v>
                </c:pt>
                <c:pt idx="2373">
                  <c:v>0.0</c:v>
                </c:pt>
                <c:pt idx="2374">
                  <c:v>0.0</c:v>
                </c:pt>
                <c:pt idx="2375">
                  <c:v>0.0</c:v>
                </c:pt>
                <c:pt idx="2376">
                  <c:v>0.0</c:v>
                </c:pt>
                <c:pt idx="2377">
                  <c:v>0.0</c:v>
                </c:pt>
                <c:pt idx="2378">
                  <c:v>0.0</c:v>
                </c:pt>
                <c:pt idx="2379">
                  <c:v>0.0</c:v>
                </c:pt>
                <c:pt idx="2380">
                  <c:v>0.0</c:v>
                </c:pt>
                <c:pt idx="2381">
                  <c:v>0.0</c:v>
                </c:pt>
                <c:pt idx="2382">
                  <c:v>0.0</c:v>
                </c:pt>
                <c:pt idx="2383">
                  <c:v>0.0</c:v>
                </c:pt>
                <c:pt idx="2384">
                  <c:v>0.0</c:v>
                </c:pt>
                <c:pt idx="2385">
                  <c:v>0.0</c:v>
                </c:pt>
                <c:pt idx="2386">
                  <c:v>0.0</c:v>
                </c:pt>
                <c:pt idx="2387">
                  <c:v>0.0</c:v>
                </c:pt>
                <c:pt idx="2388">
                  <c:v>0.0</c:v>
                </c:pt>
                <c:pt idx="2389">
                  <c:v>0.0</c:v>
                </c:pt>
                <c:pt idx="2390">
                  <c:v>0.0</c:v>
                </c:pt>
                <c:pt idx="2391">
                  <c:v>0.0</c:v>
                </c:pt>
                <c:pt idx="2392">
                  <c:v>0.0</c:v>
                </c:pt>
                <c:pt idx="2393">
                  <c:v>0.0</c:v>
                </c:pt>
                <c:pt idx="2394">
                  <c:v>0.0</c:v>
                </c:pt>
                <c:pt idx="2395">
                  <c:v>0.0</c:v>
                </c:pt>
                <c:pt idx="2396">
                  <c:v>0.0</c:v>
                </c:pt>
                <c:pt idx="2397">
                  <c:v>0.0</c:v>
                </c:pt>
                <c:pt idx="2398">
                  <c:v>0.0</c:v>
                </c:pt>
                <c:pt idx="2399">
                  <c:v>0.0</c:v>
                </c:pt>
                <c:pt idx="2400">
                  <c:v>0.0</c:v>
                </c:pt>
                <c:pt idx="2401">
                  <c:v>0.0</c:v>
                </c:pt>
                <c:pt idx="2402">
                  <c:v>0.0</c:v>
                </c:pt>
                <c:pt idx="2403">
                  <c:v>0.0</c:v>
                </c:pt>
                <c:pt idx="2404">
                  <c:v>0.0</c:v>
                </c:pt>
                <c:pt idx="2405">
                  <c:v>0.0</c:v>
                </c:pt>
              </c:numCache>
            </c:numRef>
          </c:val>
        </c:ser>
        <c:ser>
          <c:idx val="6"/>
          <c:order val="6"/>
          <c:tx>
            <c:strRef>
              <c:f>result.txt!$I$1</c:f>
              <c:strCache>
                <c:ptCount val="1"/>
                <c:pt idx="0">
                  <c:v>NCBITAXON</c:v>
                </c:pt>
              </c:strCache>
            </c:strRef>
          </c:tx>
          <c:spPr>
            <a:solidFill>
              <a:schemeClr val="accent4"/>
            </a:solidFill>
          </c:spPr>
          <c:invertIfNegative val="0"/>
          <c:cat>
            <c:strRef>
              <c:f>result.txt!$A$2:$A$2407</c:f>
              <c:strCache>
                <c:ptCount val="2406"/>
                <c:pt idx="0">
                  <c:v>disrupt </c:v>
                </c:pt>
                <c:pt idx="1">
                  <c:v>serve </c:v>
                </c:pt>
                <c:pt idx="2">
                  <c:v>result </c:v>
                </c:pt>
                <c:pt idx="3">
                  <c:v>consider </c:v>
                </c:pt>
                <c:pt idx="4">
                  <c:v>include </c:v>
                </c:pt>
                <c:pt idx="5">
                  <c:v>remain </c:v>
                </c:pt>
                <c:pt idx="6">
                  <c:v>confirm </c:v>
                </c:pt>
                <c:pt idx="7">
                  <c:v>replace </c:v>
                </c:pt>
                <c:pt idx="8">
                  <c:v>indicate </c:v>
                </c:pt>
                <c:pt idx="9">
                  <c:v>know </c:v>
                </c:pt>
                <c:pt idx="10">
                  <c:v>correlate </c:v>
                </c:pt>
                <c:pt idx="11">
                  <c:v>assess </c:v>
                </c:pt>
                <c:pt idx="12">
                  <c:v>regard </c:v>
                </c:pt>
                <c:pt idx="13">
                  <c:v>affect </c:v>
                </c:pt>
                <c:pt idx="14">
                  <c:v>upregulated </c:v>
                </c:pt>
                <c:pt idx="15">
                  <c:v>account </c:v>
                </c:pt>
                <c:pt idx="16">
                  <c:v>provide </c:v>
                </c:pt>
                <c:pt idx="17">
                  <c:v>depend </c:v>
                </c:pt>
                <c:pt idx="18">
                  <c:v>persist </c:v>
                </c:pt>
                <c:pt idx="19">
                  <c:v>facilitate </c:v>
                </c:pt>
                <c:pt idx="20">
                  <c:v>be </c:v>
                </c:pt>
                <c:pt idx="21">
                  <c:v>null </c:v>
                </c:pt>
                <c:pt idx="22">
                  <c:v>use </c:v>
                </c:pt>
                <c:pt idx="23">
                  <c:v>integrate </c:v>
                </c:pt>
                <c:pt idx="24">
                  <c:v>find </c:v>
                </c:pt>
                <c:pt idx="25">
                  <c:v>prevent </c:v>
                </c:pt>
                <c:pt idx="26">
                  <c:v>combine </c:v>
                </c:pt>
                <c:pt idx="27">
                  <c:v>create </c:v>
                </c:pt>
                <c:pt idx="28">
                  <c:v>associate </c:v>
                </c:pt>
                <c:pt idx="29">
                  <c:v>ask </c:v>
                </c:pt>
                <c:pt idx="30">
                  <c:v>cause </c:v>
                </c:pt>
                <c:pt idx="31">
                  <c:v>refer </c:v>
                </c:pt>
                <c:pt idx="32">
                  <c:v>introduce </c:v>
                </c:pt>
                <c:pt idx="33">
                  <c:v>allow </c:v>
                </c:pt>
                <c:pt idx="34">
                  <c:v>show </c:v>
                </c:pt>
                <c:pt idx="35">
                  <c:v>fail </c:v>
                </c:pt>
                <c:pt idx="36">
                  <c:v>correspond </c:v>
                </c:pt>
                <c:pt idx="37">
                  <c:v>carry </c:v>
                </c:pt>
                <c:pt idx="38">
                  <c:v>blot </c:v>
                </c:pt>
                <c:pt idx="39">
                  <c:v>give </c:v>
                </c:pt>
                <c:pt idx="40">
                  <c:v>construct </c:v>
                </c:pt>
                <c:pt idx="41">
                  <c:v>take </c:v>
                </c:pt>
                <c:pt idx="42">
                  <c:v>leave </c:v>
                </c:pt>
                <c:pt idx="43">
                  <c:v>underlie </c:v>
                </c:pt>
                <c:pt idx="44">
                  <c:v>perform </c:v>
                </c:pt>
                <c:pt idx="45">
                  <c:v>examine </c:v>
                </c:pt>
                <c:pt idx="46">
                  <c:v>insert </c:v>
                </c:pt>
                <c:pt idx="47">
                  <c:v>remove </c:v>
                </c:pt>
                <c:pt idx="48">
                  <c:v>depict </c:v>
                </c:pt>
                <c:pt idx="49">
                  <c:v>sustain </c:v>
                </c:pt>
                <c:pt idx="50">
                  <c:v>continue </c:v>
                </c:pt>
                <c:pt idx="51">
                  <c:v>define </c:v>
                </c:pt>
                <c:pt idx="52">
                  <c:v>control </c:v>
                </c:pt>
                <c:pt idx="53">
                  <c:v>make </c:v>
                </c:pt>
                <c:pt idx="54">
                  <c:v>have </c:v>
                </c:pt>
                <c:pt idx="55">
                  <c:v>bring </c:v>
                </c:pt>
                <c:pt idx="56">
                  <c:v>expect </c:v>
                </c:pt>
                <c:pt idx="57">
                  <c:v>lead </c:v>
                </c:pt>
                <c:pt idx="58">
                  <c:v>contain </c:v>
                </c:pt>
                <c:pt idx="59">
                  <c:v>locate </c:v>
                </c:pt>
                <c:pt idx="60">
                  <c:v>prove </c:v>
                </c:pt>
                <c:pt idx="61">
                  <c:v>achieve </c:v>
                </c:pt>
                <c:pt idx="62">
                  <c:v>do </c:v>
                </c:pt>
                <c:pt idx="63">
                  <c:v>expand </c:v>
                </c:pt>
                <c:pt idx="64">
                  <c:v>reveal </c:v>
                </c:pt>
                <c:pt idx="65">
                  <c:v>circumvent </c:v>
                </c:pt>
                <c:pt idx="66">
                  <c:v>identify </c:v>
                </c:pt>
                <c:pt idx="67">
                  <c:v>miss </c:v>
                </c:pt>
                <c:pt idx="68">
                  <c:v>sit </c:v>
                </c:pt>
                <c:pt idx="69">
                  <c:v>aim </c:v>
                </c:pt>
                <c:pt idx="70">
                  <c:v>reach </c:v>
                </c:pt>
                <c:pt idx="71">
                  <c:v>mark </c:v>
                </c:pt>
                <c:pt idx="72">
                  <c:v>clarify </c:v>
                </c:pt>
                <c:pt idx="73">
                  <c:v>preserve </c:v>
                </c:pt>
                <c:pt idx="74">
                  <c:v>unpublished </c:v>
                </c:pt>
                <c:pt idx="75">
                  <c:v>relate </c:v>
                </c:pt>
                <c:pt idx="76">
                  <c:v>describe </c:v>
                </c:pt>
                <c:pt idx="77">
                  <c:v>employ </c:v>
                </c:pt>
                <c:pt idx="78">
                  <c:v>represent </c:v>
                </c:pt>
                <c:pt idx="79">
                  <c:v>base </c:v>
                </c:pt>
                <c:pt idx="80">
                  <c:v>profile </c:v>
                </c:pt>
                <c:pt idx="81">
                  <c:v>stress </c:v>
                </c:pt>
                <c:pt idx="82">
                  <c:v>suggest </c:v>
                </c:pt>
                <c:pt idx="83">
                  <c:v>differ </c:v>
                </c:pt>
                <c:pt idx="84">
                  <c:v>) </c:v>
                </c:pt>
                <c:pt idx="85">
                  <c:v>concern </c:v>
                </c:pt>
                <c:pt idx="86">
                  <c:v>vary </c:v>
                </c:pt>
                <c:pt idx="87">
                  <c:v>evaluate </c:v>
                </c:pt>
                <c:pt idx="88">
                  <c:v>delete </c:v>
                </c:pt>
                <c:pt idx="89">
                  <c:v>determine </c:v>
                </c:pt>
                <c:pt idx="90">
                  <c:v>reflect </c:v>
                </c:pt>
                <c:pt idx="91">
                  <c:v>( </c:v>
                </c:pt>
                <c:pt idx="92">
                  <c:v>play </c:v>
                </c:pt>
                <c:pt idx="93">
                  <c:v>analyze </c:v>
                </c:pt>
                <c:pt idx="94">
                  <c:v>whereas </c:v>
                </c:pt>
                <c:pt idx="95">
                  <c:v>restore </c:v>
                </c:pt>
                <c:pt idx="96">
                  <c:v>activate </c:v>
                </c:pt>
                <c:pt idx="97">
                  <c:v>unknown </c:v>
                </c:pt>
                <c:pt idx="98">
                  <c:v>discuss </c:v>
                </c:pt>
                <c:pt idx="99">
                  <c:v>follow </c:v>
                </c:pt>
                <c:pt idx="100">
                  <c:v>summarize </c:v>
                </c:pt>
                <c:pt idx="101">
                  <c:v>target </c:v>
                </c:pt>
                <c:pt idx="102">
                  <c:v>dissect </c:v>
                </c:pt>
                <c:pt idx="103">
                  <c:v>prompt </c:v>
                </c:pt>
                <c:pt idx="104">
                  <c:v>focus </c:v>
                </c:pt>
                <c:pt idx="105">
                  <c:v>involve </c:v>
                </c:pt>
                <c:pt idx="106">
                  <c:v>call </c:v>
                </c:pt>
                <c:pt idx="107">
                  <c:v>generate </c:v>
                </c:pt>
                <c:pt idx="108">
                  <c:v>[ </c:v>
                </c:pt>
                <c:pt idx="109">
                  <c:v>reduce </c:v>
                </c:pt>
                <c:pt idx="110">
                  <c:v>detect </c:v>
                </c:pt>
                <c:pt idx="111">
                  <c:v>exclude </c:v>
                </c:pt>
                <c:pt idx="112">
                  <c:v>elucidate </c:v>
                </c:pt>
                <c:pt idx="113">
                  <c:v>raise </c:v>
                </c:pt>
                <c:pt idx="114">
                  <c:v>bind </c:v>
                </c:pt>
                <c:pt idx="115">
                  <c:v>regulate </c:v>
                </c:pt>
                <c:pt idx="116">
                  <c:v>estimate </c:v>
                </c:pt>
                <c:pt idx="117">
                  <c:v>conclude </c:v>
                </c:pt>
                <c:pt idx="118">
                  <c:v>develop </c:v>
                </c:pt>
                <c:pt idx="119">
                  <c:v>characterize </c:v>
                </c:pt>
                <c:pt idx="120">
                  <c:v>verify </c:v>
                </c:pt>
                <c:pt idx="121">
                  <c:v>unaffected </c:v>
                </c:pt>
                <c:pt idx="122">
                  <c:v>distinguish </c:v>
                </c:pt>
                <c:pt idx="123">
                  <c:v>increase </c:v>
                </c:pt>
                <c:pt idx="124">
                  <c:v>induce </c:v>
                </c:pt>
                <c:pt idx="125">
                  <c:v>appear </c:v>
                </c:pt>
                <c:pt idx="126">
                  <c:v>normalize </c:v>
                </c:pt>
                <c:pt idx="127">
                  <c:v>purify </c:v>
                </c:pt>
                <c:pt idx="128">
                  <c:v>produce </c:v>
                </c:pt>
                <c:pt idx="129">
                  <c:v>test </c:v>
                </c:pt>
                <c:pt idx="130">
                  <c:v>intrigue </c:v>
                </c:pt>
                <c:pt idx="131">
                  <c:v>help </c:v>
                </c:pt>
                <c:pt idx="132">
                  <c:v>investigate </c:v>
                </c:pt>
                <c:pt idx="133">
                  <c:v>express </c:v>
                </c:pt>
                <c:pt idx="134">
                  <c:v>next </c:v>
                </c:pt>
                <c:pt idx="135">
                  <c:v>therefore </c:v>
                </c:pt>
                <c:pt idx="136">
                  <c:v>explain </c:v>
                </c:pt>
                <c:pt idx="137">
                  <c:v>assay </c:v>
                </c:pt>
                <c:pt idx="138">
                  <c:v>repress </c:v>
                </c:pt>
                <c:pt idx="139">
                  <c:v>see </c:v>
                </c:pt>
                <c:pt idx="140">
                  <c:v>characterise </c:v>
                </c:pt>
                <c:pt idx="141">
                  <c:v>track </c:v>
                </c:pt>
                <c:pt idx="142">
                  <c:v>point </c:v>
                </c:pt>
                <c:pt idx="143">
                  <c:v>obtain </c:v>
                </c:pt>
                <c:pt idx="144">
                  <c:v>rescue </c:v>
                </c:pt>
                <c:pt idx="145">
                  <c:v>retain </c:v>
                </c:pt>
                <c:pt idx="146">
                  <c:v>comprise </c:v>
                </c:pt>
                <c:pt idx="147">
                  <c:v>propose </c:v>
                </c:pt>
                <c:pt idx="148">
                  <c:v>downregulated </c:v>
                </c:pt>
                <c:pt idx="149">
                  <c:v>address </c:v>
                </c:pt>
                <c:pt idx="150">
                  <c:v>retinas </c:v>
                </c:pt>
                <c:pt idx="151">
                  <c:v>require </c:v>
                </c:pt>
                <c:pt idx="152">
                  <c:v>capture </c:v>
                </c:pt>
                <c:pt idx="153">
                  <c:v>become </c:v>
                </c:pt>
                <c:pt idx="154">
                  <c:v>begin </c:v>
                </c:pt>
                <c:pt idx="155">
                  <c:v>force </c:v>
                </c:pt>
                <c:pt idx="156">
                  <c:v>encode </c:v>
                </c:pt>
                <c:pt idx="157">
                  <c:v>contribute </c:v>
                </c:pt>
                <c:pt idx="158">
                  <c:v>interfere </c:v>
                </c:pt>
                <c:pt idx="159">
                  <c:v>repair </c:v>
                </c:pt>
                <c:pt idx="160">
                  <c:v>collagen </c:v>
                </c:pt>
                <c:pt idx="161">
                  <c:v>probe </c:v>
                </c:pt>
                <c:pt idx="162">
                  <c:v>lack </c:v>
                </c:pt>
                <c:pt idx="163">
                  <c:v>render </c:v>
                </c:pt>
                <c:pt idx="164">
                  <c:v>alter </c:v>
                </c:pt>
                <c:pt idx="165">
                  <c:v>suppress </c:v>
                </c:pt>
                <c:pt idx="166">
                  <c:v>shift </c:v>
                </c:pt>
                <c:pt idx="167">
                  <c:v>seem </c:v>
                </c:pt>
                <c:pt idx="168">
                  <c:v>lose </c:v>
                </c:pt>
                <c:pt idx="169">
                  <c:v>establish </c:v>
                </c:pt>
                <c:pt idx="170">
                  <c:v>fuse </c:v>
                </c:pt>
                <c:pt idx="171">
                  <c:v>enhance </c:v>
                </c:pt>
                <c:pt idx="172">
                  <c:v>harvest </c:v>
                </c:pt>
                <c:pt idx="173">
                  <c:v>limit </c:v>
                </c:pt>
                <c:pt idx="174">
                  <c:v>avoid </c:v>
                </c:pt>
                <c:pt idx="175">
                  <c:v>evidence </c:v>
                </c:pt>
                <c:pt idx="176">
                  <c:v>d </c:v>
                </c:pt>
                <c:pt idx="177">
                  <c:v>interrupt </c:v>
                </c:pt>
                <c:pt idx="178">
                  <c:v>end </c:v>
                </c:pt>
                <c:pt idx="179">
                  <c:v>immunoblotting </c:v>
                </c:pt>
                <c:pt idx="180">
                  <c:v>repeat </c:v>
                </c:pt>
                <c:pt idx="181">
                  <c:v>impact </c:v>
                </c:pt>
                <c:pt idx="182">
                  <c:v>function </c:v>
                </c:pt>
                <c:pt idx="183">
                  <c:v>want </c:v>
                </c:pt>
                <c:pt idx="184">
                  <c:v>decrease </c:v>
                </c:pt>
                <c:pt idx="185">
                  <c:v>present </c:v>
                </c:pt>
                <c:pt idx="186">
                  <c:v>reverse </c:v>
                </c:pt>
                <c:pt idx="187">
                  <c:v>demonstrate </c:v>
                </c:pt>
                <c:pt idx="188">
                  <c:v>compensate </c:v>
                </c:pt>
                <c:pt idx="189">
                  <c:v>isolate </c:v>
                </c:pt>
                <c:pt idx="190">
                  <c:v>exert </c:v>
                </c:pt>
                <c:pt idx="191">
                  <c:v>inherit </c:v>
                </c:pt>
                <c:pt idx="192">
                  <c:v>incorporate </c:v>
                </c:pt>
                <c:pt idx="193">
                  <c:v>link </c:v>
                </c:pt>
                <c:pt idx="194">
                  <c:v>hippocampus </c:v>
                </c:pt>
                <c:pt idx="195">
                  <c:v>truncate </c:v>
                </c:pt>
                <c:pt idx="196">
                  <c:v>diffuse </c:v>
                </c:pt>
                <c:pt idx="197">
                  <c:v>manifest </c:v>
                </c:pt>
                <c:pt idx="198">
                  <c:v>mutate </c:v>
                </c:pt>
                <c:pt idx="199">
                  <c:v>deposit </c:v>
                </c:pt>
                <c:pt idx="200">
                  <c:v>assume </c:v>
                </c:pt>
                <c:pt idx="201">
                  <c:v>plot </c:v>
                </c:pt>
                <c:pt idx="202">
                  <c:v>turn </c:v>
                </c:pt>
                <c:pt idx="203">
                  <c:v>understand </c:v>
                </c:pt>
                <c:pt idx="204">
                  <c:v>ameliorate </c:v>
                </c:pt>
                <c:pt idx="205">
                  <c:v>maintain </c:v>
                </c:pt>
                <c:pt idx="206">
                  <c:v>start </c:v>
                </c:pt>
                <c:pt idx="207">
                  <c:v>direct </c:v>
                </c:pt>
                <c:pt idx="208">
                  <c:v>undisturbed </c:v>
                </c:pt>
                <c:pt idx="209">
                  <c:v>unaltered </c:v>
                </c:pt>
                <c:pt idx="210">
                  <c:v>enable </c:v>
                </c:pt>
                <c:pt idx="211">
                  <c:v>discover </c:v>
                </c:pt>
                <c:pt idx="212">
                  <c:v>report </c:v>
                </c:pt>
                <c:pt idx="213">
                  <c:v>abrogate </c:v>
                </c:pt>
                <c:pt idx="214">
                  <c:v>exist </c:v>
                </c:pt>
                <c:pt idx="215">
                  <c:v>reason </c:v>
                </c:pt>
                <c:pt idx="216">
                  <c:v>heterozygous </c:v>
                </c:pt>
                <c:pt idx="217">
                  <c:v>display </c:v>
                </c:pt>
                <c:pt idx="218">
                  <c:v>correct </c:v>
                </c:pt>
                <c:pt idx="219">
                  <c:v>designate </c:v>
                </c:pt>
                <c:pt idx="220">
                  <c:v>defective </c:v>
                </c:pt>
                <c:pt idx="221">
                  <c:v>gain </c:v>
                </c:pt>
                <c:pt idx="222">
                  <c:v>share </c:v>
                </c:pt>
                <c:pt idx="223">
                  <c:v>improve </c:v>
                </c:pt>
                <c:pt idx="224">
                  <c:v>recombine </c:v>
                </c:pt>
                <c:pt idx="225">
                  <c:v>act </c:v>
                </c:pt>
                <c:pt idx="226">
                  <c:v>tissue </c:v>
                </c:pt>
                <c:pt idx="227">
                  <c:v>emerge </c:v>
                </c:pt>
                <c:pt idx="228">
                  <c:v>observe </c:v>
                </c:pt>
                <c:pt idx="229">
                  <c:v>optimize </c:v>
                </c:pt>
                <c:pt idx="230">
                  <c:v>presume </c:v>
                </c:pt>
                <c:pt idx="231">
                  <c:v>respond </c:v>
                </c:pt>
                <c:pt idx="232">
                  <c:v>illustrate </c:v>
                </c:pt>
                <c:pt idx="233">
                  <c:v>rule </c:v>
                </c:pt>
                <c:pt idx="234">
                  <c:v>predict </c:v>
                </c:pt>
                <c:pt idx="235">
                  <c:v>rise </c:v>
                </c:pt>
                <c:pt idx="236">
                  <c:v>assemble </c:v>
                </c:pt>
                <c:pt idx="237">
                  <c:v>amyloid </c:v>
                </c:pt>
                <c:pt idx="238">
                  <c:v>subject </c:v>
                </c:pt>
                <c:pt idx="239">
                  <c:v>localise </c:v>
                </c:pt>
                <c:pt idx="240">
                  <c:v>position </c:v>
                </c:pt>
                <c:pt idx="241">
                  <c:v>inactivate </c:v>
                </c:pt>
                <c:pt idx="242">
                  <c:v>mention </c:v>
                </c:pt>
                <c:pt idx="243">
                  <c:v>derive </c:v>
                </c:pt>
                <c:pt idx="244">
                  <c:v>compose </c:v>
                </c:pt>
                <c:pt idx="245">
                  <c:v>modify </c:v>
                </c:pt>
                <c:pt idx="246">
                  <c:v>hypothesize </c:v>
                </c:pt>
                <c:pt idx="247">
                  <c:v>attribute </c:v>
                </c:pt>
                <c:pt idx="248">
                  <c:v>silence </c:v>
                </c:pt>
                <c:pt idx="249">
                  <c:v>divide </c:v>
                </c:pt>
                <c:pt idx="250">
                  <c:v>flank </c:v>
                </c:pt>
                <c:pt idx="251">
                  <c:v>displace </c:v>
                </c:pt>
                <c:pt idx="252">
                  <c:v>implicate </c:v>
                </c:pt>
                <c:pt idx="253">
                  <c:v>design </c:v>
                </c:pt>
                <c:pt idx="254">
                  <c:v>unrelated </c:v>
                </c:pt>
                <c:pt idx="255">
                  <c:v>enter </c:v>
                </c:pt>
                <c:pt idx="256">
                  <c:v>inhibit </c:v>
                </c:pt>
                <c:pt idx="257">
                  <c:v>restrict </c:v>
                </c:pt>
                <c:pt idx="258">
                  <c:v>work </c:v>
                </c:pt>
                <c:pt idx="259">
                  <c:v>prepare </c:v>
                </c:pt>
                <c:pt idx="260">
                  <c:v>note </c:v>
                </c:pt>
                <c:pt idx="261">
                  <c:v>stabilize </c:v>
                </c:pt>
                <c:pt idx="262">
                  <c:v>shorten </c:v>
                </c:pt>
                <c:pt idx="263">
                  <c:v>reside </c:v>
                </c:pt>
                <c:pt idx="264">
                  <c:v>support </c:v>
                </c:pt>
                <c:pt idx="265">
                  <c:v>occur </c:v>
                </c:pt>
                <c:pt idx="266">
                  <c:v>delay </c:v>
                </c:pt>
                <c:pt idx="267">
                  <c:v>ablate </c:v>
                </c:pt>
                <c:pt idx="268">
                  <c:v>coincide </c:v>
                </c:pt>
                <c:pt idx="269">
                  <c:v>perturb </c:v>
                </c:pt>
                <c:pt idx="270">
                  <c:v>survive </c:v>
                </c:pt>
                <c:pt idx="271">
                  <c:v>disease </c:v>
                </c:pt>
                <c:pt idx="272">
                  <c:v>interact </c:v>
                </c:pt>
                <c:pt idx="273">
                  <c:v>complete </c:v>
                </c:pt>
                <c:pt idx="274">
                  <c:v>exhibit </c:v>
                </c:pt>
                <c:pt idx="275">
                  <c:v>terminate </c:v>
                </c:pt>
                <c:pt idx="276">
                  <c:v>change </c:v>
                </c:pt>
                <c:pt idx="277">
                  <c:v>recover </c:v>
                </c:pt>
                <c:pt idx="278">
                  <c:v>ascertain </c:v>
                </c:pt>
                <c:pt idx="279">
                  <c:v>unwind </c:v>
                </c:pt>
                <c:pt idx="280">
                  <c:v>recapitulate </c:v>
                </c:pt>
                <c:pt idx="281">
                  <c:v>need </c:v>
                </c:pt>
                <c:pt idx="282">
                  <c:v>initiate </c:v>
                </c:pt>
                <c:pt idx="283">
                  <c:v>ducts </c:v>
                </c:pt>
                <c:pt idx="284">
                  <c:v>conduct </c:v>
                </c:pt>
                <c:pt idx="285">
                  <c:v>distribute </c:v>
                </c:pt>
                <c:pt idx="286">
                  <c:v>catalyze </c:v>
                </c:pt>
                <c:pt idx="287">
                  <c:v>argue </c:v>
                </c:pt>
                <c:pt idx="288">
                  <c:v>impair </c:v>
                </c:pt>
                <c:pt idx="289">
                  <c:v>recognize </c:v>
                </c:pt>
                <c:pt idx="290">
                  <c:v>explore </c:v>
                </c:pt>
                <c:pt idx="291">
                  <c:v>hybridize </c:v>
                </c:pt>
                <c:pt idx="292">
                  <c:v>postulate </c:v>
                </c:pt>
                <c:pt idx="293">
                  <c:v>study </c:v>
                </c:pt>
                <c:pt idx="294">
                  <c:v>cleave </c:v>
                </c:pt>
                <c:pt idx="295">
                  <c:v>promise </c:v>
                </c:pt>
                <c:pt idx="296">
                  <c:v>favor </c:v>
                </c:pt>
                <c:pt idx="297">
                  <c:v>analyse </c:v>
                </c:pt>
                <c:pt idx="298">
                  <c:v>review </c:v>
                </c:pt>
                <c:pt idx="299">
                  <c:v>diverge </c:v>
                </c:pt>
                <c:pt idx="300">
                  <c:v>measure </c:v>
                </c:pt>
                <c:pt idx="301">
                  <c:v>drive </c:v>
                </c:pt>
                <c:pt idx="302">
                  <c:v>digest </c:v>
                </c:pt>
                <c:pt idx="303">
                  <c:v>compare </c:v>
                </c:pt>
                <c:pt idx="304">
                  <c:v>select </c:v>
                </c:pt>
                <c:pt idx="305">
                  <c:v>undergo </c:v>
                </c:pt>
                <c:pt idx="306">
                  <c:v>publish </c:v>
                </c:pt>
                <c:pt idx="307">
                  <c:v>extend </c:v>
                </c:pt>
                <c:pt idx="308">
                  <c:v>eliminate </c:v>
                </c:pt>
                <c:pt idx="309">
                  <c:v>overexpressed </c:v>
                </c:pt>
                <c:pt idx="310">
                  <c:v>concentrate </c:v>
                </c:pt>
                <c:pt idx="311">
                  <c:v>look </c:v>
                </c:pt>
                <c:pt idx="312">
                  <c:v>influence </c:v>
                </c:pt>
                <c:pt idx="313">
                  <c:v>deplete </c:v>
                </c:pt>
                <c:pt idx="314">
                  <c:v>elevate </c:v>
                </c:pt>
                <c:pt idx="315">
                  <c:v>amount </c:v>
                </c:pt>
                <c:pt idx="316">
                  <c:v>clone </c:v>
                </c:pt>
                <c:pt idx="317">
                  <c:v>fat </c:v>
                </c:pt>
                <c:pt idx="318">
                  <c:v>strike </c:v>
                </c:pt>
                <c:pt idx="319">
                  <c:v>clear </c:v>
                </c:pt>
                <c:pt idx="320">
                  <c:v>run </c:v>
                </c:pt>
                <c:pt idx="321">
                  <c:v>form </c:v>
                </c:pt>
                <c:pt idx="322">
                  <c:v>resemble </c:v>
                </c:pt>
                <c:pt idx="323">
                  <c:v>build </c:v>
                </c:pt>
                <c:pt idx="324">
                  <c:v>unpaired </c:v>
                </c:pt>
                <c:pt idx="325">
                  <c:v>quantify </c:v>
                </c:pt>
                <c:pt idx="326">
                  <c:v>think </c:v>
                </c:pt>
                <c:pt idx="327">
                  <c:v>kill </c:v>
                </c:pt>
                <c:pt idx="328">
                  <c:v>diminish </c:v>
                </c:pt>
                <c:pt idx="329">
                  <c:v>fill </c:v>
                </c:pt>
                <c:pt idx="330">
                  <c:v>mine </c:v>
                </c:pt>
                <c:pt idx="331">
                  <c:v>range </c:v>
                </c:pt>
                <c:pt idx="332">
                  <c:v>shed </c:v>
                </c:pt>
                <c:pt idx="333">
                  <c:v>distinct </c:v>
                </c:pt>
                <c:pt idx="334">
                  <c:v>stimulate </c:v>
                </c:pt>
                <c:pt idx="335">
                  <c:v>arise </c:v>
                </c:pt>
                <c:pt idx="336">
                  <c:v>saturate </c:v>
                </c:pt>
                <c:pt idx="337">
                  <c:v>acquire </c:v>
                </c:pt>
                <c:pt idx="338">
                  <c:v>oppose </c:v>
                </c:pt>
                <c:pt idx="339">
                  <c:v>permit </c:v>
                </c:pt>
                <c:pt idx="340">
                  <c:v>accord </c:v>
                </c:pt>
                <c:pt idx="341">
                  <c:v>escape </c:v>
                </c:pt>
                <c:pt idx="342">
                  <c:v>unprocessed </c:v>
                </c:pt>
                <c:pt idx="343">
                  <c:v>encompass </c:v>
                </c:pt>
                <c:pt idx="344">
                  <c:v>imprint </c:v>
                </c:pt>
                <c:pt idx="345">
                  <c:v>pronounce </c:v>
                </c:pt>
                <c:pt idx="346">
                  <c:v>dot </c:v>
                </c:pt>
                <c:pt idx="347">
                  <c:v>mediate </c:v>
                </c:pt>
                <c:pt idx="348">
                  <c:v>pattern </c:v>
                </c:pt>
                <c:pt idx="349">
                  <c:v>confer </c:v>
                </c:pt>
                <c:pt idx="350">
                  <c:v>embryos </c:v>
                </c:pt>
                <c:pt idx="351">
                  <c:v>couple </c:v>
                </c:pt>
                <c:pt idx="352">
                  <c:v>tag </c:v>
                </c:pt>
                <c:pt idx="353">
                  <c:v>screen </c:v>
                </c:pt>
                <c:pt idx="354">
                  <c:v>dermis </c:v>
                </c:pt>
                <c:pt idx="355">
                  <c:v>overlap </c:v>
                </c:pt>
                <c:pt idx="356">
                  <c:v>die </c:v>
                </c:pt>
                <c:pt idx="357">
                  <c:v>space </c:v>
                </c:pt>
                <c:pt idx="358">
                  <c:v>modulate </c:v>
                </c:pt>
                <c:pt idx="359">
                  <c:v>glycosylated </c:v>
                </c:pt>
                <c:pt idx="360">
                  <c:v>indeed </c:v>
                </c:pt>
                <c:pt idx="361">
                  <c:v>surround </c:v>
                </c:pt>
                <c:pt idx="362">
                  <c:v>thin </c:v>
                </c:pt>
                <c:pt idx="363">
                  <c:v>degrade </c:v>
                </c:pt>
                <c:pt idx="364">
                  <c:v>yield </c:v>
                </c:pt>
                <c:pt idx="365">
                  <c:v>contaminate </c:v>
                </c:pt>
                <c:pt idx="366">
                  <c:v>belong </c:v>
                </c:pt>
                <c:pt idx="367">
                  <c:v>add </c:v>
                </c:pt>
                <c:pt idx="368">
                  <c:v>hybridise </c:v>
                </c:pt>
                <c:pt idx="369">
                  <c:v>sample </c:v>
                </c:pt>
                <c:pt idx="370">
                  <c:v>break </c:v>
                </c:pt>
                <c:pt idx="371">
                  <c:v>anticipate </c:v>
                </c:pt>
                <c:pt idx="372">
                  <c:v>drop </c:v>
                </c:pt>
                <c:pt idx="373">
                  <c:v>resolve </c:v>
                </c:pt>
                <c:pt idx="374">
                  <c:v>block </c:v>
                </c:pt>
                <c:pt idx="375">
                  <c:v>reconstitute </c:v>
                </c:pt>
                <c:pt idx="376">
                  <c:v>rely </c:v>
                </c:pt>
                <c:pt idx="377">
                  <c:v>abolish </c:v>
                </c:pt>
                <c:pt idx="378">
                  <c:v>transmit </c:v>
                </c:pt>
                <c:pt idx="379">
                  <c:v>compound </c:v>
                </c:pt>
                <c:pt idx="380">
                  <c:v>dependent </c:v>
                </c:pt>
                <c:pt idx="381">
                  <c:v>skip </c:v>
                </c:pt>
                <c:pt idx="382">
                  <c:v>exercise </c:v>
                </c:pt>
                <c:pt idx="383">
                  <c:v>parallel </c:v>
                </c:pt>
                <c:pt idx="384">
                  <c:v>speculate </c:v>
                </c:pt>
                <c:pt idx="385">
                  <c:v>erythroid </c:v>
                </c:pt>
                <c:pt idx="386">
                  <c:v>coordinate </c:v>
                </c:pt>
                <c:pt idx="387">
                  <c:v>littermates </c:v>
                </c:pt>
                <c:pt idx="388">
                  <c:v>treat </c:v>
                </c:pt>
                <c:pt idx="389">
                  <c:v>splice </c:v>
                </c:pt>
                <c:pt idx="390">
                  <c:v>trigger </c:v>
                </c:pt>
                <c:pt idx="391">
                  <c:v>assign </c:v>
                </c:pt>
                <c:pt idx="392">
                  <c:v>transcribe </c:v>
                </c:pt>
                <c:pt idx="393">
                  <c:v>unperturbed </c:v>
                </c:pt>
                <c:pt idx="394">
                  <c:v>compromise </c:v>
                </c:pt>
                <c:pt idx="395">
                  <c:v>commit </c:v>
                </c:pt>
                <c:pt idx="396">
                  <c:v>extract </c:v>
                </c:pt>
                <c:pt idx="397">
                  <c:v>specify </c:v>
                </c:pt>
                <c:pt idx="398">
                  <c:v>hepatocytes </c:v>
                </c:pt>
                <c:pt idx="399">
                  <c:v>preclude </c:v>
                </c:pt>
                <c:pt idx="400">
                  <c:v>process </c:v>
                </c:pt>
                <c:pt idx="401">
                  <c:v>testes </c:v>
                </c:pt>
                <c:pt idx="402">
                  <c:v>consist </c:v>
                </c:pt>
                <c:pt idx="403">
                  <c:v>'arthritis </c:v>
                </c:pt>
                <c:pt idx="404">
                  <c:v>'export </c:v>
                </c:pt>
                <c:pt idx="405">
                  <c:v>'s </c:v>
                </c:pt>
                <c:pt idx="406">
                  <c:v>6‚Äì8-mo-old </c:v>
                </c:pt>
                <c:pt idx="407">
                  <c:v>= </c:v>
                </c:pt>
                <c:pt idx="408">
                  <c:v>access </c:v>
                </c:pt>
                <c:pt idx="409">
                  <c:v>adulthood </c:v>
                </c:pt>
                <c:pt idx="410">
                  <c:v>aidentified </c:v>
                </c:pt>
                <c:pt idx="411">
                  <c:v>amplitudes </c:v>
                </c:pt>
                <c:pt idx="412">
                  <c:v>amputate </c:v>
                </c:pt>
                <c:pt idx="413">
                  <c:v>anti-hp1Œ± </c:v>
                </c:pt>
                <c:pt idx="414">
                  <c:v>antibody </c:v>
                </c:pt>
                <c:pt idx="415">
                  <c:v>arborize </c:v>
                </c:pt>
                <c:pt idx="416">
                  <c:v>articulate </c:v>
                </c:pt>
                <c:pt idx="417">
                  <c:v>autoradiographed </c:v>
                </c:pt>
                <c:pt idx="418">
                  <c:v>autosomes </c:v>
                </c:pt>
                <c:pt idx="419">
                  <c:v>b6 </c:v>
                </c:pt>
                <c:pt idx="420">
                  <c:v>bend </c:v>
                </c:pt>
                <c:pt idx="421">
                  <c:v>biopsy </c:v>
                </c:pt>
                <c:pt idx="422">
                  <c:v>brainstem </c:v>
                </c:pt>
                <c:pt idx="423">
                  <c:v>brush </c:v>
                </c:pt>
                <c:pt idx="424">
                  <c:v>calcaneus </c:v>
                </c:pt>
                <c:pt idx="425">
                  <c:v>calcify </c:v>
                </c:pt>
                <c:pt idx="426">
                  <c:v>cannulate </c:v>
                </c:pt>
                <c:pt idx="427">
                  <c:v>carcass </c:v>
                </c:pt>
                <c:pt idx="428">
                  <c:v>care </c:v>
                </c:pt>
                <c:pt idx="429">
                  <c:v>circuit </c:v>
                </c:pt>
                <c:pt idx="430">
                  <c:v>cite </c:v>
                </c:pt>
                <c:pt idx="431">
                  <c:v>co-conceived </c:v>
                </c:pt>
                <c:pt idx="432">
                  <c:v>collapse </c:v>
                </c:pt>
                <c:pt idx="433">
                  <c:v>combat </c:v>
                </c:pt>
                <c:pt idx="434">
                  <c:v>consent </c:v>
                </c:pt>
                <c:pt idx="435">
                  <c:v>conus </c:v>
                </c:pt>
                <c:pt idx="436">
                  <c:v>cryosectioned </c:v>
                </c:pt>
                <c:pt idx="437">
                  <c:v>c‚Äìe </c:v>
                </c:pt>
                <c:pt idx="438">
                  <c:v>declare </c:v>
                </c:pt>
                <c:pt idx="439">
                  <c:v>deconvoluted </c:v>
                </c:pt>
                <c:pt idx="440">
                  <c:v>deliver </c:v>
                </c:pt>
                <c:pt idx="441">
                  <c:v>diagnose </c:v>
                </c:pt>
                <c:pt idx="442">
                  <c:v>digitize </c:v>
                </c:pt>
                <c:pt idx="443">
                  <c:v>dip </c:v>
                </c:pt>
                <c:pt idx="444">
                  <c:v>disjoin </c:v>
                </c:pt>
                <c:pt idx="445">
                  <c:v>disorganise </c:v>
                </c:pt>
                <c:pt idx="446">
                  <c:v>eexpressed </c:v>
                </c:pt>
                <c:pt idx="447">
                  <c:v>endpoint </c:v>
                </c:pt>
                <c:pt idx="448">
                  <c:v>eqtls </c:v>
                </c:pt>
                <c:pt idx="449">
                  <c:v>error </c:v>
                </c:pt>
                <c:pt idx="450">
                  <c:v>esophagus </c:v>
                </c:pt>
                <c:pt idx="451">
                  <c:v>ewing </c:v>
                </c:pt>
                <c:pt idx="452">
                  <c:v>explant </c:v>
                </c:pt>
                <c:pt idx="453">
                  <c:v>festoon </c:v>
                </c:pt>
                <c:pt idx="454">
                  <c:v>flow </c:v>
                </c:pt>
                <c:pt idx="455">
                  <c:v>formamide </c:v>
                </c:pt>
                <c:pt idx="456">
                  <c:v>fragment </c:v>
                </c:pt>
                <c:pt idx="457">
                  <c:v>gastrocnemius </c:v>
                </c:pt>
                <c:pt idx="458">
                  <c:v>gauge </c:v>
                </c:pt>
                <c:pt idx="459">
                  <c:v>genome </c:v>
                </c:pt>
                <c:pt idx="460">
                  <c:v>genotypes </c:v>
                </c:pt>
                <c:pt idx="461">
                  <c:v>grant </c:v>
                </c:pt>
                <c:pt idx="462">
                  <c:v>hang </c:v>
                </c:pt>
                <c:pt idx="463">
                  <c:v>height </c:v>
                </c:pt>
                <c:pt idx="464">
                  <c:v>hence </c:v>
                </c:pt>
                <c:pt idx="465">
                  <c:v>hotspots </c:v>
                </c:pt>
                <c:pt idx="466">
                  <c:v>individualise </c:v>
                </c:pt>
                <c:pt idx="467">
                  <c:v>inspect </c:v>
                </c:pt>
                <c:pt idx="468">
                  <c:v>insulin </c:v>
                </c:pt>
                <c:pt idx="469">
                  <c:v>jump </c:v>
                </c:pt>
                <c:pt idx="470">
                  <c:v>kink </c:v>
                </c:pt>
                <c:pt idx="471">
                  <c:v>labelized </c:v>
                </c:pt>
                <c:pt idx="472">
                  <c:v>last </c:v>
                </c:pt>
                <c:pt idx="473">
                  <c:v>latencies </c:v>
                </c:pt>
                <c:pt idx="474">
                  <c:v>lend </c:v>
                </c:pt>
                <c:pt idx="475">
                  <c:v>lift </c:v>
                </c:pt>
                <c:pt idx="476">
                  <c:v>lobe </c:v>
                </c:pt>
                <c:pt idx="477">
                  <c:v>lobulated </c:v>
                </c:pt>
                <c:pt idx="478">
                  <c:v>luciferase </c:v>
                </c:pt>
                <c:pt idx="479">
                  <c:v>manuscript </c:v>
                </c:pt>
                <c:pt idx="480">
                  <c:v>maze </c:v>
                </c:pt>
                <c:pt idx="481">
                  <c:v>micrographs </c:v>
                </c:pt>
                <c:pt idx="482">
                  <c:v>microscopy </c:v>
                </c:pt>
                <c:pt idx="483">
                  <c:v>microtomed </c:v>
                </c:pt>
                <c:pt idx="484">
                  <c:v>mitochondria </c:v>
                </c:pt>
                <c:pt idx="485">
                  <c:v>nd </c:v>
                </c:pt>
                <c:pt idx="486">
                  <c:v>neuron </c:v>
                </c:pt>
                <c:pt idx="487">
                  <c:v>neuronal </c:v>
                </c:pt>
                <c:pt idx="488">
                  <c:v>node </c:v>
                </c:pt>
                <c:pt idx="489">
                  <c:v>opacified </c:v>
                </c:pt>
                <c:pt idx="490">
                  <c:v>oversee </c:v>
                </c:pt>
                <c:pt idx="491">
                  <c:v>overtake </c:v>
                </c:pt>
                <c:pt idx="492">
                  <c:v>oxidative </c:v>
                </c:pt>
                <c:pt idx="493">
                  <c:v>painstaking </c:v>
                </c:pt>
                <c:pt idx="494">
                  <c:v>paint </c:v>
                </c:pt>
                <c:pt idx="495">
                  <c:v>patent </c:v>
                </c:pt>
                <c:pt idx="496">
                  <c:v>penalize </c:v>
                </c:pt>
                <c:pt idx="497">
                  <c:v>peroxide </c:v>
                </c:pt>
                <c:pt idx="498">
                  <c:v>phenylalanine </c:v>
                </c:pt>
                <c:pt idx="499">
                  <c:v>pinnae </c:v>
                </c:pt>
                <c:pt idx="500">
                  <c:v>plantaris </c:v>
                </c:pt>
                <c:pt idx="501">
                  <c:v>please </c:v>
                </c:pt>
                <c:pt idx="502">
                  <c:v>possible </c:v>
                </c:pt>
                <c:pt idx="503">
                  <c:v>posterior </c:v>
                </c:pt>
                <c:pt idx="504">
                  <c:v>postpone </c:v>
                </c:pt>
                <c:pt idx="505">
                  <c:v>pregnant </c:v>
                </c:pt>
                <c:pt idx="506">
                  <c:v>prescribe </c:v>
                </c:pt>
                <c:pt idx="507">
                  <c:v>propria </c:v>
                </c:pt>
                <c:pt idx="508">
                  <c:v>puncture </c:v>
                </c:pt>
                <c:pt idx="509">
                  <c:v>pup </c:v>
                </c:pt>
                <c:pt idx="510">
                  <c:v>rank </c:v>
                </c:pt>
                <c:pt idx="511">
                  <c:v>reconstruct </c:v>
                </c:pt>
                <c:pt idx="512">
                  <c:v>replotted </c:v>
                </c:pt>
                <c:pt idx="513">
                  <c:v>resequenced </c:v>
                </c:pt>
                <c:pt idx="514">
                  <c:v>retina </c:v>
                </c:pt>
                <c:pt idx="515">
                  <c:v>s </c:v>
                </c:pt>
                <c:pt idx="516">
                  <c:v>s1‚Äìs7 </c:v>
                </c:pt>
                <c:pt idx="517">
                  <c:v>satisfy </c:v>
                </c:pt>
                <c:pt idx="518">
                  <c:v>scar </c:v>
                </c:pt>
                <c:pt idx="519">
                  <c:v>schematize </c:v>
                </c:pt>
                <c:pt idx="520">
                  <c:v>scheme </c:v>
                </c:pt>
                <c:pt idx="521">
                  <c:v>sediment </c:v>
                </c:pt>
                <c:pt idx="522">
                  <c:v>shrivel </c:v>
                </c:pt>
                <c:pt idx="523">
                  <c:v>sift </c:v>
                </c:pt>
                <c:pt idx="524">
                  <c:v>slice </c:v>
                </c:pt>
                <c:pt idx="525">
                  <c:v>sniff </c:v>
                </c:pt>
                <c:pt idx="526">
                  <c:v>spermatocyes </c:v>
                </c:pt>
                <c:pt idx="527">
                  <c:v>st </c:v>
                </c:pt>
                <c:pt idx="528">
                  <c:v>standardize </c:v>
                </c:pt>
                <c:pt idx="529">
                  <c:v>stimulus </c:v>
                </c:pt>
                <c:pt idx="530">
                  <c:v>subsidize </c:v>
                </c:pt>
                <c:pt idx="531">
                  <c:v>succeed </c:v>
                </c:pt>
                <c:pt idx="532">
                  <c:v>sulfate </c:v>
                </c:pt>
                <c:pt idx="533">
                  <c:v>talus </c:v>
                </c:pt>
                <c:pt idx="534">
                  <c:v>thermocycling </c:v>
                </c:pt>
                <c:pt idx="535">
                  <c:v>thick </c:v>
                </c:pt>
                <c:pt idx="536">
                  <c:v>touch </c:v>
                </c:pt>
                <c:pt idx="537">
                  <c:v>twist </c:v>
                </c:pt>
                <c:pt idx="538">
                  <c:v>underlay </c:v>
                </c:pt>
                <c:pt idx="539">
                  <c:v>underrepresented </c:v>
                </c:pt>
                <c:pt idx="540">
                  <c:v>up-regulates </c:v>
                </c:pt>
                <c:pt idx="541">
                  <c:v>variant </c:v>
                </c:pt>
                <c:pt idx="542">
                  <c:v>vibrate </c:v>
                </c:pt>
                <c:pt idx="543">
                  <c:v>vibratome </c:v>
                </c:pt>
                <c:pt idx="544">
                  <c:v>weed </c:v>
                </c:pt>
                <c:pt idx="545">
                  <c:v>whilst </c:v>
                </c:pt>
                <c:pt idx="546">
                  <c:v>wide </c:v>
                </c:pt>
                <c:pt idx="547">
                  <c:v>‚àí/‚àí </c:v>
                </c:pt>
                <c:pt idx="548">
                  <c:v>‚Äúp0‚Äù </c:v>
                </c:pt>
                <c:pt idx="549">
                  <c:v>come </c:v>
                </c:pt>
                <c:pt idx="550">
                  <c:v>phosphorylated </c:v>
                </c:pt>
                <c:pt idx="551">
                  <c:v>collect </c:v>
                </c:pt>
                <c:pt idx="552">
                  <c:v>progress </c:v>
                </c:pt>
                <c:pt idx="553">
                  <c:v>abbreviate </c:v>
                </c:pt>
                <c:pt idx="554">
                  <c:v>transform </c:v>
                </c:pt>
                <c:pt idx="555">
                  <c:v>dash </c:v>
                </c:pt>
                <c:pt idx="556">
                  <c:v>estrogen </c:v>
                </c:pt>
                <c:pt idx="557">
                  <c:v>mask </c:v>
                </c:pt>
                <c:pt idx="558">
                  <c:v>cover </c:v>
                </c:pt>
                <c:pt idx="559">
                  <c:v>inbred </c:v>
                </c:pt>
                <c:pt idx="560">
                  <c:v>complement </c:v>
                </c:pt>
                <c:pt idx="561">
                  <c:v>refine </c:v>
                </c:pt>
                <c:pt idx="562">
                  <c:v>apply </c:v>
                </c:pt>
                <c:pt idx="563">
                  <c:v>bud </c:v>
                </c:pt>
                <c:pt idx="564">
                  <c:v>denote </c:v>
                </c:pt>
                <c:pt idx="565">
                  <c:v>intermediate </c:v>
                </c:pt>
                <c:pt idx="566">
                  <c:v>arrest </c:v>
                </c:pt>
                <c:pt idx="567">
                  <c:v>delineate </c:v>
                </c:pt>
                <c:pt idx="568">
                  <c:v>syndrome </c:v>
                </c:pt>
                <c:pt idx="569">
                  <c:v>bear </c:v>
                </c:pt>
                <c:pt idx="570">
                  <c:v>harbor </c:v>
                </c:pt>
                <c:pt idx="571">
                  <c:v>attenuate </c:v>
                </c:pt>
                <c:pt idx="572">
                  <c:v>fold </c:v>
                </c:pt>
                <c:pt idx="573">
                  <c:v>stain </c:v>
                </c:pt>
                <c:pt idx="574">
                  <c:v>specialize </c:v>
                </c:pt>
                <c:pt idx="575">
                  <c:v>conserve </c:v>
                </c:pt>
                <c:pt idx="576">
                  <c:v>substrates </c:v>
                </c:pt>
                <c:pt idx="577">
                  <c:v>adjust </c:v>
                </c:pt>
                <c:pt idx="578">
                  <c:v>severe </c:v>
                </c:pt>
                <c:pt idx="579">
                  <c:v>imply </c:v>
                </c:pt>
                <c:pt idx="580">
                  <c:v>et </c:v>
                </c:pt>
                <c:pt idx="581">
                  <c:v>red </c:v>
                </c:pt>
                <c:pt idx="582">
                  <c:v>seek </c:v>
                </c:pt>
                <c:pt idx="583">
                  <c:v>thymus </c:v>
                </c:pt>
                <c:pt idx="584">
                  <c:v>document </c:v>
                </c:pt>
                <c:pt idx="585">
                  <c:v>possess </c:v>
                </c:pt>
                <c:pt idx="586">
                  <c:v>confine </c:v>
                </c:pt>
                <c:pt idx="587">
                  <c:v>deficient </c:v>
                </c:pt>
                <c:pt idx="588">
                  <c:v>interpret </c:v>
                </c:pt>
                <c:pt idx="589">
                  <c:v>align </c:v>
                </c:pt>
                <c:pt idx="590">
                  <c:v>fit </c:v>
                </c:pt>
                <c:pt idx="591">
                  <c:v>immortalize </c:v>
                </c:pt>
                <c:pt idx="592">
                  <c:v>plasmid </c:v>
                </c:pt>
                <c:pt idx="593">
                  <c:v>attach </c:v>
                </c:pt>
                <c:pt idx="594">
                  <c:v>broaden </c:v>
                </c:pt>
                <c:pt idx="595">
                  <c:v>protect </c:v>
                </c:pt>
                <c:pt idx="596">
                  <c:v>inflame </c:v>
                </c:pt>
                <c:pt idx="597">
                  <c:v>grow </c:v>
                </c:pt>
                <c:pt idx="598">
                  <c:v>unrepaired </c:v>
                </c:pt>
                <c:pt idx="599">
                  <c:v>transfected </c:v>
                </c:pt>
                <c:pt idx="600">
                  <c:v>go </c:v>
                </c:pt>
                <c:pt idx="601">
                  <c:v>flush </c:v>
                </c:pt>
                <c:pt idx="602">
                  <c:v>underline </c:v>
                </c:pt>
                <c:pt idx="603">
                  <c:v>transduce </c:v>
                </c:pt>
                <c:pt idx="604">
                  <c:v>convert </c:v>
                </c:pt>
                <c:pt idx="605">
                  <c:v>cold </c:v>
                </c:pt>
                <c:pt idx="606">
                  <c:v>untranslated </c:v>
                </c:pt>
                <c:pt idx="607">
                  <c:v>trace </c:v>
                </c:pt>
                <c:pt idx="608">
                  <c:v>meet </c:v>
                </c:pt>
                <c:pt idx="609">
                  <c:v>translate </c:v>
                </c:pt>
                <c:pt idx="610">
                  <c:v>promote </c:v>
                </c:pt>
                <c:pt idx="611">
                  <c:v>acetylate </c:v>
                </c:pt>
                <c:pt idx="612">
                  <c:v>supply </c:v>
                </c:pt>
                <c:pt idx="613">
                  <c:v>operate </c:v>
                </c:pt>
                <c:pt idx="614">
                  <c:v>label </c:v>
                </c:pt>
                <c:pt idx="615">
                  <c:v>homogenates </c:v>
                </c:pt>
                <c:pt idx="616">
                  <c:v>elegans </c:v>
                </c:pt>
                <c:pt idx="617">
                  <c:v>synthesize </c:v>
                </c:pt>
                <c:pt idx="618">
                  <c:v>answer </c:v>
                </c:pt>
                <c:pt idx="619">
                  <c:v>balance </c:v>
                </c:pt>
                <c:pt idx="620">
                  <c:v>stand </c:v>
                </c:pt>
                <c:pt idx="621">
                  <c:v>match </c:v>
                </c:pt>
                <c:pt idx="622">
                  <c:v>proteins </c:v>
                </c:pt>
                <c:pt idx="623">
                  <c:v>localize </c:v>
                </c:pt>
                <c:pt idx="624">
                  <c:v>tend </c:v>
                </c:pt>
                <c:pt idx="625">
                  <c:v>hypothesise </c:v>
                </c:pt>
                <c:pt idx="626">
                  <c:v>receive </c:v>
                </c:pt>
                <c:pt idx="627">
                  <c:v>cross </c:v>
                </c:pt>
                <c:pt idx="628">
                  <c:v>thyroid </c:v>
                </c:pt>
                <c:pt idx="629">
                  <c:v>signal </c:v>
                </c:pt>
                <c:pt idx="630">
                  <c:v>spread </c:v>
                </c:pt>
                <c:pt idx="631">
                  <c:v>visualize </c:v>
                </c:pt>
                <c:pt idx="632">
                  <c:v>enrich </c:v>
                </c:pt>
                <c:pt idx="633">
                  <c:v>ally </c:v>
                </c:pt>
                <c:pt idx="634">
                  <c:v>stem </c:v>
                </c:pt>
                <c:pt idx="635">
                  <c:v>versus </c:v>
                </c:pt>
                <c:pt idx="636">
                  <c:v>remodel </c:v>
                </c:pt>
                <c:pt idx="637">
                  <c:v>line </c:v>
                </c:pt>
                <c:pt idx="638">
                  <c:v>derepressed </c:v>
                </c:pt>
                <c:pt idx="639">
                  <c:v>subcloned </c:v>
                </c:pt>
                <c:pt idx="640">
                  <c:v>degenerate </c:v>
                </c:pt>
                <c:pt idx="641">
                  <c:v>floxed </c:v>
                </c:pt>
                <c:pt idx="642">
                  <c:v>disappear </c:v>
                </c:pt>
                <c:pt idx="643">
                  <c:v>aggregate </c:v>
                </c:pt>
                <c:pt idx="644">
                  <c:v>lie </c:v>
                </c:pt>
                <c:pt idx="645">
                  <c:v>amplify </c:v>
                </c:pt>
                <c:pt idx="646">
                  <c:v>span </c:v>
                </c:pt>
                <c:pt idx="647">
                  <c:v>cells </c:v>
                </c:pt>
                <c:pt idx="648">
                  <c:v>branch </c:v>
                </c:pt>
                <c:pt idx="649">
                  <c:v>fiber </c:v>
                </c:pt>
                <c:pt idx="650">
                  <c:v>web </c:v>
                </c:pt>
                <c:pt idx="651">
                  <c:v>immunolabeled </c:v>
                </c:pt>
                <c:pt idx="652">
                  <c:v>envisage </c:v>
                </c:pt>
                <c:pt idx="653">
                  <c:v>invoke </c:v>
                </c:pt>
                <c:pt idx="654">
                  <c:v>ensure </c:v>
                </c:pt>
                <c:pt idx="655">
                  <c:v>diabetes </c:v>
                </c:pt>
                <c:pt idx="656">
                  <c:v>organ </c:v>
                </c:pt>
                <c:pt idx="657">
                  <c:v>internalize </c:v>
                </c:pt>
                <c:pt idx="658">
                  <c:v>release </c:v>
                </c:pt>
                <c:pt idx="659">
                  <c:v>solve </c:v>
                </c:pt>
                <c:pt idx="660">
                  <c:v>cell </c:v>
                </c:pt>
                <c:pt idx="661">
                  <c:v>unrestricted </c:v>
                </c:pt>
                <c:pt idx="662">
                  <c:v>consistent </c:v>
                </c:pt>
                <c:pt idx="663">
                  <c:v>postcoitus </c:v>
                </c:pt>
                <c:pt idx="664">
                  <c:v>choose </c:v>
                </c:pt>
                <c:pt idx="665">
                  <c:v>arrange </c:v>
                </c:pt>
                <c:pt idx="666">
                  <c:v>embark </c:v>
                </c:pt>
                <c:pt idx="667">
                  <c:v>detail </c:v>
                </c:pt>
                <c:pt idx="668">
                  <c:v>number </c:v>
                </c:pt>
                <c:pt idx="669">
                  <c:v>mat </c:v>
                </c:pt>
                <c:pt idx="670">
                  <c:v>protein </c:v>
                </c:pt>
                <c:pt idx="671">
                  <c:v>originate </c:v>
                </c:pt>
                <c:pt idx="672">
                  <c:v>evolve </c:v>
                </c:pt>
                <c:pt idx="673">
                  <c:v>culture </c:v>
                </c:pt>
                <c:pt idx="674">
                  <c:v>prolong </c:v>
                </c:pt>
                <c:pt idx="675">
                  <c:v>thank </c:v>
                </c:pt>
                <c:pt idx="676">
                  <c:v>cluster </c:v>
                </c:pt>
                <c:pt idx="677">
                  <c:v>check </c:v>
                </c:pt>
                <c:pt idx="678">
                  <c:v>oligonucleotides </c:v>
                </c:pt>
                <c:pt idx="679">
                  <c:v>ongoing </c:v>
                </c:pt>
                <c:pt idx="680">
                  <c:v>streak </c:v>
                </c:pt>
                <c:pt idx="681">
                  <c:v>bypass </c:v>
                </c:pt>
                <c:pt idx="682">
                  <c:v>breed </c:v>
                </c:pt>
                <c:pt idx="683">
                  <c:v>overcome </c:v>
                </c:pt>
                <c:pt idx="684">
                  <c:v>immunoblotted </c:v>
                </c:pt>
                <c:pt idx="685">
                  <c:v>substitute </c:v>
                </c:pt>
                <c:pt idx="686">
                  <c:v>downstream </c:v>
                </c:pt>
                <c:pt idx="687">
                  <c:v>term </c:v>
                </c:pt>
                <c:pt idx="688">
                  <c:v>approach </c:v>
                </c:pt>
                <c:pt idx="689">
                  <c:v>curve </c:v>
                </c:pt>
                <c:pt idx="690">
                  <c:v>accumulate </c:v>
                </c:pt>
                <c:pt idx="691">
                  <c:v>colocalize </c:v>
                </c:pt>
                <c:pt idx="692">
                  <c:v>inject </c:v>
                </c:pt>
                <c:pt idx="693">
                  <c:v>fatigue </c:v>
                </c:pt>
                <c:pt idx="694">
                  <c:v>colocalizes </c:v>
                </c:pt>
                <c:pt idx="695">
                  <c:v>therein </c:v>
                </c:pt>
                <c:pt idx="696">
                  <c:v>strain </c:v>
                </c:pt>
                <c:pt idx="697">
                  <c:v>mount </c:v>
                </c:pt>
                <c:pt idx="698">
                  <c:v>lay </c:v>
                </c:pt>
                <c:pt idx="699">
                  <c:v>warrant </c:v>
                </c:pt>
                <c:pt idx="700">
                  <c:v>duplicate </c:v>
                </c:pt>
                <c:pt idx="701">
                  <c:v>tail </c:v>
                </c:pt>
                <c:pt idx="702">
                  <c:v>pair </c:v>
                </c:pt>
                <c:pt idx="703">
                  <c:v>migrate </c:v>
                </c:pt>
                <c:pt idx="704">
                  <c:v>mouse </c:v>
                </c:pt>
                <c:pt idx="705">
                  <c:v>accompany </c:v>
                </c:pt>
                <c:pt idx="706">
                  <c:v>center </c:v>
                </c:pt>
                <c:pt idx="707">
                  <c:v>hypomethylated </c:v>
                </c:pt>
                <c:pt idx="708">
                  <c:v>graph </c:v>
                </c:pt>
                <c:pt idx="709">
                  <c:v>name </c:v>
                </c:pt>
                <c:pt idx="710">
                  <c:v>mix </c:v>
                </c:pt>
                <c:pt idx="711">
                  <c:v>structure </c:v>
                </c:pt>
                <c:pt idx="712">
                  <c:v>frame </c:v>
                </c:pt>
                <c:pt idx="713">
                  <c:v>set </c:v>
                </c:pt>
                <c:pt idx="714">
                  <c:v>pass </c:v>
                </c:pt>
                <c:pt idx="715">
                  <c:v>immunolabeling </c:v>
                </c:pt>
                <c:pt idx="716">
                  <c:v>suffer </c:v>
                </c:pt>
                <c:pt idx="717">
                  <c:v>box </c:v>
                </c:pt>
                <c:pt idx="718">
                  <c:v>desire </c:v>
                </c:pt>
                <c:pt idx="719">
                  <c:v>kidneys </c:v>
                </c:pt>
                <c:pt idx="720">
                  <c:v>biotinylated </c:v>
                </c:pt>
                <c:pt idx="721">
                  <c:v>differentiate </c:v>
                </c:pt>
                <c:pt idx="722">
                  <c:v>unexpected </c:v>
                </c:pt>
                <c:pt idx="723">
                  <c:v>fast </c:v>
                </c:pt>
                <c:pt idx="724">
                  <c:v>precise </c:v>
                </c:pt>
                <c:pt idx="725">
                  <c:v>participate </c:v>
                </c:pt>
                <c:pt idx="726">
                  <c:v>stag </c:v>
                </c:pt>
                <c:pt idx="727">
                  <c:v>polarize </c:v>
                </c:pt>
                <c:pt idx="728">
                  <c:v>bifurcate </c:v>
                </c:pt>
                <c:pt idx="729">
                  <c:v>backcross </c:v>
                </c:pt>
                <c:pt idx="730">
                  <c:v>image </c:v>
                </c:pt>
                <c:pt idx="731">
                  <c:v>preabsorbed </c:v>
                </c:pt>
                <c:pt idx="732">
                  <c:v>transport </c:v>
                </c:pt>
                <c:pt idx="733">
                  <c:v>section </c:v>
                </c:pt>
                <c:pt idx="734">
                  <c:v>melt </c:v>
                </c:pt>
                <c:pt idx="735">
                  <c:v>enlarge </c:v>
                </c:pt>
                <c:pt idx="736">
                  <c:v>pigment </c:v>
                </c:pt>
                <c:pt idx="737">
                  <c:v>homozygotes </c:v>
                </c:pt>
                <c:pt idx="738">
                  <c:v>encounter </c:v>
                </c:pt>
                <c:pt idx="739">
                  <c:v>infer </c:v>
                </c:pt>
                <c:pt idx="740">
                  <c:v>hatch </c:v>
                </c:pt>
                <c:pt idx="741">
                  <c:v>record </c:v>
                </c:pt>
                <c:pt idx="742">
                  <c:v>separate </c:v>
                </c:pt>
                <c:pt idx="743">
                  <c:v>antibodies </c:v>
                </c:pt>
                <c:pt idx="744">
                  <c:v>precipitate </c:v>
                </c:pt>
                <c:pt idx="745">
                  <c:v>faint </c:v>
                </c:pt>
                <c:pt idx="746">
                  <c:v>leukemia </c:v>
                </c:pt>
                <c:pt idx="747">
                  <c:v>mislocalized </c:v>
                </c:pt>
                <c:pt idx="748">
                  <c:v>omit </c:v>
                </c:pt>
                <c:pt idx="749">
                  <c:v>try </c:v>
                </c:pt>
                <c:pt idx="750">
                  <c:v>loci </c:v>
                </c:pt>
                <c:pt idx="751">
                  <c:v>uncharacterized </c:v>
                </c:pt>
                <c:pt idx="752">
                  <c:v>subunits </c:v>
                </c:pt>
                <c:pt idx="753">
                  <c:v>diagram </c:v>
                </c:pt>
                <c:pt idx="754">
                  <c:v>load </c:v>
                </c:pt>
                <c:pt idx="755">
                  <c:v>melanocyte </c:v>
                </c:pt>
                <c:pt idx="756">
                  <c:v>substrate </c:v>
                </c:pt>
                <c:pt idx="757">
                  <c:v>prefer </c:v>
                </c:pt>
                <c:pt idx="758">
                  <c:v>disperse </c:v>
                </c:pt>
                <c:pt idx="759">
                  <c:v>hybrid </c:v>
                </c:pt>
                <c:pt idx="760">
                  <c:v>place </c:v>
                </c:pt>
                <c:pt idx="761">
                  <c:v>sequence </c:v>
                </c:pt>
                <c:pt idx="762">
                  <c:v>hair </c:v>
                </c:pt>
                <c:pt idx="763">
                  <c:v>recessive </c:v>
                </c:pt>
                <c:pt idx="764">
                  <c:v>nerve </c:v>
                </c:pt>
                <c:pt idx="765">
                  <c:v>govern </c:v>
                </c:pt>
                <c:pt idx="766">
                  <c:v>ligate </c:v>
                </c:pt>
                <c:pt idx="767">
                  <c:v>methylated </c:v>
                </c:pt>
                <c:pt idx="768">
                  <c:v>genotyped </c:v>
                </c:pt>
                <c:pt idx="769">
                  <c:v>corroborate </c:v>
                </c:pt>
                <c:pt idx="770">
                  <c:v>judge </c:v>
                </c:pt>
                <c:pt idx="771">
                  <c:v>group </c:v>
                </c:pt>
                <c:pt idx="772">
                  <c:v>surmise </c:v>
                </c:pt>
                <c:pt idx="773">
                  <c:v>anneal </c:v>
                </c:pt>
                <c:pt idx="774">
                  <c:v>muscle </c:v>
                </c:pt>
                <c:pt idx="775">
                  <c:v>genotyping </c:v>
                </c:pt>
                <c:pt idx="776">
                  <c:v>templates </c:v>
                </c:pt>
                <c:pt idx="777">
                  <c:v>learn </c:v>
                </c:pt>
                <c:pt idx="778">
                  <c:v>cease </c:v>
                </c:pt>
                <c:pt idx="779">
                  <c:v>highlight </c:v>
                </c:pt>
                <c:pt idx="780">
                  <c:v>underdevelop </c:v>
                </c:pt>
                <c:pt idx="781">
                  <c:v>draft </c:v>
                </c:pt>
                <c:pt idx="782">
                  <c:v>tip </c:v>
                </c:pt>
                <c:pt idx="783">
                  <c:v>littermate </c:v>
                </c:pt>
                <c:pt idx="784">
                  <c:v>evoke </c:v>
                </c:pt>
                <c:pt idx="785">
                  <c:v>areas </c:v>
                </c:pt>
                <c:pt idx="786">
                  <c:v>arrows </c:v>
                </c:pt>
                <c:pt idx="787">
                  <c:v>offset </c:v>
                </c:pt>
                <c:pt idx="788">
                  <c:v>advance </c:v>
                </c:pt>
                <c:pt idx="789">
                  <c:v>cut </c:v>
                </c:pt>
                <c:pt idx="790">
                  <c:v>get </c:v>
                </c:pt>
                <c:pt idx="791">
                  <c:v>age </c:v>
                </c:pt>
                <c:pt idx="792">
                  <c:v>monitor </c:v>
                </c:pt>
                <c:pt idx="793">
                  <c:v>say </c:v>
                </c:pt>
                <c:pt idx="794">
                  <c:v>wonder </c:v>
                </c:pt>
                <c:pt idx="795">
                  <c:v>complexes </c:v>
                </c:pt>
                <c:pt idx="796">
                  <c:v>live </c:v>
                </c:pt>
                <c:pt idx="797">
                  <c:v>occupy </c:v>
                </c:pt>
                <c:pt idx="798">
                  <c:v>write </c:v>
                </c:pt>
                <c:pt idx="799">
                  <c:v>bridge </c:v>
                </c:pt>
                <c:pt idx="800">
                  <c:v>mean </c:v>
                </c:pt>
                <c:pt idx="801">
                  <c:v>interest </c:v>
                </c:pt>
                <c:pt idx="802">
                  <c:v>profound </c:v>
                </c:pt>
                <c:pt idx="803">
                  <c:v>hyperthickened </c:v>
                </c:pt>
                <c:pt idx="804">
                  <c:v>ingest </c:v>
                </c:pt>
                <c:pt idx="805">
                  <c:v>dilate </c:v>
                </c:pt>
                <c:pt idx="806">
                  <c:v>utilize </c:v>
                </c:pt>
                <c:pt idx="807">
                  <c:v>size </c:v>
                </c:pt>
                <c:pt idx="808">
                  <c:v>testis </c:v>
                </c:pt>
                <c:pt idx="809">
                  <c:v>spermatocytes </c:v>
                </c:pt>
                <c:pt idx="810">
                  <c:v>endocytosed </c:v>
                </c:pt>
                <c:pt idx="811">
                  <c:v>latter </c:v>
                </c:pt>
                <c:pt idx="812">
                  <c:v>package </c:v>
                </c:pt>
                <c:pt idx="813">
                  <c:v>relax </c:v>
                </c:pt>
                <c:pt idx="814">
                  <c:v>channel </c:v>
                </c:pt>
                <c:pt idx="815">
                  <c:v>keratinocytes </c:v>
                </c:pt>
                <c:pt idx="816">
                  <c:v>circulate </c:v>
                </c:pt>
                <c:pt idx="817">
                  <c:v>recruit </c:v>
                </c:pt>
                <c:pt idx="818">
                  <c:v>mobilize </c:v>
                </c:pt>
                <c:pt idx="819">
                  <c:v>predispose </c:v>
                </c:pt>
                <c:pt idx="820">
                  <c:v>intend </c:v>
                </c:pt>
                <c:pt idx="821">
                  <c:v>thicken </c:v>
                </c:pt>
                <c:pt idx="822">
                  <c:v>incubate </c:v>
                </c:pt>
                <c:pt idx="823">
                  <c:v>invade </c:v>
                </c:pt>
                <c:pt idx="824">
                  <c:v>appreciate </c:v>
                </c:pt>
                <c:pt idx="825">
                  <c:v>retrieve </c:v>
                </c:pt>
                <c:pt idx="826">
                  <c:v>decide </c:v>
                </c:pt>
                <c:pt idx="827">
                  <c:v>g </c:v>
                </c:pt>
                <c:pt idx="828">
                  <c:v>soleus </c:v>
                </c:pt>
                <c:pt idx="829">
                  <c:v>dominate </c:v>
                </c:pt>
                <c:pt idx="830">
                  <c:v>coexpressing </c:v>
                </c:pt>
                <c:pt idx="831">
                  <c:v>draw </c:v>
                </c:pt>
                <c:pt idx="832">
                  <c:v>pseudopregnant </c:v>
                </c:pt>
                <c:pt idx="833">
                  <c:v>overlie </c:v>
                </c:pt>
                <c:pt idx="834">
                  <c:v>invert </c:v>
                </c:pt>
                <c:pt idx="835">
                  <c:v>subcloning </c:v>
                </c:pt>
                <c:pt idx="836">
                  <c:v>anesthesia </c:v>
                </c:pt>
                <c:pt idx="837">
                  <c:v>hide </c:v>
                </c:pt>
                <c:pt idx="838">
                  <c:v>metallothionein </c:v>
                </c:pt>
                <c:pt idx="839">
                  <c:v>motivate </c:v>
                </c:pt>
                <c:pt idx="840">
                  <c:v>punctating </c:v>
                </c:pt>
                <c:pt idx="841">
                  <c:v>associative </c:v>
                </c:pt>
                <c:pt idx="842">
                  <c:v>organize </c:v>
                </c:pt>
                <c:pt idx="843">
                  <c:v>sex </c:v>
                </c:pt>
                <c:pt idx="844">
                  <c:v>offspring </c:v>
                </c:pt>
                <c:pt idx="845">
                  <c:v>calculate </c:v>
                </c:pt>
                <c:pt idx="846">
                  <c:v>immunostaining </c:v>
                </c:pt>
                <c:pt idx="847">
                  <c:v>insipidus </c:v>
                </c:pt>
                <c:pt idx="848">
                  <c:v>map </c:v>
                </c:pt>
                <c:pt idx="849">
                  <c:v>fix </c:v>
                </c:pt>
                <c:pt idx="850">
                  <c:v>cap </c:v>
                </c:pt>
                <c:pt idx="851">
                  <c:v>arteriosus </c:v>
                </c:pt>
                <c:pt idx="852">
                  <c:v>color </c:v>
                </c:pt>
                <c:pt idx="853">
                  <c:v>proceed </c:v>
                </c:pt>
                <c:pt idx="854">
                  <c:v>synapsed </c:v>
                </c:pt>
                <c:pt idx="855">
                  <c:v>rheumatoid </c:v>
                </c:pt>
                <c:pt idx="856">
                  <c:v>devoid </c:v>
                </c:pt>
                <c:pt idx="857">
                  <c:v>lower </c:v>
                </c:pt>
                <c:pt idx="858">
                  <c:v>believe </c:v>
                </c:pt>
                <c:pt idx="859">
                  <c:v>microarrays </c:v>
                </c:pt>
                <c:pt idx="860">
                  <c:v>notice </c:v>
                </c:pt>
                <c:pt idx="861">
                  <c:v>subdivide </c:v>
                </c:pt>
                <c:pt idx="862">
                  <c:v>domains </c:v>
                </c:pt>
                <c:pt idx="863">
                  <c:v>open </c:v>
                </c:pt>
                <c:pt idx="864">
                  <c:v>undertake </c:v>
                </c:pt>
                <c:pt idx="865">
                  <c:v>layer </c:v>
                </c:pt>
                <c:pt idx="866">
                  <c:v>dilute </c:v>
                </c:pt>
                <c:pt idx="867">
                  <c:v>replicate </c:v>
                </c:pt>
                <c:pt idx="868">
                  <c:v>thymine </c:v>
                </c:pt>
                <c:pt idx="869">
                  <c:v>type </c:v>
                </c:pt>
                <c:pt idx="870">
                  <c:v>annotate </c:v>
                </c:pt>
                <c:pt idx="871">
                  <c:v>counterstained </c:v>
                </c:pt>
                <c:pt idx="872">
                  <c:v>forebrain </c:v>
                </c:pt>
                <c:pt idx="873">
                  <c:v>nucleus </c:v>
                </c:pt>
                <c:pt idx="874">
                  <c:v>recommend </c:v>
                </c:pt>
                <c:pt idx="875">
                  <c:v>implant </c:v>
                </c:pt>
                <c:pt idx="876">
                  <c:v>condense </c:v>
                </c:pt>
                <c:pt idx="877">
                  <c:v>disorganize </c:v>
                </c:pt>
                <c:pt idx="878">
                  <c:v>impart </c:v>
                </c:pt>
                <c:pt idx="879">
                  <c:v>walk </c:v>
                </c:pt>
                <c:pt idx="880">
                  <c:v>secrete </c:v>
                </c:pt>
                <c:pt idx="881">
                  <c:v>background </c:v>
                </c:pt>
                <c:pt idx="882">
                  <c:v>keep </c:v>
                </c:pt>
                <c:pt idx="883">
                  <c:v>pick </c:v>
                </c:pt>
                <c:pt idx="884">
                  <c:v>accommodate </c:v>
                </c:pt>
                <c:pt idx="885">
                  <c:v>destine </c:v>
                </c:pt>
                <c:pt idx="886">
                  <c:v>immunize </c:v>
                </c:pt>
                <c:pt idx="887">
                  <c:v>innervate </c:v>
                </c:pt>
                <c:pt idx="888">
                  <c:v>es </c:v>
                </c:pt>
                <c:pt idx="889">
                  <c:v>program </c:v>
                </c:pt>
                <c:pt idx="890">
                  <c:v>rebleeding </c:v>
                </c:pt>
                <c:pt idx="891">
                  <c:v>aid </c:v>
                </c:pt>
                <c:pt idx="892">
                  <c:v>nucleate </c:v>
                </c:pt>
                <c:pt idx="893">
                  <c:v>poise </c:v>
                </c:pt>
                <c:pt idx="894">
                  <c:v>excise </c:v>
                </c:pt>
                <c:pt idx="895">
                  <c:v>purchase </c:v>
                </c:pt>
                <c:pt idx="896">
                  <c:v>converge </c:v>
                </c:pt>
                <c:pt idx="897">
                  <c:v>stop </c:v>
                </c:pt>
                <c:pt idx="898">
                  <c:v>inoculate </c:v>
                </c:pt>
                <c:pt idx="899">
                  <c:v>stretch </c:v>
                </c:pt>
                <c:pt idx="900">
                  <c:v>nuclear </c:v>
                </c:pt>
                <c:pt idx="901">
                  <c:v>freeze </c:v>
                </c:pt>
                <c:pt idx="902">
                  <c:v>stunt </c:v>
                </c:pt>
                <c:pt idx="903">
                  <c:v>unstained </c:v>
                </c:pt>
                <c:pt idx="904">
                  <c:v>embryoid </c:v>
                </c:pt>
                <c:pt idx="905">
                  <c:v>translocate </c:v>
                </c:pt>
                <c:pt idx="906">
                  <c:v>rout </c:v>
                </c:pt>
                <c:pt idx="907">
                  <c:v>immunostained </c:v>
                </c:pt>
                <c:pt idx="908">
                  <c:v>submit </c:v>
                </c:pt>
                <c:pt idx="909">
                  <c:v>genotype </c:v>
                </c:pt>
                <c:pt idx="910">
                  <c:v>saw </c:v>
                </c:pt>
                <c:pt idx="911">
                  <c:v>hold </c:v>
                </c:pt>
                <c:pt idx="912">
                  <c:v>axis </c:v>
                </c:pt>
                <c:pt idx="913">
                  <c:v>mirror </c:v>
                </c:pt>
                <c:pt idx="914">
                  <c:v>coexpressed </c:v>
                </c:pt>
                <c:pt idx="915">
                  <c:v>deep </c:v>
                </c:pt>
                <c:pt idx="916">
                  <c:v>code </c:v>
                </c:pt>
                <c:pt idx="917">
                  <c:v>bold </c:v>
                </c:pt>
                <c:pt idx="918">
                  <c:v>assist </c:v>
                </c:pt>
                <c:pt idx="919">
                  <c:v>lag </c:v>
                </c:pt>
                <c:pt idx="920">
                  <c:v>truncus </c:v>
                </c:pt>
                <c:pt idx="921">
                  <c:v>bleed </c:v>
                </c:pt>
                <c:pt idx="922">
                  <c:v>cod </c:v>
                </c:pt>
                <c:pt idx="923">
                  <c:v>unstressed </c:v>
                </c:pt>
                <c:pt idx="924">
                  <c:v>model </c:v>
                </c:pt>
                <c:pt idx="925">
                  <c:v>attempt </c:v>
                </c:pt>
                <c:pt idx="926">
                  <c:v>like </c:v>
                </c:pt>
                <c:pt idx="927">
                  <c:v>pombe </c:v>
                </c:pt>
                <c:pt idx="928">
                  <c:v>value </c:v>
                </c:pt>
                <c:pt idx="929">
                  <c:v>otherwise </c:v>
                </c:pt>
                <c:pt idx="930">
                  <c:v>encircle </c:v>
                </c:pt>
                <c:pt idx="931">
                  <c:v>comment </c:v>
                </c:pt>
                <c:pt idx="932">
                  <c:v>vascularis </c:v>
                </c:pt>
                <c:pt idx="933">
                  <c:v>switch </c:v>
                </c:pt>
                <c:pt idx="934">
                  <c:v>transfer </c:v>
                </c:pt>
                <c:pt idx="935">
                  <c:v>dysregulated </c:v>
                </c:pt>
                <c:pt idx="936">
                  <c:v>sedolisin </c:v>
                </c:pt>
                <c:pt idx="937">
                  <c:v>unedited </c:v>
                </c:pt>
                <c:pt idx="938">
                  <c:v>bacteria </c:v>
                </c:pt>
                <c:pt idx="939">
                  <c:v>attain </c:v>
                </c:pt>
                <c:pt idx="940">
                  <c:v>biotin </c:v>
                </c:pt>
                <c:pt idx="941">
                  <c:v>content </c:v>
                </c:pt>
                <c:pt idx="942">
                  <c:v>disorder </c:v>
                </c:pt>
                <c:pt idx="943">
                  <c:v>nevertheless </c:v>
                </c:pt>
                <c:pt idx="944">
                  <c:v>nontransfected </c:v>
                </c:pt>
                <c:pt idx="945">
                  <c:v>order </c:v>
                </c:pt>
                <c:pt idx="946">
                  <c:v>punctate </c:v>
                </c:pt>
                <c:pt idx="947">
                  <c:v>thymocyte </c:v>
                </c:pt>
                <c:pt idx="948">
                  <c:v>vertebrate </c:v>
                </c:pt>
                <c:pt idx="949">
                  <c:v>inset </c:v>
                </c:pt>
                <c:pt idx="950">
                  <c:v>dissociate </c:v>
                </c:pt>
                <c:pt idx="951">
                  <c:v>lens </c:v>
                </c:pt>
                <c:pt idx="952">
                  <c:v>score </c:v>
                </c:pt>
                <c:pt idx="953">
                  <c:v>deduce </c:v>
                </c:pt>
                <c:pt idx="954">
                  <c:v>arthritis </c:v>
                </c:pt>
                <c:pt idx="955">
                  <c:v>uncouple </c:v>
                </c:pt>
                <c:pt idx="956">
                  <c:v>adult </c:v>
                </c:pt>
                <c:pt idx="957">
                  <c:v>dinucleotides </c:v>
                </c:pt>
                <c:pt idx="958">
                  <c:v>adopt </c:v>
                </c:pt>
                <c:pt idx="959">
                  <c:v>cns </c:v>
                </c:pt>
                <c:pt idx="960">
                  <c:v>coil </c:v>
                </c:pt>
                <c:pt idx="961">
                  <c:v>marrow </c:v>
                </c:pt>
                <c:pt idx="962">
                  <c:v>return </c:v>
                </c:pt>
                <c:pt idx="963">
                  <c:v>react </c:v>
                </c:pt>
                <c:pt idx="964">
                  <c:v>upstream </c:v>
                </c:pt>
                <c:pt idx="965">
                  <c:v>enucleate </c:v>
                </c:pt>
                <c:pt idx="966">
                  <c:v>intestinalis </c:v>
                </c:pt>
                <c:pt idx="967">
                  <c:v>platelet </c:v>
                </c:pt>
                <c:pt idx="968">
                  <c:v>accomplish </c:v>
                </c:pt>
                <c:pt idx="969">
                  <c:v>either </c:v>
                </c:pt>
                <c:pt idx="970">
                  <c:v>lysates </c:v>
                </c:pt>
                <c:pt idx="971">
                  <c:v>untreated </c:v>
                </c:pt>
                <c:pt idx="972">
                  <c:v>blunt </c:v>
                </c:pt>
                <c:pt idx="973">
                  <c:v>endogenous </c:v>
                </c:pt>
                <c:pt idx="974">
                  <c:v>bisect </c:v>
                </c:pt>
                <c:pt idx="975">
                  <c:v>unique </c:v>
                </c:pt>
                <c:pt idx="976">
                  <c:v>consume </c:v>
                </c:pt>
                <c:pt idx="977">
                  <c:v>exploit </c:v>
                </c:pt>
                <c:pt idx="978">
                  <c:v>resorb </c:v>
                </c:pt>
                <c:pt idx="979">
                  <c:v>isoforms </c:v>
                </c:pt>
                <c:pt idx="980">
                  <c:v>pack </c:v>
                </c:pt>
                <c:pt idx="981">
                  <c:v>accelerate </c:v>
                </c:pt>
                <c:pt idx="982">
                  <c:v>collate </c:v>
                </c:pt>
                <c:pt idx="983">
                  <c:v>destabilise </c:v>
                </c:pt>
                <c:pt idx="984">
                  <c:v>endorse </c:v>
                </c:pt>
                <c:pt idx="985">
                  <c:v>enforce </c:v>
                </c:pt>
                <c:pt idx="986">
                  <c:v>immobilize </c:v>
                </c:pt>
                <c:pt idx="987">
                  <c:v>kindreds </c:v>
                </c:pt>
                <c:pt idx="988">
                  <c:v>misfolded </c:v>
                </c:pt>
                <c:pt idx="989">
                  <c:v>synthesise </c:v>
                </c:pt>
                <c:pt idx="990">
                  <c:v>undiscovered </c:v>
                </c:pt>
                <c:pt idx="991">
                  <c:v>unwanted </c:v>
                </c:pt>
                <c:pt idx="992">
                  <c:v>fork </c:v>
                </c:pt>
                <c:pt idx="993">
                  <c:v>thrive </c:v>
                </c:pt>
                <c:pt idx="994">
                  <c:v>metabolize </c:v>
                </c:pt>
                <c:pt idx="995">
                  <c:v>relocate </c:v>
                </c:pt>
                <c:pt idx="996">
                  <c:v>ph </c:v>
                </c:pt>
                <c:pt idx="997">
                  <c:v>recognise </c:v>
                </c:pt>
                <c:pt idx="998">
                  <c:v>narrow </c:v>
                </c:pt>
                <c:pt idx="999">
                  <c:v>unappreciated </c:v>
                </c:pt>
                <c:pt idx="1000">
                  <c:v>homozygous </c:v>
                </c:pt>
                <c:pt idx="1001">
                  <c:v>alleviate </c:v>
                </c:pt>
                <c:pt idx="1002">
                  <c:v>metaphase </c:v>
                </c:pt>
                <c:pt idx="1003">
                  <c:v>propagate </c:v>
                </c:pt>
                <c:pt idx="1004">
                  <c:v>allude </c:v>
                </c:pt>
                <c:pt idx="1005">
                  <c:v>corticosterone </c:v>
                </c:pt>
                <c:pt idx="1006">
                  <c:v>differences </c:v>
                </c:pt>
                <c:pt idx="1007">
                  <c:v>dobutamine </c:v>
                </c:pt>
                <c:pt idx="1008">
                  <c:v>gift </c:v>
                </c:pt>
                <c:pt idx="1009">
                  <c:v>glycogen </c:v>
                </c:pt>
                <c:pt idx="1010">
                  <c:v>hindfeet </c:v>
                </c:pt>
                <c:pt idx="1011">
                  <c:v>knockout </c:v>
                </c:pt>
                <c:pt idx="1012">
                  <c:v>laminate </c:v>
                </c:pt>
                <c:pt idx="1013">
                  <c:v>mass </c:v>
                </c:pt>
                <c:pt idx="1014">
                  <c:v>outperform </c:v>
                </c:pt>
                <c:pt idx="1015">
                  <c:v>underexpressed </c:v>
                </c:pt>
                <c:pt idx="1016">
                  <c:v>unstructured </c:v>
                </c:pt>
                <c:pt idx="1017">
                  <c:v>shade </c:v>
                </c:pt>
                <c:pt idx="1018">
                  <c:v>precocious </c:v>
                </c:pt>
                <c:pt idx="1019">
                  <c:v>dendrites </c:v>
                </c:pt>
                <c:pt idx="1020">
                  <c:v>defect </c:v>
                </c:pt>
                <c:pt idx="1021">
                  <c:v>unscheduled </c:v>
                </c:pt>
                <c:pt idx="1022">
                  <c:v>count </c:v>
                </c:pt>
                <c:pt idx="1023">
                  <c:v>counterbalance </c:v>
                </c:pt>
                <c:pt idx="1024">
                  <c:v>heterozygote </c:v>
                </c:pt>
                <c:pt idx="1025">
                  <c:v>tubulin </c:v>
                </c:pt>
                <c:pt idx="1026">
                  <c:v>rod </c:v>
                </c:pt>
                <c:pt idx="1027">
                  <c:v>segregate </c:v>
                </c:pt>
                <c:pt idx="1028">
                  <c:v>reinforce </c:v>
                </c:pt>
                <c:pt idx="1029">
                  <c:v>scatter </c:v>
                </c:pt>
                <c:pt idx="1030">
                  <c:v>desmoid </c:v>
                </c:pt>
                <c:pt idx="1031">
                  <c:v>scan </c:v>
                </c:pt>
                <c:pt idx="1032">
                  <c:v>impose </c:v>
                </c:pt>
                <c:pt idx="1033">
                  <c:v>genes </c:v>
                </c:pt>
                <c:pt idx="1034">
                  <c:v>females </c:v>
                </c:pt>
                <c:pt idx="1035">
                  <c:v>fractionate </c:v>
                </c:pt>
                <c:pt idx="1036">
                  <c:v>elicit </c:v>
                </c:pt>
                <c:pt idx="1037">
                  <c:v>whose </c:v>
                </c:pt>
                <c:pt idx="1038">
                  <c:v>intercrossed </c:v>
                </c:pt>
                <c:pt idx="1039">
                  <c:v>hepatocyte </c:v>
                </c:pt>
                <c:pt idx="1040">
                  <c:v>random </c:v>
                </c:pt>
                <c:pt idx="1041">
                  <c:v>pull </c:v>
                </c:pt>
                <c:pt idx="1042">
                  <c:v>bed </c:v>
                </c:pt>
                <c:pt idx="1043">
                  <c:v>strip </c:v>
                </c:pt>
                <c:pt idx="1044">
                  <c:v>validate </c:v>
                </c:pt>
                <c:pt idx="1045">
                  <c:v>deviate </c:v>
                </c:pt>
                <c:pt idx="1046">
                  <c:v>mild </c:v>
                </c:pt>
                <c:pt idx="1047">
                  <c:v>enzymes </c:v>
                </c:pt>
                <c:pt idx="1048">
                  <c:v>redistribute </c:v>
                </c:pt>
                <c:pt idx="1049">
                  <c:v>sixfold </c:v>
                </c:pt>
                <c:pt idx="1050">
                  <c:v>discern </c:v>
                </c:pt>
                <c:pt idx="1051">
                  <c:v>gene </c:v>
                </c:pt>
                <c:pt idx="1052">
                  <c:v>reactivate </c:v>
                </c:pt>
                <c:pt idx="1053">
                  <c:v>autoprocessing </c:v>
                </c:pt>
                <c:pt idx="1054">
                  <c:v>swap </c:v>
                </c:pt>
                <c:pt idx="1055">
                  <c:v>view </c:v>
                </c:pt>
                <c:pt idx="1056">
                  <c:v>exit </c:v>
                </c:pt>
                <c:pt idx="1057">
                  <c:v>shape </c:v>
                </c:pt>
                <c:pt idx="1058">
                  <c:v>spermatid </c:v>
                </c:pt>
                <c:pt idx="1059">
                  <c:v>vivo </c:v>
                </c:pt>
                <c:pt idx="1060">
                  <c:v>phospholipid </c:v>
                </c:pt>
                <c:pt idx="1061">
                  <c:v>await </c:v>
                </c:pt>
                <c:pt idx="1062">
                  <c:v>skew </c:v>
                </c:pt>
                <c:pt idx="1063">
                  <c:v>array </c:v>
                </c:pt>
                <c:pt idx="1064">
                  <c:v>wild </c:v>
                </c:pt>
                <c:pt idx="1065">
                  <c:v>engineer </c:v>
                </c:pt>
                <c:pt idx="1066">
                  <c:v>acid </c:v>
                </c:pt>
                <c:pt idx="1067">
                  <c:v>surprise </c:v>
                </c:pt>
                <c:pt idx="1068">
                  <c:v>undesired </c:v>
                </c:pt>
                <c:pt idx="1069">
                  <c:v>wt </c:v>
                </c:pt>
                <c:pt idx="1070">
                  <c:v>mice </c:v>
                </c:pt>
                <c:pt idx="1071">
                  <c:v>quantitated </c:v>
                </c:pt>
                <c:pt idx="1072">
                  <c:v>unstimulated </c:v>
                </c:pt>
                <c:pt idx="1073">
                  <c:v>coinfected </c:v>
                </c:pt>
                <c:pt idx="1074">
                  <c:v>precede </c:v>
                </c:pt>
                <c:pt idx="1075">
                  <c:v>rotate </c:v>
                </c:pt>
                <c:pt idx="1076">
                  <c:v>chromatin </c:v>
                </c:pt>
                <c:pt idx="1077">
                  <c:v>feed </c:v>
                </c:pt>
                <c:pt idx="1078">
                  <c:v>ubiquitinated </c:v>
                </c:pt>
                <c:pt idx="1079">
                  <c:v>yeast </c:v>
                </c:pt>
                <c:pt idx="1080">
                  <c:v>complicate </c:v>
                </c:pt>
                <c:pt idx="1081">
                  <c:v>immunoblot </c:v>
                </c:pt>
                <c:pt idx="1082">
                  <c:v>males </c:v>
                </c:pt>
                <c:pt idx="1083">
                  <c:v>enclose </c:v>
                </c:pt>
                <c:pt idx="1084">
                  <c:v>nonmutant </c:v>
                </c:pt>
                <c:pt idx="1085">
                  <c:v>allele </c:v>
                </c:pt>
                <c:pt idx="1086">
                  <c:v>conjugate </c:v>
                </c:pt>
                <c:pt idx="1087">
                  <c:v>embed </c:v>
                </c:pt>
                <c:pt idx="1088">
                  <c:v>time </c:v>
                </c:pt>
                <c:pt idx="1089">
                  <c:v>smoke </c:v>
                </c:pt>
                <c:pt idx="1090">
                  <c:v>contrast </c:v>
                </c:pt>
                <c:pt idx="1091">
                  <c:v>placodes </c:v>
                </c:pt>
                <c:pt idx="1092">
                  <c:v>analysis </c:v>
                </c:pt>
                <c:pt idx="1093">
                  <c:v>traffic </c:v>
                </c:pt>
                <c:pt idx="1094">
                  <c:v>sequester </c:v>
                </c:pt>
                <c:pt idx="1095">
                  <c:v>locus </c:v>
                </c:pt>
                <c:pt idx="1096">
                  <c:v>expose </c:v>
                </c:pt>
                <c:pt idx="1097">
                  <c:v>soak </c:v>
                </c:pt>
                <c:pt idx="1098">
                  <c:v>bound </c:v>
                </c:pt>
                <c:pt idx="1099">
                  <c:v>aforementioned </c:v>
                </c:pt>
                <c:pt idx="1100">
                  <c:v>chromosomes </c:v>
                </c:pt>
                <c:pt idx="1101">
                  <c:v>trap </c:v>
                </c:pt>
                <c:pt idx="1102">
                  <c:v>membrane </c:v>
                </c:pt>
                <c:pt idx="1103">
                  <c:v>unidentified </c:v>
                </c:pt>
                <c:pt idx="1104">
                  <c:v>halt </c:v>
                </c:pt>
                <c:pt idx="1105">
                  <c:v>e </c:v>
                </c:pt>
                <c:pt idx="1106">
                  <c:v>outflow </c:v>
                </c:pt>
                <c:pt idx="1107">
                  <c:v>parathyroid </c:v>
                </c:pt>
                <c:pt idx="1108">
                  <c:v>thus </c:v>
                </c:pt>
                <c:pt idx="1109">
                  <c:v>owe </c:v>
                </c:pt>
                <c:pt idx="1110">
                  <c:v>black </c:v>
                </c:pt>
                <c:pt idx="1111">
                  <c:v>inside </c:v>
                </c:pt>
                <c:pt idx="1112">
                  <c:v>abort </c:v>
                </c:pt>
                <c:pt idx="1113">
                  <c:v>apolarized </c:v>
                </c:pt>
                <c:pt idx="1114">
                  <c:v>arch </c:v>
                </c:pt>
                <c:pt idx="1115">
                  <c:v>articular </c:v>
                </c:pt>
                <c:pt idx="1116">
                  <c:v>artriosus </c:v>
                </c:pt>
                <c:pt idx="1117">
                  <c:v>autocleaved </c:v>
                </c:pt>
                <c:pt idx="1118">
                  <c:v>c </c:v>
                </c:pt>
                <c:pt idx="1119">
                  <c:v>cooperate </c:v>
                </c:pt>
                <c:pt idx="1120">
                  <c:v>decease </c:v>
                </c:pt>
                <c:pt idx="1121">
                  <c:v>deciduas </c:v>
                </c:pt>
                <c:pt idx="1122">
                  <c:v>distort </c:v>
                </c:pt>
                <c:pt idx="1123">
                  <c:v>diverse </c:v>
                </c:pt>
                <c:pt idx="1124">
                  <c:v>effect </c:v>
                </c:pt>
                <c:pt idx="1125">
                  <c:v>foster </c:v>
                </c:pt>
                <c:pt idx="1126">
                  <c:v>notwithstanding </c:v>
                </c:pt>
                <c:pt idx="1127">
                  <c:v>obliterate </c:v>
                </c:pt>
                <c:pt idx="1128">
                  <c:v>polyacrylamide </c:v>
                </c:pt>
                <c:pt idx="1129">
                  <c:v>proper </c:v>
                </c:pt>
                <c:pt idx="1130">
                  <c:v>suppose </c:v>
                </c:pt>
                <c:pt idx="1131">
                  <c:v>tight </c:v>
                </c:pt>
                <c:pt idx="1132">
                  <c:v>transactivated </c:v>
                </c:pt>
                <c:pt idx="1133">
                  <c:v>unleash </c:v>
                </c:pt>
                <c:pt idx="1134">
                  <c:v>unrecognized </c:v>
                </c:pt>
                <c:pt idx="1135">
                  <c:v>lopsided </c:v>
                </c:pt>
                <c:pt idx="1136">
                  <c:v>organise </c:v>
                </c:pt>
                <c:pt idx="1137">
                  <c:v>underscore </c:v>
                </c:pt>
                <c:pt idx="1138">
                  <c:v>outer </c:v>
                </c:pt>
                <c:pt idx="1139">
                  <c:v>survey </c:v>
                </c:pt>
                <c:pt idx="1140">
                  <c:v>alleles </c:v>
                </c:pt>
                <c:pt idx="1141">
                  <c:v>thereby </c:v>
                </c:pt>
                <c:pt idx="1142">
                  <c:v>smoothen </c:v>
                </c:pt>
                <c:pt idx="1143">
                  <c:v>coimmunoprecipitated </c:v>
                </c:pt>
                <c:pt idx="1144">
                  <c:v>permeabilized </c:v>
                </c:pt>
                <c:pt idx="1145">
                  <c:v>bias </c:v>
                </c:pt>
                <c:pt idx="1146">
                  <c:v>positive </c:v>
                </c:pt>
                <c:pt idx="1147">
                  <c:v>transverse </c:v>
                </c:pt>
                <c:pt idx="1148">
                  <c:v>n </c:v>
                </c:pt>
                <c:pt idx="1149">
                  <c:v>predetermine </c:v>
                </c:pt>
                <c:pt idx="1150">
                  <c:v>linearize </c:v>
                </c:pt>
                <c:pt idx="1151">
                  <c:v>donate </c:v>
                </c:pt>
                <c:pt idx="1152">
                  <c:v>administer </c:v>
                </c:pt>
                <c:pt idx="1153">
                  <c:v>weight </c:v>
                </c:pt>
                <c:pt idx="1154">
                  <c:v>dimethylated </c:v>
                </c:pt>
                <c:pt idx="1155">
                  <c:v>trimethylated </c:v>
                </c:pt>
                <c:pt idx="1156">
                  <c:v>tolerate </c:v>
                </c:pt>
                <c:pt idx="1157">
                  <c:v>core </c:v>
                </c:pt>
                <c:pt idx="1158">
                  <c:v>cochlear </c:v>
                </c:pt>
                <c:pt idx="1159">
                  <c:v>decline </c:v>
                </c:pt>
                <c:pt idx="1160">
                  <c:v>elongate </c:v>
                </c:pt>
                <c:pt idx="1161">
                  <c:v>salt </c:v>
                </c:pt>
                <c:pt idx="1162">
                  <c:v>anophthalmia </c:v>
                </c:pt>
                <c:pt idx="1163">
                  <c:v>neither </c:v>
                </c:pt>
                <c:pt idx="1164">
                  <c:v>suspect </c:v>
                </c:pt>
                <c:pt idx="1165">
                  <c:v>peak </c:v>
                </c:pt>
                <c:pt idx="1166">
                  <c:v>undifferentiated </c:v>
                </c:pt>
                <c:pt idx="1167">
                  <c:v>intact </c:v>
                </c:pt>
                <c:pt idx="1168">
                  <c:v>aberrant </c:v>
                </c:pt>
                <c:pt idx="1169">
                  <c:v>somites </c:v>
                </c:pt>
                <c:pt idx="1170">
                  <c:v>complexed </c:v>
                </c:pt>
                <c:pt idx="1171">
                  <c:v>generalize </c:v>
                </c:pt>
                <c:pt idx="1172">
                  <c:v>unspliced </c:v>
                </c:pt>
                <c:pt idx="1173">
                  <c:v>helicase </c:v>
                </c:pt>
                <c:pt idx="1174">
                  <c:v>fell </c:v>
                </c:pt>
                <c:pt idx="1175">
                  <c:v>wean </c:v>
                </c:pt>
                <c:pt idx="1176">
                  <c:v>outline </c:v>
                </c:pt>
                <c:pt idx="1177">
                  <c:v>self-associate </c:v>
                </c:pt>
                <c:pt idx="1178">
                  <c:v>compel </c:v>
                </c:pt>
                <c:pt idx="1179">
                  <c:v>acknowledge </c:v>
                </c:pt>
                <c:pt idx="1180">
                  <c:v>deregulate </c:v>
                </c:pt>
                <c:pt idx="1181">
                  <c:v>fibers </c:v>
                </c:pt>
                <c:pt idx="1182">
                  <c:v>electrophoresed </c:v>
                </c:pt>
                <c:pt idx="1183">
                  <c:v>engulf </c:v>
                </c:pt>
                <c:pt idx="1184">
                  <c:v>visualise </c:v>
                </c:pt>
                <c:pt idx="1185">
                  <c:v>augment </c:v>
                </c:pt>
                <c:pt idx="1186">
                  <c:v>misexpressed </c:v>
                </c:pt>
                <c:pt idx="1187">
                  <c:v>obscure </c:v>
                </c:pt>
                <c:pt idx="1188">
                  <c:v>field </c:v>
                </c:pt>
                <c:pt idx="1189">
                  <c:v>knockdown </c:v>
                </c:pt>
                <c:pt idx="1190">
                  <c:v>heat </c:v>
                </c:pt>
                <c:pt idx="1191">
                  <c:v>transcript </c:v>
                </c:pt>
                <c:pt idx="1192">
                  <c:v>perfuse </c:v>
                </c:pt>
                <c:pt idx="1193">
                  <c:v>sandwich </c:v>
                </c:pt>
                <c:pt idx="1194">
                  <c:v>excavate </c:v>
                </c:pt>
                <c:pt idx="1195">
                  <c:v>conceive </c:v>
                </c:pt>
                <c:pt idx="1196">
                  <c:v>uptake </c:v>
                </c:pt>
                <c:pt idx="1197">
                  <c:v>merge </c:v>
                </c:pt>
                <c:pt idx="1198">
                  <c:v>orchestrate </c:v>
                </c:pt>
                <c:pt idx="1199">
                  <c:v>populate </c:v>
                </c:pt>
                <c:pt idx="1200">
                  <c:v>join </c:v>
                </c:pt>
                <c:pt idx="1201">
                  <c:v>undefined </c:v>
                </c:pt>
                <c:pt idx="1202">
                  <c:v>gyrus </c:v>
                </c:pt>
                <c:pt idx="1203">
                  <c:v>joint </c:v>
                </c:pt>
                <c:pt idx="1204">
                  <c:v>phagocytosed </c:v>
                </c:pt>
                <c:pt idx="1205">
                  <c:v>fulfil </c:v>
                </c:pt>
                <c:pt idx="1206">
                  <c:v>supplement </c:v>
                </c:pt>
                <c:pt idx="1207">
                  <c:v>deficits </c:v>
                </c:pt>
                <c:pt idx="1208">
                  <c:v>epidermis </c:v>
                </c:pt>
                <c:pt idx="1209">
                  <c:v>pursue </c:v>
                </c:pt>
                <c:pt idx="1210">
                  <c:v>amino </c:v>
                </c:pt>
                <c:pt idx="1211">
                  <c:v>muscularized </c:v>
                </c:pt>
                <c:pt idx="1212">
                  <c:v>blood </c:v>
                </c:pt>
                <c:pt idx="1213">
                  <c:v>radiolabeled </c:v>
                </c:pt>
                <c:pt idx="1214">
                  <c:v>immunoprecipitated </c:v>
                </c:pt>
                <c:pt idx="1215">
                  <c:v>neighbor </c:v>
                </c:pt>
                <c:pt idx="1216">
                  <c:v>wash </c:v>
                </c:pt>
                <c:pt idx="1217">
                  <c:v>fall </c:v>
                </c:pt>
                <c:pt idx="1218">
                  <c:v>mature </c:v>
                </c:pt>
                <c:pt idx="1219">
                  <c:v>sixteen </c:v>
                </c:pt>
                <c:pt idx="1220">
                  <c:v>experience </c:v>
                </c:pt>
                <c:pt idx="1221">
                  <c:v>reconcile </c:v>
                </c:pt>
                <c:pt idx="1222">
                  <c:v>traits </c:v>
                </c:pt>
                <c:pt idx="1223">
                  <c:v>whereby </c:v>
                </c:pt>
                <c:pt idx="1224">
                  <c:v>rat </c:v>
                </c:pt>
                <c:pt idx="1225">
                  <c:v>neurotrophin </c:v>
                </c:pt>
                <c:pt idx="1226">
                  <c:v>knock </c:v>
                </c:pt>
                <c:pt idx="1227">
                  <c:v>compete </c:v>
                </c:pt>
                <c:pt idx="1228">
                  <c:v>anterograde </c:v>
                </c:pt>
                <c:pt idx="1229">
                  <c:v>substantiate </c:v>
                </c:pt>
                <c:pt idx="1230">
                  <c:v>search </c:v>
                </c:pt>
                <c:pt idx="1231">
                  <c:v>myelinated </c:v>
                </c:pt>
                <c:pt idx="1232">
                  <c:v>paraffin </c:v>
                </c:pt>
                <c:pt idx="1233">
                  <c:v>anchor </c:v>
                </c:pt>
                <c:pt idx="1234">
                  <c:v>weigh </c:v>
                </c:pt>
                <c:pt idx="1235">
                  <c:v>impairment </c:v>
                </c:pt>
                <c:pt idx="1236">
                  <c:v>potentiate </c:v>
                </c:pt>
                <c:pt idx="1237">
                  <c:v>dispute </c:v>
                </c:pt>
                <c:pt idx="1238">
                  <c:v>hydrogen </c:v>
                </c:pt>
                <c:pt idx="1239">
                  <c:v>k </c:v>
                </c:pt>
                <c:pt idx="1240">
                  <c:v>postnatal </c:v>
                </c:pt>
                <c:pt idx="1241">
                  <c:v>tempt </c:v>
                </c:pt>
                <c:pt idx="1242">
                  <c:v>fibrillate </c:v>
                </c:pt>
                <c:pt idx="1243">
                  <c:v>immunoblots </c:v>
                </c:pt>
                <c:pt idx="1244">
                  <c:v>neurite </c:v>
                </c:pt>
                <c:pt idx="1245">
                  <c:v>osteocalcin </c:v>
                </c:pt>
                <c:pt idx="1246">
                  <c:v>tailor </c:v>
                </c:pt>
                <c:pt idx="1247">
                  <c:v>co-localizes </c:v>
                </c:pt>
                <c:pt idx="1248">
                  <c:v>phenotypes </c:v>
                </c:pt>
                <c:pt idx="1249">
                  <c:v>peripherin </c:v>
                </c:pt>
                <c:pt idx="1250">
                  <c:v>flatten </c:v>
                </c:pt>
                <c:pt idx="1251">
                  <c:v>metallothioneins </c:v>
                </c:pt>
                <c:pt idx="1252">
                  <c:v>exon </c:v>
                </c:pt>
                <c:pt idx="1253">
                  <c:v>ten </c:v>
                </c:pt>
                <c:pt idx="1254">
                  <c:v>colocalized </c:v>
                </c:pt>
                <c:pt idx="1255">
                  <c:v>unresolved </c:v>
                </c:pt>
                <c:pt idx="1256">
                  <c:v>malformed </c:v>
                </c:pt>
                <c:pt idx="1257">
                  <c:v>proliferate </c:v>
                </c:pt>
                <c:pt idx="1258">
                  <c:v>residues </c:v>
                </c:pt>
                <c:pt idx="1259">
                  <c:v>phenotyping </c:v>
                </c:pt>
                <c:pt idx="1260">
                  <c:v>adjacent </c:v>
                </c:pt>
                <c:pt idx="1261">
                  <c:v>hyperproliferate </c:v>
                </c:pt>
                <c:pt idx="1262">
                  <c:v>misalignment </c:v>
                </c:pt>
                <c:pt idx="1263">
                  <c:v>retinitis </c:v>
                </c:pt>
                <c:pt idx="1264">
                  <c:v>electroporated </c:v>
                </c:pt>
                <c:pt idx="1265">
                  <c:v>homogenise </c:v>
                </c:pt>
                <c:pt idx="1266">
                  <c:v>puzzle </c:v>
                </c:pt>
                <c:pt idx="1267">
                  <c:v>fund </c:v>
                </c:pt>
                <c:pt idx="1268">
                  <c:v>alert </c:v>
                </c:pt>
                <c:pt idx="1269">
                  <c:v>mutant </c:v>
                </c:pt>
                <c:pt idx="1270">
                  <c:v>behave </c:v>
                </c:pt>
                <c:pt idx="1271">
                  <c:v>suspend </c:v>
                </c:pt>
                <c:pt idx="1272">
                  <c:v>horn </c:v>
                </c:pt>
                <c:pt idx="1273">
                  <c:v>http </c:v>
                </c:pt>
                <c:pt idx="1274">
                  <c:v>keratins </c:v>
                </c:pt>
                <c:pt idx="1275">
                  <c:v>reaggregates </c:v>
                </c:pt>
                <c:pt idx="1276">
                  <c:v>reestablish </c:v>
                </c:pt>
                <c:pt idx="1277">
                  <c:v>rerouted </c:v>
                </c:pt>
                <c:pt idx="1278">
                  <c:v>transducins </c:v>
                </c:pt>
                <c:pt idx="1279">
                  <c:v>discriminate </c:v>
                </c:pt>
                <c:pt idx="1280">
                  <c:v>ratios </c:v>
                </c:pt>
                <c:pt idx="1281">
                  <c:v>p </c:v>
                </c:pt>
                <c:pt idx="1282">
                  <c:v>situate </c:v>
                </c:pt>
                <c:pt idx="1283">
                  <c:v>disclose </c:v>
                </c:pt>
                <c:pt idx="1284">
                  <c:v>panel </c:v>
                </c:pt>
                <c:pt idx="1285">
                  <c:v>slide </c:v>
                </c:pt>
                <c:pt idx="1286">
                  <c:v>interbreed </c:v>
                </c:pt>
                <c:pt idx="1287">
                  <c:v>edit </c:v>
                </c:pt>
                <c:pt idx="1288">
                  <c:v>counterstaining </c:v>
                </c:pt>
                <c:pt idx="1289">
                  <c:v>sense </c:v>
                </c:pt>
                <c:pt idx="1290">
                  <c:v>consensus </c:v>
                </c:pt>
                <c:pt idx="1291">
                  <c:v>afferent </c:v>
                </c:pt>
                <c:pt idx="1292">
                  <c:v>communicate </c:v>
                </c:pt>
                <c:pt idx="1293">
                  <c:v>disaggregate </c:v>
                </c:pt>
                <c:pt idx="1294">
                  <c:v>equivalent </c:v>
                </c:pt>
                <c:pt idx="1295">
                  <c:v>nontransgeinc </c:v>
                </c:pt>
                <c:pt idx="1296">
                  <c:v>yellow </c:v>
                </c:pt>
                <c:pt idx="1297">
                  <c:v>descend </c:v>
                </c:pt>
                <c:pt idx="1298">
                  <c:v>newborn </c:v>
                </c:pt>
                <c:pt idx="1299">
                  <c:v>nonsuppressed </c:v>
                </c:pt>
                <c:pt idx="1300">
                  <c:v>antagonize </c:v>
                </c:pt>
                <c:pt idx="1301">
                  <c:v>ring </c:v>
                </c:pt>
                <c:pt idx="1302">
                  <c:v>unreinforced </c:v>
                </c:pt>
                <c:pt idx="1303">
                  <c:v>lymphoid </c:v>
                </c:pt>
                <c:pt idx="1304">
                  <c:v>rest </c:v>
                </c:pt>
                <c:pt idx="1305">
                  <c:v>coat </c:v>
                </c:pt>
                <c:pt idx="1306">
                  <c:v>contact </c:v>
                </c:pt>
                <c:pt idx="1307">
                  <c:v>happen </c:v>
                </c:pt>
                <c:pt idx="1308">
                  <c:v>digits </c:v>
                </c:pt>
                <c:pt idx="1309">
                  <c:v>mineralize </c:v>
                </c:pt>
                <c:pt idx="1310">
                  <c:v>rabbit </c:v>
                </c:pt>
                <c:pt idx="1311">
                  <c:v>airways </c:v>
                </c:pt>
                <c:pt idx="1312">
                  <c:v>wrap </c:v>
                </c:pt>
                <c:pt idx="1313">
                  <c:v>lymphocytes </c:v>
                </c:pt>
                <c:pt idx="1314">
                  <c:v>coinherited </c:v>
                </c:pt>
                <c:pt idx="1315">
                  <c:v>ventilate </c:v>
                </c:pt>
                <c:pt idx="1316">
                  <c:v>gonad </c:v>
                </c:pt>
                <c:pt idx="1317">
                  <c:v>interconnect </c:v>
                </c:pt>
                <c:pt idx="1318">
                  <c:v>relative </c:v>
                </c:pt>
                <c:pt idx="1319">
                  <c:v>scale </c:v>
                </c:pt>
                <c:pt idx="1320">
                  <c:v>uncover </c:v>
                </c:pt>
                <c:pt idx="1321">
                  <c:v>glomerulonephritis </c:v>
                </c:pt>
                <c:pt idx="1322">
                  <c:v>relieve </c:v>
                </c:pt>
                <c:pt idx="1323">
                  <c:v>experiment </c:v>
                </c:pt>
                <c:pt idx="1324">
                  <c:v>accrue </c:v>
                </c:pt>
                <c:pt idx="1325">
                  <c:v>desist </c:v>
                </c:pt>
                <c:pt idx="1326">
                  <c:v>endocochlear </c:v>
                </c:pt>
                <c:pt idx="1327">
                  <c:v>enzyme </c:v>
                </c:pt>
                <c:pt idx="1328">
                  <c:v>hypoxia </c:v>
                </c:pt>
                <c:pt idx="1329">
                  <c:v>in </c:v>
                </c:pt>
                <c:pt idx="1330">
                  <c:v>shut </c:v>
                </c:pt>
                <c:pt idx="1331">
                  <c:v>bottom </c:v>
                </c:pt>
                <c:pt idx="1332">
                  <c:v>lung </c:v>
                </c:pt>
                <c:pt idx="1333">
                  <c:v>spermatocyte </c:v>
                </c:pt>
                <c:pt idx="1334">
                  <c:v>linkages </c:v>
                </c:pt>
                <c:pt idx="1335">
                  <c:v>titres </c:v>
                </c:pt>
                <c:pt idx="1336">
                  <c:v>twelve </c:v>
                </c:pt>
                <c:pt idx="1337">
                  <c:v>engage </c:v>
                </c:pt>
                <c:pt idx="1338">
                  <c:v>glaucoma </c:v>
                </c:pt>
                <c:pt idx="1339">
                  <c:v>furthermore </c:v>
                </c:pt>
                <c:pt idx="1340">
                  <c:v>cardiac </c:v>
                </c:pt>
                <c:pt idx="1341">
                  <c:v>esterify </c:v>
                </c:pt>
                <c:pt idx="1342">
                  <c:v>overlook </c:v>
                </c:pt>
                <c:pt idx="1343">
                  <c:v>precooled </c:v>
                </c:pt>
                <c:pt idx="1344">
                  <c:v>spend </c:v>
                </c:pt>
                <c:pt idx="1345">
                  <c:v>superimpose </c:v>
                </c:pt>
                <c:pt idx="1346">
                  <c:v>scent </c:v>
                </c:pt>
                <c:pt idx="1347">
                  <c:v>project </c:v>
                </c:pt>
                <c:pt idx="1348">
                  <c:v>unlinked </c:v>
                </c:pt>
                <c:pt idx="1349">
                  <c:v>lenses </c:v>
                </c:pt>
                <c:pt idx="1350">
                  <c:v>emphasize </c:v>
                </c:pt>
                <c:pt idx="1351">
                  <c:v>venosus </c:v>
                </c:pt>
                <c:pt idx="1352">
                  <c:v>chromosome </c:v>
                </c:pt>
                <c:pt idx="1353">
                  <c:v>circle </c:v>
                </c:pt>
                <c:pt idx="1354">
                  <c:v>recycle </c:v>
                </c:pt>
                <c:pt idx="1355">
                  <c:v>dedicate </c:v>
                </c:pt>
                <c:pt idx="1356">
                  <c:v>bead </c:v>
                </c:pt>
                <c:pt idx="1357">
                  <c:v>chain </c:v>
                </c:pt>
                <c:pt idx="1358">
                  <c:v>difficult </c:v>
                </c:pt>
                <c:pt idx="1359">
                  <c:v>formulate </c:v>
                </c:pt>
                <c:pt idx="1360">
                  <c:v>fungi </c:v>
                </c:pt>
                <c:pt idx="1361">
                  <c:v>instruct </c:v>
                </c:pt>
                <c:pt idx="1362">
                  <c:v>read </c:v>
                </c:pt>
                <c:pt idx="1363">
                  <c:v>reevaluate </c:v>
                </c:pt>
                <c:pt idx="1364">
                  <c:v>root </c:v>
                </c:pt>
                <c:pt idx="1365">
                  <c:v>tell </c:v>
                </c:pt>
                <c:pt idx="1366">
                  <c:v>terminuses </c:v>
                </c:pt>
                <c:pt idx="1367">
                  <c:v>pathways </c:v>
                </c:pt>
                <c:pt idx="1368">
                  <c:v>huntingtin </c:v>
                </c:pt>
                <c:pt idx="1369">
                  <c:v>condition </c:v>
                </c:pt>
                <c:pt idx="1370">
                  <c:v>connect </c:v>
                </c:pt>
                <c:pt idx="1371">
                  <c:v>b </c:v>
                </c:pt>
                <c:pt idx="1372">
                  <c:v>eye </c:v>
                </c:pt>
                <c:pt idx="1373">
                  <c:v>list </c:v>
                </c:pt>
                <c:pt idx="1374">
                  <c:v>immunoprecipitates </c:v>
                </c:pt>
                <c:pt idx="1375">
                  <c:v>diplonema </c:v>
                </c:pt>
                <c:pt idx="1376">
                  <c:v>perish </c:v>
                </c:pt>
                <c:pt idx="1377">
                  <c:v>magnify </c:v>
                </c:pt>
                <c:pt idx="1378">
                  <c:v>classify </c:v>
                </c:pt>
                <c:pt idx="1379">
                  <c:v>seed </c:v>
                </c:pt>
                <c:pt idx="1380">
                  <c:v>onset </c:v>
                </c:pt>
                <c:pt idx="1381">
                  <c:v>grade </c:v>
                </c:pt>
                <c:pt idx="1382">
                  <c:v>multiple </c:v>
                </c:pt>
                <c:pt idx="1383">
                  <c:v>intron </c:v>
                </c:pt>
                <c:pt idx="1384">
                  <c:v>outcomes </c:v>
                </c:pt>
                <c:pt idx="1385">
                  <c:v>nitrocellulose </c:v>
                </c:pt>
                <c:pt idx="1386">
                  <c:v>vacuolated </c:v>
                </c:pt>
                <c:pt idx="1387">
                  <c:v>histone </c:v>
                </c:pt>
                <c:pt idx="1388">
                  <c:v>allantois </c:v>
                </c:pt>
                <c:pt idx="1389">
                  <c:v>bipolar </c:v>
                </c:pt>
                <c:pt idx="1390">
                  <c:v>cataract </c:v>
                </c:pt>
                <c:pt idx="1391">
                  <c:v>erode </c:v>
                </c:pt>
                <c:pt idx="1392">
                  <c:v>k+ </c:v>
                </c:pt>
                <c:pt idx="1393">
                  <c:v>misdirect </c:v>
                </c:pt>
                <c:pt idx="1394">
                  <c:v>predominate </c:v>
                </c:pt>
                <c:pt idx="1395">
                  <c:v>pretreated </c:v>
                </c:pt>
                <c:pt idx="1396">
                  <c:v>question </c:v>
                </c:pt>
                <c:pt idx="1397">
                  <c:v>ray </c:v>
                </c:pt>
                <c:pt idx="1398">
                  <c:v>reassess </c:v>
                </c:pt>
                <c:pt idx="1399">
                  <c:v>sensitize </c:v>
                </c:pt>
                <c:pt idx="1400">
                  <c:v>untransfected </c:v>
                </c:pt>
                <c:pt idx="1401">
                  <c:v>step </c:v>
                </c:pt>
                <c:pt idx="1402">
                  <c:v>nonglycosylated </c:v>
                </c:pt>
                <c:pt idx="1403">
                  <c:v>homogenize </c:v>
                </c:pt>
                <c:pt idx="1404">
                  <c:v>synaptosomes </c:v>
                </c:pt>
                <c:pt idx="1405">
                  <c:v>pairwise </c:v>
                </c:pt>
                <c:pt idx="1406">
                  <c:v>distil </c:v>
                </c:pt>
                <c:pt idx="1407">
                  <c:v>bp </c:v>
                </c:pt>
                <c:pt idx="1408">
                  <c:v>withhold </c:v>
                </c:pt>
                <c:pt idx="1409">
                  <c:v>euthanized </c:v>
                </c:pt>
                <c:pt idx="1410">
                  <c:v>gastrulated </c:v>
                </c:pt>
                <c:pt idx="1411">
                  <c:v>osteoblast </c:v>
                </c:pt>
                <c:pt idx="1412">
                  <c:v>asterisk </c:v>
                </c:pt>
                <c:pt idx="1413">
                  <c:v>pool </c:v>
                </c:pt>
                <c:pt idx="1414">
                  <c:v>heterochromatin </c:v>
                </c:pt>
                <c:pt idx="1415">
                  <c:v>intersperse </c:v>
                </c:pt>
                <c:pt idx="1416">
                  <c:v>arrive </c:v>
                </c:pt>
                <c:pt idx="1417">
                  <c:v>microvesicles </c:v>
                </c:pt>
                <c:pt idx="1418">
                  <c:v>phagocytosis </c:v>
                </c:pt>
                <c:pt idx="1419">
                  <c:v>roles </c:v>
                </c:pt>
                <c:pt idx="1420">
                  <c:v>synaptotagmin </c:v>
                </c:pt>
                <c:pt idx="1421">
                  <c:v>rubripes </c:v>
                </c:pt>
                <c:pt idx="1422">
                  <c:v>down-regulates </c:v>
                </c:pt>
                <c:pt idx="1423">
                  <c:v>loricrin </c:v>
                </c:pt>
                <c:pt idx="1424">
                  <c:v>meiocytes </c:v>
                </c:pt>
                <c:pt idx="1425">
                  <c:v>myeloid </c:v>
                </c:pt>
                <c:pt idx="1426">
                  <c:v>strengthen </c:v>
                </c:pt>
                <c:pt idx="1427">
                  <c:v>transplant </c:v>
                </c:pt>
                <c:pt idx="1428">
                  <c:v>fingerprint </c:v>
                </c:pt>
                <c:pt idx="1429">
                  <c:v>compartments </c:v>
                </c:pt>
                <c:pt idx="1430">
                  <c:v>incoming </c:v>
                </c:pt>
                <c:pt idx="1431">
                  <c:v>inductive </c:v>
                </c:pt>
                <c:pt idx="1432">
                  <c:v>travel </c:v>
                </c:pt>
                <c:pt idx="1433">
                  <c:v>dissolve </c:v>
                </c:pt>
                <c:pt idx="1434">
                  <c:v>multiply </c:v>
                </c:pt>
                <c:pt idx="1435">
                  <c:v>bitter </c:v>
                </c:pt>
                <c:pt idx="1436">
                  <c:v>manipulate </c:v>
                </c:pt>
                <c:pt idx="1437">
                  <c:v>besides </c:v>
                </c:pt>
                <c:pt idx="1438">
                  <c:v>unbiased </c:v>
                </c:pt>
                <c:pt idx="1439">
                  <c:v>stipple </c:v>
                </c:pt>
                <c:pt idx="1440">
                  <c:v>temporalis </c:v>
                </c:pt>
                <c:pt idx="1441">
                  <c:v>denature </c:v>
                </c:pt>
                <c:pt idx="1442">
                  <c:v>risk </c:v>
                </c:pt>
                <c:pt idx="1443">
                  <c:v>glucose </c:v>
                </c:pt>
                <c:pt idx="1444">
                  <c:v>charge </c:v>
                </c:pt>
                <c:pt idx="1445">
                  <c:v>dehydrogenate </c:v>
                </c:pt>
                <c:pt idx="1446">
                  <c:v>average </c:v>
                </c:pt>
                <c:pt idx="1447">
                  <c:v>constitutive </c:v>
                </c:pt>
                <c:pt idx="1448">
                  <c:v>interweave </c:v>
                </c:pt>
                <c:pt idx="1449">
                  <c:v>misfolding </c:v>
                </c:pt>
                <c:pt idx="1450">
                  <c:v>trophoblast </c:v>
                </c:pt>
                <c:pt idx="1451">
                  <c:v>navigate </c:v>
                </c:pt>
                <c:pt idx="1452">
                  <c:v>wing </c:v>
                </c:pt>
                <c:pt idx="1453">
                  <c:v>accentuate </c:v>
                </c:pt>
                <c:pt idx="1454">
                  <c:v>burn </c:v>
                </c:pt>
                <c:pt idx="1455">
                  <c:v>costaining </c:v>
                </c:pt>
                <c:pt idx="1456">
                  <c:v>dialyse </c:v>
                </c:pt>
                <c:pt idx="1457">
                  <c:v>ply </c:v>
                </c:pt>
                <c:pt idx="1458">
                  <c:v>stria </c:v>
                </c:pt>
                <c:pt idx="1459">
                  <c:v>wave </c:v>
                </c:pt>
                <c:pt idx="1460">
                  <c:v>amacrine </c:v>
                </c:pt>
                <c:pt idx="1461">
                  <c:v>starve </c:v>
                </c:pt>
                <c:pt idx="1462">
                  <c:v>sort </c:v>
                </c:pt>
                <c:pt idx="1463">
                  <c:v>broad </c:v>
                </c:pt>
                <c:pt idx="1464">
                  <c:v>epidermoid </c:v>
                </c:pt>
                <c:pt idx="1465">
                  <c:v>feel </c:v>
                </c:pt>
                <c:pt idx="1466">
                  <c:v>indebted </c:v>
                </c:pt>
                <c:pt idx="1467">
                  <c:v>misexpressing </c:v>
                </c:pt>
                <c:pt idx="1468">
                  <c:v>occlusive </c:v>
                </c:pt>
                <c:pt idx="1469">
                  <c:v>preexist </c:v>
                </c:pt>
                <c:pt idx="1470">
                  <c:v>somite </c:v>
                </c:pt>
                <c:pt idx="1471">
                  <c:v>unreported </c:v>
                </c:pt>
                <c:pt idx="1472">
                  <c:v>intervene </c:v>
                </c:pt>
                <c:pt idx="1473">
                  <c:v>oligosaccharyl </c:v>
                </c:pt>
                <c:pt idx="1474">
                  <c:v>incline </c:v>
                </c:pt>
                <c:pt idx="1475">
                  <c:v>cycle </c:v>
                </c:pt>
                <c:pt idx="1476">
                  <c:v>bright </c:v>
                </c:pt>
                <c:pt idx="1477">
                  <c:v>calcitonin </c:v>
                </c:pt>
                <c:pt idx="1478">
                  <c:v>prehybridized </c:v>
                </c:pt>
                <c:pt idx="1479">
                  <c:v>sufficient </c:v>
                </c:pt>
                <c:pt idx="1480">
                  <c:v>synapsing </c:v>
                </c:pt>
                <c:pt idx="1481">
                  <c:v>illuminate </c:v>
                </c:pt>
                <c:pt idx="1482">
                  <c:v>cop </c:v>
                </c:pt>
                <c:pt idx="1483">
                  <c:v>erythropoiesis </c:v>
                </c:pt>
                <c:pt idx="1484">
                  <c:v>overwhelm </c:v>
                </c:pt>
                <c:pt idx="1485">
                  <c:v>transcriptase </c:v>
                </c:pt>
                <c:pt idx="1486">
                  <c:v>rock </c:v>
                </c:pt>
                <c:pt idx="1487">
                  <c:v>neonate </c:v>
                </c:pt>
                <c:pt idx="1488">
                  <c:v>remodelling </c:v>
                </c:pt>
                <c:pt idx="1489">
                  <c:v>t2rs </c:v>
                </c:pt>
                <c:pt idx="1490">
                  <c:v>heparinized </c:v>
                </c:pt>
                <c:pt idx="1491">
                  <c:v>erase </c:v>
                </c:pt>
                <c:pt idx="1492">
                  <c:v>guanine </c:v>
                </c:pt>
                <c:pt idx="1493">
                  <c:v>kumamolisin </c:v>
                </c:pt>
                <c:pt idx="1494">
                  <c:v>overexpressing </c:v>
                </c:pt>
                <c:pt idx="1495">
                  <c:v>reexamine </c:v>
                </c:pt>
                <c:pt idx="1496">
                  <c:v>rename </c:v>
                </c:pt>
                <c:pt idx="1497">
                  <c:v>responses </c:v>
                </c:pt>
                <c:pt idx="1498">
                  <c:v>unannotated </c:v>
                </c:pt>
                <c:pt idx="1499">
                  <c:v>accept </c:v>
                </c:pt>
                <c:pt idx="1500">
                  <c:v>found </c:v>
                </c:pt>
                <c:pt idx="1501">
                  <c:v>liken </c:v>
                </c:pt>
                <c:pt idx="1502">
                  <c:v>pinpoint </c:v>
                </c:pt>
                <c:pt idx="1503">
                  <c:v>seven </c:v>
                </c:pt>
                <c:pt idx="1504">
                  <c:v>tune </c:v>
                </c:pt>
                <c:pt idx="1505">
                  <c:v>urinate </c:v>
                </c:pt>
                <c:pt idx="1506">
                  <c:v>gate </c:v>
                </c:pt>
                <c:pt idx="1507">
                  <c:v>hexokinase </c:v>
                </c:pt>
                <c:pt idx="1508">
                  <c:v>keratinize </c:v>
                </c:pt>
                <c:pt idx="1509">
                  <c:v>challenge </c:v>
                </c:pt>
                <c:pt idx="1510">
                  <c:v>contradict </c:v>
                </c:pt>
                <c:pt idx="1511">
                  <c:v>detoxify </c:v>
                </c:pt>
                <c:pt idx="1512">
                  <c:v>liposomes </c:v>
                </c:pt>
                <c:pt idx="1513">
                  <c:v>repute </c:v>
                </c:pt>
                <c:pt idx="1514">
                  <c:v>plat </c:v>
                </c:pt>
                <c:pt idx="1515">
                  <c:v>store </c:v>
                </c:pt>
                <c:pt idx="1516">
                  <c:v>train </c:v>
                </c:pt>
                <c:pt idx="1517">
                  <c:v>damage </c:v>
                </c:pt>
                <c:pt idx="1518">
                  <c:v>deactivate </c:v>
                </c:pt>
                <c:pt idx="1519">
                  <c:v>synapse </c:v>
                </c:pt>
                <c:pt idx="1520">
                  <c:v>guide </c:v>
                </c:pt>
                <c:pt idx="1521">
                  <c:v>olfactory </c:v>
                </c:pt>
                <c:pt idx="1522">
                  <c:v>microarray </c:v>
                </c:pt>
                <c:pt idx="1523">
                  <c:v>overnight </c:v>
                </c:pt>
                <c:pt idx="1524">
                  <c:v>integrin </c:v>
                </c:pt>
                <c:pt idx="1525">
                  <c:v>simplify </c:v>
                </c:pt>
                <c:pt idx="1526">
                  <c:v>ambulate </c:v>
                </c:pt>
                <c:pt idx="1527">
                  <c:v>exacerbate </c:v>
                </c:pt>
                <c:pt idx="1528">
                  <c:v>homo-oligomerize </c:v>
                </c:pt>
                <c:pt idx="1529">
                  <c:v>opsin </c:v>
                </c:pt>
                <c:pt idx="1530">
                  <c:v>alveolar </c:v>
                </c:pt>
                <c:pt idx="1531">
                  <c:v>myoid </c:v>
                </c:pt>
                <c:pt idx="1532">
                  <c:v>realize </c:v>
                </c:pt>
                <c:pt idx="1533">
                  <c:v>update </c:v>
                </c:pt>
                <c:pt idx="1534">
                  <c:v>kinases </c:v>
                </c:pt>
                <c:pt idx="1535">
                  <c:v>herein </c:v>
                </c:pt>
                <c:pt idx="1536">
                  <c:v>round </c:v>
                </c:pt>
                <c:pt idx="1537">
                  <c:v>speed </c:v>
                </c:pt>
                <c:pt idx="1538">
                  <c:v>resuspend </c:v>
                </c:pt>
                <c:pt idx="1539">
                  <c:v>nuclei </c:v>
                </c:pt>
                <c:pt idx="1540">
                  <c:v>nurse </c:v>
                </c:pt>
                <c:pt idx="1541">
                  <c:v>rare </c:v>
                </c:pt>
                <c:pt idx="1542">
                  <c:v>annexin </c:v>
                </c:pt>
                <c:pt idx="1543">
                  <c:v>heterozygotes </c:v>
                </c:pt>
                <c:pt idx="1544">
                  <c:v>passaged </c:v>
                </c:pt>
                <c:pt idx="1545">
                  <c:v>exceed </c:v>
                </c:pt>
                <c:pt idx="1546">
                  <c:v>rear </c:v>
                </c:pt>
                <c:pt idx="1547">
                  <c:v>adipocytes </c:v>
                </c:pt>
                <c:pt idx="1548">
                  <c:v>elaborate </c:v>
                </c:pt>
                <c:pt idx="1549">
                  <c:v>dig </c:v>
                </c:pt>
                <c:pt idx="1550">
                  <c:v>mut </c:v>
                </c:pt>
                <c:pt idx="1551">
                  <c:v>pigmentosa </c:v>
                </c:pt>
                <c:pt idx="1552">
                  <c:v>transcripts </c:v>
                </c:pt>
                <c:pt idx="1553">
                  <c:v>emulsify </c:v>
                </c:pt>
                <c:pt idx="1554">
                  <c:v>mid </c:v>
                </c:pt>
                <c:pt idx="1555">
                  <c:v>nest </c:v>
                </c:pt>
                <c:pt idx="1556">
                  <c:v>approximate </c:v>
                </c:pt>
                <c:pt idx="1557">
                  <c:v>dim </c:v>
                </c:pt>
                <c:pt idx="1558">
                  <c:v>inner </c:v>
                </c:pt>
                <c:pt idx="1559">
                  <c:v>thioglycollate </c:v>
                </c:pt>
                <c:pt idx="1560">
                  <c:v>a-fork </c:v>
                </c:pt>
                <c:pt idx="1561">
                  <c:v>receptors </c:v>
                </c:pt>
                <c:pt idx="1562">
                  <c:v>compute </c:v>
                </c:pt>
                <c:pt idx="1563">
                  <c:v>calcineurin </c:v>
                </c:pt>
                <c:pt idx="1564">
                  <c:v>signify </c:v>
                </c:pt>
                <c:pt idx="1565">
                  <c:v>weak </c:v>
                </c:pt>
                <c:pt idx="1566">
                  <c:v>offer </c:v>
                </c:pt>
                <c:pt idx="1567">
                  <c:v>reproduce </c:v>
                </c:pt>
                <c:pt idx="1568">
                  <c:v>emanate </c:v>
                </c:pt>
                <c:pt idx="1569">
                  <c:v>arrowheads </c:v>
                </c:pt>
                <c:pt idx="1570">
                  <c:v>condemn </c:v>
                </c:pt>
                <c:pt idx="1571">
                  <c:v>dictyate </c:v>
                </c:pt>
                <c:pt idx="1572">
                  <c:v>ectoturbinate </c:v>
                </c:pt>
                <c:pt idx="1573">
                  <c:v>extinguish </c:v>
                </c:pt>
                <c:pt idx="1574">
                  <c:v>haploid </c:v>
                </c:pt>
                <c:pt idx="1575">
                  <c:v>hemoglobinized </c:v>
                </c:pt>
                <c:pt idx="1576">
                  <c:v>immunofluorescent </c:v>
                </c:pt>
                <c:pt idx="1577">
                  <c:v>inflate </c:v>
                </c:pt>
                <c:pt idx="1578">
                  <c:v>nontransplanted </c:v>
                </c:pt>
                <c:pt idx="1579">
                  <c:v>relocalized </c:v>
                </c:pt>
                <c:pt idx="1580">
                  <c:v>sibling </c:v>
                </c:pt>
                <c:pt idx="1581">
                  <c:v>trypanosomes </c:v>
                </c:pt>
                <c:pt idx="1582">
                  <c:v>microscopic </c:v>
                </c:pt>
                <c:pt idx="1583">
                  <c:v>oleate </c:v>
                </c:pt>
                <c:pt idx="1584">
                  <c:v>symptoms </c:v>
                </c:pt>
                <c:pt idx="1585">
                  <c:v>threshold </c:v>
                </c:pt>
                <c:pt idx="1586">
                  <c:v>gamma </c:v>
                </c:pt>
                <c:pt idx="1587">
                  <c:v>propel </c:v>
                </c:pt>
                <c:pt idx="1588">
                  <c:v>adapt </c:v>
                </c:pt>
                <c:pt idx="1589">
                  <c:v>mate </c:v>
                </c:pt>
                <c:pt idx="1590">
                  <c:v>depress </c:v>
                </c:pt>
                <c:pt idx="1591">
                  <c:v>canalicular </c:v>
                </c:pt>
                <c:pt idx="1592">
                  <c:v>chondrocyte </c:v>
                </c:pt>
                <c:pt idx="1593">
                  <c:v>digit </c:v>
                </c:pt>
                <c:pt idx="1594">
                  <c:v>hyperproliferating </c:v>
                </c:pt>
                <c:pt idx="1595">
                  <c:v>later </c:v>
                </c:pt>
                <c:pt idx="1596">
                  <c:v>lob </c:v>
                </c:pt>
                <c:pt idx="1597">
                  <c:v>lock </c:v>
                </c:pt>
                <c:pt idx="1598">
                  <c:v>longus </c:v>
                </c:pt>
                <c:pt idx="1599">
                  <c:v>loose </c:v>
                </c:pt>
                <c:pt idx="1600">
                  <c:v>post </c:v>
                </c:pt>
                <c:pt idx="1601">
                  <c:v>prevail </c:v>
                </c:pt>
                <c:pt idx="1602">
                  <c:v>recreate </c:v>
                </c:pt>
                <c:pt idx="1603">
                  <c:v>stellate </c:v>
                </c:pt>
                <c:pt idx="1604">
                  <c:v>catalepsy </c:v>
                </c:pt>
                <c:pt idx="1605">
                  <c:v>lean </c:v>
                </c:pt>
                <c:pt idx="1606">
                  <c:v>norvegus </c:v>
                </c:pt>
                <c:pt idx="1607">
                  <c:v>phase </c:v>
                </c:pt>
                <c:pt idx="1608">
                  <c:v>stutter </c:v>
                </c:pt>
                <c:pt idx="1609">
                  <c:v>regenerate </c:v>
                </c:pt>
                <c:pt idx="1610">
                  <c:v>demarcate </c:v>
                </c:pt>
                <c:pt idx="1611">
                  <c:v>shuffle </c:v>
                </c:pt>
                <c:pt idx="1612">
                  <c:v>bundle </c:v>
                </c:pt>
                <c:pt idx="1613">
                  <c:v>cornified </c:v>
                </c:pt>
                <c:pt idx="1614">
                  <c:v>infiltrate </c:v>
                </c:pt>
                <c:pt idx="1615">
                  <c:v>neurites </c:v>
                </c:pt>
                <c:pt idx="1616">
                  <c:v>birth </c:v>
                </c:pt>
                <c:pt idx="1617">
                  <c:v>myoglobin </c:v>
                </c:pt>
                <c:pt idx="1618">
                  <c:v>normalise </c:v>
                </c:pt>
                <c:pt idx="1619">
                  <c:v>opposite </c:v>
                </c:pt>
                <c:pt idx="1620">
                  <c:v>opsins </c:v>
                </c:pt>
                <c:pt idx="1621">
                  <c:v>script </c:v>
                </c:pt>
                <c:pt idx="1622">
                  <c:v>tie </c:v>
                </c:pt>
                <c:pt idx="1623">
                  <c:v>unsynapsed </c:v>
                </c:pt>
                <c:pt idx="1624">
                  <c:v>oocytes </c:v>
                </c:pt>
                <c:pt idx="1625">
                  <c:v>solid </c:v>
                </c:pt>
                <c:pt idx="1626">
                  <c:v>abandon </c:v>
                </c:pt>
                <c:pt idx="1627">
                  <c:v>bidentified </c:v>
                </c:pt>
                <c:pt idx="1628">
                  <c:v>cidentified </c:v>
                </c:pt>
                <c:pt idx="1629">
                  <c:v>cone </c:v>
                </c:pt>
                <c:pt idx="1630">
                  <c:v>dominant </c:v>
                </c:pt>
                <c:pt idx="1631">
                  <c:v>expression </c:v>
                </c:pt>
                <c:pt idx="1632">
                  <c:v>forelimbs </c:v>
                </c:pt>
                <c:pt idx="1633">
                  <c:v>hypothermia </c:v>
                </c:pt>
                <c:pt idx="1634">
                  <c:v>misshaped </c:v>
                </c:pt>
                <c:pt idx="1635">
                  <c:v>neomycin </c:v>
                </c:pt>
                <c:pt idx="1636">
                  <c:v>nonobese </c:v>
                </c:pt>
                <c:pt idx="1637">
                  <c:v>phenocopying </c:v>
                </c:pt>
                <c:pt idx="1638">
                  <c:v>syndromes </c:v>
                </c:pt>
                <c:pt idx="1639">
                  <c:v>transcriptional </c:v>
                </c:pt>
                <c:pt idx="1640">
                  <c:v>vacate </c:v>
                </c:pt>
                <c:pt idx="1641">
                  <c:v>various </c:v>
                </c:pt>
                <c:pt idx="1642">
                  <c:v># </c:v>
                </c:pt>
                <c:pt idx="1643">
                  <c:v>melanocytes </c:v>
                </c:pt>
                <c:pt idx="1644">
                  <c:v>eightfold </c:v>
                </c:pt>
                <c:pt idx="1645">
                  <c:v>gray </c:v>
                </c:pt>
                <c:pt idx="1646">
                  <c:v>penetrate </c:v>
                </c:pt>
                <c:pt idx="1647">
                  <c:v>trans </c:v>
                </c:pt>
                <c:pt idx="1648">
                  <c:v>electron </c:v>
                </c:pt>
                <c:pt idx="1649">
                  <c:v>resistant </c:v>
                </c:pt>
                <c:pt idx="1650">
                  <c:v>circumscribe </c:v>
                </c:pt>
                <c:pt idx="1651">
                  <c:v>cyclohexamide </c:v>
                </c:pt>
                <c:pt idx="1652">
                  <c:v>cyclophilin </c:v>
                </c:pt>
                <c:pt idx="1653">
                  <c:v>discount </c:v>
                </c:pt>
                <c:pt idx="1654">
                  <c:v>domed </c:v>
                </c:pt>
                <c:pt idx="1655">
                  <c:v>doublesex </c:v>
                </c:pt>
                <c:pt idx="1656">
                  <c:v>extreme </c:v>
                </c:pt>
                <c:pt idx="1657">
                  <c:v>heterogeneous </c:v>
                </c:pt>
                <c:pt idx="1658">
                  <c:v>involucrin </c:v>
                </c:pt>
                <c:pt idx="1659">
                  <c:v>lengthen </c:v>
                </c:pt>
                <c:pt idx="1660">
                  <c:v>method </c:v>
                </c:pt>
                <c:pt idx="1661">
                  <c:v>power </c:v>
                </c:pt>
                <c:pt idx="1662">
                  <c:v>revise </c:v>
                </c:pt>
                <c:pt idx="1663">
                  <c:v>triglycerides </c:v>
                </c:pt>
                <c:pt idx="1664">
                  <c:v>subunit </c:v>
                </c:pt>
                <c:pt idx="1665">
                  <c:v>cast </c:v>
                </c:pt>
                <c:pt idx="1666">
                  <c:v>unphagocytosed </c:v>
                </c:pt>
                <c:pt idx="1667">
                  <c:v>plan </c:v>
                </c:pt>
                <c:pt idx="1668">
                  <c:v>slip </c:v>
                </c:pt>
                <c:pt idx="1669">
                  <c:v>orthologues </c:v>
                </c:pt>
                <c:pt idx="1670">
                  <c:v>adhere </c:v>
                </c:pt>
                <c:pt idx="1671">
                  <c:v>send </c:v>
                </c:pt>
                <c:pt idx="1672">
                  <c:v>embryogenesis </c:v>
                </c:pt>
                <c:pt idx="1673">
                  <c:v>commence </c:v>
                </c:pt>
                <c:pt idx="1674">
                  <c:v>provoke </c:v>
                </c:pt>
                <c:pt idx="1675">
                  <c:v>endosome </c:v>
                </c:pt>
                <c:pt idx="1676">
                  <c:v>calibrate </c:v>
                </c:pt>
                <c:pt idx="1677">
                  <c:v>conform </c:v>
                </c:pt>
                <c:pt idx="1678">
                  <c:v>phagocytose </c:v>
                </c:pt>
                <c:pt idx="1679">
                  <c:v>reprogramming </c:v>
                </c:pt>
                <c:pt idx="1680">
                  <c:v>diploid </c:v>
                </c:pt>
                <c:pt idx="1681">
                  <c:v>house </c:v>
                </c:pt>
                <c:pt idx="1682">
                  <c:v>spot </c:v>
                </c:pt>
                <c:pt idx="1683">
                  <c:v>noggin </c:v>
                </c:pt>
                <c:pt idx="1684">
                  <c:v>gambiae </c:v>
                </c:pt>
                <c:pt idx="1685">
                  <c:v>origins </c:v>
                </c:pt>
                <c:pt idx="1686">
                  <c:v>domain </c:v>
                </c:pt>
                <c:pt idx="1687">
                  <c:v>int </c:v>
                </c:pt>
                <c:pt idx="1688">
                  <c:v>move </c:v>
                </c:pt>
                <c:pt idx="1689">
                  <c:v>multimerise </c:v>
                </c:pt>
                <c:pt idx="1690">
                  <c:v>override </c:v>
                </c:pt>
                <c:pt idx="1691">
                  <c:v>prostaglandin </c:v>
                </c:pt>
                <c:pt idx="1692">
                  <c:v>sphingolipid </c:v>
                </c:pt>
                <c:pt idx="1693">
                  <c:v>tolerance </c:v>
                </c:pt>
                <c:pt idx="1694">
                  <c:v>typify </c:v>
                </c:pt>
                <c:pt idx="1695">
                  <c:v>unexplored </c:v>
                </c:pt>
                <c:pt idx="1696">
                  <c:v>extrude </c:v>
                </c:pt>
                <c:pt idx="1697">
                  <c:v>chicken </c:v>
                </c:pt>
                <c:pt idx="1698">
                  <c:v>lysed </c:v>
                </c:pt>
                <c:pt idx="1699">
                  <c:v>undeveloped </c:v>
                </c:pt>
                <c:pt idx="1700">
                  <c:v>lysosomes </c:v>
                </c:pt>
                <c:pt idx="1701">
                  <c:v>close </c:v>
                </c:pt>
                <c:pt idx="1702">
                  <c:v>all </c:v>
                </c:pt>
                <c:pt idx="1703">
                  <c:v>battenin </c:v>
                </c:pt>
                <c:pt idx="1704">
                  <c:v>bin </c:v>
                </c:pt>
                <c:pt idx="1705">
                  <c:v>border </c:v>
                </c:pt>
                <c:pt idx="1706">
                  <c:v>cytosine </c:v>
                </c:pt>
                <c:pt idx="1707">
                  <c:v>deoxynucleotide </c:v>
                </c:pt>
                <c:pt idx="1708">
                  <c:v>diaphragms </c:v>
                </c:pt>
                <c:pt idx="1709">
                  <c:v>dose </c:v>
                </c:pt>
                <c:pt idx="1710">
                  <c:v>downregultaed </c:v>
                </c:pt>
                <c:pt idx="1711">
                  <c:v>equalize </c:v>
                </c:pt>
                <c:pt idx="1712">
                  <c:v>fly </c:v>
                </c:pt>
                <c:pt idx="1713">
                  <c:v>footprinting </c:v>
                </c:pt>
                <c:pt idx="1714">
                  <c:v>hamper </c:v>
                </c:pt>
                <c:pt idx="1715">
                  <c:v>hash </c:v>
                </c:pt>
                <c:pt idx="1716">
                  <c:v>hygromycin </c:v>
                </c:pt>
                <c:pt idx="1717">
                  <c:v>ikaros </c:v>
                </c:pt>
                <c:pt idx="1718">
                  <c:v>interstrain </c:v>
                </c:pt>
                <c:pt idx="1719">
                  <c:v>justify </c:v>
                </c:pt>
                <c:pt idx="1720">
                  <c:v>m1 </c:v>
                </c:pt>
                <c:pt idx="1721">
                  <c:v>mandate </c:v>
                </c:pt>
                <c:pt idx="1722">
                  <c:v>mislead </c:v>
                </c:pt>
                <c:pt idx="1723">
                  <c:v>nematodes </c:v>
                </c:pt>
                <c:pt idx="1724">
                  <c:v>nonpolarized </c:v>
                </c:pt>
                <c:pt idx="1725">
                  <c:v>phenotype </c:v>
                </c:pt>
                <c:pt idx="1726">
                  <c:v>quinine </c:v>
                </c:pt>
                <c:pt idx="1727">
                  <c:v>rearrange </c:v>
                </c:pt>
                <c:pt idx="1728">
                  <c:v>retard </c:v>
                </c:pt>
                <c:pt idx="1729">
                  <c:v>saccharin </c:v>
                </c:pt>
                <c:pt idx="1730">
                  <c:v>shortcoming </c:v>
                </c:pt>
                <c:pt idx="1731">
                  <c:v>slight </c:v>
                </c:pt>
                <c:pt idx="1732">
                  <c:v>standardise </c:v>
                </c:pt>
                <c:pt idx="1733">
                  <c:v>suckle </c:v>
                </c:pt>
                <c:pt idx="1734">
                  <c:v>toothless </c:v>
                </c:pt>
                <c:pt idx="1735">
                  <c:v>tot </c:v>
                </c:pt>
                <c:pt idx="1736">
                  <c:v>unclustered </c:v>
                </c:pt>
                <c:pt idx="1737">
                  <c:v>uncontaminated </c:v>
                </c:pt>
                <c:pt idx="1738">
                  <c:v>uncoordinated </c:v>
                </c:pt>
                <c:pt idx="1739">
                  <c:v>uncut </c:v>
                </c:pt>
                <c:pt idx="1740">
                  <c:v>undetermined </c:v>
                </c:pt>
                <c:pt idx="1741">
                  <c:v>undigested </c:v>
                </c:pt>
                <c:pt idx="1742">
                  <c:v>vascular </c:v>
                </c:pt>
                <c:pt idx="1743">
                  <c:v>candidate </c:v>
                </c:pt>
                <c:pt idx="1744">
                  <c:v>confound </c:v>
                </c:pt>
                <c:pt idx="1745">
                  <c:v>nylon </c:v>
                </c:pt>
                <c:pt idx="1746">
                  <c:v>recircularized </c:v>
                </c:pt>
                <c:pt idx="1747">
                  <c:v>apoptosis </c:v>
                </c:pt>
                <c:pt idx="1748">
                  <c:v>reprobing </c:v>
                </c:pt>
                <c:pt idx="1749">
                  <c:v>minus </c:v>
                </c:pt>
                <c:pt idx="1750">
                  <c:v>lymphocyte </c:v>
                </c:pt>
                <c:pt idx="1751">
                  <c:v>molecules </c:v>
                </c:pt>
                <c:pt idx="1752">
                  <c:v>antigen </c:v>
                </c:pt>
                <c:pt idx="1753">
                  <c:v>carotid </c:v>
                </c:pt>
                <c:pt idx="1754">
                  <c:v>unmask </c:v>
                </c:pt>
                <c:pt idx="1755">
                  <c:v>elute </c:v>
                </c:pt>
                <c:pt idx="1756">
                  <c:v>displacement </c:v>
                </c:pt>
                <c:pt idx="1757">
                  <c:v>amongst </c:v>
                </c:pt>
                <c:pt idx="1758">
                  <c:v>disturb </c:v>
                </c:pt>
                <c:pt idx="1759">
                  <c:v>lipid </c:v>
                </c:pt>
                <c:pt idx="1760">
                  <c:v>slow </c:v>
                </c:pt>
                <c:pt idx="1761">
                  <c:v>boil </c:v>
                </c:pt>
                <c:pt idx="1762">
                  <c:v>irradiate </c:v>
                </c:pt>
                <c:pt idx="1763">
                  <c:v>abundant </c:v>
                </c:pt>
                <c:pt idx="1764">
                  <c:v>coprecipitates </c:v>
                </c:pt>
                <c:pt idx="1765">
                  <c:v>desynapsed </c:v>
                </c:pt>
                <c:pt idx="1766">
                  <c:v>ligands </c:v>
                </c:pt>
                <c:pt idx="1767">
                  <c:v>filter </c:v>
                </c:pt>
                <c:pt idx="1768">
                  <c:v>zinc </c:v>
                </c:pt>
                <c:pt idx="1769">
                  <c:v>outbred </c:v>
                </c:pt>
                <c:pt idx="1770">
                  <c:v>invaginate </c:v>
                </c:pt>
                <c:pt idx="1771">
                  <c:v>triglyceride </c:v>
                </c:pt>
                <c:pt idx="1772">
                  <c:v>brake </c:v>
                </c:pt>
                <c:pt idx="1773">
                  <c:v>cellular </c:v>
                </c:pt>
                <c:pt idx="1774">
                  <c:v>denaturating </c:v>
                </c:pt>
                <c:pt idx="1775">
                  <c:v>intracellular </c:v>
                </c:pt>
                <c:pt idx="1776">
                  <c:v>isozymes </c:v>
                </c:pt>
                <c:pt idx="1777">
                  <c:v>rectify </c:v>
                </c:pt>
                <c:pt idx="1778">
                  <c:v>unconditioned </c:v>
                </c:pt>
                <c:pt idx="1779">
                  <c:v>immature </c:v>
                </c:pt>
                <c:pt idx="1780">
                  <c:v>decouple </c:v>
                </c:pt>
                <c:pt idx="1781">
                  <c:v>etoposide </c:v>
                </c:pt>
                <c:pt idx="1782">
                  <c:v>synchronize </c:v>
                </c:pt>
                <c:pt idx="1783">
                  <c:v>furred </c:v>
                </c:pt>
                <c:pt idx="1784">
                  <c:v>moribund </c:v>
                </c:pt>
                <c:pt idx="1785">
                  <c:v>cassettes </c:v>
                </c:pt>
                <c:pt idx="1786">
                  <c:v>oligo </c:v>
                </c:pt>
                <c:pt idx="1787">
                  <c:v>unesterified </c:v>
                </c:pt>
                <c:pt idx="1788">
                  <c:v>mimic </c:v>
                </c:pt>
                <c:pt idx="1789">
                  <c:v>co-cultured </c:v>
                </c:pt>
                <c:pt idx="1790">
                  <c:v>lineages </c:v>
                </c:pt>
                <c:pt idx="1791">
                  <c:v>alternate </c:v>
                </c:pt>
                <c:pt idx="1792">
                  <c:v>destroy </c:v>
                </c:pt>
                <c:pt idx="1793">
                  <c:v>ignore </c:v>
                </c:pt>
                <c:pt idx="1794">
                  <c:v>import </c:v>
                </c:pt>
                <c:pt idx="1795">
                  <c:v>maximize </c:v>
                </c:pt>
                <c:pt idx="1796">
                  <c:v>databases </c:v>
                </c:pt>
                <c:pt idx="1797">
                  <c:v>agree </c:v>
                </c:pt>
                <c:pt idx="1798">
                  <c:v>burden </c:v>
                </c:pt>
                <c:pt idx="1799">
                  <c:v>intermated </c:v>
                </c:pt>
                <c:pt idx="1800">
                  <c:v>gst-ldzip </c:v>
                </c:pt>
                <c:pt idx="1801">
                  <c:v>tropomyosins </c:v>
                </c:pt>
                <c:pt idx="1802">
                  <c:v>tropicalis </c:v>
                </c:pt>
                <c:pt idx="1803">
                  <c:v>immunise </c:v>
                </c:pt>
                <c:pt idx="1804">
                  <c:v>unsorted </c:v>
                </c:pt>
                <c:pt idx="1805">
                  <c:v>noncoding </c:v>
                </c:pt>
                <c:pt idx="1806">
                  <c:v>glucokinase </c:v>
                </c:pt>
                <c:pt idx="1807">
                  <c:v>afford </c:v>
                </c:pt>
                <c:pt idx="1808">
                  <c:v>breakdown </c:v>
                </c:pt>
                <c:pt idx="1809">
                  <c:v>near </c:v>
                </c:pt>
                <c:pt idx="1810">
                  <c:v>constitute </c:v>
                </c:pt>
                <c:pt idx="1811">
                  <c:v>physarolisin </c:v>
                </c:pt>
                <c:pt idx="1812">
                  <c:v>remember </c:v>
                </c:pt>
                <c:pt idx="1813">
                  <c:v>photograph </c:v>
                </c:pt>
                <c:pt idx="1814">
                  <c:v>maskin </c:v>
                </c:pt>
                <c:pt idx="1815">
                  <c:v>anesthetize </c:v>
                </c:pt>
                <c:pt idx="1816">
                  <c:v>save </c:v>
                </c:pt>
                <c:pt idx="1817">
                  <c:v>automate </c:v>
                </c:pt>
                <c:pt idx="1818">
                  <c:v>swell </c:v>
                </c:pt>
                <c:pt idx="1819">
                  <c:v>oxidize </c:v>
                </c:pt>
                <c:pt idx="1820">
                  <c:v>temper </c:v>
                </c:pt>
                <c:pt idx="1821">
                  <c:v>centrifuge </c:v>
                </c:pt>
                <c:pt idx="1822">
                  <c:v>nucleosomes </c:v>
                </c:pt>
                <c:pt idx="1823">
                  <c:v>laevis </c:v>
                </c:pt>
                <c:pt idx="1824">
                  <c:v>unrewarded </c:v>
                </c:pt>
                <c:pt idx="1825">
                  <c:v>glutamine </c:v>
                </c:pt>
                <c:pt idx="1826">
                  <c:v>tyrosine </c:v>
                </c:pt>
                <c:pt idx="1827">
                  <c:v>pay </c:v>
                </c:pt>
                <c:pt idx="1828">
                  <c:v>introgressed </c:v>
                </c:pt>
                <c:pt idx="1829">
                  <c:v>collaborate </c:v>
                </c:pt>
                <c:pt idx="1830">
                  <c:v>susceptibility </c:v>
                </c:pt>
                <c:pt idx="1831">
                  <c:v>disorient </c:v>
                </c:pt>
                <c:pt idx="1832">
                  <c:v>immerse </c:v>
                </c:pt>
                <c:pt idx="1833">
                  <c:v>grasp </c:v>
                </c:pt>
                <c:pt idx="1834">
                  <c:v>achiasmate </c:v>
                </c:pt>
                <c:pt idx="1835">
                  <c:v>birthdating </c:v>
                </c:pt>
                <c:pt idx="1836">
                  <c:v>colabeled </c:v>
                </c:pt>
                <c:pt idx="1837">
                  <c:v>indicative </c:v>
                </c:pt>
                <c:pt idx="1838">
                  <c:v>redirect </c:v>
                </c:pt>
                <c:pt idx="1839">
                  <c:v>stay </c:v>
                </c:pt>
                <c:pt idx="1840">
                  <c:v>bromid </c:v>
                </c:pt>
                <c:pt idx="1841">
                  <c:v>exchange </c:v>
                </c:pt>
                <c:pt idx="1842">
                  <c:v>filaggrin </c:v>
                </c:pt>
                <c:pt idx="1843">
                  <c:v>leptin </c:v>
                </c:pt>
                <c:pt idx="1844">
                  <c:v>plus </c:v>
                </c:pt>
                <c:pt idx="1845">
                  <c:v>unpredicted </c:v>
                </c:pt>
                <c:pt idx="1846">
                  <c:v>aspects </c:v>
                </c:pt>
                <c:pt idx="1847">
                  <c:v>traverse </c:v>
                </c:pt>
                <c:pt idx="1848">
                  <c:v>tet </c:v>
                </c:pt>
                <c:pt idx="1849">
                  <c:v>externa </c:v>
                </c:pt>
                <c:pt idx="1850">
                  <c:v>blastocysts </c:v>
                </c:pt>
                <c:pt idx="1851">
                  <c:v>cotransfected </c:v>
                </c:pt>
                <c:pt idx="1852">
                  <c:v>fertilise </c:v>
                </c:pt>
                <c:pt idx="1853">
                  <c:v>variegate </c:v>
                </c:pt>
                <c:pt idx="1854">
                  <c:v>downregulating </c:v>
                </c:pt>
                <c:pt idx="1855">
                  <c:v>relay </c:v>
                </c:pt>
                <c:pt idx="1856">
                  <c:v>apolipoproteins </c:v>
                </c:pt>
                <c:pt idx="1857">
                  <c:v>contest </c:v>
                </c:pt>
                <c:pt idx="1858">
                  <c:v>cytoplasm </c:v>
                </c:pt>
                <c:pt idx="1859">
                  <c:v>deform </c:v>
                </c:pt>
                <c:pt idx="1860">
                  <c:v>entire </c:v>
                </c:pt>
                <c:pt idx="1861">
                  <c:v>formate </c:v>
                </c:pt>
                <c:pt idx="1862">
                  <c:v>glutathione </c:v>
                </c:pt>
                <c:pt idx="1863">
                  <c:v>heal </c:v>
                </c:pt>
                <c:pt idx="1864">
                  <c:v>hypertrophy </c:v>
                </c:pt>
                <c:pt idx="1865">
                  <c:v>integrins </c:v>
                </c:pt>
                <c:pt idx="1866">
                  <c:v>mesenchyme </c:v>
                </c:pt>
                <c:pt idx="1867">
                  <c:v>nearby </c:v>
                </c:pt>
                <c:pt idx="1868">
                  <c:v>paralogous </c:v>
                </c:pt>
                <c:pt idx="1869">
                  <c:v>tilt </c:v>
                </c:pt>
                <c:pt idx="1870">
                  <c:v>unbranched </c:v>
                </c:pt>
                <c:pt idx="1871">
                  <c:v>uterus </c:v>
                </c:pt>
                <c:pt idx="1872">
                  <c:v>actin </c:v>
                </c:pt>
                <c:pt idx="1873">
                  <c:v>explanted </c:v>
                </c:pt>
                <c:pt idx="1874">
                  <c:v>survival </c:v>
                </c:pt>
                <c:pt idx="1875">
                  <c:v>uncleared </c:v>
                </c:pt>
                <c:pt idx="1876">
                  <c:v>pathfinding </c:v>
                </c:pt>
                <c:pt idx="1877">
                  <c:v>bromide </c:v>
                </c:pt>
                <c:pt idx="1878">
                  <c:v>sacrifice </c:v>
                </c:pt>
                <c:pt idx="1879">
                  <c:v>expedite </c:v>
                </c:pt>
                <c:pt idx="1880">
                  <c:v>microtubules </c:v>
                </c:pt>
                <c:pt idx="1881">
                  <c:v>wish </c:v>
                </c:pt>
                <c:pt idx="1882">
                  <c:v>attract </c:v>
                </c:pt>
                <c:pt idx="1883">
                  <c:v>hundred </c:v>
                </c:pt>
                <c:pt idx="1884">
                  <c:v>thrombus </c:v>
                </c:pt>
                <c:pt idx="1885">
                  <c:v>interleave </c:v>
                </c:pt>
                <c:pt idx="1886">
                  <c:v>cobalt </c:v>
                </c:pt>
                <c:pt idx="1887">
                  <c:v>culminate </c:v>
                </c:pt>
                <c:pt idx="1888">
                  <c:v>cytochrome </c:v>
                </c:pt>
                <c:pt idx="1889">
                  <c:v>dementia </c:v>
                </c:pt>
                <c:pt idx="1890">
                  <c:v>hindlimbs </c:v>
                </c:pt>
                <c:pt idx="1891">
                  <c:v>limbs </c:v>
                </c:pt>
                <c:pt idx="1892">
                  <c:v>phosphodiesterase </c:v>
                </c:pt>
                <c:pt idx="1893">
                  <c:v>osteoid </c:v>
                </c:pt>
                <c:pt idx="1894">
                  <c:v>permute </c:v>
                </c:pt>
                <c:pt idx="1895">
                  <c:v>brain </c:v>
                </c:pt>
                <c:pt idx="1896">
                  <c:v>minimize </c:v>
                </c:pt>
                <c:pt idx="1897">
                  <c:v>dry </c:v>
                </c:pt>
                <c:pt idx="1898">
                  <c:v>microinjected </c:v>
                </c:pt>
                <c:pt idx="1899">
                  <c:v>equip </c:v>
                </c:pt>
                <c:pt idx="1900">
                  <c:v>horseradish </c:v>
                </c:pt>
                <c:pt idx="1901">
                  <c:v>absorb </c:v>
                </c:pt>
                <c:pt idx="1902">
                  <c:v>scaffold </c:v>
                </c:pt>
                <c:pt idx="1903">
                  <c:v>interphase </c:v>
                </c:pt>
                <c:pt idx="1904">
                  <c:v>amylacetate </c:v>
                </c:pt>
                <c:pt idx="1905">
                  <c:v>acorresponding </c:v>
                </c:pt>
                <c:pt idx="1906">
                  <c:v>constant </c:v>
                </c:pt>
                <c:pt idx="1907">
                  <c:v>immunosorbent </c:v>
                </c:pt>
                <c:pt idx="1908">
                  <c:v>appositioned </c:v>
                </c:pt>
                <c:pt idx="1909">
                  <c:v>deconstruct </c:v>
                </c:pt>
                <c:pt idx="1910">
                  <c:v>lanes </c:v>
                </c:pt>
                <c:pt idx="1911">
                  <c:v>p-cadherin </c:v>
                </c:pt>
                <c:pt idx="1912">
                  <c:v>synaptophysin </c:v>
                </c:pt>
                <c:pt idx="1913">
                  <c:v>protease </c:v>
                </c:pt>
                <c:pt idx="1914">
                  <c:v>down-regulate </c:v>
                </c:pt>
                <c:pt idx="1915">
                  <c:v>inspire </c:v>
                </c:pt>
                <c:pt idx="1916">
                  <c:v>upregulate </c:v>
                </c:pt>
                <c:pt idx="1917">
                  <c:v>rub </c:v>
                </c:pt>
                <c:pt idx="1918">
                  <c:v>injure </c:v>
                </c:pt>
                <c:pt idx="1919">
                  <c:v>mismatch </c:v>
                </c:pt>
                <c:pt idx="1920">
                  <c:v>virus </c:v>
                </c:pt>
                <c:pt idx="1921">
                  <c:v>checkpoint </c:v>
                </c:pt>
                <c:pt idx="1922">
                  <c:v>chimeras </c:v>
                </c:pt>
                <c:pt idx="1923">
                  <c:v>hydronephrosis </c:v>
                </c:pt>
                <c:pt idx="1924">
                  <c:v>ileus </c:v>
                </c:pt>
                <c:pt idx="1925">
                  <c:v>motifs </c:v>
                </c:pt>
                <c:pt idx="1926">
                  <c:v>neglect </c:v>
                </c:pt>
                <c:pt idx="1927">
                  <c:v>nucleotide </c:v>
                </c:pt>
                <c:pt idx="1928">
                  <c:v>phosphate </c:v>
                </c:pt>
                <c:pt idx="1929">
                  <c:v>prone </c:v>
                </c:pt>
                <c:pt idx="1930">
                  <c:v>recombination </c:v>
                </c:pt>
                <c:pt idx="1931">
                  <c:v>relevant </c:v>
                </c:pt>
                <c:pt idx="1932">
                  <c:v>spite </c:v>
                </c:pt>
                <c:pt idx="1933">
                  <c:v>stroke </c:v>
                </c:pt>
                <c:pt idx="1934">
                  <c:v>unveil </c:v>
                </c:pt>
                <c:pt idx="1935">
                  <c:v>acidify </c:v>
                </c:pt>
                <c:pt idx="1936">
                  <c:v>adulterate </c:v>
                </c:pt>
                <c:pt idx="1937">
                  <c:v>cartoid </c:v>
                </c:pt>
                <c:pt idx="1938">
                  <c:v>encourage </c:v>
                </c:pt>
                <c:pt idx="1939">
                  <c:v>equilibrate </c:v>
                </c:pt>
                <c:pt idx="1940">
                  <c:v>gavaged </c:v>
                </c:pt>
                <c:pt idx="1941">
                  <c:v>green </c:v>
                </c:pt>
                <c:pt idx="1942">
                  <c:v>mutagenized </c:v>
                </c:pt>
                <c:pt idx="1943">
                  <c:v>negate </c:v>
                </c:pt>
                <c:pt idx="1944">
                  <c:v>stereotype </c:v>
                </c:pt>
                <c:pt idx="1945">
                  <c:v>zero </c:v>
                </c:pt>
                <c:pt idx="1946">
                  <c:v>e-cadherin </c:v>
                </c:pt>
                <c:pt idx="1947">
                  <c:v>methylate </c:v>
                </c:pt>
                <c:pt idx="1948">
                  <c:v>misroute </c:v>
                </c:pt>
                <c:pt idx="1949">
                  <c:v>sum </c:v>
                </c:pt>
                <c:pt idx="1950">
                  <c:v>sorcin </c:v>
                </c:pt>
                <c:pt idx="1951">
                  <c:v>reward </c:v>
                </c:pt>
                <c:pt idx="1952">
                  <c:v>chaperone </c:v>
                </c:pt>
                <c:pt idx="1953">
                  <c:v>progeroid </c:v>
                </c:pt>
                <c:pt idx="1954">
                  <c:v>underestimate </c:v>
                </c:pt>
                <c:pt idx="1955">
                  <c:v>second </c:v>
                </c:pt>
                <c:pt idx="1956">
                  <c:v>fluorescent </c:v>
                </c:pt>
                <c:pt idx="1957">
                  <c:v>turbinates </c:v>
                </c:pt>
                <c:pt idx="1958">
                  <c:v>proprioceptive </c:v>
                </c:pt>
                <c:pt idx="1959">
                  <c:v>ascend </c:v>
                </c:pt>
                <c:pt idx="1960">
                  <c:v>asynapsed </c:v>
                </c:pt>
                <c:pt idx="1961">
                  <c:v>rinse </c:v>
                </c:pt>
                <c:pt idx="1962">
                  <c:v>linearise </c:v>
                </c:pt>
                <c:pt idx="1963">
                  <c:v>double </c:v>
                </c:pt>
                <c:pt idx="1964">
                  <c:v>unscented </c:v>
                </c:pt>
                <c:pt idx="1965">
                  <c:v>peptide </c:v>
                </c:pt>
                <c:pt idx="1966">
                  <c:v>appeal </c:v>
                </c:pt>
                <c:pt idx="1967">
                  <c:v>bone </c:v>
                </c:pt>
                <c:pt idx="1968">
                  <c:v>claim </c:v>
                </c:pt>
                <c:pt idx="1969">
                  <c:v>compress </c:v>
                </c:pt>
                <c:pt idx="1970">
                  <c:v>convolute </c:v>
                </c:pt>
                <c:pt idx="1971">
                  <c:v>cord </c:v>
                </c:pt>
                <c:pt idx="1972">
                  <c:v>destruct </c:v>
                </c:pt>
                <c:pt idx="1973">
                  <c:v>detach </c:v>
                </c:pt>
                <c:pt idx="1974">
                  <c:v>discoid </c:v>
                </c:pt>
                <c:pt idx="1975">
                  <c:v>intersect </c:v>
                </c:pt>
                <c:pt idx="1976">
                  <c:v>lysate </c:v>
                </c:pt>
                <c:pt idx="1977">
                  <c:v>multinucleated </c:v>
                </c:pt>
                <c:pt idx="1978">
                  <c:v>palate </c:v>
                </c:pt>
                <c:pt idx="1979">
                  <c:v>photomicrographs </c:v>
                </c:pt>
                <c:pt idx="1980">
                  <c:v>preloaded </c:v>
                </c:pt>
                <c:pt idx="1981">
                  <c:v>row </c:v>
                </c:pt>
                <c:pt idx="1982">
                  <c:v>spin </c:v>
                </c:pt>
                <c:pt idx="1983">
                  <c:v>stomatin </c:v>
                </c:pt>
                <c:pt idx="1984">
                  <c:v>sulcus </c:v>
                </c:pt>
                <c:pt idx="1985">
                  <c:v>surface </c:v>
                </c:pt>
                <c:pt idx="1986">
                  <c:v>wherein </c:v>
                </c:pt>
                <c:pt idx="1987">
                  <c:v>microvacuolated </c:v>
                </c:pt>
                <c:pt idx="1988">
                  <c:v>pyramidalis </c:v>
                </c:pt>
                <c:pt idx="1989">
                  <c:v>myosin </c:v>
                </c:pt>
                <c:pt idx="1990">
                  <c:v>whole </c:v>
                </c:pt>
                <c:pt idx="1991">
                  <c:v>juxtapose </c:v>
                </c:pt>
                <c:pt idx="1992">
                  <c:v>buffer </c:v>
                </c:pt>
                <c:pt idx="1993">
                  <c:v>ortholog </c:v>
                </c:pt>
                <c:pt idx="1994">
                  <c:v>cure </c:v>
                </c:pt>
                <c:pt idx="1995">
                  <c:v>pachynema </c:v>
                </c:pt>
                <c:pt idx="1996">
                  <c:v>puromycin </c:v>
                </c:pt>
                <c:pt idx="1997">
                  <c:v>put </c:v>
                </c:pt>
                <c:pt idx="1998">
                  <c:v>reorganize </c:v>
                </c:pt>
                <c:pt idx="1999">
                  <c:v>rhodopsin </c:v>
                </c:pt>
                <c:pt idx="2000">
                  <c:v>subpathways </c:v>
                </c:pt>
                <c:pt idx="2001">
                  <c:v>outgrow </c:v>
                </c:pt>
                <c:pt idx="2002">
                  <c:v>trypsinized </c:v>
                </c:pt>
                <c:pt idx="2003">
                  <c:v>endoglycosidase </c:v>
                </c:pt>
                <c:pt idx="2004">
                  <c:v>preadsorbed </c:v>
                </c:pt>
                <c:pt idx="2005">
                  <c:v>mon </c:v>
                </c:pt>
                <c:pt idx="2006">
                  <c:v>tree </c:v>
                </c:pt>
                <c:pt idx="2007">
                  <c:v>trim </c:v>
                </c:pt>
                <c:pt idx="2008">
                  <c:v>streptavidin </c:v>
                </c:pt>
                <c:pt idx="2009">
                  <c:v>dark </c:v>
                </c:pt>
                <c:pt idx="2010">
                  <c:v>divert </c:v>
                </c:pt>
                <c:pt idx="2011">
                  <c:v>exsanguinated </c:v>
                </c:pt>
                <c:pt idx="2012">
                  <c:v>minutes </c:v>
                </c:pt>
                <c:pt idx="2013">
                  <c:v>occlude </c:v>
                </c:pt>
                <c:pt idx="2014">
                  <c:v>skin </c:v>
                </c:pt>
                <c:pt idx="2015">
                  <c:v>distend </c:v>
                </c:pt>
                <c:pt idx="2016">
                  <c:v>sheep </c:v>
                </c:pt>
                <c:pt idx="2017">
                  <c:v>abut </c:v>
                </c:pt>
                <c:pt idx="2018">
                  <c:v>acteylated </c:v>
                </c:pt>
                <c:pt idx="2019">
                  <c:v>biflorus </c:v>
                </c:pt>
                <c:pt idx="2020">
                  <c:v>calreticulin </c:v>
                </c:pt>
                <c:pt idx="2021">
                  <c:v>chondrocytes </c:v>
                </c:pt>
                <c:pt idx="2022">
                  <c:v>cloud </c:v>
                </c:pt>
                <c:pt idx="2023">
                  <c:v>colour </c:v>
                </c:pt>
                <c:pt idx="2024">
                  <c:v>en </c:v>
                </c:pt>
                <c:pt idx="2025">
                  <c:v>male </c:v>
                </c:pt>
                <c:pt idx="2026">
                  <c:v>astrocytes </c:v>
                </c:pt>
                <c:pt idx="2027">
                  <c:v>calpain </c:v>
                </c:pt>
                <c:pt idx="2028">
                  <c:v>chondrogenesis </c:v>
                </c:pt>
                <c:pt idx="2029">
                  <c:v>colabeling </c:v>
                </c:pt>
                <c:pt idx="2030">
                  <c:v>cristae </c:v>
                </c:pt>
                <c:pt idx="2031">
                  <c:v>disaggregated </c:v>
                </c:pt>
                <c:pt idx="2032">
                  <c:v>hyperplasia </c:v>
                </c:pt>
                <c:pt idx="2033">
                  <c:v>lumen </c:v>
                </c:pt>
                <c:pt idx="2034">
                  <c:v>morphogenesis </c:v>
                </c:pt>
                <c:pt idx="2035">
                  <c:v>overlay </c:v>
                </c:pt>
                <c:pt idx="2036">
                  <c:v>sensory </c:v>
                </c:pt>
                <c:pt idx="2037">
                  <c:v>spindles </c:v>
                </c:pt>
                <c:pt idx="2038">
                  <c:v>summarise </c:v>
                </c:pt>
                <c:pt idx="2039">
                  <c:v>arginine </c:v>
                </c:pt>
                <c:pt idx="2040">
                  <c:v>text </c:v>
                </c:pt>
                <c:pt idx="2041">
                  <c:v>up-regulate </c:v>
                </c:pt>
                <c:pt idx="2042">
                  <c:v>adipose </c:v>
                </c:pt>
                <c:pt idx="2043">
                  <c:v>anticoagulated </c:v>
                </c:pt>
                <c:pt idx="2044">
                  <c:v>decapitate </c:v>
                </c:pt>
                <c:pt idx="2045">
                  <c:v>emit </c:v>
                </c:pt>
                <c:pt idx="2046">
                  <c:v>fetus </c:v>
                </c:pt>
                <c:pt idx="2047">
                  <c:v>hyperabsorb </c:v>
                </c:pt>
                <c:pt idx="2048">
                  <c:v>melanosome </c:v>
                </c:pt>
                <c:pt idx="2049">
                  <c:v>oven </c:v>
                </c:pt>
                <c:pt idx="2050">
                  <c:v>pump </c:v>
                </c:pt>
                <c:pt idx="2051">
                  <c:v>transferrin </c:v>
                </c:pt>
                <c:pt idx="2052">
                  <c:v>quench </c:v>
                </c:pt>
                <c:pt idx="2053">
                  <c:v>vertebrates </c:v>
                </c:pt>
                <c:pt idx="2054">
                  <c:v>coexpress </c:v>
                </c:pt>
                <c:pt idx="2055">
                  <c:v>antitragus </c:v>
                </c:pt>
                <c:pt idx="2056">
                  <c:v>exhaust </c:v>
                </c:pt>
                <c:pt idx="2057">
                  <c:v>fracture </c:v>
                </c:pt>
                <c:pt idx="2058">
                  <c:v>graft </c:v>
                </c:pt>
                <c:pt idx="2059">
                  <c:v>manage </c:v>
                </c:pt>
                <c:pt idx="2060">
                  <c:v>picture </c:v>
                </c:pt>
                <c:pt idx="2061">
                  <c:v>pin </c:v>
                </c:pt>
                <c:pt idx="2062">
                  <c:v>supervise </c:v>
                </c:pt>
                <c:pt idx="2063">
                  <c:v>unlearn </c:v>
                </c:pt>
                <c:pt idx="2064">
                  <c:v>vestibular </c:v>
                </c:pt>
                <c:pt idx="2065">
                  <c:v>wear </c:v>
                </c:pt>
                <c:pt idx="2066">
                  <c:v>witness </c:v>
                </c:pt>
                <c:pt idx="2067">
                  <c:v>coverslipped </c:v>
                </c:pt>
                <c:pt idx="2068">
                  <c:v>goblet </c:v>
                </c:pt>
                <c:pt idx="2069">
                  <c:v>parse </c:v>
                </c:pt>
                <c:pt idx="2070">
                  <c:v>query </c:v>
                </c:pt>
                <c:pt idx="2071">
                  <c:v>seal </c:v>
                </c:pt>
                <c:pt idx="2072">
                  <c:v>unmapped </c:v>
                </c:pt>
                <c:pt idx="2073">
                  <c:v>unselected </c:v>
                </c:pt>
                <c:pt idx="2074">
                  <c:v>assessment </c:v>
                </c:pt>
                <c:pt idx="2075">
                  <c:v>chelate </c:v>
                </c:pt>
                <c:pt idx="2076">
                  <c:v>dialyze </c:v>
                </c:pt>
                <c:pt idx="2077">
                  <c:v>discard </c:v>
                </c:pt>
                <c:pt idx="2078">
                  <c:v>download </c:v>
                </c:pt>
                <c:pt idx="2079">
                  <c:v>duplex </c:v>
                </c:pt>
                <c:pt idx="2080">
                  <c:v>eviscerate </c:v>
                </c:pt>
                <c:pt idx="2081">
                  <c:v>insure </c:v>
                </c:pt>
                <c:pt idx="2082">
                  <c:v>mr-s </c:v>
                </c:pt>
                <c:pt idx="2083">
                  <c:v>myoglobinuria </c:v>
                </c:pt>
                <c:pt idx="2084">
                  <c:v>negative </c:v>
                </c:pt>
                <c:pt idx="2085">
                  <c:v>outside </c:v>
                </c:pt>
                <c:pt idx="2086">
                  <c:v>partition </c:v>
                </c:pt>
                <c:pt idx="2087">
                  <c:v>purfied </c:v>
                </c:pt>
                <c:pt idx="2088">
                  <c:v>resort </c:v>
                </c:pt>
                <c:pt idx="2089">
                  <c:v>subtract </c:v>
                </c:pt>
                <c:pt idx="2090">
                  <c:v>thaw </c:v>
                </c:pt>
                <c:pt idx="2091">
                  <c:v>unsheared </c:v>
                </c:pt>
                <c:pt idx="2092">
                  <c:v>angle </c:v>
                </c:pt>
                <c:pt idx="2093">
                  <c:v>bloat </c:v>
                </c:pt>
                <c:pt idx="2094">
                  <c:v>clamp </c:v>
                </c:pt>
                <c:pt idx="2095">
                  <c:v>clump </c:v>
                </c:pt>
                <c:pt idx="2096">
                  <c:v>compile </c:v>
                </c:pt>
                <c:pt idx="2097">
                  <c:v>compliment </c:v>
                </c:pt>
                <c:pt idx="2098">
                  <c:v>hematopoiesis </c:v>
                </c:pt>
                <c:pt idx="2099">
                  <c:v>knockouts </c:v>
                </c:pt>
                <c:pt idx="2100">
                  <c:v>manufacture </c:v>
                </c:pt>
                <c:pt idx="2101">
                  <c:v>microdissected </c:v>
                </c:pt>
                <c:pt idx="2102">
                  <c:v>nonstained </c:v>
                </c:pt>
                <c:pt idx="2103">
                  <c:v>orient </c:v>
                </c:pt>
                <c:pt idx="2104">
                  <c:v>pave </c:v>
                </c:pt>
                <c:pt idx="2105">
                  <c:v>percent </c:v>
                </c:pt>
                <c:pt idx="2106">
                  <c:v>subtle </c:v>
                </c:pt>
                <c:pt idx="2107">
                  <c:v>transpose </c:v>
                </c:pt>
                <c:pt idx="2108">
                  <c:v>underdevelopment </c:v>
                </c:pt>
                <c:pt idx="2109">
                  <c:v>eosin </c:v>
                </c:pt>
                <c:pt idx="2110">
                  <c:v>nigroviridis </c:v>
                </c:pt>
                <c:pt idx="2111">
                  <c:v>cerevisiae </c:v>
                </c:pt>
                <c:pt idx="2112">
                  <c:v>acids </c:v>
                </c:pt>
                <c:pt idx="2113">
                  <c:v>cope </c:v>
                </c:pt>
                <c:pt idx="2114">
                  <c:v>anaesthetize </c:v>
                </c:pt>
                <c:pt idx="2115">
                  <c:v>methyltransferases </c:v>
                </c:pt>
                <c:pt idx="2116">
                  <c:v>lick </c:v>
                </c:pt>
                <c:pt idx="2117">
                  <c:v>acute </c:v>
                </c:pt>
                <c:pt idx="2118">
                  <c:v>antibodes </c:v>
                </c:pt>
                <c:pt idx="2119">
                  <c:v>archive </c:v>
                </c:pt>
                <c:pt idx="2120">
                  <c:v>ascribe </c:v>
                </c:pt>
                <c:pt idx="2121">
                  <c:v>ataxia </c:v>
                </c:pt>
                <c:pt idx="2122">
                  <c:v>award </c:v>
                </c:pt>
                <c:pt idx="2123">
                  <c:v>bovine </c:v>
                </c:pt>
                <c:pt idx="2124">
                  <c:v>bracket </c:v>
                </c:pt>
                <c:pt idx="2125">
                  <c:v>brightfield </c:v>
                </c:pt>
                <c:pt idx="2126">
                  <c:v>case </c:v>
                </c:pt>
                <c:pt idx="2127">
                  <c:v>cholesterol </c:v>
                </c:pt>
                <c:pt idx="2128">
                  <c:v>clip </c:v>
                </c:pt>
                <c:pt idx="2129">
                  <c:v>conceptualize </c:v>
                </c:pt>
                <c:pt idx="2130">
                  <c:v>constrain </c:v>
                </c:pt>
                <c:pt idx="2131">
                  <c:v>corticosteroids </c:v>
                </c:pt>
                <c:pt idx="2132">
                  <c:v>deem </c:v>
                </c:pt>
                <c:pt idx="2133">
                  <c:v>disable </c:v>
                </c:pt>
                <c:pt idx="2134">
                  <c:v>embryo </c:v>
                </c:pt>
                <c:pt idx="2135">
                  <c:v>entail </c:v>
                </c:pt>
                <c:pt idx="2136">
                  <c:v>enumerate </c:v>
                </c:pt>
                <c:pt idx="2137">
                  <c:v>equate </c:v>
                </c:pt>
                <c:pt idx="2138">
                  <c:v>execute </c:v>
                </c:pt>
                <c:pt idx="2139">
                  <c:v>expire </c:v>
                </c:pt>
                <c:pt idx="2140">
                  <c:v>f </c:v>
                </c:pt>
                <c:pt idx="2141">
                  <c:v>fish </c:v>
                </c:pt>
                <c:pt idx="2142">
                  <c:v>gasp </c:v>
                </c:pt>
                <c:pt idx="2143">
                  <c:v>grit </c:v>
                </c:pt>
                <c:pt idx="2144">
                  <c:v>guard </c:v>
                </c:pt>
                <c:pt idx="2145">
                  <c:v>h </c:v>
                </c:pt>
                <c:pt idx="2146">
                  <c:v>hplap </c:v>
                </c:pt>
                <c:pt idx="2147">
                  <c:v>hypernatremia </c:v>
                </c:pt>
                <c:pt idx="2148">
                  <c:v>hypovolemia </c:v>
                </c:pt>
                <c:pt idx="2149">
                  <c:v>incur </c:v>
                </c:pt>
                <c:pt idx="2150">
                  <c:v>intestines </c:v>
                </c:pt>
                <c:pt idx="2151">
                  <c:v>level </c:v>
                </c:pt>
                <c:pt idx="2152">
                  <c:v>mispatterning </c:v>
                </c:pt>
                <c:pt idx="2153">
                  <c:v>necessitate </c:v>
                </c:pt>
                <c:pt idx="2154">
                  <c:v>polymerases </c:v>
                </c:pt>
                <c:pt idx="2155">
                  <c:v>primer </c:v>
                </c:pt>
                <c:pt idx="2156">
                  <c:v>print </c:v>
                </c:pt>
                <c:pt idx="2157">
                  <c:v>pseudogenes </c:v>
                </c:pt>
                <c:pt idx="2158">
                  <c:v>quantitative </c:v>
                </c:pt>
                <c:pt idx="2159">
                  <c:v>radioactive </c:v>
                </c:pt>
                <c:pt idx="2160">
                  <c:v>recurrent </c:v>
                </c:pt>
                <c:pt idx="2161">
                  <c:v>relearn </c:v>
                </c:pt>
                <c:pt idx="2162">
                  <c:v>repetitive </c:v>
                </c:pt>
                <c:pt idx="2163">
                  <c:v>ride </c:v>
                </c:pt>
                <c:pt idx="2164">
                  <c:v>seizure </c:v>
                </c:pt>
                <c:pt idx="2165">
                  <c:v>species </c:v>
                </c:pt>
                <c:pt idx="2166">
                  <c:v>stillborns </c:v>
                </c:pt>
                <c:pt idx="2167">
                  <c:v>stride </c:v>
                </c:pt>
                <c:pt idx="2168">
                  <c:v>subserve </c:v>
                </c:pt>
                <c:pt idx="2169">
                  <c:v>synapses </c:v>
                </c:pt>
                <c:pt idx="2170">
                  <c:v>task </c:v>
                </c:pt>
                <c:pt idx="2171">
                  <c:v>transactivates </c:v>
                </c:pt>
                <c:pt idx="2172">
                  <c:v>transgenes </c:v>
                </c:pt>
                <c:pt idx="2173">
                  <c:v>vasopressin </c:v>
                </c:pt>
                <c:pt idx="2174">
                  <c:v>weave </c:v>
                </c:pt>
                <c:pt idx="2175">
                  <c:v>xt </c:v>
                </c:pt>
                <c:pt idx="2176">
                  <c:v>conflict </c:v>
                </c:pt>
                <c:pt idx="2177">
                  <c:v>excessive </c:v>
                </c:pt>
                <c:pt idx="2178">
                  <c:v>fissure </c:v>
                </c:pt>
                <c:pt idx="2179">
                  <c:v>fluid </c:v>
                </c:pt>
                <c:pt idx="2180">
                  <c:v>osteoclast </c:v>
                </c:pt>
                <c:pt idx="2181">
                  <c:v>regress </c:v>
                </c:pt>
                <c:pt idx="2182">
                  <c:v>neutralize </c:v>
                </c:pt>
                <c:pt idx="2183">
                  <c:v>filament </c:v>
                </c:pt>
                <c:pt idx="2184">
                  <c:v>glutamate </c:v>
                </c:pt>
                <c:pt idx="2185">
                  <c:v>oscillate </c:v>
                </c:pt>
                <c:pt idx="2186">
                  <c:v>transgene </c:v>
                </c:pt>
                <c:pt idx="2187">
                  <c:v>float </c:v>
                </c:pt>
                <c:pt idx="2188">
                  <c:v>harden </c:v>
                </c:pt>
                <c:pt idx="2189">
                  <c:v>crystallize </c:v>
                </c:pt>
                <c:pt idx="2190">
                  <c:v>cyclin </c:v>
                </c:pt>
                <c:pt idx="2191">
                  <c:v>habituate </c:v>
                </c:pt>
                <c:pt idx="2192">
                  <c:v>kinesin </c:v>
                </c:pt>
                <c:pt idx="2193">
                  <c:v>methylenetetrahydrofalate </c:v>
                </c:pt>
                <c:pt idx="2194">
                  <c:v>tetraploid </c:v>
                </c:pt>
                <c:pt idx="2195">
                  <c:v>laboratories </c:v>
                </c:pt>
                <c:pt idx="2196">
                  <c:v>ventrum </c:v>
                </c:pt>
                <c:pt idx="2197">
                  <c:v>] </c:v>
                </c:pt>
                <c:pt idx="2198">
                  <c:v>arrowhead </c:v>
                </c:pt>
                <c:pt idx="2199">
                  <c:v>colocalizing </c:v>
                </c:pt>
                <c:pt idx="2200">
                  <c:v>daunt </c:v>
                </c:pt>
                <c:pt idx="2201">
                  <c:v>delimit </c:v>
                </c:pt>
                <c:pt idx="2202">
                  <c:v>distant </c:v>
                </c:pt>
                <c:pt idx="2203">
                  <c:v>dog </c:v>
                </c:pt>
                <c:pt idx="2204">
                  <c:v>drain </c:v>
                </c:pt>
                <c:pt idx="2205">
                  <c:v>engulfment </c:v>
                </c:pt>
                <c:pt idx="2206">
                  <c:v>enlighten </c:v>
                </c:pt>
                <c:pt idx="2207">
                  <c:v>erupt </c:v>
                </c:pt>
                <c:pt idx="2208">
                  <c:v>evident </c:v>
                </c:pt>
                <c:pt idx="2209">
                  <c:v>fine-map </c:v>
                </c:pt>
                <c:pt idx="2210">
                  <c:v>flag </c:v>
                </c:pt>
                <c:pt idx="2211">
                  <c:v>gel </c:v>
                </c:pt>
                <c:pt idx="2212">
                  <c:v>hinder </c:v>
                </c:pt>
                <c:pt idx="2213">
                  <c:v>hormones </c:v>
                </c:pt>
                <c:pt idx="2214">
                  <c:v>impinge </c:v>
                </c:pt>
                <c:pt idx="2215">
                  <c:v>incorrect </c:v>
                </c:pt>
                <c:pt idx="2216">
                  <c:v>kindred </c:v>
                </c:pt>
                <c:pt idx="2217">
                  <c:v>license </c:v>
                </c:pt>
                <c:pt idx="2218">
                  <c:v>m </c:v>
                </c:pt>
                <c:pt idx="2219">
                  <c:v>mixedbred </c:v>
                </c:pt>
                <c:pt idx="2220">
                  <c:v>molecular </c:v>
                </c:pt>
                <c:pt idx="2221">
                  <c:v>myelin </c:v>
                </c:pt>
                <c:pt idx="2222">
                  <c:v>nod </c:v>
                </c:pt>
                <c:pt idx="2223">
                  <c:v>perpetuate </c:v>
                </c:pt>
                <c:pt idx="2224">
                  <c:v>phred </c:v>
                </c:pt>
                <c:pt idx="2225">
                  <c:v>pufferfish </c:v>
                </c:pt>
                <c:pt idx="2226">
                  <c:v>radiate </c:v>
                </c:pt>
                <c:pt idx="2227">
                  <c:v>ranbp2 </c:v>
                </c:pt>
                <c:pt idx="2228">
                  <c:v>randomize </c:v>
                </c:pt>
                <c:pt idx="2229">
                  <c:v>reanalyzed </c:v>
                </c:pt>
                <c:pt idx="2230">
                  <c:v>recombinant </c:v>
                </c:pt>
                <c:pt idx="2231">
                  <c:v>reject </c:v>
                </c:pt>
                <c:pt idx="2232">
                  <c:v>scramble </c:v>
                </c:pt>
                <c:pt idx="2233">
                  <c:v>sitosterolemia </c:v>
                </c:pt>
                <c:pt idx="2234">
                  <c:v>specific </c:v>
                </c:pt>
                <c:pt idx="2235">
                  <c:v>stage </c:v>
                </c:pt>
                <c:pt idx="2236">
                  <c:v>suit </c:v>
                </c:pt>
                <c:pt idx="2237">
                  <c:v>tabulate </c:v>
                </c:pt>
                <c:pt idx="2238">
                  <c:v>undulate </c:v>
                </c:pt>
                <c:pt idx="2239">
                  <c:v>wrinkle </c:v>
                </c:pt>
                <c:pt idx="2240">
                  <c:v>zygotes </c:v>
                </c:pt>
                <c:pt idx="2241">
                  <c:v>curated </c:v>
                </c:pt>
                <c:pt idx="2242">
                  <c:v>kb </c:v>
                </c:pt>
                <c:pt idx="2243">
                  <c:v>positives </c:v>
                </c:pt>
                <c:pt idx="2244">
                  <c:v>prim </c:v>
                </c:pt>
                <c:pt idx="2245">
                  <c:v>rehybridized </c:v>
                </c:pt>
                <c:pt idx="2246">
                  <c:v>vs </c:v>
                </c:pt>
                <c:pt idx="2247">
                  <c:v>homozygote </c:v>
                </c:pt>
                <c:pt idx="2248">
                  <c:v>nucleotides </c:v>
                </c:pt>
                <c:pt idx="2249">
                  <c:v>bury </c:v>
                </c:pt>
                <c:pt idx="2250">
                  <c:v>infuse </c:v>
                </c:pt>
                <c:pt idx="2251">
                  <c:v>inconsistent </c:v>
                </c:pt>
                <c:pt idx="2252">
                  <c:v>transpire </c:v>
                </c:pt>
                <c:pt idx="2253">
                  <c:v>prewarmed </c:v>
                </c:pt>
                <c:pt idx="2254">
                  <c:v>revert </c:v>
                </c:pt>
                <c:pt idx="2255">
                  <c:v>alanine </c:v>
                </c:pt>
                <c:pt idx="2256">
                  <c:v>vortexed </c:v>
                </c:pt>
                <c:pt idx="2257">
                  <c:v>swim </c:v>
                </c:pt>
                <c:pt idx="2258">
                  <c:v>solubilized </c:v>
                </c:pt>
                <c:pt idx="2259">
                  <c:v>immunoassay </c:v>
                </c:pt>
                <c:pt idx="2260">
                  <c:v>approve </c:v>
                </c:pt>
                <c:pt idx="2261">
                  <c:v>deparaffinized </c:v>
                </c:pt>
                <c:pt idx="2262">
                  <c:v>goat </c:v>
                </c:pt>
                <c:pt idx="2263">
                  <c:v>precleared </c:v>
                </c:pt>
                <c:pt idx="2264">
                  <c:v>raft </c:v>
                </c:pt>
                <c:pt idx="2265">
                  <c:v>tau </c:v>
                </c:pt>
                <c:pt idx="2266">
                  <c:v>monocytes </c:v>
                </c:pt>
                <c:pt idx="2267">
                  <c:v>rehydrated </c:v>
                </c:pt>
                <c:pt idx="2268">
                  <c:v>androgen </c:v>
                </c:pt>
                <c:pt idx="2269">
                  <c:v>worsen </c:v>
                </c:pt>
                <c:pt idx="2270">
                  <c:v>autoclave </c:v>
                </c:pt>
                <c:pt idx="2271">
                  <c:v>deprive </c:v>
                </c:pt>
                <c:pt idx="2272">
                  <c:v>orthologs </c:v>
                </c:pt>
                <c:pt idx="2273">
                  <c:v>sexual </c:v>
                </c:pt>
                <c:pt idx="2274">
                  <c:v>sterilize </c:v>
                </c:pt>
                <c:pt idx="2275">
                  <c:v>stimulusx </c:v>
                </c:pt>
                <c:pt idx="2276">
                  <c:v>decalcify </c:v>
                </c:pt>
                <c:pt idx="2277">
                  <c:v>anti-mouse </c:v>
                </c:pt>
                <c:pt idx="2278">
                  <c:v>losses </c:v>
                </c:pt>
                <c:pt idx="2279">
                  <c:v>thrombin </c:v>
                </c:pt>
                <c:pt idx="2280">
                  <c:v>val190 </c:v>
                </c:pt>
                <c:pt idx="2281">
                  <c:v>excrete </c:v>
                </c:pt>
                <c:pt idx="2282">
                  <c:v>climb </c:v>
                </c:pt>
                <c:pt idx="2283">
                  <c:v>postfixed </c:v>
                </c:pt>
                <c:pt idx="2284">
                  <c:v>+/+ </c:v>
                </c:pt>
                <c:pt idx="2285">
                  <c:v>absent </c:v>
                </c:pt>
                <c:pt idx="2286">
                  <c:v>cathepsin </c:v>
                </c:pt>
                <c:pt idx="2287">
                  <c:v>fetal </c:v>
                </c:pt>
                <c:pt idx="2288">
                  <c:v>follicles </c:v>
                </c:pt>
                <c:pt idx="2289">
                  <c:v>furrow </c:v>
                </c:pt>
                <c:pt idx="2290">
                  <c:v>immunostanining </c:v>
                </c:pt>
                <c:pt idx="2291">
                  <c:v>intermingle </c:v>
                </c:pt>
                <c:pt idx="2292">
                  <c:v>objectives </c:v>
                </c:pt>
                <c:pt idx="2293">
                  <c:v>proteinase </c:v>
                </c:pt>
                <c:pt idx="2294">
                  <c:v>quantitate </c:v>
                </c:pt>
                <c:pt idx="2295">
                  <c:v>sonicated </c:v>
                </c:pt>
                <c:pt idx="2296">
                  <c:v>stall </c:v>
                </c:pt>
                <c:pt idx="2297">
                  <c:v>taste </c:v>
                </c:pt>
                <c:pt idx="2298">
                  <c:v>vesiculate </c:v>
                </c:pt>
                <c:pt idx="2299">
                  <c:v>fetuses </c:v>
                </c:pt>
                <c:pt idx="2300">
                  <c:v>cool </c:v>
                </c:pt>
                <c:pt idx="2301">
                  <c:v>extrapolate </c:v>
                </c:pt>
                <c:pt idx="2302">
                  <c:v>dehydrate </c:v>
                </c:pt>
                <c:pt idx="2303">
                  <c:v>acrylamide </c:v>
                </c:pt>
                <c:pt idx="2304">
                  <c:v>apparatus </c:v>
                </c:pt>
                <c:pt idx="2305">
                  <c:v>self-anneal </c:v>
                </c:pt>
                <c:pt idx="2306">
                  <c:v>shuttle </c:v>
                </c:pt>
                <c:pt idx="2307">
                  <c:v>smooth </c:v>
                </c:pt>
                <c:pt idx="2308">
                  <c:v>tether </c:v>
                </c:pt>
                <c:pt idx="2309">
                  <c:v>unmagnified </c:v>
                </c:pt>
                <c:pt idx="2310">
                  <c:v>os </c:v>
                </c:pt>
                <c:pt idx="2311">
                  <c:v>aerate </c:v>
                </c:pt>
                <c:pt idx="2312">
                  <c:v>amplitude </c:v>
                </c:pt>
                <c:pt idx="2313">
                  <c:v>caveoli </c:v>
                </c:pt>
                <c:pt idx="2314">
                  <c:v>cube </c:v>
                </c:pt>
                <c:pt idx="2315">
                  <c:v>deparafinized </c:v>
                </c:pt>
                <c:pt idx="2316">
                  <c:v>derivatized </c:v>
                </c:pt>
                <c:pt idx="2317">
                  <c:v>electroblotting </c:v>
                </c:pt>
                <c:pt idx="2318">
                  <c:v>electrotransferred </c:v>
                </c:pt>
                <c:pt idx="2319">
                  <c:v>evaporate </c:v>
                </c:pt>
                <c:pt idx="2320">
                  <c:v>film </c:v>
                </c:pt>
                <c:pt idx="2321">
                  <c:v>finish </c:v>
                </c:pt>
                <c:pt idx="2322">
                  <c:v>hyperpigmented </c:v>
                </c:pt>
                <c:pt idx="2323">
                  <c:v>invariant </c:v>
                </c:pt>
                <c:pt idx="2324">
                  <c:v>macerate </c:v>
                </c:pt>
                <c:pt idx="2325">
                  <c:v>microwave </c:v>
                </c:pt>
                <c:pt idx="2326">
                  <c:v>motorize </c:v>
                </c:pt>
                <c:pt idx="2327">
                  <c:v>poststained </c:v>
                </c:pt>
                <c:pt idx="2328">
                  <c:v>powder </c:v>
                </c:pt>
                <c:pt idx="2329">
                  <c:v>redissolved </c:v>
                </c:pt>
                <c:pt idx="2330">
                  <c:v>saponify </c:v>
                </c:pt>
                <c:pt idx="2331">
                  <c:v>scrap </c:v>
                </c:pt>
                <c:pt idx="2332">
                  <c:v>secure </c:v>
                </c:pt>
                <c:pt idx="2333">
                  <c:v>side </c:v>
                </c:pt>
                <c:pt idx="2334">
                  <c:v>sonified </c:v>
                </c:pt>
                <c:pt idx="2335">
                  <c:v>specimens </c:v>
                </c:pt>
                <c:pt idx="2336">
                  <c:v>split </c:v>
                </c:pt>
                <c:pt idx="2337">
                  <c:v>sputter </c:v>
                </c:pt>
                <c:pt idx="2338">
                  <c:v>triturated </c:v>
                </c:pt>
                <c:pt idx="2339">
                  <c:v>tube </c:v>
                </c:pt>
                <c:pt idx="2340">
                  <c:v>unalleviated </c:v>
                </c:pt>
                <c:pt idx="2341">
                  <c:v>unlabeled </c:v>
                </c:pt>
                <c:pt idx="2342">
                  <c:v>pulverize </c:v>
                </c:pt>
                <c:pt idx="2343">
                  <c:v>submerge </c:v>
                </c:pt>
                <c:pt idx="2344">
                  <c:v>titrate </c:v>
                </c:pt>
                <c:pt idx="2345">
                  <c:v>acclimate </c:v>
                </c:pt>
                <c:pt idx="2346">
                  <c:v>acclimatize </c:v>
                </c:pt>
                <c:pt idx="2347">
                  <c:v>accustom </c:v>
                </c:pt>
                <c:pt idx="2348">
                  <c:v>adenomatous </c:v>
                </c:pt>
                <c:pt idx="2349">
                  <c:v>afflict </c:v>
                </c:pt>
                <c:pt idx="2350">
                  <c:v>alignment </c:v>
                </c:pt>
                <c:pt idx="2351">
                  <c:v>attractive </c:v>
                </c:pt>
                <c:pt idx="2352">
                  <c:v>bile </c:v>
                </c:pt>
                <c:pt idx="2353">
                  <c:v>blind </c:v>
                </c:pt>
                <c:pt idx="2354">
                  <c:v>buy </c:v>
                </c:pt>
                <c:pt idx="2355">
                  <c:v>categorize </c:v>
                </c:pt>
                <c:pt idx="2356">
                  <c:v>data </c:v>
                </c:pt>
                <c:pt idx="2357">
                  <c:v>deal </c:v>
                </c:pt>
                <c:pt idx="2358">
                  <c:v>deparaffinzed </c:v>
                </c:pt>
                <c:pt idx="2359">
                  <c:v>divergent </c:v>
                </c:pt>
                <c:pt idx="2360">
                  <c:v>dopamine </c:v>
                </c:pt>
                <c:pt idx="2361">
                  <c:v>drift </c:v>
                </c:pt>
                <c:pt idx="2362">
                  <c:v>euthanizing </c:v>
                </c:pt>
                <c:pt idx="2363">
                  <c:v>face </c:v>
                </c:pt>
                <c:pt idx="2364">
                  <c:v>guidelines </c:v>
                </c:pt>
                <c:pt idx="2365">
                  <c:v>hemizygotes </c:v>
                </c:pt>
                <c:pt idx="2366">
                  <c:v>inbreeding </c:v>
                </c:pt>
                <c:pt idx="2367">
                  <c:v>ink </c:v>
                </c:pt>
                <c:pt idx="2368">
                  <c:v>intermix </c:v>
                </c:pt>
                <c:pt idx="2369">
                  <c:v>intubate </c:v>
                </c:pt>
                <c:pt idx="2370">
                  <c:v>j </c:v>
                </c:pt>
                <c:pt idx="2371">
                  <c:v>king </c:v>
                </c:pt>
                <c:pt idx="2372">
                  <c:v>lacerate </c:v>
                </c:pt>
                <c:pt idx="2373">
                  <c:v>measurement </c:v>
                </c:pt>
                <c:pt idx="2374">
                  <c:v>microsomes </c:v>
                </c:pt>
                <c:pt idx="2375">
                  <c:v>moonshine </c:v>
                </c:pt>
                <c:pt idx="2376">
                  <c:v>mucus </c:v>
                </c:pt>
                <c:pt idx="2377">
                  <c:v>nonmedicated </c:v>
                </c:pt>
                <c:pt idx="2378">
                  <c:v>obligate </c:v>
                </c:pt>
                <c:pt idx="2379">
                  <c:v>oldest </c:v>
                </c:pt>
                <c:pt idx="2380">
                  <c:v>osteoclasts </c:v>
                </c:pt>
                <c:pt idx="2381">
                  <c:v>overcoat </c:v>
                </c:pt>
                <c:pt idx="2382">
                  <c:v>oxygen </c:v>
                </c:pt>
                <c:pt idx="2383">
                  <c:v>paw </c:v>
                </c:pt>
                <c:pt idx="2384">
                  <c:v>pluck </c:v>
                </c:pt>
                <c:pt idx="2385">
                  <c:v>prechilled </c:v>
                </c:pt>
                <c:pt idx="2386">
                  <c:v>retrain </c:v>
                </c:pt>
                <c:pt idx="2387">
                  <c:v>revolutionize </c:v>
                </c:pt>
                <c:pt idx="2388">
                  <c:v>room </c:v>
                </c:pt>
                <c:pt idx="2389">
                  <c:v>schedule </c:v>
                </c:pt>
                <c:pt idx="2390">
                  <c:v>soil </c:v>
                </c:pt>
                <c:pt idx="2391">
                  <c:v>state </c:v>
                </c:pt>
                <c:pt idx="2392">
                  <c:v>sucrose </c:v>
                </c:pt>
                <c:pt idx="2393">
                  <c:v>synthesis </c:v>
                </c:pt>
                <c:pt idx="2394">
                  <c:v>wrist </c:v>
                </c:pt>
                <c:pt idx="2395">
                  <c:v>dorsoventral </c:v>
                </c:pt>
                <c:pt idx="2396">
                  <c:v>grid </c:v>
                </c:pt>
                <c:pt idx="2397">
                  <c:v>light </c:v>
                </c:pt>
                <c:pt idx="2398">
                  <c:v>retract </c:v>
                </c:pt>
                <c:pt idx="2399">
                  <c:v>nonrewarded </c:v>
                </c:pt>
                <c:pt idx="2400">
                  <c:v>water </c:v>
                </c:pt>
                <c:pt idx="2401">
                  <c:v>appropriate </c:v>
                </c:pt>
                <c:pt idx="2402">
                  <c:v>body </c:v>
                </c:pt>
                <c:pt idx="2403">
                  <c:v>failure </c:v>
                </c:pt>
                <c:pt idx="2404">
                  <c:v>head </c:v>
                </c:pt>
                <c:pt idx="2405">
                  <c:v>organelle </c:v>
                </c:pt>
              </c:strCache>
            </c:strRef>
          </c:cat>
          <c:val>
            <c:numRef>
              <c:f>result.txt!$I$2:$I$2407</c:f>
              <c:numCache>
                <c:formatCode>General</c:formatCode>
                <c:ptCount val="2406"/>
                <c:pt idx="0">
                  <c:v>0.0</c:v>
                </c:pt>
                <c:pt idx="1">
                  <c:v>0.0</c:v>
                </c:pt>
                <c:pt idx="2">
                  <c:v>0.0</c:v>
                </c:pt>
                <c:pt idx="3">
                  <c:v>0.0</c:v>
                </c:pt>
                <c:pt idx="4">
                  <c:v>0.0</c:v>
                </c:pt>
                <c:pt idx="5">
                  <c:v>0.0130690446914</c:v>
                </c:pt>
                <c:pt idx="6">
                  <c:v>0.0</c:v>
                </c:pt>
                <c:pt idx="7">
                  <c:v>0.0</c:v>
                </c:pt>
                <c:pt idx="8">
                  <c:v>0.0</c:v>
                </c:pt>
                <c:pt idx="9">
                  <c:v>0.0</c:v>
                </c:pt>
                <c:pt idx="10">
                  <c:v>0.0</c:v>
                </c:pt>
                <c:pt idx="11">
                  <c:v>0.0</c:v>
                </c:pt>
                <c:pt idx="12">
                  <c:v>0.0</c:v>
                </c:pt>
                <c:pt idx="13">
                  <c:v>0.0221423382027</c:v>
                </c:pt>
                <c:pt idx="14">
                  <c:v>0.0</c:v>
                </c:pt>
                <c:pt idx="15">
                  <c:v>0.0228737510529</c:v>
                </c:pt>
                <c:pt idx="16">
                  <c:v>0.023298135988</c:v>
                </c:pt>
                <c:pt idx="17">
                  <c:v>0.0</c:v>
                </c:pt>
                <c:pt idx="18">
                  <c:v>0.0</c:v>
                </c:pt>
                <c:pt idx="19">
                  <c:v>0.0</c:v>
                </c:pt>
                <c:pt idx="20">
                  <c:v>0.025413266179</c:v>
                </c:pt>
                <c:pt idx="21">
                  <c:v>0.0</c:v>
                </c:pt>
                <c:pt idx="22">
                  <c:v>0.0276949984069</c:v>
                </c:pt>
                <c:pt idx="23">
                  <c:v>0.0277104626935</c:v>
                </c:pt>
                <c:pt idx="24">
                  <c:v>0.0278350630541</c:v>
                </c:pt>
                <c:pt idx="25">
                  <c:v>0.0278850351777</c:v>
                </c:pt>
                <c:pt idx="26">
                  <c:v>0.0279539052619</c:v>
                </c:pt>
                <c:pt idx="27">
                  <c:v>0.0280844440646</c:v>
                </c:pt>
                <c:pt idx="28">
                  <c:v>0.0</c:v>
                </c:pt>
                <c:pt idx="29">
                  <c:v>0.0</c:v>
                </c:pt>
                <c:pt idx="30">
                  <c:v>0.0</c:v>
                </c:pt>
                <c:pt idx="31">
                  <c:v>0.0300398888273</c:v>
                </c:pt>
                <c:pt idx="32">
                  <c:v>0.0</c:v>
                </c:pt>
                <c:pt idx="33">
                  <c:v>0.0307472387122</c:v>
                </c:pt>
                <c:pt idx="34">
                  <c:v>0.0</c:v>
                </c:pt>
                <c:pt idx="35">
                  <c:v>0.0</c:v>
                </c:pt>
                <c:pt idx="36">
                  <c:v>0.031965382853</c:v>
                </c:pt>
                <c:pt idx="37">
                  <c:v>0.0320443976359</c:v>
                </c:pt>
                <c:pt idx="38">
                  <c:v>0.0</c:v>
                </c:pt>
                <c:pt idx="39">
                  <c:v>0.0326668819755</c:v>
                </c:pt>
                <c:pt idx="40">
                  <c:v>0.0</c:v>
                </c:pt>
                <c:pt idx="41">
                  <c:v>0.0336900083404</c:v>
                </c:pt>
                <c:pt idx="42">
                  <c:v>0.0339086087239</c:v>
                </c:pt>
                <c:pt idx="43">
                  <c:v>0.0</c:v>
                </c:pt>
                <c:pt idx="44">
                  <c:v>0.0343480006269</c:v>
                </c:pt>
                <c:pt idx="45">
                  <c:v>0.0347210127352</c:v>
                </c:pt>
                <c:pt idx="46">
                  <c:v>0.0</c:v>
                </c:pt>
                <c:pt idx="47">
                  <c:v>0.0</c:v>
                </c:pt>
                <c:pt idx="48">
                  <c:v>0.0</c:v>
                </c:pt>
                <c:pt idx="49">
                  <c:v>0.0363573147511</c:v>
                </c:pt>
                <c:pt idx="50">
                  <c:v>0.0</c:v>
                </c:pt>
                <c:pt idx="51">
                  <c:v>0.0</c:v>
                </c:pt>
                <c:pt idx="52">
                  <c:v>0.0</c:v>
                </c:pt>
                <c:pt idx="53">
                  <c:v>0.0373922022031</c:v>
                </c:pt>
                <c:pt idx="54">
                  <c:v>0.0374420342898</c:v>
                </c:pt>
                <c:pt idx="55">
                  <c:v>0.0378851606101</c:v>
                </c:pt>
                <c:pt idx="56">
                  <c:v>0.0380559814065</c:v>
                </c:pt>
                <c:pt idx="57">
                  <c:v>0.0</c:v>
                </c:pt>
                <c:pt idx="58">
                  <c:v>0.0</c:v>
                </c:pt>
                <c:pt idx="59">
                  <c:v>0.0</c:v>
                </c:pt>
                <c:pt idx="60">
                  <c:v>0.0</c:v>
                </c:pt>
                <c:pt idx="61">
                  <c:v>0.0384259582703</c:v>
                </c:pt>
                <c:pt idx="62">
                  <c:v>0.0</c:v>
                </c:pt>
                <c:pt idx="63">
                  <c:v>0.0</c:v>
                </c:pt>
                <c:pt idx="64">
                  <c:v>0.0</c:v>
                </c:pt>
                <c:pt idx="65">
                  <c:v>0.0</c:v>
                </c:pt>
                <c:pt idx="66">
                  <c:v>0.0</c:v>
                </c:pt>
                <c:pt idx="67">
                  <c:v>0.0</c:v>
                </c:pt>
                <c:pt idx="68">
                  <c:v>0.0</c:v>
                </c:pt>
                <c:pt idx="69">
                  <c:v>0.0</c:v>
                </c:pt>
                <c:pt idx="70">
                  <c:v>0.0</c:v>
                </c:pt>
                <c:pt idx="71">
                  <c:v>0.0</c:v>
                </c:pt>
                <c:pt idx="72">
                  <c:v>0.0</c:v>
                </c:pt>
                <c:pt idx="73">
                  <c:v>0.0423810827203</c:v>
                </c:pt>
                <c:pt idx="74">
                  <c:v>0.0435014313997</c:v>
                </c:pt>
                <c:pt idx="75">
                  <c:v>0.0435418129754</c:v>
                </c:pt>
                <c:pt idx="76">
                  <c:v>0.0436986689347</c:v>
                </c:pt>
                <c:pt idx="77">
                  <c:v>0.0438659193648</c:v>
                </c:pt>
                <c:pt idx="78">
                  <c:v>0.0</c:v>
                </c:pt>
                <c:pt idx="79">
                  <c:v>0.0442353060282</c:v>
                </c:pt>
                <c:pt idx="80">
                  <c:v>0.0</c:v>
                </c:pt>
                <c:pt idx="81">
                  <c:v>0.0</c:v>
                </c:pt>
                <c:pt idx="82">
                  <c:v>0.0</c:v>
                </c:pt>
                <c:pt idx="83">
                  <c:v>0.0454924316951</c:v>
                </c:pt>
                <c:pt idx="84">
                  <c:v>0.0</c:v>
                </c:pt>
                <c:pt idx="85">
                  <c:v>0.0460711394342</c:v>
                </c:pt>
                <c:pt idx="86">
                  <c:v>0.0</c:v>
                </c:pt>
                <c:pt idx="87">
                  <c:v>0.0462964733784</c:v>
                </c:pt>
                <c:pt idx="88">
                  <c:v>0.0</c:v>
                </c:pt>
                <c:pt idx="89">
                  <c:v>0.0468404817969</c:v>
                </c:pt>
                <c:pt idx="90">
                  <c:v>0.0</c:v>
                </c:pt>
                <c:pt idx="91">
                  <c:v>0.0</c:v>
                </c:pt>
                <c:pt idx="92">
                  <c:v>0.0</c:v>
                </c:pt>
                <c:pt idx="93">
                  <c:v>0.0480597637044</c:v>
                </c:pt>
                <c:pt idx="94">
                  <c:v>0.0</c:v>
                </c:pt>
                <c:pt idx="95">
                  <c:v>0.0</c:v>
                </c:pt>
                <c:pt idx="96">
                  <c:v>0.0</c:v>
                </c:pt>
                <c:pt idx="97">
                  <c:v>0.0</c:v>
                </c:pt>
                <c:pt idx="98">
                  <c:v>0.0</c:v>
                </c:pt>
                <c:pt idx="99">
                  <c:v>0.0</c:v>
                </c:pt>
                <c:pt idx="100">
                  <c:v>0.0</c:v>
                </c:pt>
                <c:pt idx="101">
                  <c:v>0.0</c:v>
                </c:pt>
                <c:pt idx="102">
                  <c:v>0.0</c:v>
                </c:pt>
                <c:pt idx="103">
                  <c:v>0.0511958055057</c:v>
                </c:pt>
                <c:pt idx="104">
                  <c:v>0.0</c:v>
                </c:pt>
                <c:pt idx="105">
                  <c:v>0.0</c:v>
                </c:pt>
                <c:pt idx="106">
                  <c:v>0.0</c:v>
                </c:pt>
                <c:pt idx="107">
                  <c:v>0.0520442713177</c:v>
                </c:pt>
                <c:pt idx="108">
                  <c:v>0.0</c:v>
                </c:pt>
                <c:pt idx="109">
                  <c:v>0.0</c:v>
                </c:pt>
                <c:pt idx="110">
                  <c:v>0.0</c:v>
                </c:pt>
                <c:pt idx="111">
                  <c:v>0.0</c:v>
                </c:pt>
                <c:pt idx="112">
                  <c:v>0.0</c:v>
                </c:pt>
                <c:pt idx="113">
                  <c:v>0.0531871899349</c:v>
                </c:pt>
                <c:pt idx="114">
                  <c:v>0.0</c:v>
                </c:pt>
                <c:pt idx="115">
                  <c:v>0.0</c:v>
                </c:pt>
                <c:pt idx="116">
                  <c:v>0.0</c:v>
                </c:pt>
                <c:pt idx="117">
                  <c:v>0.0</c:v>
                </c:pt>
                <c:pt idx="118">
                  <c:v>0.0</c:v>
                </c:pt>
                <c:pt idx="119">
                  <c:v>0.0542221857717</c:v>
                </c:pt>
                <c:pt idx="120">
                  <c:v>0.0</c:v>
                </c:pt>
                <c:pt idx="121">
                  <c:v>0.0</c:v>
                </c:pt>
                <c:pt idx="122">
                  <c:v>0.0</c:v>
                </c:pt>
                <c:pt idx="123">
                  <c:v>0.0556431685005</c:v>
                </c:pt>
                <c:pt idx="124">
                  <c:v>0.0</c:v>
                </c:pt>
                <c:pt idx="125">
                  <c:v>0.0</c:v>
                </c:pt>
                <c:pt idx="126">
                  <c:v>0.0571383600416</c:v>
                </c:pt>
                <c:pt idx="127">
                  <c:v>0.0</c:v>
                </c:pt>
                <c:pt idx="128">
                  <c:v>0.0572991537306</c:v>
                </c:pt>
                <c:pt idx="129">
                  <c:v>0.0574361349391</c:v>
                </c:pt>
                <c:pt idx="130">
                  <c:v>0.0</c:v>
                </c:pt>
                <c:pt idx="131">
                  <c:v>0.0581199820806</c:v>
                </c:pt>
                <c:pt idx="132">
                  <c:v>0.0586749826361</c:v>
                </c:pt>
                <c:pt idx="133">
                  <c:v>0.0</c:v>
                </c:pt>
                <c:pt idx="134">
                  <c:v>0.0</c:v>
                </c:pt>
                <c:pt idx="135">
                  <c:v>0.0</c:v>
                </c:pt>
                <c:pt idx="136">
                  <c:v>0.0</c:v>
                </c:pt>
                <c:pt idx="137">
                  <c:v>0.0</c:v>
                </c:pt>
                <c:pt idx="138">
                  <c:v>0.0</c:v>
                </c:pt>
                <c:pt idx="139">
                  <c:v>0.0</c:v>
                </c:pt>
                <c:pt idx="140">
                  <c:v>0.0</c:v>
                </c:pt>
                <c:pt idx="141">
                  <c:v>0.0</c:v>
                </c:pt>
                <c:pt idx="142">
                  <c:v>0.0</c:v>
                </c:pt>
                <c:pt idx="143">
                  <c:v>0.0619812443338</c:v>
                </c:pt>
                <c:pt idx="144">
                  <c:v>0.0</c:v>
                </c:pt>
                <c:pt idx="145">
                  <c:v>0.0</c:v>
                </c:pt>
                <c:pt idx="146">
                  <c:v>0.0</c:v>
                </c:pt>
                <c:pt idx="147">
                  <c:v>0.0</c:v>
                </c:pt>
                <c:pt idx="148">
                  <c:v>0.0</c:v>
                </c:pt>
                <c:pt idx="149">
                  <c:v>0.0</c:v>
                </c:pt>
                <c:pt idx="150">
                  <c:v>0.0</c:v>
                </c:pt>
                <c:pt idx="151">
                  <c:v>0.0</c:v>
                </c:pt>
                <c:pt idx="152">
                  <c:v>0.0</c:v>
                </c:pt>
                <c:pt idx="153">
                  <c:v>0.0</c:v>
                </c:pt>
                <c:pt idx="154">
                  <c:v>0.0</c:v>
                </c:pt>
                <c:pt idx="155">
                  <c:v>0.0660981134967</c:v>
                </c:pt>
                <c:pt idx="156">
                  <c:v>0.0</c:v>
                </c:pt>
                <c:pt idx="157">
                  <c:v>0.0</c:v>
                </c:pt>
                <c:pt idx="158">
                  <c:v>0.0</c:v>
                </c:pt>
                <c:pt idx="159">
                  <c:v>0.0667277119039</c:v>
                </c:pt>
                <c:pt idx="160">
                  <c:v>0.0</c:v>
                </c:pt>
                <c:pt idx="161">
                  <c:v>0.0</c:v>
                </c:pt>
                <c:pt idx="162">
                  <c:v>0.0</c:v>
                </c:pt>
                <c:pt idx="163">
                  <c:v>0.0</c:v>
                </c:pt>
                <c:pt idx="164">
                  <c:v>0.0</c:v>
                </c:pt>
                <c:pt idx="165">
                  <c:v>0.0</c:v>
                </c:pt>
                <c:pt idx="166">
                  <c:v>0.0</c:v>
                </c:pt>
                <c:pt idx="167">
                  <c:v>0.0</c:v>
                </c:pt>
                <c:pt idx="168">
                  <c:v>0.0711677157992</c:v>
                </c:pt>
                <c:pt idx="169">
                  <c:v>0.0</c:v>
                </c:pt>
                <c:pt idx="170">
                  <c:v>0.0</c:v>
                </c:pt>
                <c:pt idx="171">
                  <c:v>0.0718971423386</c:v>
                </c:pt>
                <c:pt idx="172">
                  <c:v>0.072181045747</c:v>
                </c:pt>
                <c:pt idx="173">
                  <c:v>0.0</c:v>
                </c:pt>
                <c:pt idx="174">
                  <c:v>0.0</c:v>
                </c:pt>
                <c:pt idx="175">
                  <c:v>0.0</c:v>
                </c:pt>
                <c:pt idx="176">
                  <c:v>0.0</c:v>
                </c:pt>
                <c:pt idx="177">
                  <c:v>0.0</c:v>
                </c:pt>
                <c:pt idx="178">
                  <c:v>0.0</c:v>
                </c:pt>
                <c:pt idx="179">
                  <c:v>0.0</c:v>
                </c:pt>
                <c:pt idx="180">
                  <c:v>0.076759925287</c:v>
                </c:pt>
                <c:pt idx="181">
                  <c:v>0.0</c:v>
                </c:pt>
                <c:pt idx="182">
                  <c:v>0.0</c:v>
                </c:pt>
                <c:pt idx="183">
                  <c:v>0.0790759347956</c:v>
                </c:pt>
                <c:pt idx="184">
                  <c:v>0.0793363993879</c:v>
                </c:pt>
                <c:pt idx="185">
                  <c:v>0.0793657566156</c:v>
                </c:pt>
                <c:pt idx="186">
                  <c:v>0.0</c:v>
                </c:pt>
                <c:pt idx="187">
                  <c:v>0.0</c:v>
                </c:pt>
                <c:pt idx="188">
                  <c:v>0.0802355950464</c:v>
                </c:pt>
                <c:pt idx="189">
                  <c:v>0.0</c:v>
                </c:pt>
                <c:pt idx="190">
                  <c:v>0.0</c:v>
                </c:pt>
                <c:pt idx="191">
                  <c:v>0.0806555504012</c:v>
                </c:pt>
                <c:pt idx="192">
                  <c:v>0.0</c:v>
                </c:pt>
                <c:pt idx="193">
                  <c:v>0.0</c:v>
                </c:pt>
                <c:pt idx="194">
                  <c:v>0.0</c:v>
                </c:pt>
                <c:pt idx="195">
                  <c:v>0.0</c:v>
                </c:pt>
                <c:pt idx="196">
                  <c:v>0.0</c:v>
                </c:pt>
                <c:pt idx="197">
                  <c:v>0.0</c:v>
                </c:pt>
                <c:pt idx="198">
                  <c:v>0.0</c:v>
                </c:pt>
                <c:pt idx="199">
                  <c:v>0.0</c:v>
                </c:pt>
                <c:pt idx="200">
                  <c:v>0.0</c:v>
                </c:pt>
                <c:pt idx="201">
                  <c:v>0.0844865958939</c:v>
                </c:pt>
                <c:pt idx="202">
                  <c:v>0.0</c:v>
                </c:pt>
                <c:pt idx="203">
                  <c:v>0.0</c:v>
                </c:pt>
                <c:pt idx="204">
                  <c:v>0.0855799947062</c:v>
                </c:pt>
                <c:pt idx="205">
                  <c:v>0.08558815742</c:v>
                </c:pt>
                <c:pt idx="206">
                  <c:v>0.0856708518947</c:v>
                </c:pt>
                <c:pt idx="207">
                  <c:v>0.0</c:v>
                </c:pt>
                <c:pt idx="208">
                  <c:v>0.0</c:v>
                </c:pt>
                <c:pt idx="209">
                  <c:v>0.0</c:v>
                </c:pt>
                <c:pt idx="210">
                  <c:v>0.0</c:v>
                </c:pt>
                <c:pt idx="211">
                  <c:v>0.0</c:v>
                </c:pt>
                <c:pt idx="212">
                  <c:v>0.0868301880108</c:v>
                </c:pt>
                <c:pt idx="213">
                  <c:v>0.0</c:v>
                </c:pt>
                <c:pt idx="214">
                  <c:v>0.0</c:v>
                </c:pt>
                <c:pt idx="215">
                  <c:v>0.0</c:v>
                </c:pt>
                <c:pt idx="216">
                  <c:v>0.0</c:v>
                </c:pt>
                <c:pt idx="217">
                  <c:v>0.0881984938358</c:v>
                </c:pt>
                <c:pt idx="218">
                  <c:v>0.0</c:v>
                </c:pt>
                <c:pt idx="219">
                  <c:v>0.0</c:v>
                </c:pt>
                <c:pt idx="220">
                  <c:v>0.0</c:v>
                </c:pt>
                <c:pt idx="221">
                  <c:v>0.0889864813779</c:v>
                </c:pt>
                <c:pt idx="222">
                  <c:v>0.0890185759907</c:v>
                </c:pt>
                <c:pt idx="223">
                  <c:v>0.0899617105408</c:v>
                </c:pt>
                <c:pt idx="224">
                  <c:v>0.0</c:v>
                </c:pt>
                <c:pt idx="225">
                  <c:v>0.0</c:v>
                </c:pt>
                <c:pt idx="226">
                  <c:v>0.0</c:v>
                </c:pt>
                <c:pt idx="227">
                  <c:v>0.0</c:v>
                </c:pt>
                <c:pt idx="228">
                  <c:v>0.0</c:v>
                </c:pt>
                <c:pt idx="229">
                  <c:v>0.0</c:v>
                </c:pt>
                <c:pt idx="230">
                  <c:v>0.0</c:v>
                </c:pt>
                <c:pt idx="231">
                  <c:v>0.0922505497939</c:v>
                </c:pt>
                <c:pt idx="232">
                  <c:v>0.0</c:v>
                </c:pt>
                <c:pt idx="233">
                  <c:v>0.0</c:v>
                </c:pt>
                <c:pt idx="234">
                  <c:v>0.0</c:v>
                </c:pt>
                <c:pt idx="235">
                  <c:v>0.0</c:v>
                </c:pt>
                <c:pt idx="236">
                  <c:v>0.0</c:v>
                </c:pt>
                <c:pt idx="237">
                  <c:v>0.0939333807531</c:v>
                </c:pt>
                <c:pt idx="238">
                  <c:v>0.0</c:v>
                </c:pt>
                <c:pt idx="239">
                  <c:v>0.0</c:v>
                </c:pt>
                <c:pt idx="240">
                  <c:v>0.0942868510642</c:v>
                </c:pt>
                <c:pt idx="241">
                  <c:v>0.0</c:v>
                </c:pt>
                <c:pt idx="242">
                  <c:v>0.0</c:v>
                </c:pt>
                <c:pt idx="243">
                  <c:v>0.0</c:v>
                </c:pt>
                <c:pt idx="244">
                  <c:v>0.0963295635259</c:v>
                </c:pt>
                <c:pt idx="245">
                  <c:v>0.0</c:v>
                </c:pt>
                <c:pt idx="246">
                  <c:v>0.0</c:v>
                </c:pt>
                <c:pt idx="247">
                  <c:v>0.0</c:v>
                </c:pt>
                <c:pt idx="248">
                  <c:v>0.0</c:v>
                </c:pt>
                <c:pt idx="249">
                  <c:v>0.0</c:v>
                </c:pt>
                <c:pt idx="250">
                  <c:v>0.0</c:v>
                </c:pt>
                <c:pt idx="251">
                  <c:v>0.0</c:v>
                </c:pt>
                <c:pt idx="252">
                  <c:v>0.0</c:v>
                </c:pt>
                <c:pt idx="253">
                  <c:v>0.0</c:v>
                </c:pt>
                <c:pt idx="254">
                  <c:v>0.0</c:v>
                </c:pt>
                <c:pt idx="255">
                  <c:v>0.0</c:v>
                </c:pt>
                <c:pt idx="256">
                  <c:v>0.0</c:v>
                </c:pt>
                <c:pt idx="257">
                  <c:v>0.0</c:v>
                </c:pt>
                <c:pt idx="258">
                  <c:v>0.0</c:v>
                </c:pt>
                <c:pt idx="259">
                  <c:v>0.0</c:v>
                </c:pt>
                <c:pt idx="260">
                  <c:v>0.0</c:v>
                </c:pt>
                <c:pt idx="261">
                  <c:v>0.0</c:v>
                </c:pt>
                <c:pt idx="262">
                  <c:v>0.0</c:v>
                </c:pt>
                <c:pt idx="263">
                  <c:v>0.0</c:v>
                </c:pt>
                <c:pt idx="264">
                  <c:v>0.0</c:v>
                </c:pt>
                <c:pt idx="265">
                  <c:v>0.0</c:v>
                </c:pt>
                <c:pt idx="266">
                  <c:v>0.0</c:v>
                </c:pt>
                <c:pt idx="267">
                  <c:v>0.106119053023</c:v>
                </c:pt>
                <c:pt idx="268">
                  <c:v>0.0</c:v>
                </c:pt>
                <c:pt idx="269">
                  <c:v>0.0</c:v>
                </c:pt>
                <c:pt idx="270">
                  <c:v>0.10768518181</c:v>
                </c:pt>
                <c:pt idx="271">
                  <c:v>0.0</c:v>
                </c:pt>
                <c:pt idx="272">
                  <c:v>0.0</c:v>
                </c:pt>
                <c:pt idx="273">
                  <c:v>0.0</c:v>
                </c:pt>
                <c:pt idx="274">
                  <c:v>0.0</c:v>
                </c:pt>
                <c:pt idx="275">
                  <c:v>0.0</c:v>
                </c:pt>
                <c:pt idx="276">
                  <c:v>0.109149675018</c:v>
                </c:pt>
                <c:pt idx="277">
                  <c:v>0.0</c:v>
                </c:pt>
                <c:pt idx="278">
                  <c:v>0.10983936921</c:v>
                </c:pt>
                <c:pt idx="279">
                  <c:v>0.0</c:v>
                </c:pt>
                <c:pt idx="280">
                  <c:v>0.110174491153</c:v>
                </c:pt>
                <c:pt idx="281">
                  <c:v>0.0</c:v>
                </c:pt>
                <c:pt idx="282">
                  <c:v>0.0</c:v>
                </c:pt>
                <c:pt idx="283">
                  <c:v>0.0</c:v>
                </c:pt>
                <c:pt idx="284">
                  <c:v>0.111826779952</c:v>
                </c:pt>
                <c:pt idx="285">
                  <c:v>0.0</c:v>
                </c:pt>
                <c:pt idx="286">
                  <c:v>0.0</c:v>
                </c:pt>
                <c:pt idx="287">
                  <c:v>0.0</c:v>
                </c:pt>
                <c:pt idx="288">
                  <c:v>0.114363695823</c:v>
                </c:pt>
                <c:pt idx="289">
                  <c:v>0.0</c:v>
                </c:pt>
                <c:pt idx="290">
                  <c:v>0.117513760607</c:v>
                </c:pt>
                <c:pt idx="291">
                  <c:v>0.0</c:v>
                </c:pt>
                <c:pt idx="292">
                  <c:v>0.0</c:v>
                </c:pt>
                <c:pt idx="293">
                  <c:v>0.119474009574</c:v>
                </c:pt>
                <c:pt idx="294">
                  <c:v>0.0</c:v>
                </c:pt>
                <c:pt idx="295">
                  <c:v>0.0</c:v>
                </c:pt>
                <c:pt idx="296">
                  <c:v>0.0</c:v>
                </c:pt>
                <c:pt idx="297">
                  <c:v>0.0</c:v>
                </c:pt>
                <c:pt idx="298">
                  <c:v>0.0</c:v>
                </c:pt>
                <c:pt idx="299">
                  <c:v>0.0</c:v>
                </c:pt>
                <c:pt idx="300">
                  <c:v>0.120828558917</c:v>
                </c:pt>
                <c:pt idx="301">
                  <c:v>0.0</c:v>
                </c:pt>
                <c:pt idx="302">
                  <c:v>0.0</c:v>
                </c:pt>
                <c:pt idx="303">
                  <c:v>0.12235932813</c:v>
                </c:pt>
                <c:pt idx="304">
                  <c:v>0.0</c:v>
                </c:pt>
                <c:pt idx="305">
                  <c:v>0.0</c:v>
                </c:pt>
                <c:pt idx="306">
                  <c:v>0.123950016179</c:v>
                </c:pt>
                <c:pt idx="307">
                  <c:v>0.0</c:v>
                </c:pt>
                <c:pt idx="308">
                  <c:v>0.0</c:v>
                </c:pt>
                <c:pt idx="309">
                  <c:v>0.124972290593</c:v>
                </c:pt>
                <c:pt idx="310">
                  <c:v>0.0</c:v>
                </c:pt>
                <c:pt idx="311">
                  <c:v>0.0</c:v>
                </c:pt>
                <c:pt idx="312">
                  <c:v>0.126236825791</c:v>
                </c:pt>
                <c:pt idx="313">
                  <c:v>0.0</c:v>
                </c:pt>
                <c:pt idx="314">
                  <c:v>0.1273502867</c:v>
                </c:pt>
                <c:pt idx="315">
                  <c:v>0.0</c:v>
                </c:pt>
                <c:pt idx="316">
                  <c:v>0.0</c:v>
                </c:pt>
                <c:pt idx="317">
                  <c:v>0.0</c:v>
                </c:pt>
                <c:pt idx="318">
                  <c:v>0.128952833606</c:v>
                </c:pt>
                <c:pt idx="319">
                  <c:v>0.0</c:v>
                </c:pt>
                <c:pt idx="320">
                  <c:v>0.0</c:v>
                </c:pt>
                <c:pt idx="321">
                  <c:v>0.0</c:v>
                </c:pt>
                <c:pt idx="322">
                  <c:v>0.131531543515</c:v>
                </c:pt>
                <c:pt idx="323">
                  <c:v>0.0</c:v>
                </c:pt>
                <c:pt idx="324">
                  <c:v>0.0</c:v>
                </c:pt>
                <c:pt idx="325">
                  <c:v>0.0</c:v>
                </c:pt>
                <c:pt idx="326">
                  <c:v>0.0</c:v>
                </c:pt>
                <c:pt idx="327">
                  <c:v>0.132863088118</c:v>
                </c:pt>
                <c:pt idx="328">
                  <c:v>0.133060537024</c:v>
                </c:pt>
                <c:pt idx="329">
                  <c:v>0.133119838653</c:v>
                </c:pt>
                <c:pt idx="330">
                  <c:v>0.0</c:v>
                </c:pt>
                <c:pt idx="331">
                  <c:v>0.134834519102</c:v>
                </c:pt>
                <c:pt idx="332">
                  <c:v>0.0</c:v>
                </c:pt>
                <c:pt idx="333">
                  <c:v>0.0</c:v>
                </c:pt>
                <c:pt idx="334">
                  <c:v>0.0</c:v>
                </c:pt>
                <c:pt idx="335">
                  <c:v>0.13720193309</c:v>
                </c:pt>
                <c:pt idx="336">
                  <c:v>0.0</c:v>
                </c:pt>
                <c:pt idx="337">
                  <c:v>0.138766566251</c:v>
                </c:pt>
                <c:pt idx="338">
                  <c:v>0.0</c:v>
                </c:pt>
                <c:pt idx="339">
                  <c:v>0.0</c:v>
                </c:pt>
                <c:pt idx="340">
                  <c:v>0.0</c:v>
                </c:pt>
                <c:pt idx="341">
                  <c:v>0.0</c:v>
                </c:pt>
                <c:pt idx="342">
                  <c:v>0.0</c:v>
                </c:pt>
                <c:pt idx="343">
                  <c:v>0.0</c:v>
                </c:pt>
                <c:pt idx="344">
                  <c:v>0.0</c:v>
                </c:pt>
                <c:pt idx="345">
                  <c:v>0.0</c:v>
                </c:pt>
                <c:pt idx="346">
                  <c:v>0.143544930388</c:v>
                </c:pt>
                <c:pt idx="347">
                  <c:v>0.0</c:v>
                </c:pt>
                <c:pt idx="348">
                  <c:v>0.0</c:v>
                </c:pt>
                <c:pt idx="349">
                  <c:v>0.0</c:v>
                </c:pt>
                <c:pt idx="350">
                  <c:v>0.0</c:v>
                </c:pt>
                <c:pt idx="351">
                  <c:v>0.0</c:v>
                </c:pt>
                <c:pt idx="352">
                  <c:v>0.0</c:v>
                </c:pt>
                <c:pt idx="353">
                  <c:v>0.148634420251</c:v>
                </c:pt>
                <c:pt idx="354">
                  <c:v>0.0</c:v>
                </c:pt>
                <c:pt idx="355">
                  <c:v>0.0</c:v>
                </c:pt>
                <c:pt idx="356">
                  <c:v>0.0</c:v>
                </c:pt>
                <c:pt idx="357">
                  <c:v>0.0</c:v>
                </c:pt>
                <c:pt idx="358">
                  <c:v>0.0</c:v>
                </c:pt>
                <c:pt idx="359">
                  <c:v>0.0</c:v>
                </c:pt>
                <c:pt idx="360">
                  <c:v>0.0</c:v>
                </c:pt>
                <c:pt idx="361">
                  <c:v>0.0</c:v>
                </c:pt>
                <c:pt idx="362">
                  <c:v>0.0</c:v>
                </c:pt>
                <c:pt idx="363">
                  <c:v>0.0</c:v>
                </c:pt>
                <c:pt idx="364">
                  <c:v>0.0</c:v>
                </c:pt>
                <c:pt idx="365">
                  <c:v>0.0</c:v>
                </c:pt>
                <c:pt idx="366">
                  <c:v>0.0</c:v>
                </c:pt>
                <c:pt idx="367">
                  <c:v>0.0</c:v>
                </c:pt>
                <c:pt idx="368">
                  <c:v>0.0</c:v>
                </c:pt>
                <c:pt idx="369">
                  <c:v>0.159161722112</c:v>
                </c:pt>
                <c:pt idx="370">
                  <c:v>0.159312154187</c:v>
                </c:pt>
                <c:pt idx="371">
                  <c:v>0.0</c:v>
                </c:pt>
                <c:pt idx="372">
                  <c:v>0.0</c:v>
                </c:pt>
                <c:pt idx="373">
                  <c:v>0.0</c:v>
                </c:pt>
                <c:pt idx="374">
                  <c:v>0.0</c:v>
                </c:pt>
                <c:pt idx="375">
                  <c:v>0.0</c:v>
                </c:pt>
                <c:pt idx="376">
                  <c:v>0.0</c:v>
                </c:pt>
                <c:pt idx="377">
                  <c:v>0.0</c:v>
                </c:pt>
                <c:pt idx="378">
                  <c:v>0.0</c:v>
                </c:pt>
                <c:pt idx="379">
                  <c:v>0.0</c:v>
                </c:pt>
                <c:pt idx="380">
                  <c:v>0.0</c:v>
                </c:pt>
                <c:pt idx="381">
                  <c:v>0.0</c:v>
                </c:pt>
                <c:pt idx="382">
                  <c:v>0.163100889493</c:v>
                </c:pt>
                <c:pt idx="383">
                  <c:v>0.0</c:v>
                </c:pt>
                <c:pt idx="384">
                  <c:v>0.0</c:v>
                </c:pt>
                <c:pt idx="385">
                  <c:v>0.0</c:v>
                </c:pt>
                <c:pt idx="386">
                  <c:v>0.0</c:v>
                </c:pt>
                <c:pt idx="387">
                  <c:v>0.0</c:v>
                </c:pt>
                <c:pt idx="388">
                  <c:v>0.165658472169</c:v>
                </c:pt>
                <c:pt idx="389">
                  <c:v>0.0</c:v>
                </c:pt>
                <c:pt idx="390">
                  <c:v>0.0</c:v>
                </c:pt>
                <c:pt idx="391">
                  <c:v>0.166899553988</c:v>
                </c:pt>
                <c:pt idx="392">
                  <c:v>0.168008324403</c:v>
                </c:pt>
                <c:pt idx="393">
                  <c:v>0.16802218922</c:v>
                </c:pt>
                <c:pt idx="394">
                  <c:v>0.0</c:v>
                </c:pt>
                <c:pt idx="395">
                  <c:v>0.168637508779</c:v>
                </c:pt>
                <c:pt idx="396">
                  <c:v>0.0</c:v>
                </c:pt>
                <c:pt idx="397">
                  <c:v>0.0</c:v>
                </c:pt>
                <c:pt idx="398">
                  <c:v>0.0</c:v>
                </c:pt>
                <c:pt idx="399">
                  <c:v>0.0</c:v>
                </c:pt>
                <c:pt idx="400">
                  <c:v>0.0</c:v>
                </c:pt>
                <c:pt idx="401">
                  <c:v>0.0</c:v>
                </c:pt>
                <c:pt idx="402">
                  <c:v>0.0</c:v>
                </c:pt>
                <c:pt idx="403">
                  <c:v>0.0</c:v>
                </c:pt>
                <c:pt idx="404">
                  <c:v>0.0</c:v>
                </c:pt>
                <c:pt idx="405">
                  <c:v>0.0</c:v>
                </c:pt>
                <c:pt idx="406">
                  <c:v>0.0</c:v>
                </c:pt>
                <c:pt idx="407">
                  <c:v>0.0</c:v>
                </c:pt>
                <c:pt idx="408">
                  <c:v>0.0</c:v>
                </c:pt>
                <c:pt idx="409">
                  <c:v>0.0</c:v>
                </c:pt>
                <c:pt idx="410">
                  <c:v>0.0</c:v>
                </c:pt>
                <c:pt idx="411">
                  <c:v>0.0</c:v>
                </c:pt>
                <c:pt idx="412">
                  <c:v>0.0</c:v>
                </c:pt>
                <c:pt idx="413">
                  <c:v>0.0</c:v>
                </c:pt>
                <c:pt idx="414">
                  <c:v>0.0</c:v>
                </c:pt>
                <c:pt idx="415">
                  <c:v>0.0</c:v>
                </c:pt>
                <c:pt idx="416">
                  <c:v>0.0</c:v>
                </c:pt>
                <c:pt idx="417">
                  <c:v>0.0</c:v>
                </c:pt>
                <c:pt idx="418">
                  <c:v>0.0</c:v>
                </c:pt>
                <c:pt idx="419">
                  <c:v>0.0</c:v>
                </c:pt>
                <c:pt idx="420">
                  <c:v>0.0</c:v>
                </c:pt>
                <c:pt idx="421">
                  <c:v>0.0</c:v>
                </c:pt>
                <c:pt idx="422">
                  <c:v>0.0</c:v>
                </c:pt>
                <c:pt idx="423">
                  <c:v>0.0</c:v>
                </c:pt>
                <c:pt idx="424">
                  <c:v>0.0</c:v>
                </c:pt>
                <c:pt idx="425">
                  <c:v>0.0</c:v>
                </c:pt>
                <c:pt idx="426">
                  <c:v>0.0</c:v>
                </c:pt>
                <c:pt idx="427">
                  <c:v>0.0</c:v>
                </c:pt>
                <c:pt idx="428">
                  <c:v>0.0</c:v>
                </c:pt>
                <c:pt idx="429">
                  <c:v>0.0</c:v>
                </c:pt>
                <c:pt idx="430">
                  <c:v>0.0</c:v>
                </c:pt>
                <c:pt idx="431">
                  <c:v>0.0</c:v>
                </c:pt>
                <c:pt idx="432">
                  <c:v>0.0</c:v>
                </c:pt>
                <c:pt idx="433">
                  <c:v>0.0</c:v>
                </c:pt>
                <c:pt idx="434">
                  <c:v>0.0</c:v>
                </c:pt>
                <c:pt idx="435">
                  <c:v>0.0</c:v>
                </c:pt>
                <c:pt idx="436">
                  <c:v>0.0</c:v>
                </c:pt>
                <c:pt idx="437">
                  <c:v>0.0</c:v>
                </c:pt>
                <c:pt idx="438">
                  <c:v>0.0</c:v>
                </c:pt>
                <c:pt idx="439">
                  <c:v>0.0</c:v>
                </c:pt>
                <c:pt idx="440">
                  <c:v>0.0</c:v>
                </c:pt>
                <c:pt idx="441">
                  <c:v>0.0</c:v>
                </c:pt>
                <c:pt idx="442">
                  <c:v>0.0</c:v>
                </c:pt>
                <c:pt idx="443">
                  <c:v>0.0</c:v>
                </c:pt>
                <c:pt idx="444">
                  <c:v>0.0</c:v>
                </c:pt>
                <c:pt idx="445">
                  <c:v>0.0</c:v>
                </c:pt>
                <c:pt idx="446">
                  <c:v>0.0</c:v>
                </c:pt>
                <c:pt idx="447">
                  <c:v>0.0</c:v>
                </c:pt>
                <c:pt idx="448">
                  <c:v>0.0</c:v>
                </c:pt>
                <c:pt idx="449">
                  <c:v>0.0</c:v>
                </c:pt>
                <c:pt idx="450">
                  <c:v>0.0</c:v>
                </c:pt>
                <c:pt idx="451">
                  <c:v>0.0</c:v>
                </c:pt>
                <c:pt idx="452">
                  <c:v>0.0</c:v>
                </c:pt>
                <c:pt idx="453">
                  <c:v>0.0</c:v>
                </c:pt>
                <c:pt idx="454">
                  <c:v>0.0</c:v>
                </c:pt>
                <c:pt idx="455">
                  <c:v>0.0</c:v>
                </c:pt>
                <c:pt idx="456">
                  <c:v>0.0</c:v>
                </c:pt>
                <c:pt idx="457">
                  <c:v>0.0</c:v>
                </c:pt>
                <c:pt idx="458">
                  <c:v>0.0</c:v>
                </c:pt>
                <c:pt idx="459">
                  <c:v>0.0</c:v>
                </c:pt>
                <c:pt idx="460">
                  <c:v>0.0</c:v>
                </c:pt>
                <c:pt idx="461">
                  <c:v>0.0</c:v>
                </c:pt>
                <c:pt idx="462">
                  <c:v>0.0</c:v>
                </c:pt>
                <c:pt idx="463">
                  <c:v>0.0</c:v>
                </c:pt>
                <c:pt idx="464">
                  <c:v>0.0</c:v>
                </c:pt>
                <c:pt idx="465">
                  <c:v>0.0</c:v>
                </c:pt>
                <c:pt idx="466">
                  <c:v>0.0</c:v>
                </c:pt>
                <c:pt idx="467">
                  <c:v>0.0</c:v>
                </c:pt>
                <c:pt idx="468">
                  <c:v>0.0</c:v>
                </c:pt>
                <c:pt idx="469">
                  <c:v>0.0</c:v>
                </c:pt>
                <c:pt idx="470">
                  <c:v>0.0</c:v>
                </c:pt>
                <c:pt idx="471">
                  <c:v>0.0</c:v>
                </c:pt>
                <c:pt idx="472">
                  <c:v>0.0</c:v>
                </c:pt>
                <c:pt idx="473">
                  <c:v>0.0</c:v>
                </c:pt>
                <c:pt idx="474">
                  <c:v>0.0</c:v>
                </c:pt>
                <c:pt idx="475">
                  <c:v>0.0</c:v>
                </c:pt>
                <c:pt idx="476">
                  <c:v>0.0</c:v>
                </c:pt>
                <c:pt idx="477">
                  <c:v>0.0</c:v>
                </c:pt>
                <c:pt idx="478">
                  <c:v>0.0</c:v>
                </c:pt>
                <c:pt idx="479">
                  <c:v>0.0</c:v>
                </c:pt>
                <c:pt idx="480">
                  <c:v>0.0</c:v>
                </c:pt>
                <c:pt idx="481">
                  <c:v>0.0</c:v>
                </c:pt>
                <c:pt idx="482">
                  <c:v>0.0</c:v>
                </c:pt>
                <c:pt idx="483">
                  <c:v>0.0</c:v>
                </c:pt>
                <c:pt idx="484">
                  <c:v>0.0</c:v>
                </c:pt>
                <c:pt idx="485">
                  <c:v>0.0</c:v>
                </c:pt>
                <c:pt idx="486">
                  <c:v>0.0</c:v>
                </c:pt>
                <c:pt idx="487">
                  <c:v>0.0</c:v>
                </c:pt>
                <c:pt idx="488">
                  <c:v>0.0</c:v>
                </c:pt>
                <c:pt idx="489">
                  <c:v>0.0</c:v>
                </c:pt>
                <c:pt idx="490">
                  <c:v>0.0</c:v>
                </c:pt>
                <c:pt idx="491">
                  <c:v>0.0</c:v>
                </c:pt>
                <c:pt idx="492">
                  <c:v>0.0</c:v>
                </c:pt>
                <c:pt idx="493">
                  <c:v>0.0</c:v>
                </c:pt>
                <c:pt idx="494">
                  <c:v>0.0</c:v>
                </c:pt>
                <c:pt idx="495">
                  <c:v>0.0</c:v>
                </c:pt>
                <c:pt idx="496">
                  <c:v>0.0</c:v>
                </c:pt>
                <c:pt idx="497">
                  <c:v>0.0</c:v>
                </c:pt>
                <c:pt idx="498">
                  <c:v>0.0</c:v>
                </c:pt>
                <c:pt idx="499">
                  <c:v>0.0</c:v>
                </c:pt>
                <c:pt idx="500">
                  <c:v>0.0</c:v>
                </c:pt>
                <c:pt idx="501">
                  <c:v>0.0</c:v>
                </c:pt>
                <c:pt idx="502">
                  <c:v>0.0</c:v>
                </c:pt>
                <c:pt idx="503">
                  <c:v>0.0</c:v>
                </c:pt>
                <c:pt idx="504">
                  <c:v>0.0</c:v>
                </c:pt>
                <c:pt idx="505">
                  <c:v>0.0</c:v>
                </c:pt>
                <c:pt idx="506">
                  <c:v>0.0</c:v>
                </c:pt>
                <c:pt idx="507">
                  <c:v>0.0</c:v>
                </c:pt>
                <c:pt idx="508">
                  <c:v>0.0</c:v>
                </c:pt>
                <c:pt idx="509">
                  <c:v>0.0</c:v>
                </c:pt>
                <c:pt idx="510">
                  <c:v>0.0</c:v>
                </c:pt>
                <c:pt idx="511">
                  <c:v>0.0</c:v>
                </c:pt>
                <c:pt idx="512">
                  <c:v>0.0</c:v>
                </c:pt>
                <c:pt idx="513">
                  <c:v>0.0</c:v>
                </c:pt>
                <c:pt idx="514">
                  <c:v>0.0</c:v>
                </c:pt>
                <c:pt idx="515">
                  <c:v>0.0</c:v>
                </c:pt>
                <c:pt idx="516">
                  <c:v>0.0</c:v>
                </c:pt>
                <c:pt idx="517">
                  <c:v>0.0</c:v>
                </c:pt>
                <c:pt idx="518">
                  <c:v>0.0</c:v>
                </c:pt>
                <c:pt idx="519">
                  <c:v>0.0</c:v>
                </c:pt>
                <c:pt idx="520">
                  <c:v>0.0</c:v>
                </c:pt>
                <c:pt idx="521">
                  <c:v>0.0</c:v>
                </c:pt>
                <c:pt idx="522">
                  <c:v>0.0</c:v>
                </c:pt>
                <c:pt idx="523">
                  <c:v>0.0</c:v>
                </c:pt>
                <c:pt idx="524">
                  <c:v>0.0</c:v>
                </c:pt>
                <c:pt idx="525">
                  <c:v>0.0</c:v>
                </c:pt>
                <c:pt idx="526">
                  <c:v>0.0</c:v>
                </c:pt>
                <c:pt idx="527">
                  <c:v>0.0</c:v>
                </c:pt>
                <c:pt idx="528">
                  <c:v>0.0</c:v>
                </c:pt>
                <c:pt idx="529">
                  <c:v>0.0</c:v>
                </c:pt>
                <c:pt idx="530">
                  <c:v>0.0</c:v>
                </c:pt>
                <c:pt idx="531">
                  <c:v>0.0</c:v>
                </c:pt>
                <c:pt idx="532">
                  <c:v>0.0</c:v>
                </c:pt>
                <c:pt idx="533">
                  <c:v>0.0</c:v>
                </c:pt>
                <c:pt idx="534">
                  <c:v>0.0</c:v>
                </c:pt>
                <c:pt idx="535">
                  <c:v>0.0</c:v>
                </c:pt>
                <c:pt idx="536">
                  <c:v>0.0</c:v>
                </c:pt>
                <c:pt idx="537">
                  <c:v>0.0</c:v>
                </c:pt>
                <c:pt idx="538">
                  <c:v>0.0</c:v>
                </c:pt>
                <c:pt idx="539">
                  <c:v>0.0</c:v>
                </c:pt>
                <c:pt idx="540">
                  <c:v>0.0</c:v>
                </c:pt>
                <c:pt idx="541">
                  <c:v>0.0</c:v>
                </c:pt>
                <c:pt idx="542">
                  <c:v>0.0</c:v>
                </c:pt>
                <c:pt idx="543">
                  <c:v>0.0</c:v>
                </c:pt>
                <c:pt idx="544">
                  <c:v>0.0</c:v>
                </c:pt>
                <c:pt idx="545">
                  <c:v>0.0</c:v>
                </c:pt>
                <c:pt idx="546">
                  <c:v>0.0</c:v>
                </c:pt>
                <c:pt idx="547">
                  <c:v>0.0</c:v>
                </c:pt>
                <c:pt idx="548">
                  <c:v>0.0</c:v>
                </c:pt>
                <c:pt idx="549">
                  <c:v>0.172974192253</c:v>
                </c:pt>
                <c:pt idx="550">
                  <c:v>0.0</c:v>
                </c:pt>
                <c:pt idx="551">
                  <c:v>0.173398250554</c:v>
                </c:pt>
                <c:pt idx="552">
                  <c:v>0.0</c:v>
                </c:pt>
                <c:pt idx="553">
                  <c:v>0.0</c:v>
                </c:pt>
                <c:pt idx="554">
                  <c:v>0.0</c:v>
                </c:pt>
                <c:pt idx="555">
                  <c:v>0.0</c:v>
                </c:pt>
                <c:pt idx="556">
                  <c:v>0.17590788464</c:v>
                </c:pt>
                <c:pt idx="557">
                  <c:v>0.0</c:v>
                </c:pt>
                <c:pt idx="558">
                  <c:v>0.0</c:v>
                </c:pt>
                <c:pt idx="559">
                  <c:v>0.177601910639</c:v>
                </c:pt>
                <c:pt idx="560">
                  <c:v>0.0</c:v>
                </c:pt>
                <c:pt idx="561">
                  <c:v>0.0</c:v>
                </c:pt>
                <c:pt idx="562">
                  <c:v>0.178386405854</c:v>
                </c:pt>
                <c:pt idx="563">
                  <c:v>0.0</c:v>
                </c:pt>
                <c:pt idx="564">
                  <c:v>0.0</c:v>
                </c:pt>
                <c:pt idx="565">
                  <c:v>0.0</c:v>
                </c:pt>
                <c:pt idx="566">
                  <c:v>0.0</c:v>
                </c:pt>
                <c:pt idx="567">
                  <c:v>0.0</c:v>
                </c:pt>
                <c:pt idx="568">
                  <c:v>0.0</c:v>
                </c:pt>
                <c:pt idx="569">
                  <c:v>0.0</c:v>
                </c:pt>
                <c:pt idx="570">
                  <c:v>0.181032440872</c:v>
                </c:pt>
                <c:pt idx="571">
                  <c:v>0.0</c:v>
                </c:pt>
                <c:pt idx="572">
                  <c:v>0.0</c:v>
                </c:pt>
                <c:pt idx="573">
                  <c:v>0.0</c:v>
                </c:pt>
                <c:pt idx="574">
                  <c:v>0.0</c:v>
                </c:pt>
                <c:pt idx="575">
                  <c:v>0.0</c:v>
                </c:pt>
                <c:pt idx="576">
                  <c:v>0.0</c:v>
                </c:pt>
                <c:pt idx="577">
                  <c:v>0.0</c:v>
                </c:pt>
                <c:pt idx="578">
                  <c:v>0.0</c:v>
                </c:pt>
                <c:pt idx="579">
                  <c:v>0.0</c:v>
                </c:pt>
                <c:pt idx="580">
                  <c:v>0.0</c:v>
                </c:pt>
                <c:pt idx="581">
                  <c:v>0.0</c:v>
                </c:pt>
                <c:pt idx="582">
                  <c:v>0.185737309547</c:v>
                </c:pt>
                <c:pt idx="583">
                  <c:v>0.0</c:v>
                </c:pt>
                <c:pt idx="584">
                  <c:v>0.0</c:v>
                </c:pt>
                <c:pt idx="585">
                  <c:v>0.187356536486</c:v>
                </c:pt>
                <c:pt idx="586">
                  <c:v>0.0</c:v>
                </c:pt>
                <c:pt idx="587">
                  <c:v>0.188109207333</c:v>
                </c:pt>
                <c:pt idx="588">
                  <c:v>0.0</c:v>
                </c:pt>
                <c:pt idx="589">
                  <c:v>0.0</c:v>
                </c:pt>
                <c:pt idx="590">
                  <c:v>0.0</c:v>
                </c:pt>
                <c:pt idx="591">
                  <c:v>0.189953521095</c:v>
                </c:pt>
                <c:pt idx="592">
                  <c:v>0.0</c:v>
                </c:pt>
                <c:pt idx="593">
                  <c:v>0.0</c:v>
                </c:pt>
                <c:pt idx="594">
                  <c:v>0.0</c:v>
                </c:pt>
                <c:pt idx="595">
                  <c:v>0.193603307855</c:v>
                </c:pt>
                <c:pt idx="596">
                  <c:v>0.0</c:v>
                </c:pt>
                <c:pt idx="597">
                  <c:v>0.0</c:v>
                </c:pt>
                <c:pt idx="598">
                  <c:v>0.0</c:v>
                </c:pt>
                <c:pt idx="599">
                  <c:v>0.0</c:v>
                </c:pt>
                <c:pt idx="600">
                  <c:v>0.0</c:v>
                </c:pt>
                <c:pt idx="601">
                  <c:v>0.0</c:v>
                </c:pt>
                <c:pt idx="602">
                  <c:v>0.0</c:v>
                </c:pt>
                <c:pt idx="603">
                  <c:v>0.0</c:v>
                </c:pt>
                <c:pt idx="604">
                  <c:v>0.0</c:v>
                </c:pt>
                <c:pt idx="605">
                  <c:v>0.200560358124</c:v>
                </c:pt>
                <c:pt idx="606">
                  <c:v>0.0</c:v>
                </c:pt>
                <c:pt idx="607">
                  <c:v>0.0</c:v>
                </c:pt>
                <c:pt idx="608">
                  <c:v>0.0</c:v>
                </c:pt>
                <c:pt idx="609">
                  <c:v>0.0</c:v>
                </c:pt>
                <c:pt idx="610">
                  <c:v>0.0</c:v>
                </c:pt>
                <c:pt idx="611">
                  <c:v>0.0</c:v>
                </c:pt>
                <c:pt idx="612">
                  <c:v>0.204429418041</c:v>
                </c:pt>
                <c:pt idx="613">
                  <c:v>0.0</c:v>
                </c:pt>
                <c:pt idx="614">
                  <c:v>0.0</c:v>
                </c:pt>
                <c:pt idx="615">
                  <c:v>0.0</c:v>
                </c:pt>
                <c:pt idx="616">
                  <c:v>0.0</c:v>
                </c:pt>
                <c:pt idx="617">
                  <c:v>0.0</c:v>
                </c:pt>
                <c:pt idx="618">
                  <c:v>0.0</c:v>
                </c:pt>
                <c:pt idx="619">
                  <c:v>0.0</c:v>
                </c:pt>
                <c:pt idx="620">
                  <c:v>0.0</c:v>
                </c:pt>
                <c:pt idx="621">
                  <c:v>0.0</c:v>
                </c:pt>
                <c:pt idx="622">
                  <c:v>0.208807229122</c:v>
                </c:pt>
                <c:pt idx="623">
                  <c:v>0.0</c:v>
                </c:pt>
                <c:pt idx="624">
                  <c:v>0.209238766159</c:v>
                </c:pt>
                <c:pt idx="625">
                  <c:v>0.0</c:v>
                </c:pt>
                <c:pt idx="626">
                  <c:v>0.209869782227</c:v>
                </c:pt>
                <c:pt idx="627">
                  <c:v>0.210707898747</c:v>
                </c:pt>
                <c:pt idx="628">
                  <c:v>0.0</c:v>
                </c:pt>
                <c:pt idx="629">
                  <c:v>0.0</c:v>
                </c:pt>
                <c:pt idx="630">
                  <c:v>0.0</c:v>
                </c:pt>
                <c:pt idx="631">
                  <c:v>0.0</c:v>
                </c:pt>
                <c:pt idx="632">
                  <c:v>0.0</c:v>
                </c:pt>
                <c:pt idx="633">
                  <c:v>0.0</c:v>
                </c:pt>
                <c:pt idx="634">
                  <c:v>0.219308073892</c:v>
                </c:pt>
                <c:pt idx="635">
                  <c:v>0.0</c:v>
                </c:pt>
                <c:pt idx="636">
                  <c:v>0.0</c:v>
                </c:pt>
                <c:pt idx="637">
                  <c:v>0.0</c:v>
                </c:pt>
                <c:pt idx="638">
                  <c:v>0.0</c:v>
                </c:pt>
                <c:pt idx="639">
                  <c:v>0.0</c:v>
                </c:pt>
                <c:pt idx="640">
                  <c:v>0.0</c:v>
                </c:pt>
                <c:pt idx="641">
                  <c:v>0.0</c:v>
                </c:pt>
                <c:pt idx="642">
                  <c:v>0.0</c:v>
                </c:pt>
                <c:pt idx="643">
                  <c:v>0.224674282401</c:v>
                </c:pt>
                <c:pt idx="644">
                  <c:v>0.0</c:v>
                </c:pt>
                <c:pt idx="645">
                  <c:v>0.0</c:v>
                </c:pt>
                <c:pt idx="646">
                  <c:v>0.0</c:v>
                </c:pt>
                <c:pt idx="647">
                  <c:v>0.0</c:v>
                </c:pt>
                <c:pt idx="648">
                  <c:v>0.0</c:v>
                </c:pt>
                <c:pt idx="649">
                  <c:v>0.0</c:v>
                </c:pt>
                <c:pt idx="650">
                  <c:v>0.0</c:v>
                </c:pt>
                <c:pt idx="651">
                  <c:v>0.0</c:v>
                </c:pt>
                <c:pt idx="652">
                  <c:v>0.0</c:v>
                </c:pt>
                <c:pt idx="653">
                  <c:v>0.0</c:v>
                </c:pt>
                <c:pt idx="654">
                  <c:v>0.0</c:v>
                </c:pt>
                <c:pt idx="655">
                  <c:v>0.0</c:v>
                </c:pt>
                <c:pt idx="656">
                  <c:v>0.0</c:v>
                </c:pt>
                <c:pt idx="657">
                  <c:v>0.0</c:v>
                </c:pt>
                <c:pt idx="658">
                  <c:v>0.0</c:v>
                </c:pt>
                <c:pt idx="659">
                  <c:v>0.0</c:v>
                </c:pt>
                <c:pt idx="660">
                  <c:v>0.0</c:v>
                </c:pt>
                <c:pt idx="661">
                  <c:v>0.0</c:v>
                </c:pt>
                <c:pt idx="662">
                  <c:v>0.0</c:v>
                </c:pt>
                <c:pt idx="663">
                  <c:v>0.0</c:v>
                </c:pt>
                <c:pt idx="664">
                  <c:v>0.0</c:v>
                </c:pt>
                <c:pt idx="665">
                  <c:v>0.0</c:v>
                </c:pt>
                <c:pt idx="666">
                  <c:v>0.242024040448</c:v>
                </c:pt>
                <c:pt idx="667">
                  <c:v>0.242315689975</c:v>
                </c:pt>
                <c:pt idx="668">
                  <c:v>0.24268793796</c:v>
                </c:pt>
                <c:pt idx="669">
                  <c:v>0.243039445932</c:v>
                </c:pt>
                <c:pt idx="670">
                  <c:v>0.0</c:v>
                </c:pt>
                <c:pt idx="671">
                  <c:v>0.243107168382</c:v>
                </c:pt>
                <c:pt idx="672">
                  <c:v>0.243163219404</c:v>
                </c:pt>
                <c:pt idx="673">
                  <c:v>0.0</c:v>
                </c:pt>
                <c:pt idx="674">
                  <c:v>0.0</c:v>
                </c:pt>
                <c:pt idx="675">
                  <c:v>0.243712997596</c:v>
                </c:pt>
                <c:pt idx="676">
                  <c:v>0.0</c:v>
                </c:pt>
                <c:pt idx="677">
                  <c:v>0.0</c:v>
                </c:pt>
                <c:pt idx="678">
                  <c:v>0.0</c:v>
                </c:pt>
                <c:pt idx="679">
                  <c:v>0.0</c:v>
                </c:pt>
                <c:pt idx="680">
                  <c:v>0.0</c:v>
                </c:pt>
                <c:pt idx="681">
                  <c:v>0.0</c:v>
                </c:pt>
                <c:pt idx="682">
                  <c:v>0.245767468312</c:v>
                </c:pt>
                <c:pt idx="683">
                  <c:v>0.246922997264</c:v>
                </c:pt>
                <c:pt idx="684">
                  <c:v>0.0</c:v>
                </c:pt>
                <c:pt idx="685">
                  <c:v>0.0</c:v>
                </c:pt>
                <c:pt idx="686">
                  <c:v>0.0</c:v>
                </c:pt>
                <c:pt idx="687">
                  <c:v>0.0</c:v>
                </c:pt>
                <c:pt idx="688">
                  <c:v>0.0</c:v>
                </c:pt>
                <c:pt idx="689">
                  <c:v>0.0</c:v>
                </c:pt>
                <c:pt idx="690">
                  <c:v>0.0</c:v>
                </c:pt>
                <c:pt idx="691">
                  <c:v>0.0</c:v>
                </c:pt>
                <c:pt idx="692">
                  <c:v>0.251765045289</c:v>
                </c:pt>
                <c:pt idx="693">
                  <c:v>0.0</c:v>
                </c:pt>
                <c:pt idx="694">
                  <c:v>0.0</c:v>
                </c:pt>
                <c:pt idx="695">
                  <c:v>0.0</c:v>
                </c:pt>
                <c:pt idx="696">
                  <c:v>0.0</c:v>
                </c:pt>
                <c:pt idx="697">
                  <c:v>0.0</c:v>
                </c:pt>
                <c:pt idx="698">
                  <c:v>0.259272381683</c:v>
                </c:pt>
                <c:pt idx="699">
                  <c:v>0.0</c:v>
                </c:pt>
                <c:pt idx="700">
                  <c:v>0.0</c:v>
                </c:pt>
                <c:pt idx="701">
                  <c:v>0.0</c:v>
                </c:pt>
                <c:pt idx="702">
                  <c:v>0.0</c:v>
                </c:pt>
                <c:pt idx="703">
                  <c:v>0.0</c:v>
                </c:pt>
                <c:pt idx="704">
                  <c:v>0.0</c:v>
                </c:pt>
                <c:pt idx="705">
                  <c:v>0.0</c:v>
                </c:pt>
                <c:pt idx="706">
                  <c:v>0.263933639798</c:v>
                </c:pt>
                <c:pt idx="707">
                  <c:v>0.263933639798</c:v>
                </c:pt>
                <c:pt idx="708">
                  <c:v>0.0</c:v>
                </c:pt>
                <c:pt idx="709">
                  <c:v>0.268853531734</c:v>
                </c:pt>
                <c:pt idx="710">
                  <c:v>0.269544102862</c:v>
                </c:pt>
                <c:pt idx="711">
                  <c:v>0.0</c:v>
                </c:pt>
                <c:pt idx="712">
                  <c:v>0.0</c:v>
                </c:pt>
                <c:pt idx="713">
                  <c:v>0.0</c:v>
                </c:pt>
                <c:pt idx="714">
                  <c:v>0.0</c:v>
                </c:pt>
                <c:pt idx="715">
                  <c:v>0.0</c:v>
                </c:pt>
                <c:pt idx="716">
                  <c:v>0.271298271042</c:v>
                </c:pt>
                <c:pt idx="717">
                  <c:v>0.0</c:v>
                </c:pt>
                <c:pt idx="718">
                  <c:v>0.272787829141</c:v>
                </c:pt>
                <c:pt idx="719">
                  <c:v>0.0</c:v>
                </c:pt>
                <c:pt idx="720">
                  <c:v>0.0</c:v>
                </c:pt>
                <c:pt idx="721">
                  <c:v>0.0</c:v>
                </c:pt>
                <c:pt idx="722">
                  <c:v>0.276702562635</c:v>
                </c:pt>
                <c:pt idx="723">
                  <c:v>0.276768545993</c:v>
                </c:pt>
                <c:pt idx="724">
                  <c:v>0.0</c:v>
                </c:pt>
                <c:pt idx="725">
                  <c:v>0.0</c:v>
                </c:pt>
                <c:pt idx="726">
                  <c:v>0.0</c:v>
                </c:pt>
                <c:pt idx="727">
                  <c:v>0.0</c:v>
                </c:pt>
                <c:pt idx="728">
                  <c:v>0.0</c:v>
                </c:pt>
                <c:pt idx="729">
                  <c:v>0.279122886894</c:v>
                </c:pt>
                <c:pt idx="730">
                  <c:v>0.0</c:v>
                </c:pt>
                <c:pt idx="731">
                  <c:v>0.0</c:v>
                </c:pt>
                <c:pt idx="732">
                  <c:v>0.0</c:v>
                </c:pt>
                <c:pt idx="733">
                  <c:v>0.282273418903</c:v>
                </c:pt>
                <c:pt idx="734">
                  <c:v>0.0</c:v>
                </c:pt>
                <c:pt idx="735">
                  <c:v>0.0</c:v>
                </c:pt>
                <c:pt idx="736">
                  <c:v>0.0</c:v>
                </c:pt>
                <c:pt idx="737">
                  <c:v>0.0</c:v>
                </c:pt>
                <c:pt idx="738">
                  <c:v>0.28530165815</c:v>
                </c:pt>
                <c:pt idx="739">
                  <c:v>0.0</c:v>
                </c:pt>
                <c:pt idx="740">
                  <c:v>0.286480096928</c:v>
                </c:pt>
                <c:pt idx="741">
                  <c:v>0.28655788045</c:v>
                </c:pt>
                <c:pt idx="742">
                  <c:v>0.0</c:v>
                </c:pt>
                <c:pt idx="743">
                  <c:v>0.0</c:v>
                </c:pt>
                <c:pt idx="744">
                  <c:v>0.0</c:v>
                </c:pt>
                <c:pt idx="745">
                  <c:v>0.0</c:v>
                </c:pt>
                <c:pt idx="746">
                  <c:v>0.0</c:v>
                </c:pt>
                <c:pt idx="747">
                  <c:v>0.0</c:v>
                </c:pt>
                <c:pt idx="748">
                  <c:v>0.0</c:v>
                </c:pt>
                <c:pt idx="749">
                  <c:v>0.0</c:v>
                </c:pt>
                <c:pt idx="750">
                  <c:v>0.0</c:v>
                </c:pt>
                <c:pt idx="751">
                  <c:v>0.0</c:v>
                </c:pt>
                <c:pt idx="752">
                  <c:v>0.0</c:v>
                </c:pt>
                <c:pt idx="753">
                  <c:v>0.290073621596</c:v>
                </c:pt>
                <c:pt idx="754">
                  <c:v>0.0</c:v>
                </c:pt>
                <c:pt idx="755">
                  <c:v>0.292666066365</c:v>
                </c:pt>
                <c:pt idx="756">
                  <c:v>0.292666066365</c:v>
                </c:pt>
                <c:pt idx="757">
                  <c:v>0.0</c:v>
                </c:pt>
                <c:pt idx="758">
                  <c:v>0.0</c:v>
                </c:pt>
                <c:pt idx="759">
                  <c:v>0.293750043388</c:v>
                </c:pt>
                <c:pt idx="760">
                  <c:v>0.29434189855</c:v>
                </c:pt>
                <c:pt idx="761">
                  <c:v>0.0</c:v>
                </c:pt>
                <c:pt idx="762">
                  <c:v>0.0</c:v>
                </c:pt>
                <c:pt idx="763">
                  <c:v>0.0</c:v>
                </c:pt>
                <c:pt idx="764">
                  <c:v>0.0</c:v>
                </c:pt>
                <c:pt idx="765">
                  <c:v>0.0</c:v>
                </c:pt>
                <c:pt idx="766">
                  <c:v>0.0</c:v>
                </c:pt>
                <c:pt idx="767">
                  <c:v>0.0</c:v>
                </c:pt>
                <c:pt idx="768">
                  <c:v>0.298021034639</c:v>
                </c:pt>
                <c:pt idx="769">
                  <c:v>0.0</c:v>
                </c:pt>
                <c:pt idx="770">
                  <c:v>0.0</c:v>
                </c:pt>
                <c:pt idx="771">
                  <c:v>0.302283492737</c:v>
                </c:pt>
                <c:pt idx="772">
                  <c:v>0.0</c:v>
                </c:pt>
                <c:pt idx="773">
                  <c:v>0.0</c:v>
                </c:pt>
                <c:pt idx="774">
                  <c:v>0.0</c:v>
                </c:pt>
                <c:pt idx="775">
                  <c:v>0.306008446168</c:v>
                </c:pt>
                <c:pt idx="776">
                  <c:v>0.306277023905</c:v>
                </c:pt>
                <c:pt idx="777">
                  <c:v>0.0</c:v>
                </c:pt>
                <c:pt idx="778">
                  <c:v>0.0</c:v>
                </c:pt>
                <c:pt idx="779">
                  <c:v>0.0</c:v>
                </c:pt>
                <c:pt idx="780">
                  <c:v>0.310410152827</c:v>
                </c:pt>
                <c:pt idx="781">
                  <c:v>0.0</c:v>
                </c:pt>
                <c:pt idx="782">
                  <c:v>0.0</c:v>
                </c:pt>
                <c:pt idx="783">
                  <c:v>0.311167883516</c:v>
                </c:pt>
                <c:pt idx="784">
                  <c:v>0.0</c:v>
                </c:pt>
                <c:pt idx="785">
                  <c:v>0.312059893621</c:v>
                </c:pt>
                <c:pt idx="786">
                  <c:v>0.0</c:v>
                </c:pt>
                <c:pt idx="787">
                  <c:v>0.0</c:v>
                </c:pt>
                <c:pt idx="788">
                  <c:v>0.0</c:v>
                </c:pt>
                <c:pt idx="789">
                  <c:v>0.0</c:v>
                </c:pt>
                <c:pt idx="790">
                  <c:v>0.0</c:v>
                </c:pt>
                <c:pt idx="791">
                  <c:v>0.0</c:v>
                </c:pt>
                <c:pt idx="792">
                  <c:v>0.318881003324</c:v>
                </c:pt>
                <c:pt idx="793">
                  <c:v>0.0</c:v>
                </c:pt>
                <c:pt idx="794">
                  <c:v>0.0</c:v>
                </c:pt>
                <c:pt idx="795">
                  <c:v>0.0</c:v>
                </c:pt>
                <c:pt idx="796">
                  <c:v>0.0</c:v>
                </c:pt>
                <c:pt idx="797">
                  <c:v>0.0</c:v>
                </c:pt>
                <c:pt idx="798">
                  <c:v>0.32115619047</c:v>
                </c:pt>
                <c:pt idx="799">
                  <c:v>0.0</c:v>
                </c:pt>
                <c:pt idx="800">
                  <c:v>0.0</c:v>
                </c:pt>
                <c:pt idx="801">
                  <c:v>0.325029390414</c:v>
                </c:pt>
                <c:pt idx="802">
                  <c:v>0.0</c:v>
                </c:pt>
                <c:pt idx="803">
                  <c:v>0.0</c:v>
                </c:pt>
                <c:pt idx="804">
                  <c:v>0.0</c:v>
                </c:pt>
                <c:pt idx="805">
                  <c:v>0.0</c:v>
                </c:pt>
                <c:pt idx="806">
                  <c:v>0.326948710002</c:v>
                </c:pt>
                <c:pt idx="807">
                  <c:v>0.0</c:v>
                </c:pt>
                <c:pt idx="808">
                  <c:v>0.0</c:v>
                </c:pt>
                <c:pt idx="809">
                  <c:v>0.0</c:v>
                </c:pt>
                <c:pt idx="810">
                  <c:v>0.0</c:v>
                </c:pt>
                <c:pt idx="811">
                  <c:v>0.0</c:v>
                </c:pt>
                <c:pt idx="812">
                  <c:v>0.0</c:v>
                </c:pt>
                <c:pt idx="813">
                  <c:v>0.0</c:v>
                </c:pt>
                <c:pt idx="814">
                  <c:v>0.0</c:v>
                </c:pt>
                <c:pt idx="815">
                  <c:v>0.0</c:v>
                </c:pt>
                <c:pt idx="816">
                  <c:v>0.0</c:v>
                </c:pt>
                <c:pt idx="817">
                  <c:v>0.0</c:v>
                </c:pt>
                <c:pt idx="818">
                  <c:v>0.0</c:v>
                </c:pt>
                <c:pt idx="819">
                  <c:v>0.332790007846</c:v>
                </c:pt>
                <c:pt idx="820">
                  <c:v>0.333027913146</c:v>
                </c:pt>
                <c:pt idx="821">
                  <c:v>0.333924569549</c:v>
                </c:pt>
                <c:pt idx="822">
                  <c:v>0.0</c:v>
                </c:pt>
                <c:pt idx="823">
                  <c:v>0.0</c:v>
                </c:pt>
                <c:pt idx="824">
                  <c:v>0.0</c:v>
                </c:pt>
                <c:pt idx="825">
                  <c:v>0.0</c:v>
                </c:pt>
                <c:pt idx="826">
                  <c:v>0.337770495484</c:v>
                </c:pt>
                <c:pt idx="827">
                  <c:v>0.337770495484</c:v>
                </c:pt>
                <c:pt idx="828">
                  <c:v>0.337770495484</c:v>
                </c:pt>
                <c:pt idx="829">
                  <c:v>0.0</c:v>
                </c:pt>
                <c:pt idx="830">
                  <c:v>0.0</c:v>
                </c:pt>
                <c:pt idx="831">
                  <c:v>0.0</c:v>
                </c:pt>
                <c:pt idx="832">
                  <c:v>0.339457963204</c:v>
                </c:pt>
                <c:pt idx="833">
                  <c:v>0.0</c:v>
                </c:pt>
                <c:pt idx="834">
                  <c:v>0.339686069529</c:v>
                </c:pt>
                <c:pt idx="835">
                  <c:v>0.0</c:v>
                </c:pt>
                <c:pt idx="836">
                  <c:v>0.340795012942</c:v>
                </c:pt>
                <c:pt idx="837">
                  <c:v>0.340795012942</c:v>
                </c:pt>
                <c:pt idx="838">
                  <c:v>0.340795012942</c:v>
                </c:pt>
                <c:pt idx="839">
                  <c:v>0.340795012942</c:v>
                </c:pt>
                <c:pt idx="840">
                  <c:v>0.340795012942</c:v>
                </c:pt>
                <c:pt idx="841">
                  <c:v>0.340821786157</c:v>
                </c:pt>
                <c:pt idx="842">
                  <c:v>0.0</c:v>
                </c:pt>
                <c:pt idx="843">
                  <c:v>0.343659567968</c:v>
                </c:pt>
                <c:pt idx="844">
                  <c:v>0.0</c:v>
                </c:pt>
                <c:pt idx="845">
                  <c:v>0.345375109432</c:v>
                </c:pt>
                <c:pt idx="846">
                  <c:v>0.0</c:v>
                </c:pt>
                <c:pt idx="847">
                  <c:v>0.346077560297</c:v>
                </c:pt>
                <c:pt idx="848">
                  <c:v>0.0</c:v>
                </c:pt>
                <c:pt idx="849">
                  <c:v>0.0</c:v>
                </c:pt>
                <c:pt idx="850">
                  <c:v>0.0</c:v>
                </c:pt>
                <c:pt idx="851">
                  <c:v>0.0</c:v>
                </c:pt>
                <c:pt idx="852">
                  <c:v>0.0</c:v>
                </c:pt>
                <c:pt idx="853">
                  <c:v>0.0</c:v>
                </c:pt>
                <c:pt idx="854">
                  <c:v>0.0</c:v>
                </c:pt>
                <c:pt idx="855">
                  <c:v>0.0</c:v>
                </c:pt>
                <c:pt idx="856">
                  <c:v>0.0</c:v>
                </c:pt>
                <c:pt idx="857">
                  <c:v>0.0</c:v>
                </c:pt>
                <c:pt idx="858">
                  <c:v>0.0</c:v>
                </c:pt>
                <c:pt idx="859">
                  <c:v>0.0</c:v>
                </c:pt>
                <c:pt idx="860">
                  <c:v>0.0</c:v>
                </c:pt>
                <c:pt idx="861">
                  <c:v>0.0</c:v>
                </c:pt>
                <c:pt idx="862">
                  <c:v>0.0</c:v>
                </c:pt>
                <c:pt idx="863">
                  <c:v>0.358463837259</c:v>
                </c:pt>
                <c:pt idx="864">
                  <c:v>0.35868002158</c:v>
                </c:pt>
                <c:pt idx="865">
                  <c:v>0.0</c:v>
                </c:pt>
                <c:pt idx="866">
                  <c:v>0.0</c:v>
                </c:pt>
                <c:pt idx="867">
                  <c:v>0.0</c:v>
                </c:pt>
                <c:pt idx="868">
                  <c:v>0.0</c:v>
                </c:pt>
                <c:pt idx="869">
                  <c:v>0.0</c:v>
                </c:pt>
                <c:pt idx="870">
                  <c:v>0.0</c:v>
                </c:pt>
                <c:pt idx="871">
                  <c:v>0.0</c:v>
                </c:pt>
                <c:pt idx="872">
                  <c:v>0.0</c:v>
                </c:pt>
                <c:pt idx="873">
                  <c:v>0.0</c:v>
                </c:pt>
                <c:pt idx="874">
                  <c:v>0.0</c:v>
                </c:pt>
                <c:pt idx="875">
                  <c:v>0.0</c:v>
                </c:pt>
                <c:pt idx="876">
                  <c:v>0.0</c:v>
                </c:pt>
                <c:pt idx="877">
                  <c:v>0.0</c:v>
                </c:pt>
                <c:pt idx="878">
                  <c:v>0.0</c:v>
                </c:pt>
                <c:pt idx="879">
                  <c:v>0.372848149241</c:v>
                </c:pt>
                <c:pt idx="880">
                  <c:v>0.0</c:v>
                </c:pt>
                <c:pt idx="881">
                  <c:v>0.0</c:v>
                </c:pt>
                <c:pt idx="882">
                  <c:v>0.374025951868</c:v>
                </c:pt>
                <c:pt idx="883">
                  <c:v>0.0</c:v>
                </c:pt>
                <c:pt idx="884">
                  <c:v>0.0</c:v>
                </c:pt>
                <c:pt idx="885">
                  <c:v>0.0</c:v>
                </c:pt>
                <c:pt idx="886">
                  <c:v>0.0</c:v>
                </c:pt>
                <c:pt idx="887">
                  <c:v>0.0</c:v>
                </c:pt>
                <c:pt idx="888">
                  <c:v>0.0</c:v>
                </c:pt>
                <c:pt idx="889">
                  <c:v>0.0</c:v>
                </c:pt>
                <c:pt idx="890">
                  <c:v>0.378217334736</c:v>
                </c:pt>
                <c:pt idx="891">
                  <c:v>0.0</c:v>
                </c:pt>
                <c:pt idx="892">
                  <c:v>0.0</c:v>
                </c:pt>
                <c:pt idx="893">
                  <c:v>0.0</c:v>
                </c:pt>
                <c:pt idx="894">
                  <c:v>0.0</c:v>
                </c:pt>
                <c:pt idx="895">
                  <c:v>0.38272155802</c:v>
                </c:pt>
                <c:pt idx="896">
                  <c:v>0.0</c:v>
                </c:pt>
                <c:pt idx="897">
                  <c:v>0.0</c:v>
                </c:pt>
                <c:pt idx="898">
                  <c:v>0.0</c:v>
                </c:pt>
                <c:pt idx="899">
                  <c:v>0.0</c:v>
                </c:pt>
                <c:pt idx="900">
                  <c:v>0.0</c:v>
                </c:pt>
                <c:pt idx="901">
                  <c:v>0.0</c:v>
                </c:pt>
                <c:pt idx="902">
                  <c:v>0.387677065423</c:v>
                </c:pt>
                <c:pt idx="903">
                  <c:v>0.0</c:v>
                </c:pt>
                <c:pt idx="904">
                  <c:v>0.0</c:v>
                </c:pt>
                <c:pt idx="905">
                  <c:v>0.0</c:v>
                </c:pt>
                <c:pt idx="906">
                  <c:v>0.0</c:v>
                </c:pt>
                <c:pt idx="907">
                  <c:v>0.0</c:v>
                </c:pt>
                <c:pt idx="908">
                  <c:v>0.390149280781</c:v>
                </c:pt>
                <c:pt idx="909">
                  <c:v>0.0</c:v>
                </c:pt>
                <c:pt idx="910">
                  <c:v>0.0</c:v>
                </c:pt>
                <c:pt idx="911">
                  <c:v>0.0</c:v>
                </c:pt>
                <c:pt idx="912">
                  <c:v>0.391595770832</c:v>
                </c:pt>
                <c:pt idx="913">
                  <c:v>0.0</c:v>
                </c:pt>
                <c:pt idx="914">
                  <c:v>0.0</c:v>
                </c:pt>
                <c:pt idx="915">
                  <c:v>0.0</c:v>
                </c:pt>
                <c:pt idx="916">
                  <c:v>0.0</c:v>
                </c:pt>
                <c:pt idx="917">
                  <c:v>0.0</c:v>
                </c:pt>
                <c:pt idx="918">
                  <c:v>0.396408628214</c:v>
                </c:pt>
                <c:pt idx="919">
                  <c:v>0.0</c:v>
                </c:pt>
                <c:pt idx="920">
                  <c:v>0.0</c:v>
                </c:pt>
                <c:pt idx="921">
                  <c:v>0.398476728401</c:v>
                </c:pt>
                <c:pt idx="922">
                  <c:v>0.0</c:v>
                </c:pt>
                <c:pt idx="923">
                  <c:v>0.0</c:v>
                </c:pt>
                <c:pt idx="924">
                  <c:v>0.0</c:v>
                </c:pt>
                <c:pt idx="925">
                  <c:v>0.402035218344</c:v>
                </c:pt>
                <c:pt idx="926">
                  <c:v>0.404504050815</c:v>
                </c:pt>
                <c:pt idx="927">
                  <c:v>0.406437841806</c:v>
                </c:pt>
                <c:pt idx="928">
                  <c:v>0.40687114038</c:v>
                </c:pt>
                <c:pt idx="929">
                  <c:v>0.408252554701</c:v>
                </c:pt>
                <c:pt idx="930">
                  <c:v>0.0</c:v>
                </c:pt>
                <c:pt idx="931">
                  <c:v>0.0</c:v>
                </c:pt>
                <c:pt idx="932">
                  <c:v>0.0</c:v>
                </c:pt>
                <c:pt idx="933">
                  <c:v>0.0</c:v>
                </c:pt>
                <c:pt idx="934">
                  <c:v>0.0</c:v>
                </c:pt>
                <c:pt idx="935">
                  <c:v>0.0</c:v>
                </c:pt>
                <c:pt idx="936">
                  <c:v>0.0</c:v>
                </c:pt>
                <c:pt idx="937">
                  <c:v>0.0</c:v>
                </c:pt>
                <c:pt idx="938">
                  <c:v>0.0</c:v>
                </c:pt>
                <c:pt idx="939">
                  <c:v>0.0</c:v>
                </c:pt>
                <c:pt idx="940">
                  <c:v>0.0</c:v>
                </c:pt>
                <c:pt idx="941">
                  <c:v>0.0</c:v>
                </c:pt>
                <c:pt idx="942">
                  <c:v>0.0</c:v>
                </c:pt>
                <c:pt idx="943">
                  <c:v>0.0</c:v>
                </c:pt>
                <c:pt idx="944">
                  <c:v>0.0</c:v>
                </c:pt>
                <c:pt idx="945">
                  <c:v>0.0</c:v>
                </c:pt>
                <c:pt idx="946">
                  <c:v>0.0</c:v>
                </c:pt>
                <c:pt idx="947">
                  <c:v>0.0</c:v>
                </c:pt>
                <c:pt idx="948">
                  <c:v>0.0</c:v>
                </c:pt>
                <c:pt idx="949">
                  <c:v>0.0</c:v>
                </c:pt>
                <c:pt idx="950">
                  <c:v>0.0</c:v>
                </c:pt>
                <c:pt idx="951">
                  <c:v>0.0</c:v>
                </c:pt>
                <c:pt idx="952">
                  <c:v>0.0</c:v>
                </c:pt>
                <c:pt idx="953">
                  <c:v>0.0</c:v>
                </c:pt>
                <c:pt idx="954">
                  <c:v>0.419001617585</c:v>
                </c:pt>
                <c:pt idx="955">
                  <c:v>0.0</c:v>
                </c:pt>
                <c:pt idx="956">
                  <c:v>0.421366047554</c:v>
                </c:pt>
                <c:pt idx="957">
                  <c:v>0.0</c:v>
                </c:pt>
                <c:pt idx="958">
                  <c:v>0.0</c:v>
                </c:pt>
                <c:pt idx="959">
                  <c:v>0.0</c:v>
                </c:pt>
                <c:pt idx="960">
                  <c:v>0.0</c:v>
                </c:pt>
                <c:pt idx="961">
                  <c:v>0.0</c:v>
                </c:pt>
                <c:pt idx="962">
                  <c:v>0.0</c:v>
                </c:pt>
                <c:pt idx="963">
                  <c:v>0.0</c:v>
                </c:pt>
                <c:pt idx="964">
                  <c:v>0.0</c:v>
                </c:pt>
                <c:pt idx="965">
                  <c:v>0.429855269355</c:v>
                </c:pt>
                <c:pt idx="966">
                  <c:v>0.430685650077</c:v>
                </c:pt>
                <c:pt idx="967">
                  <c:v>0.0</c:v>
                </c:pt>
                <c:pt idx="968">
                  <c:v>0.433221394946</c:v>
                </c:pt>
                <c:pt idx="969">
                  <c:v>0.0</c:v>
                </c:pt>
                <c:pt idx="970">
                  <c:v>0.0</c:v>
                </c:pt>
                <c:pt idx="971">
                  <c:v>0.433802059367</c:v>
                </c:pt>
                <c:pt idx="972">
                  <c:v>0.435299552928</c:v>
                </c:pt>
                <c:pt idx="973">
                  <c:v>0.0</c:v>
                </c:pt>
                <c:pt idx="974">
                  <c:v>0.0</c:v>
                </c:pt>
                <c:pt idx="975">
                  <c:v>0.0</c:v>
                </c:pt>
                <c:pt idx="976">
                  <c:v>0.0</c:v>
                </c:pt>
                <c:pt idx="977">
                  <c:v>0.43968508257</c:v>
                </c:pt>
                <c:pt idx="978">
                  <c:v>0.0</c:v>
                </c:pt>
                <c:pt idx="979">
                  <c:v>0.0</c:v>
                </c:pt>
                <c:pt idx="980">
                  <c:v>0.0</c:v>
                </c:pt>
                <c:pt idx="981">
                  <c:v>0.444803367606</c:v>
                </c:pt>
                <c:pt idx="982">
                  <c:v>0.0</c:v>
                </c:pt>
                <c:pt idx="983">
                  <c:v>0.0</c:v>
                </c:pt>
                <c:pt idx="984">
                  <c:v>0.0</c:v>
                </c:pt>
                <c:pt idx="985">
                  <c:v>0.0</c:v>
                </c:pt>
                <c:pt idx="986">
                  <c:v>0.0</c:v>
                </c:pt>
                <c:pt idx="987">
                  <c:v>0.0</c:v>
                </c:pt>
                <c:pt idx="988">
                  <c:v>0.0</c:v>
                </c:pt>
                <c:pt idx="989">
                  <c:v>0.0</c:v>
                </c:pt>
                <c:pt idx="990">
                  <c:v>0.0</c:v>
                </c:pt>
                <c:pt idx="991">
                  <c:v>0.0</c:v>
                </c:pt>
                <c:pt idx="992">
                  <c:v>0.0</c:v>
                </c:pt>
                <c:pt idx="993">
                  <c:v>0.0</c:v>
                </c:pt>
                <c:pt idx="994">
                  <c:v>0.446368974087</c:v>
                </c:pt>
                <c:pt idx="995">
                  <c:v>0.0</c:v>
                </c:pt>
                <c:pt idx="996">
                  <c:v>0.0</c:v>
                </c:pt>
                <c:pt idx="997">
                  <c:v>0.0</c:v>
                </c:pt>
                <c:pt idx="998">
                  <c:v>0.0</c:v>
                </c:pt>
                <c:pt idx="999">
                  <c:v>0.449455381326</c:v>
                </c:pt>
                <c:pt idx="1000">
                  <c:v>0.0</c:v>
                </c:pt>
                <c:pt idx="1001">
                  <c:v>0.451259195811</c:v>
                </c:pt>
                <c:pt idx="1002">
                  <c:v>0.0</c:v>
                </c:pt>
                <c:pt idx="1003">
                  <c:v>0.0</c:v>
                </c:pt>
                <c:pt idx="1004">
                  <c:v>0.456546465713</c:v>
                </c:pt>
                <c:pt idx="1005">
                  <c:v>0.456546465713</c:v>
                </c:pt>
                <c:pt idx="1006">
                  <c:v>0.456546465713</c:v>
                </c:pt>
                <c:pt idx="1007">
                  <c:v>0.456546465713</c:v>
                </c:pt>
                <c:pt idx="1008">
                  <c:v>0.456546465713</c:v>
                </c:pt>
                <c:pt idx="1009">
                  <c:v>0.456546465713</c:v>
                </c:pt>
                <c:pt idx="1010">
                  <c:v>0.456546465713</c:v>
                </c:pt>
                <c:pt idx="1011">
                  <c:v>0.456546465713</c:v>
                </c:pt>
                <c:pt idx="1012">
                  <c:v>0.456546465713</c:v>
                </c:pt>
                <c:pt idx="1013">
                  <c:v>0.456546465713</c:v>
                </c:pt>
                <c:pt idx="1014">
                  <c:v>0.456546465713</c:v>
                </c:pt>
                <c:pt idx="1015">
                  <c:v>0.456546465713</c:v>
                </c:pt>
                <c:pt idx="1016">
                  <c:v>0.456546465713</c:v>
                </c:pt>
                <c:pt idx="1017">
                  <c:v>0.0</c:v>
                </c:pt>
                <c:pt idx="1018">
                  <c:v>0.0</c:v>
                </c:pt>
                <c:pt idx="1019">
                  <c:v>0.0</c:v>
                </c:pt>
                <c:pt idx="1020">
                  <c:v>0.0</c:v>
                </c:pt>
                <c:pt idx="1021">
                  <c:v>0.0</c:v>
                </c:pt>
                <c:pt idx="1022">
                  <c:v>0.0</c:v>
                </c:pt>
                <c:pt idx="1023">
                  <c:v>0.0</c:v>
                </c:pt>
                <c:pt idx="1024">
                  <c:v>0.0</c:v>
                </c:pt>
                <c:pt idx="1025">
                  <c:v>0.0</c:v>
                </c:pt>
                <c:pt idx="1026">
                  <c:v>0.0</c:v>
                </c:pt>
                <c:pt idx="1027">
                  <c:v>0.4637444706</c:v>
                </c:pt>
                <c:pt idx="1028">
                  <c:v>0.463755141038</c:v>
                </c:pt>
                <c:pt idx="1029">
                  <c:v>0.0</c:v>
                </c:pt>
                <c:pt idx="1030">
                  <c:v>0.464168155319</c:v>
                </c:pt>
                <c:pt idx="1031">
                  <c:v>0.0</c:v>
                </c:pt>
                <c:pt idx="1032">
                  <c:v>0.46516537944</c:v>
                </c:pt>
                <c:pt idx="1033">
                  <c:v>0.465857408101</c:v>
                </c:pt>
                <c:pt idx="1034">
                  <c:v>0.466415780139</c:v>
                </c:pt>
                <c:pt idx="1035">
                  <c:v>0.0</c:v>
                </c:pt>
                <c:pt idx="1036">
                  <c:v>0.0</c:v>
                </c:pt>
                <c:pt idx="1037">
                  <c:v>0.0</c:v>
                </c:pt>
                <c:pt idx="1038">
                  <c:v>0.470347850977</c:v>
                </c:pt>
                <c:pt idx="1039">
                  <c:v>0.0</c:v>
                </c:pt>
                <c:pt idx="1040">
                  <c:v>0.0</c:v>
                </c:pt>
                <c:pt idx="1041">
                  <c:v>0.0</c:v>
                </c:pt>
                <c:pt idx="1042">
                  <c:v>0.476120514166</c:v>
                </c:pt>
                <c:pt idx="1043">
                  <c:v>0.0</c:v>
                </c:pt>
                <c:pt idx="1044">
                  <c:v>0.0</c:v>
                </c:pt>
                <c:pt idx="1045">
                  <c:v>0.0</c:v>
                </c:pt>
                <c:pt idx="1046">
                  <c:v>0.0</c:v>
                </c:pt>
                <c:pt idx="1047">
                  <c:v>0.0</c:v>
                </c:pt>
                <c:pt idx="1048">
                  <c:v>0.0</c:v>
                </c:pt>
                <c:pt idx="1049">
                  <c:v>0.0</c:v>
                </c:pt>
                <c:pt idx="1050">
                  <c:v>0.0</c:v>
                </c:pt>
                <c:pt idx="1051">
                  <c:v>0.0</c:v>
                </c:pt>
                <c:pt idx="1052">
                  <c:v>0.0</c:v>
                </c:pt>
                <c:pt idx="1053">
                  <c:v>0.0</c:v>
                </c:pt>
                <c:pt idx="1054">
                  <c:v>0.0</c:v>
                </c:pt>
                <c:pt idx="1055">
                  <c:v>0.0</c:v>
                </c:pt>
                <c:pt idx="1056">
                  <c:v>0.0</c:v>
                </c:pt>
                <c:pt idx="1057">
                  <c:v>0.0</c:v>
                </c:pt>
                <c:pt idx="1058">
                  <c:v>0.0</c:v>
                </c:pt>
                <c:pt idx="1059">
                  <c:v>0.0</c:v>
                </c:pt>
                <c:pt idx="1060">
                  <c:v>0.48823715908</c:v>
                </c:pt>
                <c:pt idx="1061">
                  <c:v>0.489360770823</c:v>
                </c:pt>
                <c:pt idx="1062">
                  <c:v>0.0</c:v>
                </c:pt>
                <c:pt idx="1063">
                  <c:v>0.0</c:v>
                </c:pt>
                <c:pt idx="1064">
                  <c:v>0.493966998025</c:v>
                </c:pt>
                <c:pt idx="1065">
                  <c:v>0.494479129934</c:v>
                </c:pt>
                <c:pt idx="1066">
                  <c:v>0.495302072634</c:v>
                </c:pt>
                <c:pt idx="1067">
                  <c:v>0.0</c:v>
                </c:pt>
                <c:pt idx="1068">
                  <c:v>0.498360995545</c:v>
                </c:pt>
                <c:pt idx="1069">
                  <c:v>0.498905229607</c:v>
                </c:pt>
                <c:pt idx="1070">
                  <c:v>0.0</c:v>
                </c:pt>
                <c:pt idx="1071">
                  <c:v>0.0</c:v>
                </c:pt>
                <c:pt idx="1072">
                  <c:v>0.0</c:v>
                </c:pt>
                <c:pt idx="1073">
                  <c:v>0.0</c:v>
                </c:pt>
                <c:pt idx="1074">
                  <c:v>0.0</c:v>
                </c:pt>
                <c:pt idx="1075">
                  <c:v>0.502286332016</c:v>
                </c:pt>
                <c:pt idx="1076">
                  <c:v>0.0</c:v>
                </c:pt>
                <c:pt idx="1077">
                  <c:v>0.507146990036</c:v>
                </c:pt>
                <c:pt idx="1078">
                  <c:v>0.0</c:v>
                </c:pt>
                <c:pt idx="1079">
                  <c:v>0.0</c:v>
                </c:pt>
                <c:pt idx="1080">
                  <c:v>0.511575264576</c:v>
                </c:pt>
                <c:pt idx="1081">
                  <c:v>0.0</c:v>
                </c:pt>
                <c:pt idx="1082">
                  <c:v>0.0</c:v>
                </c:pt>
                <c:pt idx="1083">
                  <c:v>0.517272774485</c:v>
                </c:pt>
                <c:pt idx="1084">
                  <c:v>0.517272774485</c:v>
                </c:pt>
                <c:pt idx="1085">
                  <c:v>0.0</c:v>
                </c:pt>
                <c:pt idx="1086">
                  <c:v>0.0</c:v>
                </c:pt>
                <c:pt idx="1087">
                  <c:v>0.0</c:v>
                </c:pt>
                <c:pt idx="1088">
                  <c:v>0.521106833444</c:v>
                </c:pt>
                <c:pt idx="1089">
                  <c:v>0.521338399445</c:v>
                </c:pt>
                <c:pt idx="1090">
                  <c:v>0.0</c:v>
                </c:pt>
                <c:pt idx="1091">
                  <c:v>0.0</c:v>
                </c:pt>
                <c:pt idx="1092">
                  <c:v>0.0</c:v>
                </c:pt>
                <c:pt idx="1093">
                  <c:v>0.0</c:v>
                </c:pt>
                <c:pt idx="1094">
                  <c:v>0.0</c:v>
                </c:pt>
                <c:pt idx="1095">
                  <c:v>0.530944765318</c:v>
                </c:pt>
                <c:pt idx="1096">
                  <c:v>0.0</c:v>
                </c:pt>
                <c:pt idx="1097">
                  <c:v>0.0</c:v>
                </c:pt>
                <c:pt idx="1098">
                  <c:v>0.0</c:v>
                </c:pt>
                <c:pt idx="1099">
                  <c:v>0.0</c:v>
                </c:pt>
                <c:pt idx="1100">
                  <c:v>0.0</c:v>
                </c:pt>
                <c:pt idx="1101">
                  <c:v>0.0</c:v>
                </c:pt>
                <c:pt idx="1102">
                  <c:v>0.0</c:v>
                </c:pt>
                <c:pt idx="1103">
                  <c:v>0.539372703178</c:v>
                </c:pt>
                <c:pt idx="1104">
                  <c:v>0.0</c:v>
                </c:pt>
                <c:pt idx="1105">
                  <c:v>0.0</c:v>
                </c:pt>
                <c:pt idx="1106">
                  <c:v>0.0</c:v>
                </c:pt>
                <c:pt idx="1107">
                  <c:v>0.0</c:v>
                </c:pt>
                <c:pt idx="1108">
                  <c:v>0.0</c:v>
                </c:pt>
                <c:pt idx="1109">
                  <c:v>0.542717666572</c:v>
                </c:pt>
                <c:pt idx="1110">
                  <c:v>0.0</c:v>
                </c:pt>
                <c:pt idx="1111">
                  <c:v>0.0</c:v>
                </c:pt>
                <c:pt idx="1112">
                  <c:v>0.0</c:v>
                </c:pt>
                <c:pt idx="1113">
                  <c:v>0.0</c:v>
                </c:pt>
                <c:pt idx="1114">
                  <c:v>0.0</c:v>
                </c:pt>
                <c:pt idx="1115">
                  <c:v>0.0</c:v>
                </c:pt>
                <c:pt idx="1116">
                  <c:v>0.0</c:v>
                </c:pt>
                <c:pt idx="1117">
                  <c:v>0.0</c:v>
                </c:pt>
                <c:pt idx="1118">
                  <c:v>0.0</c:v>
                </c:pt>
                <c:pt idx="1119">
                  <c:v>0.0</c:v>
                </c:pt>
                <c:pt idx="1120">
                  <c:v>0.0</c:v>
                </c:pt>
                <c:pt idx="1121">
                  <c:v>0.0</c:v>
                </c:pt>
                <c:pt idx="1122">
                  <c:v>0.0</c:v>
                </c:pt>
                <c:pt idx="1123">
                  <c:v>0.0</c:v>
                </c:pt>
                <c:pt idx="1124">
                  <c:v>0.0</c:v>
                </c:pt>
                <c:pt idx="1125">
                  <c:v>0.0</c:v>
                </c:pt>
                <c:pt idx="1126">
                  <c:v>0.0</c:v>
                </c:pt>
                <c:pt idx="1127">
                  <c:v>0.0</c:v>
                </c:pt>
                <c:pt idx="1128">
                  <c:v>0.0</c:v>
                </c:pt>
                <c:pt idx="1129">
                  <c:v>0.0</c:v>
                </c:pt>
                <c:pt idx="1130">
                  <c:v>0.0</c:v>
                </c:pt>
                <c:pt idx="1131">
                  <c:v>0.0</c:v>
                </c:pt>
                <c:pt idx="1132">
                  <c:v>0.0</c:v>
                </c:pt>
                <c:pt idx="1133">
                  <c:v>0.0</c:v>
                </c:pt>
                <c:pt idx="1134">
                  <c:v>0.0</c:v>
                </c:pt>
                <c:pt idx="1135">
                  <c:v>0.0</c:v>
                </c:pt>
                <c:pt idx="1136">
                  <c:v>0.0</c:v>
                </c:pt>
                <c:pt idx="1137">
                  <c:v>0.0</c:v>
                </c:pt>
                <c:pt idx="1138">
                  <c:v>0.0</c:v>
                </c:pt>
                <c:pt idx="1139">
                  <c:v>0.0</c:v>
                </c:pt>
                <c:pt idx="1140">
                  <c:v>0.0</c:v>
                </c:pt>
                <c:pt idx="1141">
                  <c:v>0.0</c:v>
                </c:pt>
                <c:pt idx="1142">
                  <c:v>0.0</c:v>
                </c:pt>
                <c:pt idx="1143">
                  <c:v>0.0</c:v>
                </c:pt>
                <c:pt idx="1144">
                  <c:v>0.0</c:v>
                </c:pt>
                <c:pt idx="1145">
                  <c:v>0.0</c:v>
                </c:pt>
                <c:pt idx="1146">
                  <c:v>0.0</c:v>
                </c:pt>
                <c:pt idx="1147">
                  <c:v>0.0</c:v>
                </c:pt>
                <c:pt idx="1148">
                  <c:v>0.0</c:v>
                </c:pt>
                <c:pt idx="1149">
                  <c:v>0.0</c:v>
                </c:pt>
                <c:pt idx="1150">
                  <c:v>0.0</c:v>
                </c:pt>
                <c:pt idx="1151">
                  <c:v>0.0</c:v>
                </c:pt>
                <c:pt idx="1152">
                  <c:v>0.556685060682</c:v>
                </c:pt>
                <c:pt idx="1153">
                  <c:v>0.557194425708</c:v>
                </c:pt>
                <c:pt idx="1154">
                  <c:v>0.0</c:v>
                </c:pt>
                <c:pt idx="1155">
                  <c:v>0.0</c:v>
                </c:pt>
                <c:pt idx="1156">
                  <c:v>0.562520260616</c:v>
                </c:pt>
                <c:pt idx="1157">
                  <c:v>0.563228199433</c:v>
                </c:pt>
                <c:pt idx="1158">
                  <c:v>0.0</c:v>
                </c:pt>
                <c:pt idx="1159">
                  <c:v>0.0</c:v>
                </c:pt>
                <c:pt idx="1160">
                  <c:v>0.0</c:v>
                </c:pt>
                <c:pt idx="1161">
                  <c:v>0.567810723844</c:v>
                </c:pt>
                <c:pt idx="1162">
                  <c:v>0.0</c:v>
                </c:pt>
                <c:pt idx="1163">
                  <c:v>0.0</c:v>
                </c:pt>
                <c:pt idx="1164">
                  <c:v>0.0</c:v>
                </c:pt>
                <c:pt idx="1165">
                  <c:v>0.0</c:v>
                </c:pt>
                <c:pt idx="1166">
                  <c:v>0.0</c:v>
                </c:pt>
                <c:pt idx="1167">
                  <c:v>0.0</c:v>
                </c:pt>
                <c:pt idx="1168">
                  <c:v>0.0</c:v>
                </c:pt>
                <c:pt idx="1169">
                  <c:v>0.0</c:v>
                </c:pt>
                <c:pt idx="1170">
                  <c:v>0.0</c:v>
                </c:pt>
                <c:pt idx="1171">
                  <c:v>0.57410986378</c:v>
                </c:pt>
                <c:pt idx="1172">
                  <c:v>0.574751977432</c:v>
                </c:pt>
                <c:pt idx="1173">
                  <c:v>0.0</c:v>
                </c:pt>
                <c:pt idx="1174">
                  <c:v>0.0</c:v>
                </c:pt>
                <c:pt idx="1175">
                  <c:v>0.0</c:v>
                </c:pt>
                <c:pt idx="1176">
                  <c:v>0.0</c:v>
                </c:pt>
                <c:pt idx="1177">
                  <c:v>0.0</c:v>
                </c:pt>
                <c:pt idx="1178">
                  <c:v>0.0</c:v>
                </c:pt>
                <c:pt idx="1179">
                  <c:v>0.58257198872</c:v>
                </c:pt>
                <c:pt idx="1180">
                  <c:v>0.0</c:v>
                </c:pt>
                <c:pt idx="1181">
                  <c:v>0.0</c:v>
                </c:pt>
                <c:pt idx="1182">
                  <c:v>0.0</c:v>
                </c:pt>
                <c:pt idx="1183">
                  <c:v>0.0</c:v>
                </c:pt>
                <c:pt idx="1184">
                  <c:v>0.589292624938</c:v>
                </c:pt>
                <c:pt idx="1185">
                  <c:v>0.0</c:v>
                </c:pt>
                <c:pt idx="1186">
                  <c:v>0.0</c:v>
                </c:pt>
                <c:pt idx="1187">
                  <c:v>0.0</c:v>
                </c:pt>
                <c:pt idx="1188">
                  <c:v>0.0</c:v>
                </c:pt>
                <c:pt idx="1189">
                  <c:v>0.0</c:v>
                </c:pt>
                <c:pt idx="1190">
                  <c:v>0.0</c:v>
                </c:pt>
                <c:pt idx="1191">
                  <c:v>0.0</c:v>
                </c:pt>
                <c:pt idx="1192">
                  <c:v>0.595978283371</c:v>
                </c:pt>
                <c:pt idx="1193">
                  <c:v>0.598542994513</c:v>
                </c:pt>
                <c:pt idx="1194">
                  <c:v>0.0</c:v>
                </c:pt>
                <c:pt idx="1195">
                  <c:v>0.0</c:v>
                </c:pt>
                <c:pt idx="1196">
                  <c:v>0.0</c:v>
                </c:pt>
                <c:pt idx="1197">
                  <c:v>0.0</c:v>
                </c:pt>
                <c:pt idx="1198">
                  <c:v>0.0</c:v>
                </c:pt>
                <c:pt idx="1199">
                  <c:v>0.0</c:v>
                </c:pt>
                <c:pt idx="1200">
                  <c:v>0.0</c:v>
                </c:pt>
                <c:pt idx="1201">
                  <c:v>0.0</c:v>
                </c:pt>
                <c:pt idx="1202">
                  <c:v>0.0</c:v>
                </c:pt>
                <c:pt idx="1203">
                  <c:v>0.0</c:v>
                </c:pt>
                <c:pt idx="1204">
                  <c:v>0.0</c:v>
                </c:pt>
                <c:pt idx="1205">
                  <c:v>0.0</c:v>
                </c:pt>
                <c:pt idx="1206">
                  <c:v>0.0</c:v>
                </c:pt>
                <c:pt idx="1207">
                  <c:v>0.0</c:v>
                </c:pt>
                <c:pt idx="1208">
                  <c:v>0.0</c:v>
                </c:pt>
                <c:pt idx="1209">
                  <c:v>0.616798946108</c:v>
                </c:pt>
                <c:pt idx="1210">
                  <c:v>0.617216291967</c:v>
                </c:pt>
                <c:pt idx="1211">
                  <c:v>0.0</c:v>
                </c:pt>
                <c:pt idx="1212">
                  <c:v>0.0</c:v>
                </c:pt>
                <c:pt idx="1213">
                  <c:v>0.0</c:v>
                </c:pt>
                <c:pt idx="1214">
                  <c:v>0.0</c:v>
                </c:pt>
                <c:pt idx="1215">
                  <c:v>0.0</c:v>
                </c:pt>
                <c:pt idx="1216">
                  <c:v>0.0</c:v>
                </c:pt>
                <c:pt idx="1217">
                  <c:v>0.637478963081</c:v>
                </c:pt>
                <c:pt idx="1218">
                  <c:v>0.0</c:v>
                </c:pt>
                <c:pt idx="1219">
                  <c:v>0.641892261739</c:v>
                </c:pt>
                <c:pt idx="1220">
                  <c:v>0.644818177737</c:v>
                </c:pt>
                <c:pt idx="1221">
                  <c:v>0.0</c:v>
                </c:pt>
                <c:pt idx="1222">
                  <c:v>0.0</c:v>
                </c:pt>
                <c:pt idx="1223">
                  <c:v>0.0</c:v>
                </c:pt>
                <c:pt idx="1224">
                  <c:v>0.0</c:v>
                </c:pt>
                <c:pt idx="1225">
                  <c:v>0.0</c:v>
                </c:pt>
                <c:pt idx="1226">
                  <c:v>0.0</c:v>
                </c:pt>
                <c:pt idx="1227">
                  <c:v>0.0</c:v>
                </c:pt>
                <c:pt idx="1228">
                  <c:v>0.0</c:v>
                </c:pt>
                <c:pt idx="1229">
                  <c:v>0.0</c:v>
                </c:pt>
                <c:pt idx="1230">
                  <c:v>0.654877434327</c:v>
                </c:pt>
                <c:pt idx="1231">
                  <c:v>0.656826103175</c:v>
                </c:pt>
                <c:pt idx="1232">
                  <c:v>0.0</c:v>
                </c:pt>
                <c:pt idx="1233">
                  <c:v>0.0</c:v>
                </c:pt>
                <c:pt idx="1234">
                  <c:v>0.658157014736</c:v>
                </c:pt>
                <c:pt idx="1235">
                  <c:v>0.659850615591</c:v>
                </c:pt>
                <c:pt idx="1236">
                  <c:v>0.0</c:v>
                </c:pt>
                <c:pt idx="1237">
                  <c:v>0.0</c:v>
                </c:pt>
                <c:pt idx="1238">
                  <c:v>0.0</c:v>
                </c:pt>
                <c:pt idx="1239">
                  <c:v>0.0</c:v>
                </c:pt>
                <c:pt idx="1240">
                  <c:v>0.0</c:v>
                </c:pt>
                <c:pt idx="1241">
                  <c:v>0.0</c:v>
                </c:pt>
                <c:pt idx="1242">
                  <c:v>0.0</c:v>
                </c:pt>
                <c:pt idx="1243">
                  <c:v>0.0</c:v>
                </c:pt>
                <c:pt idx="1244">
                  <c:v>0.0</c:v>
                </c:pt>
                <c:pt idx="1245">
                  <c:v>0.0</c:v>
                </c:pt>
                <c:pt idx="1246">
                  <c:v>0.0</c:v>
                </c:pt>
                <c:pt idx="1247">
                  <c:v>0.0</c:v>
                </c:pt>
                <c:pt idx="1248">
                  <c:v>0.0</c:v>
                </c:pt>
                <c:pt idx="1249">
                  <c:v>0.0</c:v>
                </c:pt>
                <c:pt idx="1250">
                  <c:v>0.0</c:v>
                </c:pt>
                <c:pt idx="1251">
                  <c:v>0.0</c:v>
                </c:pt>
                <c:pt idx="1252">
                  <c:v>0.0</c:v>
                </c:pt>
                <c:pt idx="1253">
                  <c:v>0.670210875329</c:v>
                </c:pt>
                <c:pt idx="1254">
                  <c:v>0.0</c:v>
                </c:pt>
                <c:pt idx="1255">
                  <c:v>0.0</c:v>
                </c:pt>
                <c:pt idx="1256">
                  <c:v>0.0</c:v>
                </c:pt>
                <c:pt idx="1257">
                  <c:v>0.0</c:v>
                </c:pt>
                <c:pt idx="1258">
                  <c:v>0.673437962845</c:v>
                </c:pt>
                <c:pt idx="1259">
                  <c:v>0.673743720277</c:v>
                </c:pt>
                <c:pt idx="1260">
                  <c:v>0.0</c:v>
                </c:pt>
                <c:pt idx="1261">
                  <c:v>0.0</c:v>
                </c:pt>
                <c:pt idx="1262">
                  <c:v>0.0</c:v>
                </c:pt>
                <c:pt idx="1263">
                  <c:v>0.0</c:v>
                </c:pt>
                <c:pt idx="1264">
                  <c:v>0.0</c:v>
                </c:pt>
                <c:pt idx="1265">
                  <c:v>0.0</c:v>
                </c:pt>
                <c:pt idx="1266">
                  <c:v>0.0</c:v>
                </c:pt>
                <c:pt idx="1267">
                  <c:v>0.680988308214</c:v>
                </c:pt>
                <c:pt idx="1268">
                  <c:v>0.681254837774</c:v>
                </c:pt>
                <c:pt idx="1269">
                  <c:v>0.0</c:v>
                </c:pt>
                <c:pt idx="1270">
                  <c:v>0.0</c:v>
                </c:pt>
                <c:pt idx="1271">
                  <c:v>0.0</c:v>
                </c:pt>
                <c:pt idx="1272">
                  <c:v>0.0</c:v>
                </c:pt>
                <c:pt idx="1273">
                  <c:v>0.0</c:v>
                </c:pt>
                <c:pt idx="1274">
                  <c:v>0.0</c:v>
                </c:pt>
                <c:pt idx="1275">
                  <c:v>0.0</c:v>
                </c:pt>
                <c:pt idx="1276">
                  <c:v>0.0</c:v>
                </c:pt>
                <c:pt idx="1277">
                  <c:v>0.0</c:v>
                </c:pt>
                <c:pt idx="1278">
                  <c:v>0.0</c:v>
                </c:pt>
                <c:pt idx="1279">
                  <c:v>0.687478727381</c:v>
                </c:pt>
                <c:pt idx="1280">
                  <c:v>0.0</c:v>
                </c:pt>
                <c:pt idx="1281">
                  <c:v>0.688978968083</c:v>
                </c:pt>
                <c:pt idx="1282">
                  <c:v>0.0</c:v>
                </c:pt>
                <c:pt idx="1283">
                  <c:v>0.691671949279</c:v>
                </c:pt>
                <c:pt idx="1284">
                  <c:v>0.0</c:v>
                </c:pt>
                <c:pt idx="1285">
                  <c:v>0.0</c:v>
                </c:pt>
                <c:pt idx="1286">
                  <c:v>0.693358866589</c:v>
                </c:pt>
                <c:pt idx="1287">
                  <c:v>0.0</c:v>
                </c:pt>
                <c:pt idx="1288">
                  <c:v>0.0</c:v>
                </c:pt>
                <c:pt idx="1289">
                  <c:v>0.0</c:v>
                </c:pt>
                <c:pt idx="1290">
                  <c:v>0.0</c:v>
                </c:pt>
                <c:pt idx="1291">
                  <c:v>0.70530790243</c:v>
                </c:pt>
                <c:pt idx="1292">
                  <c:v>0.70530790243</c:v>
                </c:pt>
                <c:pt idx="1293">
                  <c:v>0.70530790243</c:v>
                </c:pt>
                <c:pt idx="1294">
                  <c:v>0.70530790243</c:v>
                </c:pt>
                <c:pt idx="1295">
                  <c:v>0.70530790243</c:v>
                </c:pt>
                <c:pt idx="1296">
                  <c:v>0.0</c:v>
                </c:pt>
                <c:pt idx="1297">
                  <c:v>0.0</c:v>
                </c:pt>
                <c:pt idx="1298">
                  <c:v>0.0</c:v>
                </c:pt>
                <c:pt idx="1299">
                  <c:v>0.0</c:v>
                </c:pt>
                <c:pt idx="1300">
                  <c:v>0.0</c:v>
                </c:pt>
                <c:pt idx="1301">
                  <c:v>0.0</c:v>
                </c:pt>
                <c:pt idx="1302">
                  <c:v>0.717304138929</c:v>
                </c:pt>
                <c:pt idx="1303">
                  <c:v>0.0</c:v>
                </c:pt>
                <c:pt idx="1304">
                  <c:v>0.0</c:v>
                </c:pt>
                <c:pt idx="1305">
                  <c:v>0.0</c:v>
                </c:pt>
                <c:pt idx="1306">
                  <c:v>0.0</c:v>
                </c:pt>
                <c:pt idx="1307">
                  <c:v>0.722833655998</c:v>
                </c:pt>
                <c:pt idx="1308">
                  <c:v>0.0</c:v>
                </c:pt>
                <c:pt idx="1309">
                  <c:v>0.0</c:v>
                </c:pt>
                <c:pt idx="1310">
                  <c:v>0.0</c:v>
                </c:pt>
                <c:pt idx="1311">
                  <c:v>0.0</c:v>
                </c:pt>
                <c:pt idx="1312">
                  <c:v>0.0</c:v>
                </c:pt>
                <c:pt idx="1313">
                  <c:v>0.0</c:v>
                </c:pt>
                <c:pt idx="1314">
                  <c:v>0.0</c:v>
                </c:pt>
                <c:pt idx="1315">
                  <c:v>0.733301470976</c:v>
                </c:pt>
                <c:pt idx="1316">
                  <c:v>0.0</c:v>
                </c:pt>
                <c:pt idx="1317">
                  <c:v>0.0</c:v>
                </c:pt>
                <c:pt idx="1318">
                  <c:v>0.0</c:v>
                </c:pt>
                <c:pt idx="1319">
                  <c:v>0.0</c:v>
                </c:pt>
                <c:pt idx="1320">
                  <c:v>0.0</c:v>
                </c:pt>
                <c:pt idx="1321">
                  <c:v>0.739098249907</c:v>
                </c:pt>
                <c:pt idx="1322">
                  <c:v>0.739098249907</c:v>
                </c:pt>
                <c:pt idx="1323">
                  <c:v>0.739262522622</c:v>
                </c:pt>
                <c:pt idx="1324">
                  <c:v>0.742727661178</c:v>
                </c:pt>
                <c:pt idx="1325">
                  <c:v>0.742727661178</c:v>
                </c:pt>
                <c:pt idx="1326">
                  <c:v>0.742727661178</c:v>
                </c:pt>
                <c:pt idx="1327">
                  <c:v>0.742727661178</c:v>
                </c:pt>
                <c:pt idx="1328">
                  <c:v>0.742727661178</c:v>
                </c:pt>
                <c:pt idx="1329">
                  <c:v>0.742727661178</c:v>
                </c:pt>
                <c:pt idx="1330">
                  <c:v>0.742727661178</c:v>
                </c:pt>
                <c:pt idx="1331">
                  <c:v>0.0</c:v>
                </c:pt>
                <c:pt idx="1332">
                  <c:v>0.0</c:v>
                </c:pt>
                <c:pt idx="1333">
                  <c:v>0.0</c:v>
                </c:pt>
                <c:pt idx="1334">
                  <c:v>0.756191844845</c:v>
                </c:pt>
                <c:pt idx="1335">
                  <c:v>0.756191844845</c:v>
                </c:pt>
                <c:pt idx="1336">
                  <c:v>0.756191844845</c:v>
                </c:pt>
                <c:pt idx="1337">
                  <c:v>0.758044373612</c:v>
                </c:pt>
                <c:pt idx="1338">
                  <c:v>0.758044373612</c:v>
                </c:pt>
                <c:pt idx="1339">
                  <c:v>0.0</c:v>
                </c:pt>
                <c:pt idx="1340">
                  <c:v>0.0</c:v>
                </c:pt>
                <c:pt idx="1341">
                  <c:v>0.759821256116</c:v>
                </c:pt>
                <c:pt idx="1342">
                  <c:v>0.759821256116</c:v>
                </c:pt>
                <c:pt idx="1343">
                  <c:v>0.759821256116</c:v>
                </c:pt>
                <c:pt idx="1344">
                  <c:v>0.759821256116</c:v>
                </c:pt>
                <c:pt idx="1345">
                  <c:v>0.759821256116</c:v>
                </c:pt>
                <c:pt idx="1346">
                  <c:v>0.764200498082</c:v>
                </c:pt>
                <c:pt idx="1347">
                  <c:v>0.0</c:v>
                </c:pt>
                <c:pt idx="1348">
                  <c:v>0.0</c:v>
                </c:pt>
                <c:pt idx="1349">
                  <c:v>0.0</c:v>
                </c:pt>
                <c:pt idx="1350">
                  <c:v>0.0</c:v>
                </c:pt>
                <c:pt idx="1351">
                  <c:v>0.0</c:v>
                </c:pt>
                <c:pt idx="1352">
                  <c:v>0.776792215637</c:v>
                </c:pt>
                <c:pt idx="1353">
                  <c:v>0.0</c:v>
                </c:pt>
                <c:pt idx="1354">
                  <c:v>0.0</c:v>
                </c:pt>
                <c:pt idx="1355">
                  <c:v>0.0</c:v>
                </c:pt>
                <c:pt idx="1356">
                  <c:v>0.0</c:v>
                </c:pt>
                <c:pt idx="1357">
                  <c:v>0.0</c:v>
                </c:pt>
                <c:pt idx="1358">
                  <c:v>0.0</c:v>
                </c:pt>
                <c:pt idx="1359">
                  <c:v>0.0</c:v>
                </c:pt>
                <c:pt idx="1360">
                  <c:v>0.0</c:v>
                </c:pt>
                <c:pt idx="1361">
                  <c:v>0.0</c:v>
                </c:pt>
                <c:pt idx="1362">
                  <c:v>0.0</c:v>
                </c:pt>
                <c:pt idx="1363">
                  <c:v>0.0</c:v>
                </c:pt>
                <c:pt idx="1364">
                  <c:v>0.0</c:v>
                </c:pt>
                <c:pt idx="1365">
                  <c:v>0.0</c:v>
                </c:pt>
                <c:pt idx="1366">
                  <c:v>0.0</c:v>
                </c:pt>
                <c:pt idx="1367">
                  <c:v>0.0</c:v>
                </c:pt>
                <c:pt idx="1368">
                  <c:v>0.0</c:v>
                </c:pt>
                <c:pt idx="1369">
                  <c:v>0.790655541457</c:v>
                </c:pt>
                <c:pt idx="1370">
                  <c:v>0.0</c:v>
                </c:pt>
                <c:pt idx="1371">
                  <c:v>0.0</c:v>
                </c:pt>
                <c:pt idx="1372">
                  <c:v>0.793726728612</c:v>
                </c:pt>
                <c:pt idx="1373">
                  <c:v>0.0</c:v>
                </c:pt>
                <c:pt idx="1374">
                  <c:v>0.0</c:v>
                </c:pt>
                <c:pt idx="1375">
                  <c:v>0.0</c:v>
                </c:pt>
                <c:pt idx="1376">
                  <c:v>0.0</c:v>
                </c:pt>
                <c:pt idx="1377">
                  <c:v>0.0</c:v>
                </c:pt>
                <c:pt idx="1378">
                  <c:v>0.817073928894</c:v>
                </c:pt>
                <c:pt idx="1379">
                  <c:v>0.0</c:v>
                </c:pt>
                <c:pt idx="1380">
                  <c:v>0.82088690578</c:v>
                </c:pt>
                <c:pt idx="1381">
                  <c:v>0.0</c:v>
                </c:pt>
                <c:pt idx="1382">
                  <c:v>0.0</c:v>
                </c:pt>
                <c:pt idx="1383">
                  <c:v>0.0</c:v>
                </c:pt>
                <c:pt idx="1384">
                  <c:v>0.0</c:v>
                </c:pt>
                <c:pt idx="1385">
                  <c:v>0.0</c:v>
                </c:pt>
                <c:pt idx="1386">
                  <c:v>0.0</c:v>
                </c:pt>
                <c:pt idx="1387">
                  <c:v>0.0</c:v>
                </c:pt>
                <c:pt idx="1388">
                  <c:v>0.0</c:v>
                </c:pt>
                <c:pt idx="1389">
                  <c:v>0.0</c:v>
                </c:pt>
                <c:pt idx="1390">
                  <c:v>0.0</c:v>
                </c:pt>
                <c:pt idx="1391">
                  <c:v>0.0</c:v>
                </c:pt>
                <c:pt idx="1392">
                  <c:v>0.0</c:v>
                </c:pt>
                <c:pt idx="1393">
                  <c:v>0.0</c:v>
                </c:pt>
                <c:pt idx="1394">
                  <c:v>0.0</c:v>
                </c:pt>
                <c:pt idx="1395">
                  <c:v>0.0</c:v>
                </c:pt>
                <c:pt idx="1396">
                  <c:v>0.0</c:v>
                </c:pt>
                <c:pt idx="1397">
                  <c:v>0.0</c:v>
                </c:pt>
                <c:pt idx="1398">
                  <c:v>0.0</c:v>
                </c:pt>
                <c:pt idx="1399">
                  <c:v>0.0</c:v>
                </c:pt>
                <c:pt idx="1400">
                  <c:v>0.0</c:v>
                </c:pt>
                <c:pt idx="1401">
                  <c:v>0.0</c:v>
                </c:pt>
                <c:pt idx="1402">
                  <c:v>0.0</c:v>
                </c:pt>
                <c:pt idx="1403">
                  <c:v>0.0</c:v>
                </c:pt>
                <c:pt idx="1404">
                  <c:v>0.0</c:v>
                </c:pt>
                <c:pt idx="1405">
                  <c:v>0.0</c:v>
                </c:pt>
                <c:pt idx="1406">
                  <c:v>0.0</c:v>
                </c:pt>
                <c:pt idx="1407">
                  <c:v>0.0</c:v>
                </c:pt>
                <c:pt idx="1408">
                  <c:v>0.0</c:v>
                </c:pt>
                <c:pt idx="1409">
                  <c:v>0.840945514821</c:v>
                </c:pt>
                <c:pt idx="1410">
                  <c:v>0.0</c:v>
                </c:pt>
                <c:pt idx="1411">
                  <c:v>0.0</c:v>
                </c:pt>
                <c:pt idx="1412">
                  <c:v>0.0</c:v>
                </c:pt>
                <c:pt idx="1413">
                  <c:v>0.847683928482</c:v>
                </c:pt>
                <c:pt idx="1414">
                  <c:v>0.0</c:v>
                </c:pt>
                <c:pt idx="1415">
                  <c:v>0.0</c:v>
                </c:pt>
                <c:pt idx="1416">
                  <c:v>0.0</c:v>
                </c:pt>
                <c:pt idx="1417">
                  <c:v>0.0</c:v>
                </c:pt>
                <c:pt idx="1418">
                  <c:v>0.0</c:v>
                </c:pt>
                <c:pt idx="1419">
                  <c:v>0.0</c:v>
                </c:pt>
                <c:pt idx="1420">
                  <c:v>0.0</c:v>
                </c:pt>
                <c:pt idx="1421">
                  <c:v>0.0</c:v>
                </c:pt>
                <c:pt idx="1422">
                  <c:v>0.0</c:v>
                </c:pt>
                <c:pt idx="1423">
                  <c:v>0.0</c:v>
                </c:pt>
                <c:pt idx="1424">
                  <c:v>0.0</c:v>
                </c:pt>
                <c:pt idx="1425">
                  <c:v>0.0</c:v>
                </c:pt>
                <c:pt idx="1426">
                  <c:v>0.0</c:v>
                </c:pt>
                <c:pt idx="1427">
                  <c:v>0.0</c:v>
                </c:pt>
                <c:pt idx="1428">
                  <c:v>0.0</c:v>
                </c:pt>
                <c:pt idx="1429">
                  <c:v>0.0</c:v>
                </c:pt>
                <c:pt idx="1430">
                  <c:v>0.0</c:v>
                </c:pt>
                <c:pt idx="1431">
                  <c:v>0.0</c:v>
                </c:pt>
                <c:pt idx="1432">
                  <c:v>0.0</c:v>
                </c:pt>
                <c:pt idx="1433">
                  <c:v>0.0</c:v>
                </c:pt>
                <c:pt idx="1434">
                  <c:v>0.0</c:v>
                </c:pt>
                <c:pt idx="1435">
                  <c:v>0.0</c:v>
                </c:pt>
                <c:pt idx="1436">
                  <c:v>0.0</c:v>
                </c:pt>
                <c:pt idx="1437">
                  <c:v>0.0</c:v>
                </c:pt>
                <c:pt idx="1438">
                  <c:v>0.0</c:v>
                </c:pt>
                <c:pt idx="1439">
                  <c:v>0.0</c:v>
                </c:pt>
                <c:pt idx="1440">
                  <c:v>0.0</c:v>
                </c:pt>
                <c:pt idx="1441">
                  <c:v>0.0</c:v>
                </c:pt>
                <c:pt idx="1442">
                  <c:v>0.89252474024</c:v>
                </c:pt>
                <c:pt idx="1443">
                  <c:v>0.892583628979</c:v>
                </c:pt>
                <c:pt idx="1444">
                  <c:v>0.0</c:v>
                </c:pt>
                <c:pt idx="1445">
                  <c:v>0.895288734728</c:v>
                </c:pt>
                <c:pt idx="1446">
                  <c:v>0.895863306995</c:v>
                </c:pt>
                <c:pt idx="1447">
                  <c:v>0.0</c:v>
                </c:pt>
                <c:pt idx="1448">
                  <c:v>0.0</c:v>
                </c:pt>
                <c:pt idx="1449">
                  <c:v>0.0</c:v>
                </c:pt>
                <c:pt idx="1450">
                  <c:v>0.0</c:v>
                </c:pt>
                <c:pt idx="1451">
                  <c:v>0.0</c:v>
                </c:pt>
                <c:pt idx="1452">
                  <c:v>0.0</c:v>
                </c:pt>
                <c:pt idx="1453">
                  <c:v>0.0</c:v>
                </c:pt>
                <c:pt idx="1454">
                  <c:v>0.0</c:v>
                </c:pt>
                <c:pt idx="1455">
                  <c:v>0.0</c:v>
                </c:pt>
                <c:pt idx="1456">
                  <c:v>0.0</c:v>
                </c:pt>
                <c:pt idx="1457">
                  <c:v>0.0</c:v>
                </c:pt>
                <c:pt idx="1458">
                  <c:v>0.0</c:v>
                </c:pt>
                <c:pt idx="1459">
                  <c:v>0.0</c:v>
                </c:pt>
                <c:pt idx="1460">
                  <c:v>0.0</c:v>
                </c:pt>
                <c:pt idx="1461">
                  <c:v>0.0</c:v>
                </c:pt>
                <c:pt idx="1462">
                  <c:v>0.0</c:v>
                </c:pt>
                <c:pt idx="1463">
                  <c:v>0.915276667243</c:v>
                </c:pt>
                <c:pt idx="1464">
                  <c:v>0.915276667243</c:v>
                </c:pt>
                <c:pt idx="1465">
                  <c:v>0.915276667243</c:v>
                </c:pt>
                <c:pt idx="1466">
                  <c:v>0.915276667243</c:v>
                </c:pt>
                <c:pt idx="1467">
                  <c:v>0.915276667243</c:v>
                </c:pt>
                <c:pt idx="1468">
                  <c:v>0.915276667243</c:v>
                </c:pt>
                <c:pt idx="1469">
                  <c:v>0.915276667243</c:v>
                </c:pt>
                <c:pt idx="1470">
                  <c:v>0.915276667243</c:v>
                </c:pt>
                <c:pt idx="1471">
                  <c:v>0.915276667243</c:v>
                </c:pt>
                <c:pt idx="1472">
                  <c:v>0.0</c:v>
                </c:pt>
                <c:pt idx="1473">
                  <c:v>0.0</c:v>
                </c:pt>
                <c:pt idx="1474">
                  <c:v>0.918780137632</c:v>
                </c:pt>
                <c:pt idx="1475">
                  <c:v>0.0</c:v>
                </c:pt>
                <c:pt idx="1476">
                  <c:v>0.0</c:v>
                </c:pt>
                <c:pt idx="1477">
                  <c:v>0.0</c:v>
                </c:pt>
                <c:pt idx="1478">
                  <c:v>0.0</c:v>
                </c:pt>
                <c:pt idx="1479">
                  <c:v>0.0</c:v>
                </c:pt>
                <c:pt idx="1480">
                  <c:v>0.0</c:v>
                </c:pt>
                <c:pt idx="1481">
                  <c:v>0.92189121355</c:v>
                </c:pt>
                <c:pt idx="1482">
                  <c:v>0.0</c:v>
                </c:pt>
                <c:pt idx="1483">
                  <c:v>0.0</c:v>
                </c:pt>
                <c:pt idx="1484">
                  <c:v>0.0</c:v>
                </c:pt>
                <c:pt idx="1485">
                  <c:v>0.0</c:v>
                </c:pt>
                <c:pt idx="1486">
                  <c:v>0.0</c:v>
                </c:pt>
                <c:pt idx="1487">
                  <c:v>0.0</c:v>
                </c:pt>
                <c:pt idx="1488">
                  <c:v>0.934422481202</c:v>
                </c:pt>
                <c:pt idx="1489">
                  <c:v>0.934422481202</c:v>
                </c:pt>
                <c:pt idx="1490">
                  <c:v>0.936135890243</c:v>
                </c:pt>
                <c:pt idx="1491">
                  <c:v>0.936643575447</c:v>
                </c:pt>
                <c:pt idx="1492">
                  <c:v>0.936643575447</c:v>
                </c:pt>
                <c:pt idx="1493">
                  <c:v>0.936643575447</c:v>
                </c:pt>
                <c:pt idx="1494">
                  <c:v>0.936643575447</c:v>
                </c:pt>
                <c:pt idx="1495">
                  <c:v>0.936643575447</c:v>
                </c:pt>
                <c:pt idx="1496">
                  <c:v>0.936643575447</c:v>
                </c:pt>
                <c:pt idx="1497">
                  <c:v>0.936643575447</c:v>
                </c:pt>
                <c:pt idx="1498">
                  <c:v>0.936643575447</c:v>
                </c:pt>
                <c:pt idx="1499">
                  <c:v>0.938959227144</c:v>
                </c:pt>
                <c:pt idx="1500">
                  <c:v>0.938959227144</c:v>
                </c:pt>
                <c:pt idx="1501">
                  <c:v>0.938959227144</c:v>
                </c:pt>
                <c:pt idx="1502">
                  <c:v>0.938959227144</c:v>
                </c:pt>
                <c:pt idx="1503">
                  <c:v>0.938959227144</c:v>
                </c:pt>
                <c:pt idx="1504">
                  <c:v>0.938959227144</c:v>
                </c:pt>
                <c:pt idx="1505">
                  <c:v>0.938959227144</c:v>
                </c:pt>
                <c:pt idx="1506">
                  <c:v>0.0</c:v>
                </c:pt>
                <c:pt idx="1507">
                  <c:v>0.943113652296</c:v>
                </c:pt>
                <c:pt idx="1508">
                  <c:v>0.0</c:v>
                </c:pt>
                <c:pt idx="1509">
                  <c:v>0.0</c:v>
                </c:pt>
                <c:pt idx="1510">
                  <c:v>0.0</c:v>
                </c:pt>
                <c:pt idx="1511">
                  <c:v>0.0</c:v>
                </c:pt>
                <c:pt idx="1512">
                  <c:v>0.0</c:v>
                </c:pt>
                <c:pt idx="1513">
                  <c:v>0.0</c:v>
                </c:pt>
                <c:pt idx="1514">
                  <c:v>0.0</c:v>
                </c:pt>
                <c:pt idx="1515">
                  <c:v>0.0</c:v>
                </c:pt>
                <c:pt idx="1516">
                  <c:v>0.952346817223</c:v>
                </c:pt>
                <c:pt idx="1517">
                  <c:v>0.956593273755</c:v>
                </c:pt>
                <c:pt idx="1518">
                  <c:v>0.0</c:v>
                </c:pt>
                <c:pt idx="1519">
                  <c:v>0.0</c:v>
                </c:pt>
                <c:pt idx="1520">
                  <c:v>0.0</c:v>
                </c:pt>
                <c:pt idx="1521">
                  <c:v>0.0</c:v>
                </c:pt>
                <c:pt idx="1522">
                  <c:v>0.0</c:v>
                </c:pt>
                <c:pt idx="1523">
                  <c:v>0.0</c:v>
                </c:pt>
                <c:pt idx="1524">
                  <c:v>0.0</c:v>
                </c:pt>
                <c:pt idx="1525">
                  <c:v>0.0</c:v>
                </c:pt>
                <c:pt idx="1526">
                  <c:v>0.0</c:v>
                </c:pt>
                <c:pt idx="1527">
                  <c:v>0.0</c:v>
                </c:pt>
                <c:pt idx="1528">
                  <c:v>0.0</c:v>
                </c:pt>
                <c:pt idx="1529">
                  <c:v>0.0</c:v>
                </c:pt>
                <c:pt idx="1530">
                  <c:v>0.0</c:v>
                </c:pt>
                <c:pt idx="1531">
                  <c:v>0.0</c:v>
                </c:pt>
                <c:pt idx="1532">
                  <c:v>0.0</c:v>
                </c:pt>
                <c:pt idx="1533">
                  <c:v>0.0</c:v>
                </c:pt>
                <c:pt idx="1534">
                  <c:v>0.972687773828</c:v>
                </c:pt>
                <c:pt idx="1535">
                  <c:v>0.0</c:v>
                </c:pt>
                <c:pt idx="1536">
                  <c:v>0.0</c:v>
                </c:pt>
                <c:pt idx="1537">
                  <c:v>0.0</c:v>
                </c:pt>
                <c:pt idx="1538">
                  <c:v>0.0</c:v>
                </c:pt>
                <c:pt idx="1539">
                  <c:v>0.0</c:v>
                </c:pt>
                <c:pt idx="1540">
                  <c:v>0.0</c:v>
                </c:pt>
                <c:pt idx="1541">
                  <c:v>0.0</c:v>
                </c:pt>
                <c:pt idx="1542">
                  <c:v>0.0</c:v>
                </c:pt>
                <c:pt idx="1543">
                  <c:v>0.0</c:v>
                </c:pt>
                <c:pt idx="1544">
                  <c:v>0.0</c:v>
                </c:pt>
                <c:pt idx="1545">
                  <c:v>0.0</c:v>
                </c:pt>
                <c:pt idx="1546">
                  <c:v>0.0</c:v>
                </c:pt>
                <c:pt idx="1547">
                  <c:v>0.0</c:v>
                </c:pt>
                <c:pt idx="1548">
                  <c:v>0.0</c:v>
                </c:pt>
                <c:pt idx="1549">
                  <c:v>0.0</c:v>
                </c:pt>
                <c:pt idx="1550">
                  <c:v>0.0</c:v>
                </c:pt>
                <c:pt idx="1551">
                  <c:v>0.0</c:v>
                </c:pt>
                <c:pt idx="1552">
                  <c:v>0.0</c:v>
                </c:pt>
                <c:pt idx="1553">
                  <c:v>0.0</c:v>
                </c:pt>
                <c:pt idx="1554">
                  <c:v>0.0</c:v>
                </c:pt>
                <c:pt idx="1555">
                  <c:v>0.0</c:v>
                </c:pt>
                <c:pt idx="1556">
                  <c:v>1.02946985931</c:v>
                </c:pt>
                <c:pt idx="1557">
                  <c:v>0.0</c:v>
                </c:pt>
                <c:pt idx="1558">
                  <c:v>0.0</c:v>
                </c:pt>
                <c:pt idx="1559">
                  <c:v>0.0</c:v>
                </c:pt>
                <c:pt idx="1560">
                  <c:v>0.0</c:v>
                </c:pt>
                <c:pt idx="1561">
                  <c:v>0.0</c:v>
                </c:pt>
                <c:pt idx="1562">
                  <c:v>0.0</c:v>
                </c:pt>
                <c:pt idx="1563">
                  <c:v>0.0</c:v>
                </c:pt>
                <c:pt idx="1564">
                  <c:v>0.0</c:v>
                </c:pt>
                <c:pt idx="1565">
                  <c:v>0.0</c:v>
                </c:pt>
                <c:pt idx="1566">
                  <c:v>0.0</c:v>
                </c:pt>
                <c:pt idx="1567">
                  <c:v>1.04697660038</c:v>
                </c:pt>
                <c:pt idx="1568">
                  <c:v>0.0</c:v>
                </c:pt>
                <c:pt idx="1569">
                  <c:v>0.0</c:v>
                </c:pt>
                <c:pt idx="1570">
                  <c:v>0.0</c:v>
                </c:pt>
                <c:pt idx="1571">
                  <c:v>0.0</c:v>
                </c:pt>
                <c:pt idx="1572">
                  <c:v>0.0</c:v>
                </c:pt>
                <c:pt idx="1573">
                  <c:v>0.0</c:v>
                </c:pt>
                <c:pt idx="1574">
                  <c:v>0.0</c:v>
                </c:pt>
                <c:pt idx="1575">
                  <c:v>0.0</c:v>
                </c:pt>
                <c:pt idx="1576">
                  <c:v>0.0</c:v>
                </c:pt>
                <c:pt idx="1577">
                  <c:v>0.0</c:v>
                </c:pt>
                <c:pt idx="1578">
                  <c:v>0.0</c:v>
                </c:pt>
                <c:pt idx="1579">
                  <c:v>0.0</c:v>
                </c:pt>
                <c:pt idx="1580">
                  <c:v>0.0</c:v>
                </c:pt>
                <c:pt idx="1581">
                  <c:v>0.0</c:v>
                </c:pt>
                <c:pt idx="1582">
                  <c:v>0.0</c:v>
                </c:pt>
                <c:pt idx="1583">
                  <c:v>0.0</c:v>
                </c:pt>
                <c:pt idx="1584">
                  <c:v>0.0</c:v>
                </c:pt>
                <c:pt idx="1585">
                  <c:v>0.0</c:v>
                </c:pt>
                <c:pt idx="1586">
                  <c:v>0.0</c:v>
                </c:pt>
                <c:pt idx="1587">
                  <c:v>0.0</c:v>
                </c:pt>
                <c:pt idx="1588">
                  <c:v>0.0</c:v>
                </c:pt>
                <c:pt idx="1589">
                  <c:v>1.05890876533</c:v>
                </c:pt>
                <c:pt idx="1590">
                  <c:v>0.0</c:v>
                </c:pt>
                <c:pt idx="1591">
                  <c:v>0.0</c:v>
                </c:pt>
                <c:pt idx="1592">
                  <c:v>0.0</c:v>
                </c:pt>
                <c:pt idx="1593">
                  <c:v>0.0</c:v>
                </c:pt>
                <c:pt idx="1594">
                  <c:v>0.0</c:v>
                </c:pt>
                <c:pt idx="1595">
                  <c:v>0.0</c:v>
                </c:pt>
                <c:pt idx="1596">
                  <c:v>0.0</c:v>
                </c:pt>
                <c:pt idx="1597">
                  <c:v>0.0</c:v>
                </c:pt>
                <c:pt idx="1598">
                  <c:v>0.0</c:v>
                </c:pt>
                <c:pt idx="1599">
                  <c:v>0.0</c:v>
                </c:pt>
                <c:pt idx="1600">
                  <c:v>0.0</c:v>
                </c:pt>
                <c:pt idx="1601">
                  <c:v>0.0</c:v>
                </c:pt>
                <c:pt idx="1602">
                  <c:v>0.0</c:v>
                </c:pt>
                <c:pt idx="1603">
                  <c:v>0.0</c:v>
                </c:pt>
                <c:pt idx="1604">
                  <c:v>1.06303296587</c:v>
                </c:pt>
                <c:pt idx="1605">
                  <c:v>1.06303296587</c:v>
                </c:pt>
                <c:pt idx="1606">
                  <c:v>0.0</c:v>
                </c:pt>
                <c:pt idx="1607">
                  <c:v>0.0</c:v>
                </c:pt>
                <c:pt idx="1608">
                  <c:v>0.0</c:v>
                </c:pt>
                <c:pt idx="1609">
                  <c:v>0.0</c:v>
                </c:pt>
                <c:pt idx="1610">
                  <c:v>0.0</c:v>
                </c:pt>
                <c:pt idx="1611">
                  <c:v>0.0</c:v>
                </c:pt>
                <c:pt idx="1612">
                  <c:v>0.0</c:v>
                </c:pt>
                <c:pt idx="1613">
                  <c:v>0.0</c:v>
                </c:pt>
                <c:pt idx="1614">
                  <c:v>0.0</c:v>
                </c:pt>
                <c:pt idx="1615">
                  <c:v>0.0</c:v>
                </c:pt>
                <c:pt idx="1616">
                  <c:v>1.08732205201</c:v>
                </c:pt>
                <c:pt idx="1617">
                  <c:v>0.0</c:v>
                </c:pt>
                <c:pt idx="1618">
                  <c:v>0.0</c:v>
                </c:pt>
                <c:pt idx="1619">
                  <c:v>0.0</c:v>
                </c:pt>
                <c:pt idx="1620">
                  <c:v>0.0</c:v>
                </c:pt>
                <c:pt idx="1621">
                  <c:v>0.0</c:v>
                </c:pt>
                <c:pt idx="1622">
                  <c:v>0.0</c:v>
                </c:pt>
                <c:pt idx="1623">
                  <c:v>0.0</c:v>
                </c:pt>
                <c:pt idx="1624">
                  <c:v>0.0</c:v>
                </c:pt>
                <c:pt idx="1625">
                  <c:v>0.0</c:v>
                </c:pt>
                <c:pt idx="1626">
                  <c:v>0.0</c:v>
                </c:pt>
                <c:pt idx="1627">
                  <c:v>0.0</c:v>
                </c:pt>
                <c:pt idx="1628">
                  <c:v>0.0</c:v>
                </c:pt>
                <c:pt idx="1629">
                  <c:v>0.0</c:v>
                </c:pt>
                <c:pt idx="1630">
                  <c:v>0.0</c:v>
                </c:pt>
                <c:pt idx="1631">
                  <c:v>0.0</c:v>
                </c:pt>
                <c:pt idx="1632">
                  <c:v>0.0</c:v>
                </c:pt>
                <c:pt idx="1633">
                  <c:v>0.0</c:v>
                </c:pt>
                <c:pt idx="1634">
                  <c:v>0.0</c:v>
                </c:pt>
                <c:pt idx="1635">
                  <c:v>0.0</c:v>
                </c:pt>
                <c:pt idx="1636">
                  <c:v>0.0</c:v>
                </c:pt>
                <c:pt idx="1637">
                  <c:v>0.0</c:v>
                </c:pt>
                <c:pt idx="1638">
                  <c:v>0.0</c:v>
                </c:pt>
                <c:pt idx="1639">
                  <c:v>0.0</c:v>
                </c:pt>
                <c:pt idx="1640">
                  <c:v>0.0</c:v>
                </c:pt>
                <c:pt idx="1641">
                  <c:v>0.0</c:v>
                </c:pt>
                <c:pt idx="1642">
                  <c:v>0.0</c:v>
                </c:pt>
                <c:pt idx="1643">
                  <c:v>0.0</c:v>
                </c:pt>
                <c:pt idx="1644">
                  <c:v>0.0</c:v>
                </c:pt>
                <c:pt idx="1645">
                  <c:v>0.0</c:v>
                </c:pt>
                <c:pt idx="1646">
                  <c:v>0.0</c:v>
                </c:pt>
                <c:pt idx="1647">
                  <c:v>0.0</c:v>
                </c:pt>
                <c:pt idx="1648">
                  <c:v>0.0</c:v>
                </c:pt>
                <c:pt idx="1649">
                  <c:v>0.0</c:v>
                </c:pt>
                <c:pt idx="1650">
                  <c:v>1.11292821004</c:v>
                </c:pt>
                <c:pt idx="1651">
                  <c:v>1.11292821004</c:v>
                </c:pt>
                <c:pt idx="1652">
                  <c:v>1.11292821004</c:v>
                </c:pt>
                <c:pt idx="1653">
                  <c:v>1.11292821004</c:v>
                </c:pt>
                <c:pt idx="1654">
                  <c:v>1.11292821004</c:v>
                </c:pt>
                <c:pt idx="1655">
                  <c:v>1.11292821004</c:v>
                </c:pt>
                <c:pt idx="1656">
                  <c:v>1.11292821004</c:v>
                </c:pt>
                <c:pt idx="1657">
                  <c:v>1.11292821004</c:v>
                </c:pt>
                <c:pt idx="1658">
                  <c:v>1.11292821004</c:v>
                </c:pt>
                <c:pt idx="1659">
                  <c:v>1.11292821004</c:v>
                </c:pt>
                <c:pt idx="1660">
                  <c:v>1.11292821004</c:v>
                </c:pt>
                <c:pt idx="1661">
                  <c:v>1.11292821004</c:v>
                </c:pt>
                <c:pt idx="1662">
                  <c:v>1.11292821004</c:v>
                </c:pt>
                <c:pt idx="1663">
                  <c:v>1.11292821004</c:v>
                </c:pt>
                <c:pt idx="1664">
                  <c:v>0.0</c:v>
                </c:pt>
                <c:pt idx="1665">
                  <c:v>0.0</c:v>
                </c:pt>
                <c:pt idx="1666">
                  <c:v>0.0</c:v>
                </c:pt>
                <c:pt idx="1667">
                  <c:v>0.0</c:v>
                </c:pt>
                <c:pt idx="1668">
                  <c:v>0.0</c:v>
                </c:pt>
                <c:pt idx="1669">
                  <c:v>1.1369753019</c:v>
                </c:pt>
                <c:pt idx="1670">
                  <c:v>0.0</c:v>
                </c:pt>
                <c:pt idx="1671">
                  <c:v>0.0</c:v>
                </c:pt>
                <c:pt idx="1672">
                  <c:v>0.0</c:v>
                </c:pt>
                <c:pt idx="1673">
                  <c:v>0.0</c:v>
                </c:pt>
                <c:pt idx="1674">
                  <c:v>0.0</c:v>
                </c:pt>
                <c:pt idx="1675">
                  <c:v>1.14892799196</c:v>
                </c:pt>
                <c:pt idx="1676">
                  <c:v>0.0</c:v>
                </c:pt>
                <c:pt idx="1677">
                  <c:v>1.15386010907</c:v>
                </c:pt>
                <c:pt idx="1678">
                  <c:v>0.0</c:v>
                </c:pt>
                <c:pt idx="1679">
                  <c:v>0.0</c:v>
                </c:pt>
                <c:pt idx="1680">
                  <c:v>0.0</c:v>
                </c:pt>
                <c:pt idx="1681">
                  <c:v>1.15726312146</c:v>
                </c:pt>
                <c:pt idx="1682">
                  <c:v>0.0</c:v>
                </c:pt>
                <c:pt idx="1683">
                  <c:v>0.0</c:v>
                </c:pt>
                <c:pt idx="1684">
                  <c:v>1.17029490016</c:v>
                </c:pt>
                <c:pt idx="1685">
                  <c:v>1.17159594586</c:v>
                </c:pt>
                <c:pt idx="1686">
                  <c:v>0.0</c:v>
                </c:pt>
                <c:pt idx="1687">
                  <c:v>0.0</c:v>
                </c:pt>
                <c:pt idx="1688">
                  <c:v>0.0</c:v>
                </c:pt>
                <c:pt idx="1689">
                  <c:v>0.0</c:v>
                </c:pt>
                <c:pt idx="1690">
                  <c:v>0.0</c:v>
                </c:pt>
                <c:pt idx="1691">
                  <c:v>0.0</c:v>
                </c:pt>
                <c:pt idx="1692">
                  <c:v>0.0</c:v>
                </c:pt>
                <c:pt idx="1693">
                  <c:v>0.0</c:v>
                </c:pt>
                <c:pt idx="1694">
                  <c:v>0.0</c:v>
                </c:pt>
                <c:pt idx="1695">
                  <c:v>0.0</c:v>
                </c:pt>
                <c:pt idx="1696">
                  <c:v>0.0</c:v>
                </c:pt>
                <c:pt idx="1697">
                  <c:v>1.18084824714</c:v>
                </c:pt>
                <c:pt idx="1698">
                  <c:v>0.0</c:v>
                </c:pt>
                <c:pt idx="1699">
                  <c:v>0.0</c:v>
                </c:pt>
                <c:pt idx="1700">
                  <c:v>0.0</c:v>
                </c:pt>
                <c:pt idx="1701">
                  <c:v>0.0</c:v>
                </c:pt>
                <c:pt idx="1702">
                  <c:v>0.0</c:v>
                </c:pt>
                <c:pt idx="1703">
                  <c:v>0.0</c:v>
                </c:pt>
                <c:pt idx="1704">
                  <c:v>0.0</c:v>
                </c:pt>
                <c:pt idx="1705">
                  <c:v>0.0</c:v>
                </c:pt>
                <c:pt idx="1706">
                  <c:v>0.0</c:v>
                </c:pt>
                <c:pt idx="1707">
                  <c:v>0.0</c:v>
                </c:pt>
                <c:pt idx="1708">
                  <c:v>0.0</c:v>
                </c:pt>
                <c:pt idx="1709">
                  <c:v>0.0</c:v>
                </c:pt>
                <c:pt idx="1710">
                  <c:v>0.0</c:v>
                </c:pt>
                <c:pt idx="1711">
                  <c:v>0.0</c:v>
                </c:pt>
                <c:pt idx="1712">
                  <c:v>0.0</c:v>
                </c:pt>
                <c:pt idx="1713">
                  <c:v>0.0</c:v>
                </c:pt>
                <c:pt idx="1714">
                  <c:v>0.0</c:v>
                </c:pt>
                <c:pt idx="1715">
                  <c:v>0.0</c:v>
                </c:pt>
                <c:pt idx="1716">
                  <c:v>0.0</c:v>
                </c:pt>
                <c:pt idx="1717">
                  <c:v>0.0</c:v>
                </c:pt>
                <c:pt idx="1718">
                  <c:v>0.0</c:v>
                </c:pt>
                <c:pt idx="1719">
                  <c:v>0.0</c:v>
                </c:pt>
                <c:pt idx="1720">
                  <c:v>0.0</c:v>
                </c:pt>
                <c:pt idx="1721">
                  <c:v>0.0</c:v>
                </c:pt>
                <c:pt idx="1722">
                  <c:v>0.0</c:v>
                </c:pt>
                <c:pt idx="1723">
                  <c:v>0.0</c:v>
                </c:pt>
                <c:pt idx="1724">
                  <c:v>0.0</c:v>
                </c:pt>
                <c:pt idx="1725">
                  <c:v>0.0</c:v>
                </c:pt>
                <c:pt idx="1726">
                  <c:v>0.0</c:v>
                </c:pt>
                <c:pt idx="1727">
                  <c:v>0.0</c:v>
                </c:pt>
                <c:pt idx="1728">
                  <c:v>0.0</c:v>
                </c:pt>
                <c:pt idx="1729">
                  <c:v>0.0</c:v>
                </c:pt>
                <c:pt idx="1730">
                  <c:v>0.0</c:v>
                </c:pt>
                <c:pt idx="1731">
                  <c:v>0.0</c:v>
                </c:pt>
                <c:pt idx="1732">
                  <c:v>0.0</c:v>
                </c:pt>
                <c:pt idx="1733">
                  <c:v>0.0</c:v>
                </c:pt>
                <c:pt idx="1734">
                  <c:v>0.0</c:v>
                </c:pt>
                <c:pt idx="1735">
                  <c:v>0.0</c:v>
                </c:pt>
                <c:pt idx="1736">
                  <c:v>0.0</c:v>
                </c:pt>
                <c:pt idx="1737">
                  <c:v>0.0</c:v>
                </c:pt>
                <c:pt idx="1738">
                  <c:v>0.0</c:v>
                </c:pt>
                <c:pt idx="1739">
                  <c:v>0.0</c:v>
                </c:pt>
                <c:pt idx="1740">
                  <c:v>0.0</c:v>
                </c:pt>
                <c:pt idx="1741">
                  <c:v>0.0</c:v>
                </c:pt>
                <c:pt idx="1742">
                  <c:v>0.0</c:v>
                </c:pt>
                <c:pt idx="1743">
                  <c:v>0.0</c:v>
                </c:pt>
                <c:pt idx="1744">
                  <c:v>0.0</c:v>
                </c:pt>
                <c:pt idx="1745">
                  <c:v>0.0</c:v>
                </c:pt>
                <c:pt idx="1746">
                  <c:v>0.0</c:v>
                </c:pt>
                <c:pt idx="1747">
                  <c:v>0.0</c:v>
                </c:pt>
                <c:pt idx="1748">
                  <c:v>0.0</c:v>
                </c:pt>
                <c:pt idx="1749">
                  <c:v>0.0</c:v>
                </c:pt>
                <c:pt idx="1750">
                  <c:v>0.0</c:v>
                </c:pt>
                <c:pt idx="1751">
                  <c:v>0.0</c:v>
                </c:pt>
                <c:pt idx="1752">
                  <c:v>1.20801493115</c:v>
                </c:pt>
                <c:pt idx="1753">
                  <c:v>0.0</c:v>
                </c:pt>
                <c:pt idx="1754">
                  <c:v>0.0</c:v>
                </c:pt>
                <c:pt idx="1755">
                  <c:v>0.0</c:v>
                </c:pt>
                <c:pt idx="1756">
                  <c:v>0.0</c:v>
                </c:pt>
                <c:pt idx="1757">
                  <c:v>0.0</c:v>
                </c:pt>
                <c:pt idx="1758">
                  <c:v>0.0</c:v>
                </c:pt>
                <c:pt idx="1759">
                  <c:v>0.0</c:v>
                </c:pt>
                <c:pt idx="1760">
                  <c:v>0.0</c:v>
                </c:pt>
                <c:pt idx="1761">
                  <c:v>0.0</c:v>
                </c:pt>
                <c:pt idx="1762">
                  <c:v>0.0</c:v>
                </c:pt>
                <c:pt idx="1763">
                  <c:v>0.0</c:v>
                </c:pt>
                <c:pt idx="1764">
                  <c:v>0.0</c:v>
                </c:pt>
                <c:pt idx="1765">
                  <c:v>0.0</c:v>
                </c:pt>
                <c:pt idx="1766">
                  <c:v>0.0</c:v>
                </c:pt>
                <c:pt idx="1767">
                  <c:v>0.0</c:v>
                </c:pt>
                <c:pt idx="1768">
                  <c:v>0.0</c:v>
                </c:pt>
                <c:pt idx="1769">
                  <c:v>0.0</c:v>
                </c:pt>
                <c:pt idx="1770">
                  <c:v>0.0</c:v>
                </c:pt>
                <c:pt idx="1771">
                  <c:v>0.0</c:v>
                </c:pt>
                <c:pt idx="1772">
                  <c:v>0.0</c:v>
                </c:pt>
                <c:pt idx="1773">
                  <c:v>0.0</c:v>
                </c:pt>
                <c:pt idx="1774">
                  <c:v>0.0</c:v>
                </c:pt>
                <c:pt idx="1775">
                  <c:v>0.0</c:v>
                </c:pt>
                <c:pt idx="1776">
                  <c:v>0.0</c:v>
                </c:pt>
                <c:pt idx="1777">
                  <c:v>0.0</c:v>
                </c:pt>
                <c:pt idx="1778">
                  <c:v>0.0</c:v>
                </c:pt>
                <c:pt idx="1779">
                  <c:v>0.0</c:v>
                </c:pt>
                <c:pt idx="1780">
                  <c:v>0.0</c:v>
                </c:pt>
                <c:pt idx="1781">
                  <c:v>0.0</c:v>
                </c:pt>
                <c:pt idx="1782">
                  <c:v>0.0</c:v>
                </c:pt>
                <c:pt idx="1783">
                  <c:v>1.26948981504</c:v>
                </c:pt>
                <c:pt idx="1784">
                  <c:v>1.26948981504</c:v>
                </c:pt>
                <c:pt idx="1785">
                  <c:v>0.0</c:v>
                </c:pt>
                <c:pt idx="1786">
                  <c:v>0.0</c:v>
                </c:pt>
                <c:pt idx="1787">
                  <c:v>1.27098092211</c:v>
                </c:pt>
                <c:pt idx="1788">
                  <c:v>1.27206538438</c:v>
                </c:pt>
                <c:pt idx="1789">
                  <c:v>0.0</c:v>
                </c:pt>
                <c:pt idx="1790">
                  <c:v>0.0</c:v>
                </c:pt>
                <c:pt idx="1791">
                  <c:v>0.0</c:v>
                </c:pt>
                <c:pt idx="1792">
                  <c:v>0.0</c:v>
                </c:pt>
                <c:pt idx="1793">
                  <c:v>0.0</c:v>
                </c:pt>
                <c:pt idx="1794">
                  <c:v>0.0</c:v>
                </c:pt>
                <c:pt idx="1795">
                  <c:v>0.0</c:v>
                </c:pt>
                <c:pt idx="1796">
                  <c:v>1.28654568608</c:v>
                </c:pt>
                <c:pt idx="1797">
                  <c:v>1.28658351254</c:v>
                </c:pt>
                <c:pt idx="1798">
                  <c:v>1.28658351254</c:v>
                </c:pt>
                <c:pt idx="1799">
                  <c:v>1.28705698335</c:v>
                </c:pt>
                <c:pt idx="1800">
                  <c:v>0.0</c:v>
                </c:pt>
                <c:pt idx="1801">
                  <c:v>0.0</c:v>
                </c:pt>
                <c:pt idx="1802">
                  <c:v>1.28886289369</c:v>
                </c:pt>
                <c:pt idx="1803">
                  <c:v>1.28983189295</c:v>
                </c:pt>
                <c:pt idx="1804">
                  <c:v>1.28983189295</c:v>
                </c:pt>
                <c:pt idx="1805">
                  <c:v>1.29214754464</c:v>
                </c:pt>
                <c:pt idx="1806">
                  <c:v>0.0</c:v>
                </c:pt>
                <c:pt idx="1807">
                  <c:v>1.29436863889</c:v>
                </c:pt>
                <c:pt idx="1808">
                  <c:v>1.29436863889</c:v>
                </c:pt>
                <c:pt idx="1809">
                  <c:v>1.29436863889</c:v>
                </c:pt>
                <c:pt idx="1810">
                  <c:v>1.30684777983</c:v>
                </c:pt>
                <c:pt idx="1811">
                  <c:v>1.30684777983</c:v>
                </c:pt>
                <c:pt idx="1812">
                  <c:v>1.30684777983</c:v>
                </c:pt>
                <c:pt idx="1813">
                  <c:v>0.0</c:v>
                </c:pt>
                <c:pt idx="1814">
                  <c:v>1.31351445285</c:v>
                </c:pt>
                <c:pt idx="1815">
                  <c:v>1.3143186398</c:v>
                </c:pt>
                <c:pt idx="1816">
                  <c:v>1.31621084674</c:v>
                </c:pt>
                <c:pt idx="1817">
                  <c:v>1.33277777821</c:v>
                </c:pt>
                <c:pt idx="1818">
                  <c:v>1.34077795575</c:v>
                </c:pt>
                <c:pt idx="1819">
                  <c:v>0.0</c:v>
                </c:pt>
                <c:pt idx="1820">
                  <c:v>0.0</c:v>
                </c:pt>
                <c:pt idx="1821">
                  <c:v>0.0</c:v>
                </c:pt>
                <c:pt idx="1822">
                  <c:v>0.0</c:v>
                </c:pt>
                <c:pt idx="1823">
                  <c:v>1.39139513625</c:v>
                </c:pt>
                <c:pt idx="1824">
                  <c:v>0.0</c:v>
                </c:pt>
                <c:pt idx="1825">
                  <c:v>1.39288469677</c:v>
                </c:pt>
                <c:pt idx="1826">
                  <c:v>1.39288469677</c:v>
                </c:pt>
                <c:pt idx="1827">
                  <c:v>0.0</c:v>
                </c:pt>
                <c:pt idx="1828">
                  <c:v>0.0</c:v>
                </c:pt>
                <c:pt idx="1829">
                  <c:v>0.0</c:v>
                </c:pt>
                <c:pt idx="1830">
                  <c:v>0.0</c:v>
                </c:pt>
                <c:pt idx="1831">
                  <c:v>1.40293603009</c:v>
                </c:pt>
                <c:pt idx="1832">
                  <c:v>0.0</c:v>
                </c:pt>
                <c:pt idx="1833">
                  <c:v>1.4045597045</c:v>
                </c:pt>
                <c:pt idx="1834">
                  <c:v>0.0</c:v>
                </c:pt>
                <c:pt idx="1835">
                  <c:v>0.0</c:v>
                </c:pt>
                <c:pt idx="1836">
                  <c:v>0.0</c:v>
                </c:pt>
                <c:pt idx="1837">
                  <c:v>0.0</c:v>
                </c:pt>
                <c:pt idx="1838">
                  <c:v>0.0</c:v>
                </c:pt>
                <c:pt idx="1839">
                  <c:v>0.0</c:v>
                </c:pt>
                <c:pt idx="1840">
                  <c:v>0.0</c:v>
                </c:pt>
                <c:pt idx="1841">
                  <c:v>0.0</c:v>
                </c:pt>
                <c:pt idx="1842">
                  <c:v>0.0</c:v>
                </c:pt>
                <c:pt idx="1843">
                  <c:v>0.0</c:v>
                </c:pt>
                <c:pt idx="1844">
                  <c:v>0.0</c:v>
                </c:pt>
                <c:pt idx="1845">
                  <c:v>0.0</c:v>
                </c:pt>
                <c:pt idx="1846">
                  <c:v>0.0</c:v>
                </c:pt>
                <c:pt idx="1847">
                  <c:v>0.0</c:v>
                </c:pt>
                <c:pt idx="1848">
                  <c:v>1.42137371778</c:v>
                </c:pt>
                <c:pt idx="1849">
                  <c:v>0.0</c:v>
                </c:pt>
                <c:pt idx="1850">
                  <c:v>0.0</c:v>
                </c:pt>
                <c:pt idx="1851">
                  <c:v>0.0</c:v>
                </c:pt>
                <c:pt idx="1852">
                  <c:v>0.0</c:v>
                </c:pt>
                <c:pt idx="1853">
                  <c:v>0.0</c:v>
                </c:pt>
                <c:pt idx="1854">
                  <c:v>0.0</c:v>
                </c:pt>
                <c:pt idx="1855">
                  <c:v>0.0</c:v>
                </c:pt>
                <c:pt idx="1856">
                  <c:v>0.0</c:v>
                </c:pt>
                <c:pt idx="1857">
                  <c:v>0.0</c:v>
                </c:pt>
                <c:pt idx="1858">
                  <c:v>0.0</c:v>
                </c:pt>
                <c:pt idx="1859">
                  <c:v>0.0</c:v>
                </c:pt>
                <c:pt idx="1860">
                  <c:v>0.0</c:v>
                </c:pt>
                <c:pt idx="1861">
                  <c:v>0.0</c:v>
                </c:pt>
                <c:pt idx="1862">
                  <c:v>0.0</c:v>
                </c:pt>
                <c:pt idx="1863">
                  <c:v>0.0</c:v>
                </c:pt>
                <c:pt idx="1864">
                  <c:v>0.0</c:v>
                </c:pt>
                <c:pt idx="1865">
                  <c:v>0.0</c:v>
                </c:pt>
                <c:pt idx="1866">
                  <c:v>0.0</c:v>
                </c:pt>
                <c:pt idx="1867">
                  <c:v>0.0</c:v>
                </c:pt>
                <c:pt idx="1868">
                  <c:v>0.0</c:v>
                </c:pt>
                <c:pt idx="1869">
                  <c:v>0.0</c:v>
                </c:pt>
                <c:pt idx="1870">
                  <c:v>0.0</c:v>
                </c:pt>
                <c:pt idx="1871">
                  <c:v>0.0</c:v>
                </c:pt>
                <c:pt idx="1872">
                  <c:v>0.0</c:v>
                </c:pt>
                <c:pt idx="1873">
                  <c:v>0.0</c:v>
                </c:pt>
                <c:pt idx="1874">
                  <c:v>0.0</c:v>
                </c:pt>
                <c:pt idx="1875">
                  <c:v>1.43758819157</c:v>
                </c:pt>
                <c:pt idx="1876">
                  <c:v>0.0</c:v>
                </c:pt>
                <c:pt idx="1877">
                  <c:v>0.0</c:v>
                </c:pt>
                <c:pt idx="1878">
                  <c:v>1.44248779677</c:v>
                </c:pt>
                <c:pt idx="1879">
                  <c:v>0.0</c:v>
                </c:pt>
                <c:pt idx="1880">
                  <c:v>0.0</c:v>
                </c:pt>
                <c:pt idx="1881">
                  <c:v>1.45287278864</c:v>
                </c:pt>
                <c:pt idx="1882">
                  <c:v>0.0</c:v>
                </c:pt>
                <c:pt idx="1883">
                  <c:v>0.0</c:v>
                </c:pt>
                <c:pt idx="1884">
                  <c:v>1.45713429293</c:v>
                </c:pt>
                <c:pt idx="1885">
                  <c:v>1.471283094</c:v>
                </c:pt>
                <c:pt idx="1886">
                  <c:v>0.0</c:v>
                </c:pt>
                <c:pt idx="1887">
                  <c:v>0.0</c:v>
                </c:pt>
                <c:pt idx="1888">
                  <c:v>0.0</c:v>
                </c:pt>
                <c:pt idx="1889">
                  <c:v>0.0</c:v>
                </c:pt>
                <c:pt idx="1890">
                  <c:v>0.0</c:v>
                </c:pt>
                <c:pt idx="1891">
                  <c:v>0.0</c:v>
                </c:pt>
                <c:pt idx="1892">
                  <c:v>0.0</c:v>
                </c:pt>
                <c:pt idx="1893">
                  <c:v>0.0</c:v>
                </c:pt>
                <c:pt idx="1894">
                  <c:v>0.0</c:v>
                </c:pt>
                <c:pt idx="1895">
                  <c:v>1.49331464069</c:v>
                </c:pt>
                <c:pt idx="1896">
                  <c:v>1.50091723964</c:v>
                </c:pt>
                <c:pt idx="1897">
                  <c:v>0.0</c:v>
                </c:pt>
                <c:pt idx="1898">
                  <c:v>0.0</c:v>
                </c:pt>
                <c:pt idx="1899">
                  <c:v>0.0</c:v>
                </c:pt>
                <c:pt idx="1900">
                  <c:v>0.0</c:v>
                </c:pt>
                <c:pt idx="1901">
                  <c:v>0.0</c:v>
                </c:pt>
                <c:pt idx="1902">
                  <c:v>0.0</c:v>
                </c:pt>
                <c:pt idx="1903">
                  <c:v>0.0</c:v>
                </c:pt>
                <c:pt idx="1904">
                  <c:v>1.55566986579</c:v>
                </c:pt>
                <c:pt idx="1905">
                  <c:v>0.0</c:v>
                </c:pt>
                <c:pt idx="1906">
                  <c:v>0.0</c:v>
                </c:pt>
                <c:pt idx="1907">
                  <c:v>0.0</c:v>
                </c:pt>
                <c:pt idx="1908">
                  <c:v>0.0</c:v>
                </c:pt>
                <c:pt idx="1909">
                  <c:v>0.0</c:v>
                </c:pt>
                <c:pt idx="1910">
                  <c:v>0.0</c:v>
                </c:pt>
                <c:pt idx="1911">
                  <c:v>0.0</c:v>
                </c:pt>
                <c:pt idx="1912">
                  <c:v>0.0</c:v>
                </c:pt>
                <c:pt idx="1913">
                  <c:v>0.0</c:v>
                </c:pt>
                <c:pt idx="1914">
                  <c:v>0.0</c:v>
                </c:pt>
                <c:pt idx="1915">
                  <c:v>0.0</c:v>
                </c:pt>
                <c:pt idx="1916">
                  <c:v>0.0</c:v>
                </c:pt>
                <c:pt idx="1917">
                  <c:v>0.0</c:v>
                </c:pt>
                <c:pt idx="1918">
                  <c:v>1.58384282731</c:v>
                </c:pt>
                <c:pt idx="1919">
                  <c:v>1.58384282731</c:v>
                </c:pt>
                <c:pt idx="1920">
                  <c:v>1.58384282731</c:v>
                </c:pt>
                <c:pt idx="1921">
                  <c:v>1.58680426656</c:v>
                </c:pt>
                <c:pt idx="1922">
                  <c:v>1.58680426656</c:v>
                </c:pt>
                <c:pt idx="1923">
                  <c:v>1.58680426656</c:v>
                </c:pt>
                <c:pt idx="1924">
                  <c:v>1.58680426656</c:v>
                </c:pt>
                <c:pt idx="1925">
                  <c:v>1.58680426656</c:v>
                </c:pt>
                <c:pt idx="1926">
                  <c:v>1.58680426656</c:v>
                </c:pt>
                <c:pt idx="1927">
                  <c:v>1.58680426656</c:v>
                </c:pt>
                <c:pt idx="1928">
                  <c:v>1.58680426656</c:v>
                </c:pt>
                <c:pt idx="1929">
                  <c:v>1.58680426656</c:v>
                </c:pt>
                <c:pt idx="1930">
                  <c:v>1.58680426656</c:v>
                </c:pt>
                <c:pt idx="1931">
                  <c:v>1.58680426656</c:v>
                </c:pt>
                <c:pt idx="1932">
                  <c:v>1.58680426656</c:v>
                </c:pt>
                <c:pt idx="1933">
                  <c:v>1.58680426656</c:v>
                </c:pt>
                <c:pt idx="1934">
                  <c:v>1.58680426656</c:v>
                </c:pt>
                <c:pt idx="1935">
                  <c:v>1.58989178157</c:v>
                </c:pt>
                <c:pt idx="1936">
                  <c:v>1.58989178157</c:v>
                </c:pt>
                <c:pt idx="1937">
                  <c:v>1.58989178157</c:v>
                </c:pt>
                <c:pt idx="1938">
                  <c:v>1.58989178157</c:v>
                </c:pt>
                <c:pt idx="1939">
                  <c:v>1.58989178157</c:v>
                </c:pt>
                <c:pt idx="1940">
                  <c:v>1.58989178157</c:v>
                </c:pt>
                <c:pt idx="1941">
                  <c:v>1.58989178157</c:v>
                </c:pt>
                <c:pt idx="1942">
                  <c:v>1.58989178157</c:v>
                </c:pt>
                <c:pt idx="1943">
                  <c:v>1.58989178157</c:v>
                </c:pt>
                <c:pt idx="1944">
                  <c:v>1.58989178157</c:v>
                </c:pt>
                <c:pt idx="1945">
                  <c:v>1.58989178157</c:v>
                </c:pt>
                <c:pt idx="1946">
                  <c:v>0.0</c:v>
                </c:pt>
                <c:pt idx="1947">
                  <c:v>0.0</c:v>
                </c:pt>
                <c:pt idx="1948">
                  <c:v>0.0</c:v>
                </c:pt>
                <c:pt idx="1949">
                  <c:v>0.0</c:v>
                </c:pt>
                <c:pt idx="1950">
                  <c:v>0.0</c:v>
                </c:pt>
                <c:pt idx="1951">
                  <c:v>1.60438664855</c:v>
                </c:pt>
                <c:pt idx="1952">
                  <c:v>0.0</c:v>
                </c:pt>
                <c:pt idx="1953">
                  <c:v>0.0</c:v>
                </c:pt>
                <c:pt idx="1954">
                  <c:v>1.61233184832</c:v>
                </c:pt>
                <c:pt idx="1955">
                  <c:v>1.6124742769</c:v>
                </c:pt>
                <c:pt idx="1956">
                  <c:v>1.61838080259</c:v>
                </c:pt>
                <c:pt idx="1957">
                  <c:v>1.61838080259</c:v>
                </c:pt>
                <c:pt idx="1958">
                  <c:v>0.0</c:v>
                </c:pt>
                <c:pt idx="1959">
                  <c:v>0.0</c:v>
                </c:pt>
                <c:pt idx="1960">
                  <c:v>0.0</c:v>
                </c:pt>
                <c:pt idx="1961">
                  <c:v>0.0</c:v>
                </c:pt>
                <c:pt idx="1962">
                  <c:v>0.0</c:v>
                </c:pt>
                <c:pt idx="1963">
                  <c:v>0.0</c:v>
                </c:pt>
                <c:pt idx="1964">
                  <c:v>0.0</c:v>
                </c:pt>
                <c:pt idx="1965">
                  <c:v>0.0</c:v>
                </c:pt>
                <c:pt idx="1966">
                  <c:v>0.0</c:v>
                </c:pt>
                <c:pt idx="1967">
                  <c:v>0.0</c:v>
                </c:pt>
                <c:pt idx="1968">
                  <c:v>0.0</c:v>
                </c:pt>
                <c:pt idx="1969">
                  <c:v>0.0</c:v>
                </c:pt>
                <c:pt idx="1970">
                  <c:v>0.0</c:v>
                </c:pt>
                <c:pt idx="1971">
                  <c:v>0.0</c:v>
                </c:pt>
                <c:pt idx="1972">
                  <c:v>0.0</c:v>
                </c:pt>
                <c:pt idx="1973">
                  <c:v>0.0</c:v>
                </c:pt>
                <c:pt idx="1974">
                  <c:v>0.0</c:v>
                </c:pt>
                <c:pt idx="1975">
                  <c:v>0.0</c:v>
                </c:pt>
                <c:pt idx="1976">
                  <c:v>0.0</c:v>
                </c:pt>
                <c:pt idx="1977">
                  <c:v>0.0</c:v>
                </c:pt>
                <c:pt idx="1978">
                  <c:v>0.0</c:v>
                </c:pt>
                <c:pt idx="1979">
                  <c:v>0.0</c:v>
                </c:pt>
                <c:pt idx="1980">
                  <c:v>0.0</c:v>
                </c:pt>
                <c:pt idx="1981">
                  <c:v>0.0</c:v>
                </c:pt>
                <c:pt idx="1982">
                  <c:v>0.0</c:v>
                </c:pt>
                <c:pt idx="1983">
                  <c:v>0.0</c:v>
                </c:pt>
                <c:pt idx="1984">
                  <c:v>0.0</c:v>
                </c:pt>
                <c:pt idx="1985">
                  <c:v>0.0</c:v>
                </c:pt>
                <c:pt idx="1986">
                  <c:v>0.0</c:v>
                </c:pt>
                <c:pt idx="1987">
                  <c:v>0.0</c:v>
                </c:pt>
                <c:pt idx="1988">
                  <c:v>0.0</c:v>
                </c:pt>
                <c:pt idx="1989">
                  <c:v>0.0</c:v>
                </c:pt>
                <c:pt idx="1990">
                  <c:v>0.0</c:v>
                </c:pt>
                <c:pt idx="1991">
                  <c:v>0.0</c:v>
                </c:pt>
                <c:pt idx="1992">
                  <c:v>0.0</c:v>
                </c:pt>
                <c:pt idx="1993">
                  <c:v>0.0</c:v>
                </c:pt>
                <c:pt idx="1994">
                  <c:v>0.0</c:v>
                </c:pt>
                <c:pt idx="1995">
                  <c:v>0.0</c:v>
                </c:pt>
                <c:pt idx="1996">
                  <c:v>0.0</c:v>
                </c:pt>
                <c:pt idx="1997">
                  <c:v>0.0</c:v>
                </c:pt>
                <c:pt idx="1998">
                  <c:v>0.0</c:v>
                </c:pt>
                <c:pt idx="1999">
                  <c:v>0.0</c:v>
                </c:pt>
                <c:pt idx="2000">
                  <c:v>0.0</c:v>
                </c:pt>
                <c:pt idx="2001">
                  <c:v>0.0</c:v>
                </c:pt>
                <c:pt idx="2002">
                  <c:v>0.0</c:v>
                </c:pt>
                <c:pt idx="2003">
                  <c:v>0.0</c:v>
                </c:pt>
                <c:pt idx="2004">
                  <c:v>0.0</c:v>
                </c:pt>
                <c:pt idx="2005">
                  <c:v>0.0</c:v>
                </c:pt>
                <c:pt idx="2006">
                  <c:v>0.0</c:v>
                </c:pt>
                <c:pt idx="2007">
                  <c:v>0.0</c:v>
                </c:pt>
                <c:pt idx="2008">
                  <c:v>0.0</c:v>
                </c:pt>
                <c:pt idx="2009">
                  <c:v>0.0</c:v>
                </c:pt>
                <c:pt idx="2010">
                  <c:v>1.81059695778</c:v>
                </c:pt>
                <c:pt idx="2011">
                  <c:v>1.81059695778</c:v>
                </c:pt>
                <c:pt idx="2012">
                  <c:v>1.81059695778</c:v>
                </c:pt>
                <c:pt idx="2013">
                  <c:v>1.81059695778</c:v>
                </c:pt>
                <c:pt idx="2014">
                  <c:v>0.0</c:v>
                </c:pt>
                <c:pt idx="2015">
                  <c:v>1.83196381257</c:v>
                </c:pt>
                <c:pt idx="2016">
                  <c:v>1.89319830101</c:v>
                </c:pt>
                <c:pt idx="2017">
                  <c:v>0.0</c:v>
                </c:pt>
                <c:pt idx="2018">
                  <c:v>0.0</c:v>
                </c:pt>
                <c:pt idx="2019">
                  <c:v>0.0</c:v>
                </c:pt>
                <c:pt idx="2020">
                  <c:v>0.0</c:v>
                </c:pt>
                <c:pt idx="2021">
                  <c:v>0.0</c:v>
                </c:pt>
                <c:pt idx="2022">
                  <c:v>0.0</c:v>
                </c:pt>
                <c:pt idx="2023">
                  <c:v>0.0</c:v>
                </c:pt>
                <c:pt idx="2024">
                  <c:v>0.0</c:v>
                </c:pt>
                <c:pt idx="2025">
                  <c:v>0.0</c:v>
                </c:pt>
                <c:pt idx="2026">
                  <c:v>0.0</c:v>
                </c:pt>
                <c:pt idx="2027">
                  <c:v>0.0</c:v>
                </c:pt>
                <c:pt idx="2028">
                  <c:v>0.0</c:v>
                </c:pt>
                <c:pt idx="2029">
                  <c:v>0.0</c:v>
                </c:pt>
                <c:pt idx="2030">
                  <c:v>0.0</c:v>
                </c:pt>
                <c:pt idx="2031">
                  <c:v>0.0</c:v>
                </c:pt>
                <c:pt idx="2032">
                  <c:v>0.0</c:v>
                </c:pt>
                <c:pt idx="2033">
                  <c:v>0.0</c:v>
                </c:pt>
                <c:pt idx="2034">
                  <c:v>0.0</c:v>
                </c:pt>
                <c:pt idx="2035">
                  <c:v>0.0</c:v>
                </c:pt>
                <c:pt idx="2036">
                  <c:v>0.0</c:v>
                </c:pt>
                <c:pt idx="2037">
                  <c:v>0.0</c:v>
                </c:pt>
                <c:pt idx="2038">
                  <c:v>0.0</c:v>
                </c:pt>
                <c:pt idx="2039">
                  <c:v>0.0</c:v>
                </c:pt>
                <c:pt idx="2040">
                  <c:v>0.0</c:v>
                </c:pt>
                <c:pt idx="2041">
                  <c:v>0.0</c:v>
                </c:pt>
                <c:pt idx="2042">
                  <c:v>0.0</c:v>
                </c:pt>
                <c:pt idx="2043">
                  <c:v>0.0</c:v>
                </c:pt>
                <c:pt idx="2044">
                  <c:v>0.0</c:v>
                </c:pt>
                <c:pt idx="2045">
                  <c:v>0.0</c:v>
                </c:pt>
                <c:pt idx="2046">
                  <c:v>0.0</c:v>
                </c:pt>
                <c:pt idx="2047">
                  <c:v>0.0</c:v>
                </c:pt>
                <c:pt idx="2048">
                  <c:v>0.0</c:v>
                </c:pt>
                <c:pt idx="2049">
                  <c:v>0.0</c:v>
                </c:pt>
                <c:pt idx="2050">
                  <c:v>0.0</c:v>
                </c:pt>
                <c:pt idx="2051">
                  <c:v>0.0</c:v>
                </c:pt>
                <c:pt idx="2052">
                  <c:v>0.0</c:v>
                </c:pt>
                <c:pt idx="2053">
                  <c:v>0.0</c:v>
                </c:pt>
                <c:pt idx="2054">
                  <c:v>0.0</c:v>
                </c:pt>
                <c:pt idx="2055">
                  <c:v>1.93119913857</c:v>
                </c:pt>
                <c:pt idx="2056">
                  <c:v>1.93119913857</c:v>
                </c:pt>
                <c:pt idx="2057">
                  <c:v>1.93119913857</c:v>
                </c:pt>
                <c:pt idx="2058">
                  <c:v>1.93119913857</c:v>
                </c:pt>
                <c:pt idx="2059">
                  <c:v>1.93119913857</c:v>
                </c:pt>
                <c:pt idx="2060">
                  <c:v>1.93119913857</c:v>
                </c:pt>
                <c:pt idx="2061">
                  <c:v>1.93119913857</c:v>
                </c:pt>
                <c:pt idx="2062">
                  <c:v>1.93119913857</c:v>
                </c:pt>
                <c:pt idx="2063">
                  <c:v>1.93119913857</c:v>
                </c:pt>
                <c:pt idx="2064">
                  <c:v>1.93119913857</c:v>
                </c:pt>
                <c:pt idx="2065">
                  <c:v>1.93119913857</c:v>
                </c:pt>
                <c:pt idx="2066">
                  <c:v>1.93119913857</c:v>
                </c:pt>
                <c:pt idx="2067">
                  <c:v>0.0</c:v>
                </c:pt>
                <c:pt idx="2068">
                  <c:v>0.0</c:v>
                </c:pt>
                <c:pt idx="2069">
                  <c:v>0.0</c:v>
                </c:pt>
                <c:pt idx="2070">
                  <c:v>0.0</c:v>
                </c:pt>
                <c:pt idx="2071">
                  <c:v>0.0</c:v>
                </c:pt>
                <c:pt idx="2072">
                  <c:v>0.0</c:v>
                </c:pt>
                <c:pt idx="2073">
                  <c:v>0.0</c:v>
                </c:pt>
                <c:pt idx="2074">
                  <c:v>0.0</c:v>
                </c:pt>
                <c:pt idx="2075">
                  <c:v>0.0</c:v>
                </c:pt>
                <c:pt idx="2076">
                  <c:v>0.0</c:v>
                </c:pt>
                <c:pt idx="2077">
                  <c:v>0.0</c:v>
                </c:pt>
                <c:pt idx="2078">
                  <c:v>0.0</c:v>
                </c:pt>
                <c:pt idx="2079">
                  <c:v>0.0</c:v>
                </c:pt>
                <c:pt idx="2080">
                  <c:v>0.0</c:v>
                </c:pt>
                <c:pt idx="2081">
                  <c:v>0.0</c:v>
                </c:pt>
                <c:pt idx="2082">
                  <c:v>0.0</c:v>
                </c:pt>
                <c:pt idx="2083">
                  <c:v>0.0</c:v>
                </c:pt>
                <c:pt idx="2084">
                  <c:v>0.0</c:v>
                </c:pt>
                <c:pt idx="2085">
                  <c:v>0.0</c:v>
                </c:pt>
                <c:pt idx="2086">
                  <c:v>0.0</c:v>
                </c:pt>
                <c:pt idx="2087">
                  <c:v>0.0</c:v>
                </c:pt>
                <c:pt idx="2088">
                  <c:v>0.0</c:v>
                </c:pt>
                <c:pt idx="2089">
                  <c:v>0.0</c:v>
                </c:pt>
                <c:pt idx="2090">
                  <c:v>0.0</c:v>
                </c:pt>
                <c:pt idx="2091">
                  <c:v>0.0</c:v>
                </c:pt>
                <c:pt idx="2092">
                  <c:v>1.97393210033</c:v>
                </c:pt>
                <c:pt idx="2093">
                  <c:v>1.97393210033</c:v>
                </c:pt>
                <c:pt idx="2094">
                  <c:v>1.97393210033</c:v>
                </c:pt>
                <c:pt idx="2095">
                  <c:v>1.97393210033</c:v>
                </c:pt>
                <c:pt idx="2096">
                  <c:v>1.97393210033</c:v>
                </c:pt>
                <c:pt idx="2097">
                  <c:v>1.97393210033</c:v>
                </c:pt>
                <c:pt idx="2098">
                  <c:v>1.97393210033</c:v>
                </c:pt>
                <c:pt idx="2099">
                  <c:v>1.97393210033</c:v>
                </c:pt>
                <c:pt idx="2100">
                  <c:v>1.97393210033</c:v>
                </c:pt>
                <c:pt idx="2101">
                  <c:v>1.97393210033</c:v>
                </c:pt>
                <c:pt idx="2102">
                  <c:v>1.97393210033</c:v>
                </c:pt>
                <c:pt idx="2103">
                  <c:v>1.97393210033</c:v>
                </c:pt>
                <c:pt idx="2104">
                  <c:v>1.97393210033</c:v>
                </c:pt>
                <c:pt idx="2105">
                  <c:v>1.97393210033</c:v>
                </c:pt>
                <c:pt idx="2106">
                  <c:v>1.97393210033</c:v>
                </c:pt>
                <c:pt idx="2107">
                  <c:v>1.97393210033</c:v>
                </c:pt>
                <c:pt idx="2108">
                  <c:v>1.97393210033</c:v>
                </c:pt>
                <c:pt idx="2109">
                  <c:v>1.97418390546</c:v>
                </c:pt>
                <c:pt idx="2110">
                  <c:v>1.97418390546</c:v>
                </c:pt>
                <c:pt idx="2111">
                  <c:v>1.98969448168</c:v>
                </c:pt>
                <c:pt idx="2112">
                  <c:v>0.0</c:v>
                </c:pt>
                <c:pt idx="2113">
                  <c:v>2.01924048043</c:v>
                </c:pt>
                <c:pt idx="2114">
                  <c:v>2.02109300179</c:v>
                </c:pt>
                <c:pt idx="2115">
                  <c:v>0.0</c:v>
                </c:pt>
                <c:pt idx="2116">
                  <c:v>2.05733453714</c:v>
                </c:pt>
                <c:pt idx="2117">
                  <c:v>0.0</c:v>
                </c:pt>
                <c:pt idx="2118">
                  <c:v>0.0</c:v>
                </c:pt>
                <c:pt idx="2119">
                  <c:v>0.0</c:v>
                </c:pt>
                <c:pt idx="2120">
                  <c:v>0.0</c:v>
                </c:pt>
                <c:pt idx="2121">
                  <c:v>0.0</c:v>
                </c:pt>
                <c:pt idx="2122">
                  <c:v>0.0</c:v>
                </c:pt>
                <c:pt idx="2123">
                  <c:v>0.0</c:v>
                </c:pt>
                <c:pt idx="2124">
                  <c:v>0.0</c:v>
                </c:pt>
                <c:pt idx="2125">
                  <c:v>0.0</c:v>
                </c:pt>
                <c:pt idx="2126">
                  <c:v>0.0</c:v>
                </c:pt>
                <c:pt idx="2127">
                  <c:v>0.0</c:v>
                </c:pt>
                <c:pt idx="2128">
                  <c:v>0.0</c:v>
                </c:pt>
                <c:pt idx="2129">
                  <c:v>0.0</c:v>
                </c:pt>
                <c:pt idx="2130">
                  <c:v>0.0</c:v>
                </c:pt>
                <c:pt idx="2131">
                  <c:v>0.0</c:v>
                </c:pt>
                <c:pt idx="2132">
                  <c:v>0.0</c:v>
                </c:pt>
                <c:pt idx="2133">
                  <c:v>0.0</c:v>
                </c:pt>
                <c:pt idx="2134">
                  <c:v>0.0</c:v>
                </c:pt>
                <c:pt idx="2135">
                  <c:v>0.0</c:v>
                </c:pt>
                <c:pt idx="2136">
                  <c:v>0.0</c:v>
                </c:pt>
                <c:pt idx="2137">
                  <c:v>0.0</c:v>
                </c:pt>
                <c:pt idx="2138">
                  <c:v>0.0</c:v>
                </c:pt>
                <c:pt idx="2139">
                  <c:v>0.0</c:v>
                </c:pt>
                <c:pt idx="2140">
                  <c:v>0.0</c:v>
                </c:pt>
                <c:pt idx="2141">
                  <c:v>0.0</c:v>
                </c:pt>
                <c:pt idx="2142">
                  <c:v>0.0</c:v>
                </c:pt>
                <c:pt idx="2143">
                  <c:v>0.0</c:v>
                </c:pt>
                <c:pt idx="2144">
                  <c:v>0.0</c:v>
                </c:pt>
                <c:pt idx="2145">
                  <c:v>0.0</c:v>
                </c:pt>
                <c:pt idx="2146">
                  <c:v>0.0</c:v>
                </c:pt>
                <c:pt idx="2147">
                  <c:v>0.0</c:v>
                </c:pt>
                <c:pt idx="2148">
                  <c:v>0.0</c:v>
                </c:pt>
                <c:pt idx="2149">
                  <c:v>0.0</c:v>
                </c:pt>
                <c:pt idx="2150">
                  <c:v>0.0</c:v>
                </c:pt>
                <c:pt idx="2151">
                  <c:v>0.0</c:v>
                </c:pt>
                <c:pt idx="2152">
                  <c:v>0.0</c:v>
                </c:pt>
                <c:pt idx="2153">
                  <c:v>0.0</c:v>
                </c:pt>
                <c:pt idx="2154">
                  <c:v>0.0</c:v>
                </c:pt>
                <c:pt idx="2155">
                  <c:v>0.0</c:v>
                </c:pt>
                <c:pt idx="2156">
                  <c:v>0.0</c:v>
                </c:pt>
                <c:pt idx="2157">
                  <c:v>0.0</c:v>
                </c:pt>
                <c:pt idx="2158">
                  <c:v>0.0</c:v>
                </c:pt>
                <c:pt idx="2159">
                  <c:v>0.0</c:v>
                </c:pt>
                <c:pt idx="2160">
                  <c:v>0.0</c:v>
                </c:pt>
                <c:pt idx="2161">
                  <c:v>0.0</c:v>
                </c:pt>
                <c:pt idx="2162">
                  <c:v>0.0</c:v>
                </c:pt>
                <c:pt idx="2163">
                  <c:v>0.0</c:v>
                </c:pt>
                <c:pt idx="2164">
                  <c:v>0.0</c:v>
                </c:pt>
                <c:pt idx="2165">
                  <c:v>0.0</c:v>
                </c:pt>
                <c:pt idx="2166">
                  <c:v>0.0</c:v>
                </c:pt>
                <c:pt idx="2167">
                  <c:v>0.0</c:v>
                </c:pt>
                <c:pt idx="2168">
                  <c:v>0.0</c:v>
                </c:pt>
                <c:pt idx="2169">
                  <c:v>0.0</c:v>
                </c:pt>
                <c:pt idx="2170">
                  <c:v>0.0</c:v>
                </c:pt>
                <c:pt idx="2171">
                  <c:v>0.0</c:v>
                </c:pt>
                <c:pt idx="2172">
                  <c:v>0.0</c:v>
                </c:pt>
                <c:pt idx="2173">
                  <c:v>0.0</c:v>
                </c:pt>
                <c:pt idx="2174">
                  <c:v>0.0</c:v>
                </c:pt>
                <c:pt idx="2175">
                  <c:v>0.0</c:v>
                </c:pt>
                <c:pt idx="2176">
                  <c:v>0.0</c:v>
                </c:pt>
                <c:pt idx="2177">
                  <c:v>0.0</c:v>
                </c:pt>
                <c:pt idx="2178">
                  <c:v>0.0</c:v>
                </c:pt>
                <c:pt idx="2179">
                  <c:v>0.0</c:v>
                </c:pt>
                <c:pt idx="2180">
                  <c:v>0.0</c:v>
                </c:pt>
                <c:pt idx="2181">
                  <c:v>0.0</c:v>
                </c:pt>
                <c:pt idx="2182">
                  <c:v>0.0</c:v>
                </c:pt>
                <c:pt idx="2183">
                  <c:v>0.0</c:v>
                </c:pt>
                <c:pt idx="2184">
                  <c:v>0.0</c:v>
                </c:pt>
                <c:pt idx="2185">
                  <c:v>0.0</c:v>
                </c:pt>
                <c:pt idx="2186">
                  <c:v>0.0</c:v>
                </c:pt>
                <c:pt idx="2187">
                  <c:v>0.0</c:v>
                </c:pt>
                <c:pt idx="2188">
                  <c:v>0.0</c:v>
                </c:pt>
                <c:pt idx="2189">
                  <c:v>0.0</c:v>
                </c:pt>
                <c:pt idx="2190">
                  <c:v>0.0</c:v>
                </c:pt>
                <c:pt idx="2191">
                  <c:v>0.0</c:v>
                </c:pt>
                <c:pt idx="2192">
                  <c:v>0.0</c:v>
                </c:pt>
                <c:pt idx="2193">
                  <c:v>0.0</c:v>
                </c:pt>
                <c:pt idx="2194">
                  <c:v>0.0</c:v>
                </c:pt>
                <c:pt idx="2195">
                  <c:v>2.22207461498</c:v>
                </c:pt>
                <c:pt idx="2196">
                  <c:v>2.22207461498</c:v>
                </c:pt>
                <c:pt idx="2197">
                  <c:v>0.0</c:v>
                </c:pt>
                <c:pt idx="2198">
                  <c:v>0.0</c:v>
                </c:pt>
                <c:pt idx="2199">
                  <c:v>0.0</c:v>
                </c:pt>
                <c:pt idx="2200">
                  <c:v>0.0</c:v>
                </c:pt>
                <c:pt idx="2201">
                  <c:v>0.0</c:v>
                </c:pt>
                <c:pt idx="2202">
                  <c:v>0.0</c:v>
                </c:pt>
                <c:pt idx="2203">
                  <c:v>0.0</c:v>
                </c:pt>
                <c:pt idx="2204">
                  <c:v>0.0</c:v>
                </c:pt>
                <c:pt idx="2205">
                  <c:v>0.0</c:v>
                </c:pt>
                <c:pt idx="2206">
                  <c:v>0.0</c:v>
                </c:pt>
                <c:pt idx="2207">
                  <c:v>0.0</c:v>
                </c:pt>
                <c:pt idx="2208">
                  <c:v>0.0</c:v>
                </c:pt>
                <c:pt idx="2209">
                  <c:v>0.0</c:v>
                </c:pt>
                <c:pt idx="2210">
                  <c:v>0.0</c:v>
                </c:pt>
                <c:pt idx="2211">
                  <c:v>0.0</c:v>
                </c:pt>
                <c:pt idx="2212">
                  <c:v>0.0</c:v>
                </c:pt>
                <c:pt idx="2213">
                  <c:v>0.0</c:v>
                </c:pt>
                <c:pt idx="2214">
                  <c:v>0.0</c:v>
                </c:pt>
                <c:pt idx="2215">
                  <c:v>0.0</c:v>
                </c:pt>
                <c:pt idx="2216">
                  <c:v>0.0</c:v>
                </c:pt>
                <c:pt idx="2217">
                  <c:v>0.0</c:v>
                </c:pt>
                <c:pt idx="2218">
                  <c:v>0.0</c:v>
                </c:pt>
                <c:pt idx="2219">
                  <c:v>0.0</c:v>
                </c:pt>
                <c:pt idx="2220">
                  <c:v>0.0</c:v>
                </c:pt>
                <c:pt idx="2221">
                  <c:v>0.0</c:v>
                </c:pt>
                <c:pt idx="2222">
                  <c:v>0.0</c:v>
                </c:pt>
                <c:pt idx="2223">
                  <c:v>0.0</c:v>
                </c:pt>
                <c:pt idx="2224">
                  <c:v>0.0</c:v>
                </c:pt>
                <c:pt idx="2225">
                  <c:v>0.0</c:v>
                </c:pt>
                <c:pt idx="2226">
                  <c:v>0.0</c:v>
                </c:pt>
                <c:pt idx="2227">
                  <c:v>0.0</c:v>
                </c:pt>
                <c:pt idx="2228">
                  <c:v>0.0</c:v>
                </c:pt>
                <c:pt idx="2229">
                  <c:v>0.0</c:v>
                </c:pt>
                <c:pt idx="2230">
                  <c:v>0.0</c:v>
                </c:pt>
                <c:pt idx="2231">
                  <c:v>0.0</c:v>
                </c:pt>
                <c:pt idx="2232">
                  <c:v>0.0</c:v>
                </c:pt>
                <c:pt idx="2233">
                  <c:v>0.0</c:v>
                </c:pt>
                <c:pt idx="2234">
                  <c:v>0.0</c:v>
                </c:pt>
                <c:pt idx="2235">
                  <c:v>0.0</c:v>
                </c:pt>
                <c:pt idx="2236">
                  <c:v>0.0</c:v>
                </c:pt>
                <c:pt idx="2237">
                  <c:v>0.0</c:v>
                </c:pt>
                <c:pt idx="2238">
                  <c:v>0.0</c:v>
                </c:pt>
                <c:pt idx="2239">
                  <c:v>0.0</c:v>
                </c:pt>
                <c:pt idx="2240">
                  <c:v>0.0</c:v>
                </c:pt>
                <c:pt idx="2241">
                  <c:v>0.0</c:v>
                </c:pt>
                <c:pt idx="2242">
                  <c:v>0.0</c:v>
                </c:pt>
                <c:pt idx="2243">
                  <c:v>0.0</c:v>
                </c:pt>
                <c:pt idx="2244">
                  <c:v>0.0</c:v>
                </c:pt>
                <c:pt idx="2245">
                  <c:v>0.0</c:v>
                </c:pt>
                <c:pt idx="2246">
                  <c:v>0.0</c:v>
                </c:pt>
                <c:pt idx="2247">
                  <c:v>0.0</c:v>
                </c:pt>
                <c:pt idx="2248">
                  <c:v>0.0</c:v>
                </c:pt>
                <c:pt idx="2249">
                  <c:v>0.0</c:v>
                </c:pt>
                <c:pt idx="2250">
                  <c:v>2.23846615756</c:v>
                </c:pt>
                <c:pt idx="2251">
                  <c:v>0.0</c:v>
                </c:pt>
                <c:pt idx="2252">
                  <c:v>0.0</c:v>
                </c:pt>
                <c:pt idx="2253">
                  <c:v>2.25214725427</c:v>
                </c:pt>
                <c:pt idx="2254">
                  <c:v>0.0</c:v>
                </c:pt>
                <c:pt idx="2255">
                  <c:v>2.2751039382</c:v>
                </c:pt>
                <c:pt idx="2256">
                  <c:v>0.0</c:v>
                </c:pt>
                <c:pt idx="2257">
                  <c:v>2.3485021985</c:v>
                </c:pt>
                <c:pt idx="2258">
                  <c:v>0.0</c:v>
                </c:pt>
                <c:pt idx="2259">
                  <c:v>2.39386123145</c:v>
                </c:pt>
                <c:pt idx="2260">
                  <c:v>2.41076965843</c:v>
                </c:pt>
                <c:pt idx="2261">
                  <c:v>0.0</c:v>
                </c:pt>
                <c:pt idx="2262">
                  <c:v>0.0</c:v>
                </c:pt>
                <c:pt idx="2263">
                  <c:v>0.0</c:v>
                </c:pt>
                <c:pt idx="2264">
                  <c:v>0.0</c:v>
                </c:pt>
                <c:pt idx="2265">
                  <c:v>0.0</c:v>
                </c:pt>
                <c:pt idx="2266">
                  <c:v>0.0</c:v>
                </c:pt>
                <c:pt idx="2267">
                  <c:v>0.0</c:v>
                </c:pt>
                <c:pt idx="2268">
                  <c:v>2.68029460821</c:v>
                </c:pt>
                <c:pt idx="2269">
                  <c:v>2.68124075979</c:v>
                </c:pt>
                <c:pt idx="2270">
                  <c:v>2.68936791863</c:v>
                </c:pt>
                <c:pt idx="2271">
                  <c:v>2.68936791863</c:v>
                </c:pt>
                <c:pt idx="2272">
                  <c:v>2.68936791863</c:v>
                </c:pt>
                <c:pt idx="2273">
                  <c:v>2.68936791863</c:v>
                </c:pt>
                <c:pt idx="2274">
                  <c:v>2.68936791863</c:v>
                </c:pt>
                <c:pt idx="2275">
                  <c:v>2.68936791863</c:v>
                </c:pt>
                <c:pt idx="2276">
                  <c:v>0.0</c:v>
                </c:pt>
                <c:pt idx="2277">
                  <c:v>0.0</c:v>
                </c:pt>
                <c:pt idx="2278">
                  <c:v>0.0</c:v>
                </c:pt>
                <c:pt idx="2279">
                  <c:v>0.0</c:v>
                </c:pt>
                <c:pt idx="2280">
                  <c:v>0.0</c:v>
                </c:pt>
                <c:pt idx="2281">
                  <c:v>0.0</c:v>
                </c:pt>
                <c:pt idx="2282">
                  <c:v>2.77450591183</c:v>
                </c:pt>
                <c:pt idx="2283">
                  <c:v>0.0</c:v>
                </c:pt>
                <c:pt idx="2284">
                  <c:v>0.0</c:v>
                </c:pt>
                <c:pt idx="2285">
                  <c:v>0.0</c:v>
                </c:pt>
                <c:pt idx="2286">
                  <c:v>0.0</c:v>
                </c:pt>
                <c:pt idx="2287">
                  <c:v>0.0</c:v>
                </c:pt>
                <c:pt idx="2288">
                  <c:v>0.0</c:v>
                </c:pt>
                <c:pt idx="2289">
                  <c:v>0.0</c:v>
                </c:pt>
                <c:pt idx="2290">
                  <c:v>0.0</c:v>
                </c:pt>
                <c:pt idx="2291">
                  <c:v>0.0</c:v>
                </c:pt>
                <c:pt idx="2292">
                  <c:v>0.0</c:v>
                </c:pt>
                <c:pt idx="2293">
                  <c:v>0.0</c:v>
                </c:pt>
                <c:pt idx="2294">
                  <c:v>0.0</c:v>
                </c:pt>
                <c:pt idx="2295">
                  <c:v>0.0</c:v>
                </c:pt>
                <c:pt idx="2296">
                  <c:v>0.0</c:v>
                </c:pt>
                <c:pt idx="2297">
                  <c:v>0.0</c:v>
                </c:pt>
                <c:pt idx="2298">
                  <c:v>0.0</c:v>
                </c:pt>
                <c:pt idx="2299">
                  <c:v>0.0</c:v>
                </c:pt>
                <c:pt idx="2300">
                  <c:v>0.0</c:v>
                </c:pt>
                <c:pt idx="2301">
                  <c:v>0.0</c:v>
                </c:pt>
                <c:pt idx="2302">
                  <c:v>0.0</c:v>
                </c:pt>
                <c:pt idx="2303">
                  <c:v>0.0</c:v>
                </c:pt>
                <c:pt idx="2304">
                  <c:v>0.0</c:v>
                </c:pt>
                <c:pt idx="2305">
                  <c:v>0.0</c:v>
                </c:pt>
                <c:pt idx="2306">
                  <c:v>0.0</c:v>
                </c:pt>
                <c:pt idx="2307">
                  <c:v>0.0</c:v>
                </c:pt>
                <c:pt idx="2308">
                  <c:v>0.0</c:v>
                </c:pt>
                <c:pt idx="2309">
                  <c:v>0.0</c:v>
                </c:pt>
                <c:pt idx="2310">
                  <c:v>0.0</c:v>
                </c:pt>
                <c:pt idx="2311">
                  <c:v>0.0</c:v>
                </c:pt>
                <c:pt idx="2312">
                  <c:v>0.0</c:v>
                </c:pt>
                <c:pt idx="2313">
                  <c:v>0.0</c:v>
                </c:pt>
                <c:pt idx="2314">
                  <c:v>0.0</c:v>
                </c:pt>
                <c:pt idx="2315">
                  <c:v>0.0</c:v>
                </c:pt>
                <c:pt idx="2316">
                  <c:v>0.0</c:v>
                </c:pt>
                <c:pt idx="2317">
                  <c:v>0.0</c:v>
                </c:pt>
                <c:pt idx="2318">
                  <c:v>0.0</c:v>
                </c:pt>
                <c:pt idx="2319">
                  <c:v>0.0</c:v>
                </c:pt>
                <c:pt idx="2320">
                  <c:v>0.0</c:v>
                </c:pt>
                <c:pt idx="2321">
                  <c:v>0.0</c:v>
                </c:pt>
                <c:pt idx="2322">
                  <c:v>0.0</c:v>
                </c:pt>
                <c:pt idx="2323">
                  <c:v>0.0</c:v>
                </c:pt>
                <c:pt idx="2324">
                  <c:v>0.0</c:v>
                </c:pt>
                <c:pt idx="2325">
                  <c:v>0.0</c:v>
                </c:pt>
                <c:pt idx="2326">
                  <c:v>0.0</c:v>
                </c:pt>
                <c:pt idx="2327">
                  <c:v>0.0</c:v>
                </c:pt>
                <c:pt idx="2328">
                  <c:v>0.0</c:v>
                </c:pt>
                <c:pt idx="2329">
                  <c:v>0.0</c:v>
                </c:pt>
                <c:pt idx="2330">
                  <c:v>0.0</c:v>
                </c:pt>
                <c:pt idx="2331">
                  <c:v>0.0</c:v>
                </c:pt>
                <c:pt idx="2332">
                  <c:v>0.0</c:v>
                </c:pt>
                <c:pt idx="2333">
                  <c:v>0.0</c:v>
                </c:pt>
                <c:pt idx="2334">
                  <c:v>0.0</c:v>
                </c:pt>
                <c:pt idx="2335">
                  <c:v>0.0</c:v>
                </c:pt>
                <c:pt idx="2336">
                  <c:v>0.0</c:v>
                </c:pt>
                <c:pt idx="2337">
                  <c:v>0.0</c:v>
                </c:pt>
                <c:pt idx="2338">
                  <c:v>0.0</c:v>
                </c:pt>
                <c:pt idx="2339">
                  <c:v>0.0</c:v>
                </c:pt>
                <c:pt idx="2340">
                  <c:v>0.0</c:v>
                </c:pt>
                <c:pt idx="2341">
                  <c:v>0.0</c:v>
                </c:pt>
                <c:pt idx="2342">
                  <c:v>0.0</c:v>
                </c:pt>
                <c:pt idx="2343">
                  <c:v>0.0</c:v>
                </c:pt>
                <c:pt idx="2344">
                  <c:v>0.0</c:v>
                </c:pt>
                <c:pt idx="2345">
                  <c:v>3.71654959883</c:v>
                </c:pt>
                <c:pt idx="2346">
                  <c:v>3.71654959883</c:v>
                </c:pt>
                <c:pt idx="2347">
                  <c:v>3.71654959883</c:v>
                </c:pt>
                <c:pt idx="2348">
                  <c:v>3.71654959883</c:v>
                </c:pt>
                <c:pt idx="2349">
                  <c:v>3.71654959883</c:v>
                </c:pt>
                <c:pt idx="2350">
                  <c:v>3.71654959883</c:v>
                </c:pt>
                <c:pt idx="2351">
                  <c:v>3.71654959883</c:v>
                </c:pt>
                <c:pt idx="2352">
                  <c:v>3.71654959883</c:v>
                </c:pt>
                <c:pt idx="2353">
                  <c:v>3.71654959883</c:v>
                </c:pt>
                <c:pt idx="2354">
                  <c:v>3.71654959883</c:v>
                </c:pt>
                <c:pt idx="2355">
                  <c:v>3.71654959883</c:v>
                </c:pt>
                <c:pt idx="2356">
                  <c:v>3.71654959883</c:v>
                </c:pt>
                <c:pt idx="2357">
                  <c:v>3.71654959883</c:v>
                </c:pt>
                <c:pt idx="2358">
                  <c:v>3.71654959883</c:v>
                </c:pt>
                <c:pt idx="2359">
                  <c:v>3.71654959883</c:v>
                </c:pt>
                <c:pt idx="2360">
                  <c:v>3.71654959883</c:v>
                </c:pt>
                <c:pt idx="2361">
                  <c:v>3.71654959883</c:v>
                </c:pt>
                <c:pt idx="2362">
                  <c:v>3.71654959883</c:v>
                </c:pt>
                <c:pt idx="2363">
                  <c:v>3.71654959883</c:v>
                </c:pt>
                <c:pt idx="2364">
                  <c:v>3.71654959883</c:v>
                </c:pt>
                <c:pt idx="2365">
                  <c:v>3.71654959883</c:v>
                </c:pt>
                <c:pt idx="2366">
                  <c:v>3.71654959883</c:v>
                </c:pt>
                <c:pt idx="2367">
                  <c:v>3.71654959883</c:v>
                </c:pt>
                <c:pt idx="2368">
                  <c:v>3.71654959883</c:v>
                </c:pt>
                <c:pt idx="2369">
                  <c:v>3.71654959883</c:v>
                </c:pt>
                <c:pt idx="2370">
                  <c:v>3.71654959883</c:v>
                </c:pt>
                <c:pt idx="2371">
                  <c:v>3.71654959883</c:v>
                </c:pt>
                <c:pt idx="2372">
                  <c:v>3.71654959883</c:v>
                </c:pt>
                <c:pt idx="2373">
                  <c:v>3.71654959883</c:v>
                </c:pt>
                <c:pt idx="2374">
                  <c:v>3.71654959883</c:v>
                </c:pt>
                <c:pt idx="2375">
                  <c:v>3.71654959883</c:v>
                </c:pt>
                <c:pt idx="2376">
                  <c:v>3.71654959883</c:v>
                </c:pt>
                <c:pt idx="2377">
                  <c:v>3.71654959883</c:v>
                </c:pt>
                <c:pt idx="2378">
                  <c:v>3.71654959883</c:v>
                </c:pt>
                <c:pt idx="2379">
                  <c:v>3.71654959883</c:v>
                </c:pt>
                <c:pt idx="2380">
                  <c:v>3.71654959883</c:v>
                </c:pt>
                <c:pt idx="2381">
                  <c:v>3.71654959883</c:v>
                </c:pt>
                <c:pt idx="2382">
                  <c:v>3.71654959883</c:v>
                </c:pt>
                <c:pt idx="2383">
                  <c:v>3.71654959883</c:v>
                </c:pt>
                <c:pt idx="2384">
                  <c:v>3.71654959883</c:v>
                </c:pt>
                <c:pt idx="2385">
                  <c:v>3.71654959883</c:v>
                </c:pt>
                <c:pt idx="2386">
                  <c:v>3.71654959883</c:v>
                </c:pt>
                <c:pt idx="2387">
                  <c:v>3.71654959883</c:v>
                </c:pt>
                <c:pt idx="2388">
                  <c:v>3.71654959883</c:v>
                </c:pt>
                <c:pt idx="2389">
                  <c:v>3.71654959883</c:v>
                </c:pt>
                <c:pt idx="2390">
                  <c:v>3.71654959883</c:v>
                </c:pt>
                <c:pt idx="2391">
                  <c:v>3.71654959883</c:v>
                </c:pt>
                <c:pt idx="2392">
                  <c:v>3.71654959883</c:v>
                </c:pt>
                <c:pt idx="2393">
                  <c:v>3.71654959883</c:v>
                </c:pt>
                <c:pt idx="2394">
                  <c:v>3.71654959883</c:v>
                </c:pt>
                <c:pt idx="2395">
                  <c:v>3.71716816426</c:v>
                </c:pt>
                <c:pt idx="2396">
                  <c:v>3.71716816426</c:v>
                </c:pt>
                <c:pt idx="2397">
                  <c:v>3.71716816426</c:v>
                </c:pt>
                <c:pt idx="2398">
                  <c:v>3.71716816426</c:v>
                </c:pt>
                <c:pt idx="2399">
                  <c:v>3.71738404595</c:v>
                </c:pt>
                <c:pt idx="2400">
                  <c:v>3.71738404595</c:v>
                </c:pt>
                <c:pt idx="2401">
                  <c:v>0.0</c:v>
                </c:pt>
                <c:pt idx="2402">
                  <c:v>0.0</c:v>
                </c:pt>
                <c:pt idx="2403">
                  <c:v>0.0</c:v>
                </c:pt>
                <c:pt idx="2404">
                  <c:v>0.0</c:v>
                </c:pt>
                <c:pt idx="2405">
                  <c:v>0.0</c:v>
                </c:pt>
              </c:numCache>
            </c:numRef>
          </c:val>
        </c:ser>
        <c:ser>
          <c:idx val="7"/>
          <c:order val="7"/>
          <c:tx>
            <c:strRef>
              <c:f>result.txt!$J$1</c:f>
              <c:strCache>
                <c:ptCount val="1"/>
                <c:pt idx="0">
                  <c:v>PR</c:v>
                </c:pt>
              </c:strCache>
            </c:strRef>
          </c:tx>
          <c:spPr>
            <a:solidFill>
              <a:schemeClr val="accent5"/>
            </a:solidFill>
          </c:spPr>
          <c:invertIfNegative val="0"/>
          <c:cat>
            <c:strRef>
              <c:f>result.txt!$A$2:$A$2407</c:f>
              <c:strCache>
                <c:ptCount val="2406"/>
                <c:pt idx="0">
                  <c:v>disrupt </c:v>
                </c:pt>
                <c:pt idx="1">
                  <c:v>serve </c:v>
                </c:pt>
                <c:pt idx="2">
                  <c:v>result </c:v>
                </c:pt>
                <c:pt idx="3">
                  <c:v>consider </c:v>
                </c:pt>
                <c:pt idx="4">
                  <c:v>include </c:v>
                </c:pt>
                <c:pt idx="5">
                  <c:v>remain </c:v>
                </c:pt>
                <c:pt idx="6">
                  <c:v>confirm </c:v>
                </c:pt>
                <c:pt idx="7">
                  <c:v>replace </c:v>
                </c:pt>
                <c:pt idx="8">
                  <c:v>indicate </c:v>
                </c:pt>
                <c:pt idx="9">
                  <c:v>know </c:v>
                </c:pt>
                <c:pt idx="10">
                  <c:v>correlate </c:v>
                </c:pt>
                <c:pt idx="11">
                  <c:v>assess </c:v>
                </c:pt>
                <c:pt idx="12">
                  <c:v>regard </c:v>
                </c:pt>
                <c:pt idx="13">
                  <c:v>affect </c:v>
                </c:pt>
                <c:pt idx="14">
                  <c:v>upregulated </c:v>
                </c:pt>
                <c:pt idx="15">
                  <c:v>account </c:v>
                </c:pt>
                <c:pt idx="16">
                  <c:v>provide </c:v>
                </c:pt>
                <c:pt idx="17">
                  <c:v>depend </c:v>
                </c:pt>
                <c:pt idx="18">
                  <c:v>persist </c:v>
                </c:pt>
                <c:pt idx="19">
                  <c:v>facilitate </c:v>
                </c:pt>
                <c:pt idx="20">
                  <c:v>be </c:v>
                </c:pt>
                <c:pt idx="21">
                  <c:v>null </c:v>
                </c:pt>
                <c:pt idx="22">
                  <c:v>use </c:v>
                </c:pt>
                <c:pt idx="23">
                  <c:v>integrate </c:v>
                </c:pt>
                <c:pt idx="24">
                  <c:v>find </c:v>
                </c:pt>
                <c:pt idx="25">
                  <c:v>prevent </c:v>
                </c:pt>
                <c:pt idx="26">
                  <c:v>combine </c:v>
                </c:pt>
                <c:pt idx="27">
                  <c:v>create </c:v>
                </c:pt>
                <c:pt idx="28">
                  <c:v>associate </c:v>
                </c:pt>
                <c:pt idx="29">
                  <c:v>ask </c:v>
                </c:pt>
                <c:pt idx="30">
                  <c:v>cause </c:v>
                </c:pt>
                <c:pt idx="31">
                  <c:v>refer </c:v>
                </c:pt>
                <c:pt idx="32">
                  <c:v>introduce </c:v>
                </c:pt>
                <c:pt idx="33">
                  <c:v>allow </c:v>
                </c:pt>
                <c:pt idx="34">
                  <c:v>show </c:v>
                </c:pt>
                <c:pt idx="35">
                  <c:v>fail </c:v>
                </c:pt>
                <c:pt idx="36">
                  <c:v>correspond </c:v>
                </c:pt>
                <c:pt idx="37">
                  <c:v>carry </c:v>
                </c:pt>
                <c:pt idx="38">
                  <c:v>blot </c:v>
                </c:pt>
                <c:pt idx="39">
                  <c:v>give </c:v>
                </c:pt>
                <c:pt idx="40">
                  <c:v>construct </c:v>
                </c:pt>
                <c:pt idx="41">
                  <c:v>take </c:v>
                </c:pt>
                <c:pt idx="42">
                  <c:v>leave </c:v>
                </c:pt>
                <c:pt idx="43">
                  <c:v>underlie </c:v>
                </c:pt>
                <c:pt idx="44">
                  <c:v>perform </c:v>
                </c:pt>
                <c:pt idx="45">
                  <c:v>examine </c:v>
                </c:pt>
                <c:pt idx="46">
                  <c:v>insert </c:v>
                </c:pt>
                <c:pt idx="47">
                  <c:v>remove </c:v>
                </c:pt>
                <c:pt idx="48">
                  <c:v>depict </c:v>
                </c:pt>
                <c:pt idx="49">
                  <c:v>sustain </c:v>
                </c:pt>
                <c:pt idx="50">
                  <c:v>continue </c:v>
                </c:pt>
                <c:pt idx="51">
                  <c:v>define </c:v>
                </c:pt>
                <c:pt idx="52">
                  <c:v>control </c:v>
                </c:pt>
                <c:pt idx="53">
                  <c:v>make </c:v>
                </c:pt>
                <c:pt idx="54">
                  <c:v>have </c:v>
                </c:pt>
                <c:pt idx="55">
                  <c:v>bring </c:v>
                </c:pt>
                <c:pt idx="56">
                  <c:v>expect </c:v>
                </c:pt>
                <c:pt idx="57">
                  <c:v>lead </c:v>
                </c:pt>
                <c:pt idx="58">
                  <c:v>contain </c:v>
                </c:pt>
                <c:pt idx="59">
                  <c:v>locate </c:v>
                </c:pt>
                <c:pt idx="60">
                  <c:v>prove </c:v>
                </c:pt>
                <c:pt idx="61">
                  <c:v>achieve </c:v>
                </c:pt>
                <c:pt idx="62">
                  <c:v>do </c:v>
                </c:pt>
                <c:pt idx="63">
                  <c:v>expand </c:v>
                </c:pt>
                <c:pt idx="64">
                  <c:v>reveal </c:v>
                </c:pt>
                <c:pt idx="65">
                  <c:v>circumvent </c:v>
                </c:pt>
                <c:pt idx="66">
                  <c:v>identify </c:v>
                </c:pt>
                <c:pt idx="67">
                  <c:v>miss </c:v>
                </c:pt>
                <c:pt idx="68">
                  <c:v>sit </c:v>
                </c:pt>
                <c:pt idx="69">
                  <c:v>aim </c:v>
                </c:pt>
                <c:pt idx="70">
                  <c:v>reach </c:v>
                </c:pt>
                <c:pt idx="71">
                  <c:v>mark </c:v>
                </c:pt>
                <c:pt idx="72">
                  <c:v>clarify </c:v>
                </c:pt>
                <c:pt idx="73">
                  <c:v>preserve </c:v>
                </c:pt>
                <c:pt idx="74">
                  <c:v>unpublished </c:v>
                </c:pt>
                <c:pt idx="75">
                  <c:v>relate </c:v>
                </c:pt>
                <c:pt idx="76">
                  <c:v>describe </c:v>
                </c:pt>
                <c:pt idx="77">
                  <c:v>employ </c:v>
                </c:pt>
                <c:pt idx="78">
                  <c:v>represent </c:v>
                </c:pt>
                <c:pt idx="79">
                  <c:v>base </c:v>
                </c:pt>
                <c:pt idx="80">
                  <c:v>profile </c:v>
                </c:pt>
                <c:pt idx="81">
                  <c:v>stress </c:v>
                </c:pt>
                <c:pt idx="82">
                  <c:v>suggest </c:v>
                </c:pt>
                <c:pt idx="83">
                  <c:v>differ </c:v>
                </c:pt>
                <c:pt idx="84">
                  <c:v>) </c:v>
                </c:pt>
                <c:pt idx="85">
                  <c:v>concern </c:v>
                </c:pt>
                <c:pt idx="86">
                  <c:v>vary </c:v>
                </c:pt>
                <c:pt idx="87">
                  <c:v>evaluate </c:v>
                </c:pt>
                <c:pt idx="88">
                  <c:v>delete </c:v>
                </c:pt>
                <c:pt idx="89">
                  <c:v>determine </c:v>
                </c:pt>
                <c:pt idx="90">
                  <c:v>reflect </c:v>
                </c:pt>
                <c:pt idx="91">
                  <c:v>( </c:v>
                </c:pt>
                <c:pt idx="92">
                  <c:v>play </c:v>
                </c:pt>
                <c:pt idx="93">
                  <c:v>analyze </c:v>
                </c:pt>
                <c:pt idx="94">
                  <c:v>whereas </c:v>
                </c:pt>
                <c:pt idx="95">
                  <c:v>restore </c:v>
                </c:pt>
                <c:pt idx="96">
                  <c:v>activate </c:v>
                </c:pt>
                <c:pt idx="97">
                  <c:v>unknown </c:v>
                </c:pt>
                <c:pt idx="98">
                  <c:v>discuss </c:v>
                </c:pt>
                <c:pt idx="99">
                  <c:v>follow </c:v>
                </c:pt>
                <c:pt idx="100">
                  <c:v>summarize </c:v>
                </c:pt>
                <c:pt idx="101">
                  <c:v>target </c:v>
                </c:pt>
                <c:pt idx="102">
                  <c:v>dissect </c:v>
                </c:pt>
                <c:pt idx="103">
                  <c:v>prompt </c:v>
                </c:pt>
                <c:pt idx="104">
                  <c:v>focus </c:v>
                </c:pt>
                <c:pt idx="105">
                  <c:v>involve </c:v>
                </c:pt>
                <c:pt idx="106">
                  <c:v>call </c:v>
                </c:pt>
                <c:pt idx="107">
                  <c:v>generate </c:v>
                </c:pt>
                <c:pt idx="108">
                  <c:v>[ </c:v>
                </c:pt>
                <c:pt idx="109">
                  <c:v>reduce </c:v>
                </c:pt>
                <c:pt idx="110">
                  <c:v>detect </c:v>
                </c:pt>
                <c:pt idx="111">
                  <c:v>exclude </c:v>
                </c:pt>
                <c:pt idx="112">
                  <c:v>elucidate </c:v>
                </c:pt>
                <c:pt idx="113">
                  <c:v>raise </c:v>
                </c:pt>
                <c:pt idx="114">
                  <c:v>bind </c:v>
                </c:pt>
                <c:pt idx="115">
                  <c:v>regulate </c:v>
                </c:pt>
                <c:pt idx="116">
                  <c:v>estimate </c:v>
                </c:pt>
                <c:pt idx="117">
                  <c:v>conclude </c:v>
                </c:pt>
                <c:pt idx="118">
                  <c:v>develop </c:v>
                </c:pt>
                <c:pt idx="119">
                  <c:v>characterize </c:v>
                </c:pt>
                <c:pt idx="120">
                  <c:v>verify </c:v>
                </c:pt>
                <c:pt idx="121">
                  <c:v>unaffected </c:v>
                </c:pt>
                <c:pt idx="122">
                  <c:v>distinguish </c:v>
                </c:pt>
                <c:pt idx="123">
                  <c:v>increase </c:v>
                </c:pt>
                <c:pt idx="124">
                  <c:v>induce </c:v>
                </c:pt>
                <c:pt idx="125">
                  <c:v>appear </c:v>
                </c:pt>
                <c:pt idx="126">
                  <c:v>normalize </c:v>
                </c:pt>
                <c:pt idx="127">
                  <c:v>purify </c:v>
                </c:pt>
                <c:pt idx="128">
                  <c:v>produce </c:v>
                </c:pt>
                <c:pt idx="129">
                  <c:v>test </c:v>
                </c:pt>
                <c:pt idx="130">
                  <c:v>intrigue </c:v>
                </c:pt>
                <c:pt idx="131">
                  <c:v>help </c:v>
                </c:pt>
                <c:pt idx="132">
                  <c:v>investigate </c:v>
                </c:pt>
                <c:pt idx="133">
                  <c:v>express </c:v>
                </c:pt>
                <c:pt idx="134">
                  <c:v>next </c:v>
                </c:pt>
                <c:pt idx="135">
                  <c:v>therefore </c:v>
                </c:pt>
                <c:pt idx="136">
                  <c:v>explain </c:v>
                </c:pt>
                <c:pt idx="137">
                  <c:v>assay </c:v>
                </c:pt>
                <c:pt idx="138">
                  <c:v>repress </c:v>
                </c:pt>
                <c:pt idx="139">
                  <c:v>see </c:v>
                </c:pt>
                <c:pt idx="140">
                  <c:v>characterise </c:v>
                </c:pt>
                <c:pt idx="141">
                  <c:v>track </c:v>
                </c:pt>
                <c:pt idx="142">
                  <c:v>point </c:v>
                </c:pt>
                <c:pt idx="143">
                  <c:v>obtain </c:v>
                </c:pt>
                <c:pt idx="144">
                  <c:v>rescue </c:v>
                </c:pt>
                <c:pt idx="145">
                  <c:v>retain </c:v>
                </c:pt>
                <c:pt idx="146">
                  <c:v>comprise </c:v>
                </c:pt>
                <c:pt idx="147">
                  <c:v>propose </c:v>
                </c:pt>
                <c:pt idx="148">
                  <c:v>downregulated </c:v>
                </c:pt>
                <c:pt idx="149">
                  <c:v>address </c:v>
                </c:pt>
                <c:pt idx="150">
                  <c:v>retinas </c:v>
                </c:pt>
                <c:pt idx="151">
                  <c:v>require </c:v>
                </c:pt>
                <c:pt idx="152">
                  <c:v>capture </c:v>
                </c:pt>
                <c:pt idx="153">
                  <c:v>become </c:v>
                </c:pt>
                <c:pt idx="154">
                  <c:v>begin </c:v>
                </c:pt>
                <c:pt idx="155">
                  <c:v>force </c:v>
                </c:pt>
                <c:pt idx="156">
                  <c:v>encode </c:v>
                </c:pt>
                <c:pt idx="157">
                  <c:v>contribute </c:v>
                </c:pt>
                <c:pt idx="158">
                  <c:v>interfere </c:v>
                </c:pt>
                <c:pt idx="159">
                  <c:v>repair </c:v>
                </c:pt>
                <c:pt idx="160">
                  <c:v>collagen </c:v>
                </c:pt>
                <c:pt idx="161">
                  <c:v>probe </c:v>
                </c:pt>
                <c:pt idx="162">
                  <c:v>lack </c:v>
                </c:pt>
                <c:pt idx="163">
                  <c:v>render </c:v>
                </c:pt>
                <c:pt idx="164">
                  <c:v>alter </c:v>
                </c:pt>
                <c:pt idx="165">
                  <c:v>suppress </c:v>
                </c:pt>
                <c:pt idx="166">
                  <c:v>shift </c:v>
                </c:pt>
                <c:pt idx="167">
                  <c:v>seem </c:v>
                </c:pt>
                <c:pt idx="168">
                  <c:v>lose </c:v>
                </c:pt>
                <c:pt idx="169">
                  <c:v>establish </c:v>
                </c:pt>
                <c:pt idx="170">
                  <c:v>fuse </c:v>
                </c:pt>
                <c:pt idx="171">
                  <c:v>enhance </c:v>
                </c:pt>
                <c:pt idx="172">
                  <c:v>harvest </c:v>
                </c:pt>
                <c:pt idx="173">
                  <c:v>limit </c:v>
                </c:pt>
                <c:pt idx="174">
                  <c:v>avoid </c:v>
                </c:pt>
                <c:pt idx="175">
                  <c:v>evidence </c:v>
                </c:pt>
                <c:pt idx="176">
                  <c:v>d </c:v>
                </c:pt>
                <c:pt idx="177">
                  <c:v>interrupt </c:v>
                </c:pt>
                <c:pt idx="178">
                  <c:v>end </c:v>
                </c:pt>
                <c:pt idx="179">
                  <c:v>immunoblotting </c:v>
                </c:pt>
                <c:pt idx="180">
                  <c:v>repeat </c:v>
                </c:pt>
                <c:pt idx="181">
                  <c:v>impact </c:v>
                </c:pt>
                <c:pt idx="182">
                  <c:v>function </c:v>
                </c:pt>
                <c:pt idx="183">
                  <c:v>want </c:v>
                </c:pt>
                <c:pt idx="184">
                  <c:v>decrease </c:v>
                </c:pt>
                <c:pt idx="185">
                  <c:v>present </c:v>
                </c:pt>
                <c:pt idx="186">
                  <c:v>reverse </c:v>
                </c:pt>
                <c:pt idx="187">
                  <c:v>demonstrate </c:v>
                </c:pt>
                <c:pt idx="188">
                  <c:v>compensate </c:v>
                </c:pt>
                <c:pt idx="189">
                  <c:v>isolate </c:v>
                </c:pt>
                <c:pt idx="190">
                  <c:v>exert </c:v>
                </c:pt>
                <c:pt idx="191">
                  <c:v>inherit </c:v>
                </c:pt>
                <c:pt idx="192">
                  <c:v>incorporate </c:v>
                </c:pt>
                <c:pt idx="193">
                  <c:v>link </c:v>
                </c:pt>
                <c:pt idx="194">
                  <c:v>hippocampus </c:v>
                </c:pt>
                <c:pt idx="195">
                  <c:v>truncate </c:v>
                </c:pt>
                <c:pt idx="196">
                  <c:v>diffuse </c:v>
                </c:pt>
                <c:pt idx="197">
                  <c:v>manifest </c:v>
                </c:pt>
                <c:pt idx="198">
                  <c:v>mutate </c:v>
                </c:pt>
                <c:pt idx="199">
                  <c:v>deposit </c:v>
                </c:pt>
                <c:pt idx="200">
                  <c:v>assume </c:v>
                </c:pt>
                <c:pt idx="201">
                  <c:v>plot </c:v>
                </c:pt>
                <c:pt idx="202">
                  <c:v>turn </c:v>
                </c:pt>
                <c:pt idx="203">
                  <c:v>understand </c:v>
                </c:pt>
                <c:pt idx="204">
                  <c:v>ameliorate </c:v>
                </c:pt>
                <c:pt idx="205">
                  <c:v>maintain </c:v>
                </c:pt>
                <c:pt idx="206">
                  <c:v>start </c:v>
                </c:pt>
                <c:pt idx="207">
                  <c:v>direct </c:v>
                </c:pt>
                <c:pt idx="208">
                  <c:v>undisturbed </c:v>
                </c:pt>
                <c:pt idx="209">
                  <c:v>unaltered </c:v>
                </c:pt>
                <c:pt idx="210">
                  <c:v>enable </c:v>
                </c:pt>
                <c:pt idx="211">
                  <c:v>discover </c:v>
                </c:pt>
                <c:pt idx="212">
                  <c:v>report </c:v>
                </c:pt>
                <c:pt idx="213">
                  <c:v>abrogate </c:v>
                </c:pt>
                <c:pt idx="214">
                  <c:v>exist </c:v>
                </c:pt>
                <c:pt idx="215">
                  <c:v>reason </c:v>
                </c:pt>
                <c:pt idx="216">
                  <c:v>heterozygous </c:v>
                </c:pt>
                <c:pt idx="217">
                  <c:v>display </c:v>
                </c:pt>
                <c:pt idx="218">
                  <c:v>correct </c:v>
                </c:pt>
                <c:pt idx="219">
                  <c:v>designate </c:v>
                </c:pt>
                <c:pt idx="220">
                  <c:v>defective </c:v>
                </c:pt>
                <c:pt idx="221">
                  <c:v>gain </c:v>
                </c:pt>
                <c:pt idx="222">
                  <c:v>share </c:v>
                </c:pt>
                <c:pt idx="223">
                  <c:v>improve </c:v>
                </c:pt>
                <c:pt idx="224">
                  <c:v>recombine </c:v>
                </c:pt>
                <c:pt idx="225">
                  <c:v>act </c:v>
                </c:pt>
                <c:pt idx="226">
                  <c:v>tissue </c:v>
                </c:pt>
                <c:pt idx="227">
                  <c:v>emerge </c:v>
                </c:pt>
                <c:pt idx="228">
                  <c:v>observe </c:v>
                </c:pt>
                <c:pt idx="229">
                  <c:v>optimize </c:v>
                </c:pt>
                <c:pt idx="230">
                  <c:v>presume </c:v>
                </c:pt>
                <c:pt idx="231">
                  <c:v>respond </c:v>
                </c:pt>
                <c:pt idx="232">
                  <c:v>illustrate </c:v>
                </c:pt>
                <c:pt idx="233">
                  <c:v>rule </c:v>
                </c:pt>
                <c:pt idx="234">
                  <c:v>predict </c:v>
                </c:pt>
                <c:pt idx="235">
                  <c:v>rise </c:v>
                </c:pt>
                <c:pt idx="236">
                  <c:v>assemble </c:v>
                </c:pt>
                <c:pt idx="237">
                  <c:v>amyloid </c:v>
                </c:pt>
                <c:pt idx="238">
                  <c:v>subject </c:v>
                </c:pt>
                <c:pt idx="239">
                  <c:v>localise </c:v>
                </c:pt>
                <c:pt idx="240">
                  <c:v>position </c:v>
                </c:pt>
                <c:pt idx="241">
                  <c:v>inactivate </c:v>
                </c:pt>
                <c:pt idx="242">
                  <c:v>mention </c:v>
                </c:pt>
                <c:pt idx="243">
                  <c:v>derive </c:v>
                </c:pt>
                <c:pt idx="244">
                  <c:v>compose </c:v>
                </c:pt>
                <c:pt idx="245">
                  <c:v>modify </c:v>
                </c:pt>
                <c:pt idx="246">
                  <c:v>hypothesize </c:v>
                </c:pt>
                <c:pt idx="247">
                  <c:v>attribute </c:v>
                </c:pt>
                <c:pt idx="248">
                  <c:v>silence </c:v>
                </c:pt>
                <c:pt idx="249">
                  <c:v>divide </c:v>
                </c:pt>
                <c:pt idx="250">
                  <c:v>flank </c:v>
                </c:pt>
                <c:pt idx="251">
                  <c:v>displace </c:v>
                </c:pt>
                <c:pt idx="252">
                  <c:v>implicate </c:v>
                </c:pt>
                <c:pt idx="253">
                  <c:v>design </c:v>
                </c:pt>
                <c:pt idx="254">
                  <c:v>unrelated </c:v>
                </c:pt>
                <c:pt idx="255">
                  <c:v>enter </c:v>
                </c:pt>
                <c:pt idx="256">
                  <c:v>inhibit </c:v>
                </c:pt>
                <c:pt idx="257">
                  <c:v>restrict </c:v>
                </c:pt>
                <c:pt idx="258">
                  <c:v>work </c:v>
                </c:pt>
                <c:pt idx="259">
                  <c:v>prepare </c:v>
                </c:pt>
                <c:pt idx="260">
                  <c:v>note </c:v>
                </c:pt>
                <c:pt idx="261">
                  <c:v>stabilize </c:v>
                </c:pt>
                <c:pt idx="262">
                  <c:v>shorten </c:v>
                </c:pt>
                <c:pt idx="263">
                  <c:v>reside </c:v>
                </c:pt>
                <c:pt idx="264">
                  <c:v>support </c:v>
                </c:pt>
                <c:pt idx="265">
                  <c:v>occur </c:v>
                </c:pt>
                <c:pt idx="266">
                  <c:v>delay </c:v>
                </c:pt>
                <c:pt idx="267">
                  <c:v>ablate </c:v>
                </c:pt>
                <c:pt idx="268">
                  <c:v>coincide </c:v>
                </c:pt>
                <c:pt idx="269">
                  <c:v>perturb </c:v>
                </c:pt>
                <c:pt idx="270">
                  <c:v>survive </c:v>
                </c:pt>
                <c:pt idx="271">
                  <c:v>disease </c:v>
                </c:pt>
                <c:pt idx="272">
                  <c:v>interact </c:v>
                </c:pt>
                <c:pt idx="273">
                  <c:v>complete </c:v>
                </c:pt>
                <c:pt idx="274">
                  <c:v>exhibit </c:v>
                </c:pt>
                <c:pt idx="275">
                  <c:v>terminate </c:v>
                </c:pt>
                <c:pt idx="276">
                  <c:v>change </c:v>
                </c:pt>
                <c:pt idx="277">
                  <c:v>recover </c:v>
                </c:pt>
                <c:pt idx="278">
                  <c:v>ascertain </c:v>
                </c:pt>
                <c:pt idx="279">
                  <c:v>unwind </c:v>
                </c:pt>
                <c:pt idx="280">
                  <c:v>recapitulate </c:v>
                </c:pt>
                <c:pt idx="281">
                  <c:v>need </c:v>
                </c:pt>
                <c:pt idx="282">
                  <c:v>initiate </c:v>
                </c:pt>
                <c:pt idx="283">
                  <c:v>ducts </c:v>
                </c:pt>
                <c:pt idx="284">
                  <c:v>conduct </c:v>
                </c:pt>
                <c:pt idx="285">
                  <c:v>distribute </c:v>
                </c:pt>
                <c:pt idx="286">
                  <c:v>catalyze </c:v>
                </c:pt>
                <c:pt idx="287">
                  <c:v>argue </c:v>
                </c:pt>
                <c:pt idx="288">
                  <c:v>impair </c:v>
                </c:pt>
                <c:pt idx="289">
                  <c:v>recognize </c:v>
                </c:pt>
                <c:pt idx="290">
                  <c:v>explore </c:v>
                </c:pt>
                <c:pt idx="291">
                  <c:v>hybridize </c:v>
                </c:pt>
                <c:pt idx="292">
                  <c:v>postulate </c:v>
                </c:pt>
                <c:pt idx="293">
                  <c:v>study </c:v>
                </c:pt>
                <c:pt idx="294">
                  <c:v>cleave </c:v>
                </c:pt>
                <c:pt idx="295">
                  <c:v>promise </c:v>
                </c:pt>
                <c:pt idx="296">
                  <c:v>favor </c:v>
                </c:pt>
                <c:pt idx="297">
                  <c:v>analyse </c:v>
                </c:pt>
                <c:pt idx="298">
                  <c:v>review </c:v>
                </c:pt>
                <c:pt idx="299">
                  <c:v>diverge </c:v>
                </c:pt>
                <c:pt idx="300">
                  <c:v>measure </c:v>
                </c:pt>
                <c:pt idx="301">
                  <c:v>drive </c:v>
                </c:pt>
                <c:pt idx="302">
                  <c:v>digest </c:v>
                </c:pt>
                <c:pt idx="303">
                  <c:v>compare </c:v>
                </c:pt>
                <c:pt idx="304">
                  <c:v>select </c:v>
                </c:pt>
                <c:pt idx="305">
                  <c:v>undergo </c:v>
                </c:pt>
                <c:pt idx="306">
                  <c:v>publish </c:v>
                </c:pt>
                <c:pt idx="307">
                  <c:v>extend </c:v>
                </c:pt>
                <c:pt idx="308">
                  <c:v>eliminate </c:v>
                </c:pt>
                <c:pt idx="309">
                  <c:v>overexpressed </c:v>
                </c:pt>
                <c:pt idx="310">
                  <c:v>concentrate </c:v>
                </c:pt>
                <c:pt idx="311">
                  <c:v>look </c:v>
                </c:pt>
                <c:pt idx="312">
                  <c:v>influence </c:v>
                </c:pt>
                <c:pt idx="313">
                  <c:v>deplete </c:v>
                </c:pt>
                <c:pt idx="314">
                  <c:v>elevate </c:v>
                </c:pt>
                <c:pt idx="315">
                  <c:v>amount </c:v>
                </c:pt>
                <c:pt idx="316">
                  <c:v>clone </c:v>
                </c:pt>
                <c:pt idx="317">
                  <c:v>fat </c:v>
                </c:pt>
                <c:pt idx="318">
                  <c:v>strike </c:v>
                </c:pt>
                <c:pt idx="319">
                  <c:v>clear </c:v>
                </c:pt>
                <c:pt idx="320">
                  <c:v>run </c:v>
                </c:pt>
                <c:pt idx="321">
                  <c:v>form </c:v>
                </c:pt>
                <c:pt idx="322">
                  <c:v>resemble </c:v>
                </c:pt>
                <c:pt idx="323">
                  <c:v>build </c:v>
                </c:pt>
                <c:pt idx="324">
                  <c:v>unpaired </c:v>
                </c:pt>
                <c:pt idx="325">
                  <c:v>quantify </c:v>
                </c:pt>
                <c:pt idx="326">
                  <c:v>think </c:v>
                </c:pt>
                <c:pt idx="327">
                  <c:v>kill </c:v>
                </c:pt>
                <c:pt idx="328">
                  <c:v>diminish </c:v>
                </c:pt>
                <c:pt idx="329">
                  <c:v>fill </c:v>
                </c:pt>
                <c:pt idx="330">
                  <c:v>mine </c:v>
                </c:pt>
                <c:pt idx="331">
                  <c:v>range </c:v>
                </c:pt>
                <c:pt idx="332">
                  <c:v>shed </c:v>
                </c:pt>
                <c:pt idx="333">
                  <c:v>distinct </c:v>
                </c:pt>
                <c:pt idx="334">
                  <c:v>stimulate </c:v>
                </c:pt>
                <c:pt idx="335">
                  <c:v>arise </c:v>
                </c:pt>
                <c:pt idx="336">
                  <c:v>saturate </c:v>
                </c:pt>
                <c:pt idx="337">
                  <c:v>acquire </c:v>
                </c:pt>
                <c:pt idx="338">
                  <c:v>oppose </c:v>
                </c:pt>
                <c:pt idx="339">
                  <c:v>permit </c:v>
                </c:pt>
                <c:pt idx="340">
                  <c:v>accord </c:v>
                </c:pt>
                <c:pt idx="341">
                  <c:v>escape </c:v>
                </c:pt>
                <c:pt idx="342">
                  <c:v>unprocessed </c:v>
                </c:pt>
                <c:pt idx="343">
                  <c:v>encompass </c:v>
                </c:pt>
                <c:pt idx="344">
                  <c:v>imprint </c:v>
                </c:pt>
                <c:pt idx="345">
                  <c:v>pronounce </c:v>
                </c:pt>
                <c:pt idx="346">
                  <c:v>dot </c:v>
                </c:pt>
                <c:pt idx="347">
                  <c:v>mediate </c:v>
                </c:pt>
                <c:pt idx="348">
                  <c:v>pattern </c:v>
                </c:pt>
                <c:pt idx="349">
                  <c:v>confer </c:v>
                </c:pt>
                <c:pt idx="350">
                  <c:v>embryos </c:v>
                </c:pt>
                <c:pt idx="351">
                  <c:v>couple </c:v>
                </c:pt>
                <c:pt idx="352">
                  <c:v>tag </c:v>
                </c:pt>
                <c:pt idx="353">
                  <c:v>screen </c:v>
                </c:pt>
                <c:pt idx="354">
                  <c:v>dermis </c:v>
                </c:pt>
                <c:pt idx="355">
                  <c:v>overlap </c:v>
                </c:pt>
                <c:pt idx="356">
                  <c:v>die </c:v>
                </c:pt>
                <c:pt idx="357">
                  <c:v>space </c:v>
                </c:pt>
                <c:pt idx="358">
                  <c:v>modulate </c:v>
                </c:pt>
                <c:pt idx="359">
                  <c:v>glycosylated </c:v>
                </c:pt>
                <c:pt idx="360">
                  <c:v>indeed </c:v>
                </c:pt>
                <c:pt idx="361">
                  <c:v>surround </c:v>
                </c:pt>
                <c:pt idx="362">
                  <c:v>thin </c:v>
                </c:pt>
                <c:pt idx="363">
                  <c:v>degrade </c:v>
                </c:pt>
                <c:pt idx="364">
                  <c:v>yield </c:v>
                </c:pt>
                <c:pt idx="365">
                  <c:v>contaminate </c:v>
                </c:pt>
                <c:pt idx="366">
                  <c:v>belong </c:v>
                </c:pt>
                <c:pt idx="367">
                  <c:v>add </c:v>
                </c:pt>
                <c:pt idx="368">
                  <c:v>hybridise </c:v>
                </c:pt>
                <c:pt idx="369">
                  <c:v>sample </c:v>
                </c:pt>
                <c:pt idx="370">
                  <c:v>break </c:v>
                </c:pt>
                <c:pt idx="371">
                  <c:v>anticipate </c:v>
                </c:pt>
                <c:pt idx="372">
                  <c:v>drop </c:v>
                </c:pt>
                <c:pt idx="373">
                  <c:v>resolve </c:v>
                </c:pt>
                <c:pt idx="374">
                  <c:v>block </c:v>
                </c:pt>
                <c:pt idx="375">
                  <c:v>reconstitute </c:v>
                </c:pt>
                <c:pt idx="376">
                  <c:v>rely </c:v>
                </c:pt>
                <c:pt idx="377">
                  <c:v>abolish </c:v>
                </c:pt>
                <c:pt idx="378">
                  <c:v>transmit </c:v>
                </c:pt>
                <c:pt idx="379">
                  <c:v>compound </c:v>
                </c:pt>
                <c:pt idx="380">
                  <c:v>dependent </c:v>
                </c:pt>
                <c:pt idx="381">
                  <c:v>skip </c:v>
                </c:pt>
                <c:pt idx="382">
                  <c:v>exercise </c:v>
                </c:pt>
                <c:pt idx="383">
                  <c:v>parallel </c:v>
                </c:pt>
                <c:pt idx="384">
                  <c:v>speculate </c:v>
                </c:pt>
                <c:pt idx="385">
                  <c:v>erythroid </c:v>
                </c:pt>
                <c:pt idx="386">
                  <c:v>coordinate </c:v>
                </c:pt>
                <c:pt idx="387">
                  <c:v>littermates </c:v>
                </c:pt>
                <c:pt idx="388">
                  <c:v>treat </c:v>
                </c:pt>
                <c:pt idx="389">
                  <c:v>splice </c:v>
                </c:pt>
                <c:pt idx="390">
                  <c:v>trigger </c:v>
                </c:pt>
                <c:pt idx="391">
                  <c:v>assign </c:v>
                </c:pt>
                <c:pt idx="392">
                  <c:v>transcribe </c:v>
                </c:pt>
                <c:pt idx="393">
                  <c:v>unperturbed </c:v>
                </c:pt>
                <c:pt idx="394">
                  <c:v>compromise </c:v>
                </c:pt>
                <c:pt idx="395">
                  <c:v>commit </c:v>
                </c:pt>
                <c:pt idx="396">
                  <c:v>extract </c:v>
                </c:pt>
                <c:pt idx="397">
                  <c:v>specify </c:v>
                </c:pt>
                <c:pt idx="398">
                  <c:v>hepatocytes </c:v>
                </c:pt>
                <c:pt idx="399">
                  <c:v>preclude </c:v>
                </c:pt>
                <c:pt idx="400">
                  <c:v>process </c:v>
                </c:pt>
                <c:pt idx="401">
                  <c:v>testes </c:v>
                </c:pt>
                <c:pt idx="402">
                  <c:v>consist </c:v>
                </c:pt>
                <c:pt idx="403">
                  <c:v>'arthritis </c:v>
                </c:pt>
                <c:pt idx="404">
                  <c:v>'export </c:v>
                </c:pt>
                <c:pt idx="405">
                  <c:v>'s </c:v>
                </c:pt>
                <c:pt idx="406">
                  <c:v>6‚Äì8-mo-old </c:v>
                </c:pt>
                <c:pt idx="407">
                  <c:v>= </c:v>
                </c:pt>
                <c:pt idx="408">
                  <c:v>access </c:v>
                </c:pt>
                <c:pt idx="409">
                  <c:v>adulthood </c:v>
                </c:pt>
                <c:pt idx="410">
                  <c:v>aidentified </c:v>
                </c:pt>
                <c:pt idx="411">
                  <c:v>amplitudes </c:v>
                </c:pt>
                <c:pt idx="412">
                  <c:v>amputate </c:v>
                </c:pt>
                <c:pt idx="413">
                  <c:v>anti-hp1Œ± </c:v>
                </c:pt>
                <c:pt idx="414">
                  <c:v>antibody </c:v>
                </c:pt>
                <c:pt idx="415">
                  <c:v>arborize </c:v>
                </c:pt>
                <c:pt idx="416">
                  <c:v>articulate </c:v>
                </c:pt>
                <c:pt idx="417">
                  <c:v>autoradiographed </c:v>
                </c:pt>
                <c:pt idx="418">
                  <c:v>autosomes </c:v>
                </c:pt>
                <c:pt idx="419">
                  <c:v>b6 </c:v>
                </c:pt>
                <c:pt idx="420">
                  <c:v>bend </c:v>
                </c:pt>
                <c:pt idx="421">
                  <c:v>biopsy </c:v>
                </c:pt>
                <c:pt idx="422">
                  <c:v>brainstem </c:v>
                </c:pt>
                <c:pt idx="423">
                  <c:v>brush </c:v>
                </c:pt>
                <c:pt idx="424">
                  <c:v>calcaneus </c:v>
                </c:pt>
                <c:pt idx="425">
                  <c:v>calcify </c:v>
                </c:pt>
                <c:pt idx="426">
                  <c:v>cannulate </c:v>
                </c:pt>
                <c:pt idx="427">
                  <c:v>carcass </c:v>
                </c:pt>
                <c:pt idx="428">
                  <c:v>care </c:v>
                </c:pt>
                <c:pt idx="429">
                  <c:v>circuit </c:v>
                </c:pt>
                <c:pt idx="430">
                  <c:v>cite </c:v>
                </c:pt>
                <c:pt idx="431">
                  <c:v>co-conceived </c:v>
                </c:pt>
                <c:pt idx="432">
                  <c:v>collapse </c:v>
                </c:pt>
                <c:pt idx="433">
                  <c:v>combat </c:v>
                </c:pt>
                <c:pt idx="434">
                  <c:v>consent </c:v>
                </c:pt>
                <c:pt idx="435">
                  <c:v>conus </c:v>
                </c:pt>
                <c:pt idx="436">
                  <c:v>cryosectioned </c:v>
                </c:pt>
                <c:pt idx="437">
                  <c:v>c‚Äìe </c:v>
                </c:pt>
                <c:pt idx="438">
                  <c:v>declare </c:v>
                </c:pt>
                <c:pt idx="439">
                  <c:v>deconvoluted </c:v>
                </c:pt>
                <c:pt idx="440">
                  <c:v>deliver </c:v>
                </c:pt>
                <c:pt idx="441">
                  <c:v>diagnose </c:v>
                </c:pt>
                <c:pt idx="442">
                  <c:v>digitize </c:v>
                </c:pt>
                <c:pt idx="443">
                  <c:v>dip </c:v>
                </c:pt>
                <c:pt idx="444">
                  <c:v>disjoin </c:v>
                </c:pt>
                <c:pt idx="445">
                  <c:v>disorganise </c:v>
                </c:pt>
                <c:pt idx="446">
                  <c:v>eexpressed </c:v>
                </c:pt>
                <c:pt idx="447">
                  <c:v>endpoint </c:v>
                </c:pt>
                <c:pt idx="448">
                  <c:v>eqtls </c:v>
                </c:pt>
                <c:pt idx="449">
                  <c:v>error </c:v>
                </c:pt>
                <c:pt idx="450">
                  <c:v>esophagus </c:v>
                </c:pt>
                <c:pt idx="451">
                  <c:v>ewing </c:v>
                </c:pt>
                <c:pt idx="452">
                  <c:v>explant </c:v>
                </c:pt>
                <c:pt idx="453">
                  <c:v>festoon </c:v>
                </c:pt>
                <c:pt idx="454">
                  <c:v>flow </c:v>
                </c:pt>
                <c:pt idx="455">
                  <c:v>formamide </c:v>
                </c:pt>
                <c:pt idx="456">
                  <c:v>fragment </c:v>
                </c:pt>
                <c:pt idx="457">
                  <c:v>gastrocnemius </c:v>
                </c:pt>
                <c:pt idx="458">
                  <c:v>gauge </c:v>
                </c:pt>
                <c:pt idx="459">
                  <c:v>genome </c:v>
                </c:pt>
                <c:pt idx="460">
                  <c:v>genotypes </c:v>
                </c:pt>
                <c:pt idx="461">
                  <c:v>grant </c:v>
                </c:pt>
                <c:pt idx="462">
                  <c:v>hang </c:v>
                </c:pt>
                <c:pt idx="463">
                  <c:v>height </c:v>
                </c:pt>
                <c:pt idx="464">
                  <c:v>hence </c:v>
                </c:pt>
                <c:pt idx="465">
                  <c:v>hotspots </c:v>
                </c:pt>
                <c:pt idx="466">
                  <c:v>individualise </c:v>
                </c:pt>
                <c:pt idx="467">
                  <c:v>inspect </c:v>
                </c:pt>
                <c:pt idx="468">
                  <c:v>insulin </c:v>
                </c:pt>
                <c:pt idx="469">
                  <c:v>jump </c:v>
                </c:pt>
                <c:pt idx="470">
                  <c:v>kink </c:v>
                </c:pt>
                <c:pt idx="471">
                  <c:v>labelized </c:v>
                </c:pt>
                <c:pt idx="472">
                  <c:v>last </c:v>
                </c:pt>
                <c:pt idx="473">
                  <c:v>latencies </c:v>
                </c:pt>
                <c:pt idx="474">
                  <c:v>lend </c:v>
                </c:pt>
                <c:pt idx="475">
                  <c:v>lift </c:v>
                </c:pt>
                <c:pt idx="476">
                  <c:v>lobe </c:v>
                </c:pt>
                <c:pt idx="477">
                  <c:v>lobulated </c:v>
                </c:pt>
                <c:pt idx="478">
                  <c:v>luciferase </c:v>
                </c:pt>
                <c:pt idx="479">
                  <c:v>manuscript </c:v>
                </c:pt>
                <c:pt idx="480">
                  <c:v>maze </c:v>
                </c:pt>
                <c:pt idx="481">
                  <c:v>micrographs </c:v>
                </c:pt>
                <c:pt idx="482">
                  <c:v>microscopy </c:v>
                </c:pt>
                <c:pt idx="483">
                  <c:v>microtomed </c:v>
                </c:pt>
                <c:pt idx="484">
                  <c:v>mitochondria </c:v>
                </c:pt>
                <c:pt idx="485">
                  <c:v>nd </c:v>
                </c:pt>
                <c:pt idx="486">
                  <c:v>neuron </c:v>
                </c:pt>
                <c:pt idx="487">
                  <c:v>neuronal </c:v>
                </c:pt>
                <c:pt idx="488">
                  <c:v>node </c:v>
                </c:pt>
                <c:pt idx="489">
                  <c:v>opacified </c:v>
                </c:pt>
                <c:pt idx="490">
                  <c:v>oversee </c:v>
                </c:pt>
                <c:pt idx="491">
                  <c:v>overtake </c:v>
                </c:pt>
                <c:pt idx="492">
                  <c:v>oxidative </c:v>
                </c:pt>
                <c:pt idx="493">
                  <c:v>painstaking </c:v>
                </c:pt>
                <c:pt idx="494">
                  <c:v>paint </c:v>
                </c:pt>
                <c:pt idx="495">
                  <c:v>patent </c:v>
                </c:pt>
                <c:pt idx="496">
                  <c:v>penalize </c:v>
                </c:pt>
                <c:pt idx="497">
                  <c:v>peroxide </c:v>
                </c:pt>
                <c:pt idx="498">
                  <c:v>phenylalanine </c:v>
                </c:pt>
                <c:pt idx="499">
                  <c:v>pinnae </c:v>
                </c:pt>
                <c:pt idx="500">
                  <c:v>plantaris </c:v>
                </c:pt>
                <c:pt idx="501">
                  <c:v>please </c:v>
                </c:pt>
                <c:pt idx="502">
                  <c:v>possible </c:v>
                </c:pt>
                <c:pt idx="503">
                  <c:v>posterior </c:v>
                </c:pt>
                <c:pt idx="504">
                  <c:v>postpone </c:v>
                </c:pt>
                <c:pt idx="505">
                  <c:v>pregnant </c:v>
                </c:pt>
                <c:pt idx="506">
                  <c:v>prescribe </c:v>
                </c:pt>
                <c:pt idx="507">
                  <c:v>propria </c:v>
                </c:pt>
                <c:pt idx="508">
                  <c:v>puncture </c:v>
                </c:pt>
                <c:pt idx="509">
                  <c:v>pup </c:v>
                </c:pt>
                <c:pt idx="510">
                  <c:v>rank </c:v>
                </c:pt>
                <c:pt idx="511">
                  <c:v>reconstruct </c:v>
                </c:pt>
                <c:pt idx="512">
                  <c:v>replotted </c:v>
                </c:pt>
                <c:pt idx="513">
                  <c:v>resequenced </c:v>
                </c:pt>
                <c:pt idx="514">
                  <c:v>retina </c:v>
                </c:pt>
                <c:pt idx="515">
                  <c:v>s </c:v>
                </c:pt>
                <c:pt idx="516">
                  <c:v>s1‚Äìs7 </c:v>
                </c:pt>
                <c:pt idx="517">
                  <c:v>satisfy </c:v>
                </c:pt>
                <c:pt idx="518">
                  <c:v>scar </c:v>
                </c:pt>
                <c:pt idx="519">
                  <c:v>schematize </c:v>
                </c:pt>
                <c:pt idx="520">
                  <c:v>scheme </c:v>
                </c:pt>
                <c:pt idx="521">
                  <c:v>sediment </c:v>
                </c:pt>
                <c:pt idx="522">
                  <c:v>shrivel </c:v>
                </c:pt>
                <c:pt idx="523">
                  <c:v>sift </c:v>
                </c:pt>
                <c:pt idx="524">
                  <c:v>slice </c:v>
                </c:pt>
                <c:pt idx="525">
                  <c:v>sniff </c:v>
                </c:pt>
                <c:pt idx="526">
                  <c:v>spermatocyes </c:v>
                </c:pt>
                <c:pt idx="527">
                  <c:v>st </c:v>
                </c:pt>
                <c:pt idx="528">
                  <c:v>standardize </c:v>
                </c:pt>
                <c:pt idx="529">
                  <c:v>stimulus </c:v>
                </c:pt>
                <c:pt idx="530">
                  <c:v>subsidize </c:v>
                </c:pt>
                <c:pt idx="531">
                  <c:v>succeed </c:v>
                </c:pt>
                <c:pt idx="532">
                  <c:v>sulfate </c:v>
                </c:pt>
                <c:pt idx="533">
                  <c:v>talus </c:v>
                </c:pt>
                <c:pt idx="534">
                  <c:v>thermocycling </c:v>
                </c:pt>
                <c:pt idx="535">
                  <c:v>thick </c:v>
                </c:pt>
                <c:pt idx="536">
                  <c:v>touch </c:v>
                </c:pt>
                <c:pt idx="537">
                  <c:v>twist </c:v>
                </c:pt>
                <c:pt idx="538">
                  <c:v>underlay </c:v>
                </c:pt>
                <c:pt idx="539">
                  <c:v>underrepresented </c:v>
                </c:pt>
                <c:pt idx="540">
                  <c:v>up-regulates </c:v>
                </c:pt>
                <c:pt idx="541">
                  <c:v>variant </c:v>
                </c:pt>
                <c:pt idx="542">
                  <c:v>vibrate </c:v>
                </c:pt>
                <c:pt idx="543">
                  <c:v>vibratome </c:v>
                </c:pt>
                <c:pt idx="544">
                  <c:v>weed </c:v>
                </c:pt>
                <c:pt idx="545">
                  <c:v>whilst </c:v>
                </c:pt>
                <c:pt idx="546">
                  <c:v>wide </c:v>
                </c:pt>
                <c:pt idx="547">
                  <c:v>‚àí/‚àí </c:v>
                </c:pt>
                <c:pt idx="548">
                  <c:v>‚Äúp0‚Äù </c:v>
                </c:pt>
                <c:pt idx="549">
                  <c:v>come </c:v>
                </c:pt>
                <c:pt idx="550">
                  <c:v>phosphorylated </c:v>
                </c:pt>
                <c:pt idx="551">
                  <c:v>collect </c:v>
                </c:pt>
                <c:pt idx="552">
                  <c:v>progress </c:v>
                </c:pt>
                <c:pt idx="553">
                  <c:v>abbreviate </c:v>
                </c:pt>
                <c:pt idx="554">
                  <c:v>transform </c:v>
                </c:pt>
                <c:pt idx="555">
                  <c:v>dash </c:v>
                </c:pt>
                <c:pt idx="556">
                  <c:v>estrogen </c:v>
                </c:pt>
                <c:pt idx="557">
                  <c:v>mask </c:v>
                </c:pt>
                <c:pt idx="558">
                  <c:v>cover </c:v>
                </c:pt>
                <c:pt idx="559">
                  <c:v>inbred </c:v>
                </c:pt>
                <c:pt idx="560">
                  <c:v>complement </c:v>
                </c:pt>
                <c:pt idx="561">
                  <c:v>refine </c:v>
                </c:pt>
                <c:pt idx="562">
                  <c:v>apply </c:v>
                </c:pt>
                <c:pt idx="563">
                  <c:v>bud </c:v>
                </c:pt>
                <c:pt idx="564">
                  <c:v>denote </c:v>
                </c:pt>
                <c:pt idx="565">
                  <c:v>intermediate </c:v>
                </c:pt>
                <c:pt idx="566">
                  <c:v>arrest </c:v>
                </c:pt>
                <c:pt idx="567">
                  <c:v>delineate </c:v>
                </c:pt>
                <c:pt idx="568">
                  <c:v>syndrome </c:v>
                </c:pt>
                <c:pt idx="569">
                  <c:v>bear </c:v>
                </c:pt>
                <c:pt idx="570">
                  <c:v>harbor </c:v>
                </c:pt>
                <c:pt idx="571">
                  <c:v>attenuate </c:v>
                </c:pt>
                <c:pt idx="572">
                  <c:v>fold </c:v>
                </c:pt>
                <c:pt idx="573">
                  <c:v>stain </c:v>
                </c:pt>
                <c:pt idx="574">
                  <c:v>specialize </c:v>
                </c:pt>
                <c:pt idx="575">
                  <c:v>conserve </c:v>
                </c:pt>
                <c:pt idx="576">
                  <c:v>substrates </c:v>
                </c:pt>
                <c:pt idx="577">
                  <c:v>adjust </c:v>
                </c:pt>
                <c:pt idx="578">
                  <c:v>severe </c:v>
                </c:pt>
                <c:pt idx="579">
                  <c:v>imply </c:v>
                </c:pt>
                <c:pt idx="580">
                  <c:v>et </c:v>
                </c:pt>
                <c:pt idx="581">
                  <c:v>red </c:v>
                </c:pt>
                <c:pt idx="582">
                  <c:v>seek </c:v>
                </c:pt>
                <c:pt idx="583">
                  <c:v>thymus </c:v>
                </c:pt>
                <c:pt idx="584">
                  <c:v>document </c:v>
                </c:pt>
                <c:pt idx="585">
                  <c:v>possess </c:v>
                </c:pt>
                <c:pt idx="586">
                  <c:v>confine </c:v>
                </c:pt>
                <c:pt idx="587">
                  <c:v>deficient </c:v>
                </c:pt>
                <c:pt idx="588">
                  <c:v>interpret </c:v>
                </c:pt>
                <c:pt idx="589">
                  <c:v>align </c:v>
                </c:pt>
                <c:pt idx="590">
                  <c:v>fit </c:v>
                </c:pt>
                <c:pt idx="591">
                  <c:v>immortalize </c:v>
                </c:pt>
                <c:pt idx="592">
                  <c:v>plasmid </c:v>
                </c:pt>
                <c:pt idx="593">
                  <c:v>attach </c:v>
                </c:pt>
                <c:pt idx="594">
                  <c:v>broaden </c:v>
                </c:pt>
                <c:pt idx="595">
                  <c:v>protect </c:v>
                </c:pt>
                <c:pt idx="596">
                  <c:v>inflame </c:v>
                </c:pt>
                <c:pt idx="597">
                  <c:v>grow </c:v>
                </c:pt>
                <c:pt idx="598">
                  <c:v>unrepaired </c:v>
                </c:pt>
                <c:pt idx="599">
                  <c:v>transfected </c:v>
                </c:pt>
                <c:pt idx="600">
                  <c:v>go </c:v>
                </c:pt>
                <c:pt idx="601">
                  <c:v>flush </c:v>
                </c:pt>
                <c:pt idx="602">
                  <c:v>underline </c:v>
                </c:pt>
                <c:pt idx="603">
                  <c:v>transduce </c:v>
                </c:pt>
                <c:pt idx="604">
                  <c:v>convert </c:v>
                </c:pt>
                <c:pt idx="605">
                  <c:v>cold </c:v>
                </c:pt>
                <c:pt idx="606">
                  <c:v>untranslated </c:v>
                </c:pt>
                <c:pt idx="607">
                  <c:v>trace </c:v>
                </c:pt>
                <c:pt idx="608">
                  <c:v>meet </c:v>
                </c:pt>
                <c:pt idx="609">
                  <c:v>translate </c:v>
                </c:pt>
                <c:pt idx="610">
                  <c:v>promote </c:v>
                </c:pt>
                <c:pt idx="611">
                  <c:v>acetylate </c:v>
                </c:pt>
                <c:pt idx="612">
                  <c:v>supply </c:v>
                </c:pt>
                <c:pt idx="613">
                  <c:v>operate </c:v>
                </c:pt>
                <c:pt idx="614">
                  <c:v>label </c:v>
                </c:pt>
                <c:pt idx="615">
                  <c:v>homogenates </c:v>
                </c:pt>
                <c:pt idx="616">
                  <c:v>elegans </c:v>
                </c:pt>
                <c:pt idx="617">
                  <c:v>synthesize </c:v>
                </c:pt>
                <c:pt idx="618">
                  <c:v>answer </c:v>
                </c:pt>
                <c:pt idx="619">
                  <c:v>balance </c:v>
                </c:pt>
                <c:pt idx="620">
                  <c:v>stand </c:v>
                </c:pt>
                <c:pt idx="621">
                  <c:v>match </c:v>
                </c:pt>
                <c:pt idx="622">
                  <c:v>proteins </c:v>
                </c:pt>
                <c:pt idx="623">
                  <c:v>localize </c:v>
                </c:pt>
                <c:pt idx="624">
                  <c:v>tend </c:v>
                </c:pt>
                <c:pt idx="625">
                  <c:v>hypothesise </c:v>
                </c:pt>
                <c:pt idx="626">
                  <c:v>receive </c:v>
                </c:pt>
                <c:pt idx="627">
                  <c:v>cross </c:v>
                </c:pt>
                <c:pt idx="628">
                  <c:v>thyroid </c:v>
                </c:pt>
                <c:pt idx="629">
                  <c:v>signal </c:v>
                </c:pt>
                <c:pt idx="630">
                  <c:v>spread </c:v>
                </c:pt>
                <c:pt idx="631">
                  <c:v>visualize </c:v>
                </c:pt>
                <c:pt idx="632">
                  <c:v>enrich </c:v>
                </c:pt>
                <c:pt idx="633">
                  <c:v>ally </c:v>
                </c:pt>
                <c:pt idx="634">
                  <c:v>stem </c:v>
                </c:pt>
                <c:pt idx="635">
                  <c:v>versus </c:v>
                </c:pt>
                <c:pt idx="636">
                  <c:v>remodel </c:v>
                </c:pt>
                <c:pt idx="637">
                  <c:v>line </c:v>
                </c:pt>
                <c:pt idx="638">
                  <c:v>derepressed </c:v>
                </c:pt>
                <c:pt idx="639">
                  <c:v>subcloned </c:v>
                </c:pt>
                <c:pt idx="640">
                  <c:v>degenerate </c:v>
                </c:pt>
                <c:pt idx="641">
                  <c:v>floxed </c:v>
                </c:pt>
                <c:pt idx="642">
                  <c:v>disappear </c:v>
                </c:pt>
                <c:pt idx="643">
                  <c:v>aggregate </c:v>
                </c:pt>
                <c:pt idx="644">
                  <c:v>lie </c:v>
                </c:pt>
                <c:pt idx="645">
                  <c:v>amplify </c:v>
                </c:pt>
                <c:pt idx="646">
                  <c:v>span </c:v>
                </c:pt>
                <c:pt idx="647">
                  <c:v>cells </c:v>
                </c:pt>
                <c:pt idx="648">
                  <c:v>branch </c:v>
                </c:pt>
                <c:pt idx="649">
                  <c:v>fiber </c:v>
                </c:pt>
                <c:pt idx="650">
                  <c:v>web </c:v>
                </c:pt>
                <c:pt idx="651">
                  <c:v>immunolabeled </c:v>
                </c:pt>
                <c:pt idx="652">
                  <c:v>envisage </c:v>
                </c:pt>
                <c:pt idx="653">
                  <c:v>invoke </c:v>
                </c:pt>
                <c:pt idx="654">
                  <c:v>ensure </c:v>
                </c:pt>
                <c:pt idx="655">
                  <c:v>diabetes </c:v>
                </c:pt>
                <c:pt idx="656">
                  <c:v>organ </c:v>
                </c:pt>
                <c:pt idx="657">
                  <c:v>internalize </c:v>
                </c:pt>
                <c:pt idx="658">
                  <c:v>release </c:v>
                </c:pt>
                <c:pt idx="659">
                  <c:v>solve </c:v>
                </c:pt>
                <c:pt idx="660">
                  <c:v>cell </c:v>
                </c:pt>
                <c:pt idx="661">
                  <c:v>unrestricted </c:v>
                </c:pt>
                <c:pt idx="662">
                  <c:v>consistent </c:v>
                </c:pt>
                <c:pt idx="663">
                  <c:v>postcoitus </c:v>
                </c:pt>
                <c:pt idx="664">
                  <c:v>choose </c:v>
                </c:pt>
                <c:pt idx="665">
                  <c:v>arrange </c:v>
                </c:pt>
                <c:pt idx="666">
                  <c:v>embark </c:v>
                </c:pt>
                <c:pt idx="667">
                  <c:v>detail </c:v>
                </c:pt>
                <c:pt idx="668">
                  <c:v>number </c:v>
                </c:pt>
                <c:pt idx="669">
                  <c:v>mat </c:v>
                </c:pt>
                <c:pt idx="670">
                  <c:v>protein </c:v>
                </c:pt>
                <c:pt idx="671">
                  <c:v>originate </c:v>
                </c:pt>
                <c:pt idx="672">
                  <c:v>evolve </c:v>
                </c:pt>
                <c:pt idx="673">
                  <c:v>culture </c:v>
                </c:pt>
                <c:pt idx="674">
                  <c:v>prolong </c:v>
                </c:pt>
                <c:pt idx="675">
                  <c:v>thank </c:v>
                </c:pt>
                <c:pt idx="676">
                  <c:v>cluster </c:v>
                </c:pt>
                <c:pt idx="677">
                  <c:v>check </c:v>
                </c:pt>
                <c:pt idx="678">
                  <c:v>oligonucleotides </c:v>
                </c:pt>
                <c:pt idx="679">
                  <c:v>ongoing </c:v>
                </c:pt>
                <c:pt idx="680">
                  <c:v>streak </c:v>
                </c:pt>
                <c:pt idx="681">
                  <c:v>bypass </c:v>
                </c:pt>
                <c:pt idx="682">
                  <c:v>breed </c:v>
                </c:pt>
                <c:pt idx="683">
                  <c:v>overcome </c:v>
                </c:pt>
                <c:pt idx="684">
                  <c:v>immunoblotted </c:v>
                </c:pt>
                <c:pt idx="685">
                  <c:v>substitute </c:v>
                </c:pt>
                <c:pt idx="686">
                  <c:v>downstream </c:v>
                </c:pt>
                <c:pt idx="687">
                  <c:v>term </c:v>
                </c:pt>
                <c:pt idx="688">
                  <c:v>approach </c:v>
                </c:pt>
                <c:pt idx="689">
                  <c:v>curve </c:v>
                </c:pt>
                <c:pt idx="690">
                  <c:v>accumulate </c:v>
                </c:pt>
                <c:pt idx="691">
                  <c:v>colocalize </c:v>
                </c:pt>
                <c:pt idx="692">
                  <c:v>inject </c:v>
                </c:pt>
                <c:pt idx="693">
                  <c:v>fatigue </c:v>
                </c:pt>
                <c:pt idx="694">
                  <c:v>colocalizes </c:v>
                </c:pt>
                <c:pt idx="695">
                  <c:v>therein </c:v>
                </c:pt>
                <c:pt idx="696">
                  <c:v>strain </c:v>
                </c:pt>
                <c:pt idx="697">
                  <c:v>mount </c:v>
                </c:pt>
                <c:pt idx="698">
                  <c:v>lay </c:v>
                </c:pt>
                <c:pt idx="699">
                  <c:v>warrant </c:v>
                </c:pt>
                <c:pt idx="700">
                  <c:v>duplicate </c:v>
                </c:pt>
                <c:pt idx="701">
                  <c:v>tail </c:v>
                </c:pt>
                <c:pt idx="702">
                  <c:v>pair </c:v>
                </c:pt>
                <c:pt idx="703">
                  <c:v>migrate </c:v>
                </c:pt>
                <c:pt idx="704">
                  <c:v>mouse </c:v>
                </c:pt>
                <c:pt idx="705">
                  <c:v>accompany </c:v>
                </c:pt>
                <c:pt idx="706">
                  <c:v>center </c:v>
                </c:pt>
                <c:pt idx="707">
                  <c:v>hypomethylated </c:v>
                </c:pt>
                <c:pt idx="708">
                  <c:v>graph </c:v>
                </c:pt>
                <c:pt idx="709">
                  <c:v>name </c:v>
                </c:pt>
                <c:pt idx="710">
                  <c:v>mix </c:v>
                </c:pt>
                <c:pt idx="711">
                  <c:v>structure </c:v>
                </c:pt>
                <c:pt idx="712">
                  <c:v>frame </c:v>
                </c:pt>
                <c:pt idx="713">
                  <c:v>set </c:v>
                </c:pt>
                <c:pt idx="714">
                  <c:v>pass </c:v>
                </c:pt>
                <c:pt idx="715">
                  <c:v>immunolabeling </c:v>
                </c:pt>
                <c:pt idx="716">
                  <c:v>suffer </c:v>
                </c:pt>
                <c:pt idx="717">
                  <c:v>box </c:v>
                </c:pt>
                <c:pt idx="718">
                  <c:v>desire </c:v>
                </c:pt>
                <c:pt idx="719">
                  <c:v>kidneys </c:v>
                </c:pt>
                <c:pt idx="720">
                  <c:v>biotinylated </c:v>
                </c:pt>
                <c:pt idx="721">
                  <c:v>differentiate </c:v>
                </c:pt>
                <c:pt idx="722">
                  <c:v>unexpected </c:v>
                </c:pt>
                <c:pt idx="723">
                  <c:v>fast </c:v>
                </c:pt>
                <c:pt idx="724">
                  <c:v>precise </c:v>
                </c:pt>
                <c:pt idx="725">
                  <c:v>participate </c:v>
                </c:pt>
                <c:pt idx="726">
                  <c:v>stag </c:v>
                </c:pt>
                <c:pt idx="727">
                  <c:v>polarize </c:v>
                </c:pt>
                <c:pt idx="728">
                  <c:v>bifurcate </c:v>
                </c:pt>
                <c:pt idx="729">
                  <c:v>backcross </c:v>
                </c:pt>
                <c:pt idx="730">
                  <c:v>image </c:v>
                </c:pt>
                <c:pt idx="731">
                  <c:v>preabsorbed </c:v>
                </c:pt>
                <c:pt idx="732">
                  <c:v>transport </c:v>
                </c:pt>
                <c:pt idx="733">
                  <c:v>section </c:v>
                </c:pt>
                <c:pt idx="734">
                  <c:v>melt </c:v>
                </c:pt>
                <c:pt idx="735">
                  <c:v>enlarge </c:v>
                </c:pt>
                <c:pt idx="736">
                  <c:v>pigment </c:v>
                </c:pt>
                <c:pt idx="737">
                  <c:v>homozygotes </c:v>
                </c:pt>
                <c:pt idx="738">
                  <c:v>encounter </c:v>
                </c:pt>
                <c:pt idx="739">
                  <c:v>infer </c:v>
                </c:pt>
                <c:pt idx="740">
                  <c:v>hatch </c:v>
                </c:pt>
                <c:pt idx="741">
                  <c:v>record </c:v>
                </c:pt>
                <c:pt idx="742">
                  <c:v>separate </c:v>
                </c:pt>
                <c:pt idx="743">
                  <c:v>antibodies </c:v>
                </c:pt>
                <c:pt idx="744">
                  <c:v>precipitate </c:v>
                </c:pt>
                <c:pt idx="745">
                  <c:v>faint </c:v>
                </c:pt>
                <c:pt idx="746">
                  <c:v>leukemia </c:v>
                </c:pt>
                <c:pt idx="747">
                  <c:v>mislocalized </c:v>
                </c:pt>
                <c:pt idx="748">
                  <c:v>omit </c:v>
                </c:pt>
                <c:pt idx="749">
                  <c:v>try </c:v>
                </c:pt>
                <c:pt idx="750">
                  <c:v>loci </c:v>
                </c:pt>
                <c:pt idx="751">
                  <c:v>uncharacterized </c:v>
                </c:pt>
                <c:pt idx="752">
                  <c:v>subunits </c:v>
                </c:pt>
                <c:pt idx="753">
                  <c:v>diagram </c:v>
                </c:pt>
                <c:pt idx="754">
                  <c:v>load </c:v>
                </c:pt>
                <c:pt idx="755">
                  <c:v>melanocyte </c:v>
                </c:pt>
                <c:pt idx="756">
                  <c:v>substrate </c:v>
                </c:pt>
                <c:pt idx="757">
                  <c:v>prefer </c:v>
                </c:pt>
                <c:pt idx="758">
                  <c:v>disperse </c:v>
                </c:pt>
                <c:pt idx="759">
                  <c:v>hybrid </c:v>
                </c:pt>
                <c:pt idx="760">
                  <c:v>place </c:v>
                </c:pt>
                <c:pt idx="761">
                  <c:v>sequence </c:v>
                </c:pt>
                <c:pt idx="762">
                  <c:v>hair </c:v>
                </c:pt>
                <c:pt idx="763">
                  <c:v>recessive </c:v>
                </c:pt>
                <c:pt idx="764">
                  <c:v>nerve </c:v>
                </c:pt>
                <c:pt idx="765">
                  <c:v>govern </c:v>
                </c:pt>
                <c:pt idx="766">
                  <c:v>ligate </c:v>
                </c:pt>
                <c:pt idx="767">
                  <c:v>methylated </c:v>
                </c:pt>
                <c:pt idx="768">
                  <c:v>genotyped </c:v>
                </c:pt>
                <c:pt idx="769">
                  <c:v>corroborate </c:v>
                </c:pt>
                <c:pt idx="770">
                  <c:v>judge </c:v>
                </c:pt>
                <c:pt idx="771">
                  <c:v>group </c:v>
                </c:pt>
                <c:pt idx="772">
                  <c:v>surmise </c:v>
                </c:pt>
                <c:pt idx="773">
                  <c:v>anneal </c:v>
                </c:pt>
                <c:pt idx="774">
                  <c:v>muscle </c:v>
                </c:pt>
                <c:pt idx="775">
                  <c:v>genotyping </c:v>
                </c:pt>
                <c:pt idx="776">
                  <c:v>templates </c:v>
                </c:pt>
                <c:pt idx="777">
                  <c:v>learn </c:v>
                </c:pt>
                <c:pt idx="778">
                  <c:v>cease </c:v>
                </c:pt>
                <c:pt idx="779">
                  <c:v>highlight </c:v>
                </c:pt>
                <c:pt idx="780">
                  <c:v>underdevelop </c:v>
                </c:pt>
                <c:pt idx="781">
                  <c:v>draft </c:v>
                </c:pt>
                <c:pt idx="782">
                  <c:v>tip </c:v>
                </c:pt>
                <c:pt idx="783">
                  <c:v>littermate </c:v>
                </c:pt>
                <c:pt idx="784">
                  <c:v>evoke </c:v>
                </c:pt>
                <c:pt idx="785">
                  <c:v>areas </c:v>
                </c:pt>
                <c:pt idx="786">
                  <c:v>arrows </c:v>
                </c:pt>
                <c:pt idx="787">
                  <c:v>offset </c:v>
                </c:pt>
                <c:pt idx="788">
                  <c:v>advance </c:v>
                </c:pt>
                <c:pt idx="789">
                  <c:v>cut </c:v>
                </c:pt>
                <c:pt idx="790">
                  <c:v>get </c:v>
                </c:pt>
                <c:pt idx="791">
                  <c:v>age </c:v>
                </c:pt>
                <c:pt idx="792">
                  <c:v>monitor </c:v>
                </c:pt>
                <c:pt idx="793">
                  <c:v>say </c:v>
                </c:pt>
                <c:pt idx="794">
                  <c:v>wonder </c:v>
                </c:pt>
                <c:pt idx="795">
                  <c:v>complexes </c:v>
                </c:pt>
                <c:pt idx="796">
                  <c:v>live </c:v>
                </c:pt>
                <c:pt idx="797">
                  <c:v>occupy </c:v>
                </c:pt>
                <c:pt idx="798">
                  <c:v>write </c:v>
                </c:pt>
                <c:pt idx="799">
                  <c:v>bridge </c:v>
                </c:pt>
                <c:pt idx="800">
                  <c:v>mean </c:v>
                </c:pt>
                <c:pt idx="801">
                  <c:v>interest </c:v>
                </c:pt>
                <c:pt idx="802">
                  <c:v>profound </c:v>
                </c:pt>
                <c:pt idx="803">
                  <c:v>hyperthickened </c:v>
                </c:pt>
                <c:pt idx="804">
                  <c:v>ingest </c:v>
                </c:pt>
                <c:pt idx="805">
                  <c:v>dilate </c:v>
                </c:pt>
                <c:pt idx="806">
                  <c:v>utilize </c:v>
                </c:pt>
                <c:pt idx="807">
                  <c:v>size </c:v>
                </c:pt>
                <c:pt idx="808">
                  <c:v>testis </c:v>
                </c:pt>
                <c:pt idx="809">
                  <c:v>spermatocytes </c:v>
                </c:pt>
                <c:pt idx="810">
                  <c:v>endocytosed </c:v>
                </c:pt>
                <c:pt idx="811">
                  <c:v>latter </c:v>
                </c:pt>
                <c:pt idx="812">
                  <c:v>package </c:v>
                </c:pt>
                <c:pt idx="813">
                  <c:v>relax </c:v>
                </c:pt>
                <c:pt idx="814">
                  <c:v>channel </c:v>
                </c:pt>
                <c:pt idx="815">
                  <c:v>keratinocytes </c:v>
                </c:pt>
                <c:pt idx="816">
                  <c:v>circulate </c:v>
                </c:pt>
                <c:pt idx="817">
                  <c:v>recruit </c:v>
                </c:pt>
                <c:pt idx="818">
                  <c:v>mobilize </c:v>
                </c:pt>
                <c:pt idx="819">
                  <c:v>predispose </c:v>
                </c:pt>
                <c:pt idx="820">
                  <c:v>intend </c:v>
                </c:pt>
                <c:pt idx="821">
                  <c:v>thicken </c:v>
                </c:pt>
                <c:pt idx="822">
                  <c:v>incubate </c:v>
                </c:pt>
                <c:pt idx="823">
                  <c:v>invade </c:v>
                </c:pt>
                <c:pt idx="824">
                  <c:v>appreciate </c:v>
                </c:pt>
                <c:pt idx="825">
                  <c:v>retrieve </c:v>
                </c:pt>
                <c:pt idx="826">
                  <c:v>decide </c:v>
                </c:pt>
                <c:pt idx="827">
                  <c:v>g </c:v>
                </c:pt>
                <c:pt idx="828">
                  <c:v>soleus </c:v>
                </c:pt>
                <c:pt idx="829">
                  <c:v>dominate </c:v>
                </c:pt>
                <c:pt idx="830">
                  <c:v>coexpressing </c:v>
                </c:pt>
                <c:pt idx="831">
                  <c:v>draw </c:v>
                </c:pt>
                <c:pt idx="832">
                  <c:v>pseudopregnant </c:v>
                </c:pt>
                <c:pt idx="833">
                  <c:v>overlie </c:v>
                </c:pt>
                <c:pt idx="834">
                  <c:v>invert </c:v>
                </c:pt>
                <c:pt idx="835">
                  <c:v>subcloning </c:v>
                </c:pt>
                <c:pt idx="836">
                  <c:v>anesthesia </c:v>
                </c:pt>
                <c:pt idx="837">
                  <c:v>hide </c:v>
                </c:pt>
                <c:pt idx="838">
                  <c:v>metallothionein </c:v>
                </c:pt>
                <c:pt idx="839">
                  <c:v>motivate </c:v>
                </c:pt>
                <c:pt idx="840">
                  <c:v>punctating </c:v>
                </c:pt>
                <c:pt idx="841">
                  <c:v>associative </c:v>
                </c:pt>
                <c:pt idx="842">
                  <c:v>organize </c:v>
                </c:pt>
                <c:pt idx="843">
                  <c:v>sex </c:v>
                </c:pt>
                <c:pt idx="844">
                  <c:v>offspring </c:v>
                </c:pt>
                <c:pt idx="845">
                  <c:v>calculate </c:v>
                </c:pt>
                <c:pt idx="846">
                  <c:v>immunostaining </c:v>
                </c:pt>
                <c:pt idx="847">
                  <c:v>insipidus </c:v>
                </c:pt>
                <c:pt idx="848">
                  <c:v>map </c:v>
                </c:pt>
                <c:pt idx="849">
                  <c:v>fix </c:v>
                </c:pt>
                <c:pt idx="850">
                  <c:v>cap </c:v>
                </c:pt>
                <c:pt idx="851">
                  <c:v>arteriosus </c:v>
                </c:pt>
                <c:pt idx="852">
                  <c:v>color </c:v>
                </c:pt>
                <c:pt idx="853">
                  <c:v>proceed </c:v>
                </c:pt>
                <c:pt idx="854">
                  <c:v>synapsed </c:v>
                </c:pt>
                <c:pt idx="855">
                  <c:v>rheumatoid </c:v>
                </c:pt>
                <c:pt idx="856">
                  <c:v>devoid </c:v>
                </c:pt>
                <c:pt idx="857">
                  <c:v>lower </c:v>
                </c:pt>
                <c:pt idx="858">
                  <c:v>believe </c:v>
                </c:pt>
                <c:pt idx="859">
                  <c:v>microarrays </c:v>
                </c:pt>
                <c:pt idx="860">
                  <c:v>notice </c:v>
                </c:pt>
                <c:pt idx="861">
                  <c:v>subdivide </c:v>
                </c:pt>
                <c:pt idx="862">
                  <c:v>domains </c:v>
                </c:pt>
                <c:pt idx="863">
                  <c:v>open </c:v>
                </c:pt>
                <c:pt idx="864">
                  <c:v>undertake </c:v>
                </c:pt>
                <c:pt idx="865">
                  <c:v>layer </c:v>
                </c:pt>
                <c:pt idx="866">
                  <c:v>dilute </c:v>
                </c:pt>
                <c:pt idx="867">
                  <c:v>replicate </c:v>
                </c:pt>
                <c:pt idx="868">
                  <c:v>thymine </c:v>
                </c:pt>
                <c:pt idx="869">
                  <c:v>type </c:v>
                </c:pt>
                <c:pt idx="870">
                  <c:v>annotate </c:v>
                </c:pt>
                <c:pt idx="871">
                  <c:v>counterstained </c:v>
                </c:pt>
                <c:pt idx="872">
                  <c:v>forebrain </c:v>
                </c:pt>
                <c:pt idx="873">
                  <c:v>nucleus </c:v>
                </c:pt>
                <c:pt idx="874">
                  <c:v>recommend </c:v>
                </c:pt>
                <c:pt idx="875">
                  <c:v>implant </c:v>
                </c:pt>
                <c:pt idx="876">
                  <c:v>condense </c:v>
                </c:pt>
                <c:pt idx="877">
                  <c:v>disorganize </c:v>
                </c:pt>
                <c:pt idx="878">
                  <c:v>impart </c:v>
                </c:pt>
                <c:pt idx="879">
                  <c:v>walk </c:v>
                </c:pt>
                <c:pt idx="880">
                  <c:v>secrete </c:v>
                </c:pt>
                <c:pt idx="881">
                  <c:v>background </c:v>
                </c:pt>
                <c:pt idx="882">
                  <c:v>keep </c:v>
                </c:pt>
                <c:pt idx="883">
                  <c:v>pick </c:v>
                </c:pt>
                <c:pt idx="884">
                  <c:v>accommodate </c:v>
                </c:pt>
                <c:pt idx="885">
                  <c:v>destine </c:v>
                </c:pt>
                <c:pt idx="886">
                  <c:v>immunize </c:v>
                </c:pt>
                <c:pt idx="887">
                  <c:v>innervate </c:v>
                </c:pt>
                <c:pt idx="888">
                  <c:v>es </c:v>
                </c:pt>
                <c:pt idx="889">
                  <c:v>program </c:v>
                </c:pt>
                <c:pt idx="890">
                  <c:v>rebleeding </c:v>
                </c:pt>
                <c:pt idx="891">
                  <c:v>aid </c:v>
                </c:pt>
                <c:pt idx="892">
                  <c:v>nucleate </c:v>
                </c:pt>
                <c:pt idx="893">
                  <c:v>poise </c:v>
                </c:pt>
                <c:pt idx="894">
                  <c:v>excise </c:v>
                </c:pt>
                <c:pt idx="895">
                  <c:v>purchase </c:v>
                </c:pt>
                <c:pt idx="896">
                  <c:v>converge </c:v>
                </c:pt>
                <c:pt idx="897">
                  <c:v>stop </c:v>
                </c:pt>
                <c:pt idx="898">
                  <c:v>inoculate </c:v>
                </c:pt>
                <c:pt idx="899">
                  <c:v>stretch </c:v>
                </c:pt>
                <c:pt idx="900">
                  <c:v>nuclear </c:v>
                </c:pt>
                <c:pt idx="901">
                  <c:v>freeze </c:v>
                </c:pt>
                <c:pt idx="902">
                  <c:v>stunt </c:v>
                </c:pt>
                <c:pt idx="903">
                  <c:v>unstained </c:v>
                </c:pt>
                <c:pt idx="904">
                  <c:v>embryoid </c:v>
                </c:pt>
                <c:pt idx="905">
                  <c:v>translocate </c:v>
                </c:pt>
                <c:pt idx="906">
                  <c:v>rout </c:v>
                </c:pt>
                <c:pt idx="907">
                  <c:v>immunostained </c:v>
                </c:pt>
                <c:pt idx="908">
                  <c:v>submit </c:v>
                </c:pt>
                <c:pt idx="909">
                  <c:v>genotype </c:v>
                </c:pt>
                <c:pt idx="910">
                  <c:v>saw </c:v>
                </c:pt>
                <c:pt idx="911">
                  <c:v>hold </c:v>
                </c:pt>
                <c:pt idx="912">
                  <c:v>axis </c:v>
                </c:pt>
                <c:pt idx="913">
                  <c:v>mirror </c:v>
                </c:pt>
                <c:pt idx="914">
                  <c:v>coexpressed </c:v>
                </c:pt>
                <c:pt idx="915">
                  <c:v>deep </c:v>
                </c:pt>
                <c:pt idx="916">
                  <c:v>code </c:v>
                </c:pt>
                <c:pt idx="917">
                  <c:v>bold </c:v>
                </c:pt>
                <c:pt idx="918">
                  <c:v>assist </c:v>
                </c:pt>
                <c:pt idx="919">
                  <c:v>lag </c:v>
                </c:pt>
                <c:pt idx="920">
                  <c:v>truncus </c:v>
                </c:pt>
                <c:pt idx="921">
                  <c:v>bleed </c:v>
                </c:pt>
                <c:pt idx="922">
                  <c:v>cod </c:v>
                </c:pt>
                <c:pt idx="923">
                  <c:v>unstressed </c:v>
                </c:pt>
                <c:pt idx="924">
                  <c:v>model </c:v>
                </c:pt>
                <c:pt idx="925">
                  <c:v>attempt </c:v>
                </c:pt>
                <c:pt idx="926">
                  <c:v>like </c:v>
                </c:pt>
                <c:pt idx="927">
                  <c:v>pombe </c:v>
                </c:pt>
                <c:pt idx="928">
                  <c:v>value </c:v>
                </c:pt>
                <c:pt idx="929">
                  <c:v>otherwise </c:v>
                </c:pt>
                <c:pt idx="930">
                  <c:v>encircle </c:v>
                </c:pt>
                <c:pt idx="931">
                  <c:v>comment </c:v>
                </c:pt>
                <c:pt idx="932">
                  <c:v>vascularis </c:v>
                </c:pt>
                <c:pt idx="933">
                  <c:v>switch </c:v>
                </c:pt>
                <c:pt idx="934">
                  <c:v>transfer </c:v>
                </c:pt>
                <c:pt idx="935">
                  <c:v>dysregulated </c:v>
                </c:pt>
                <c:pt idx="936">
                  <c:v>sedolisin </c:v>
                </c:pt>
                <c:pt idx="937">
                  <c:v>unedited </c:v>
                </c:pt>
                <c:pt idx="938">
                  <c:v>bacteria </c:v>
                </c:pt>
                <c:pt idx="939">
                  <c:v>attain </c:v>
                </c:pt>
                <c:pt idx="940">
                  <c:v>biotin </c:v>
                </c:pt>
                <c:pt idx="941">
                  <c:v>content </c:v>
                </c:pt>
                <c:pt idx="942">
                  <c:v>disorder </c:v>
                </c:pt>
                <c:pt idx="943">
                  <c:v>nevertheless </c:v>
                </c:pt>
                <c:pt idx="944">
                  <c:v>nontransfected </c:v>
                </c:pt>
                <c:pt idx="945">
                  <c:v>order </c:v>
                </c:pt>
                <c:pt idx="946">
                  <c:v>punctate </c:v>
                </c:pt>
                <c:pt idx="947">
                  <c:v>thymocyte </c:v>
                </c:pt>
                <c:pt idx="948">
                  <c:v>vertebrate </c:v>
                </c:pt>
                <c:pt idx="949">
                  <c:v>inset </c:v>
                </c:pt>
                <c:pt idx="950">
                  <c:v>dissociate </c:v>
                </c:pt>
                <c:pt idx="951">
                  <c:v>lens </c:v>
                </c:pt>
                <c:pt idx="952">
                  <c:v>score </c:v>
                </c:pt>
                <c:pt idx="953">
                  <c:v>deduce </c:v>
                </c:pt>
                <c:pt idx="954">
                  <c:v>arthritis </c:v>
                </c:pt>
                <c:pt idx="955">
                  <c:v>uncouple </c:v>
                </c:pt>
                <c:pt idx="956">
                  <c:v>adult </c:v>
                </c:pt>
                <c:pt idx="957">
                  <c:v>dinucleotides </c:v>
                </c:pt>
                <c:pt idx="958">
                  <c:v>adopt </c:v>
                </c:pt>
                <c:pt idx="959">
                  <c:v>cns </c:v>
                </c:pt>
                <c:pt idx="960">
                  <c:v>coil </c:v>
                </c:pt>
                <c:pt idx="961">
                  <c:v>marrow </c:v>
                </c:pt>
                <c:pt idx="962">
                  <c:v>return </c:v>
                </c:pt>
                <c:pt idx="963">
                  <c:v>react </c:v>
                </c:pt>
                <c:pt idx="964">
                  <c:v>upstream </c:v>
                </c:pt>
                <c:pt idx="965">
                  <c:v>enucleate </c:v>
                </c:pt>
                <c:pt idx="966">
                  <c:v>intestinalis </c:v>
                </c:pt>
                <c:pt idx="967">
                  <c:v>platelet </c:v>
                </c:pt>
                <c:pt idx="968">
                  <c:v>accomplish </c:v>
                </c:pt>
                <c:pt idx="969">
                  <c:v>either </c:v>
                </c:pt>
                <c:pt idx="970">
                  <c:v>lysates </c:v>
                </c:pt>
                <c:pt idx="971">
                  <c:v>untreated </c:v>
                </c:pt>
                <c:pt idx="972">
                  <c:v>blunt </c:v>
                </c:pt>
                <c:pt idx="973">
                  <c:v>endogenous </c:v>
                </c:pt>
                <c:pt idx="974">
                  <c:v>bisect </c:v>
                </c:pt>
                <c:pt idx="975">
                  <c:v>unique </c:v>
                </c:pt>
                <c:pt idx="976">
                  <c:v>consume </c:v>
                </c:pt>
                <c:pt idx="977">
                  <c:v>exploit </c:v>
                </c:pt>
                <c:pt idx="978">
                  <c:v>resorb </c:v>
                </c:pt>
                <c:pt idx="979">
                  <c:v>isoforms </c:v>
                </c:pt>
                <c:pt idx="980">
                  <c:v>pack </c:v>
                </c:pt>
                <c:pt idx="981">
                  <c:v>accelerate </c:v>
                </c:pt>
                <c:pt idx="982">
                  <c:v>collate </c:v>
                </c:pt>
                <c:pt idx="983">
                  <c:v>destabilise </c:v>
                </c:pt>
                <c:pt idx="984">
                  <c:v>endorse </c:v>
                </c:pt>
                <c:pt idx="985">
                  <c:v>enforce </c:v>
                </c:pt>
                <c:pt idx="986">
                  <c:v>immobilize </c:v>
                </c:pt>
                <c:pt idx="987">
                  <c:v>kindreds </c:v>
                </c:pt>
                <c:pt idx="988">
                  <c:v>misfolded </c:v>
                </c:pt>
                <c:pt idx="989">
                  <c:v>synthesise </c:v>
                </c:pt>
                <c:pt idx="990">
                  <c:v>undiscovered </c:v>
                </c:pt>
                <c:pt idx="991">
                  <c:v>unwanted </c:v>
                </c:pt>
                <c:pt idx="992">
                  <c:v>fork </c:v>
                </c:pt>
                <c:pt idx="993">
                  <c:v>thrive </c:v>
                </c:pt>
                <c:pt idx="994">
                  <c:v>metabolize </c:v>
                </c:pt>
                <c:pt idx="995">
                  <c:v>relocate </c:v>
                </c:pt>
                <c:pt idx="996">
                  <c:v>ph </c:v>
                </c:pt>
                <c:pt idx="997">
                  <c:v>recognise </c:v>
                </c:pt>
                <c:pt idx="998">
                  <c:v>narrow </c:v>
                </c:pt>
                <c:pt idx="999">
                  <c:v>unappreciated </c:v>
                </c:pt>
                <c:pt idx="1000">
                  <c:v>homozygous </c:v>
                </c:pt>
                <c:pt idx="1001">
                  <c:v>alleviate </c:v>
                </c:pt>
                <c:pt idx="1002">
                  <c:v>metaphase </c:v>
                </c:pt>
                <c:pt idx="1003">
                  <c:v>propagate </c:v>
                </c:pt>
                <c:pt idx="1004">
                  <c:v>allude </c:v>
                </c:pt>
                <c:pt idx="1005">
                  <c:v>corticosterone </c:v>
                </c:pt>
                <c:pt idx="1006">
                  <c:v>differences </c:v>
                </c:pt>
                <c:pt idx="1007">
                  <c:v>dobutamine </c:v>
                </c:pt>
                <c:pt idx="1008">
                  <c:v>gift </c:v>
                </c:pt>
                <c:pt idx="1009">
                  <c:v>glycogen </c:v>
                </c:pt>
                <c:pt idx="1010">
                  <c:v>hindfeet </c:v>
                </c:pt>
                <c:pt idx="1011">
                  <c:v>knockout </c:v>
                </c:pt>
                <c:pt idx="1012">
                  <c:v>laminate </c:v>
                </c:pt>
                <c:pt idx="1013">
                  <c:v>mass </c:v>
                </c:pt>
                <c:pt idx="1014">
                  <c:v>outperform </c:v>
                </c:pt>
                <c:pt idx="1015">
                  <c:v>underexpressed </c:v>
                </c:pt>
                <c:pt idx="1016">
                  <c:v>unstructured </c:v>
                </c:pt>
                <c:pt idx="1017">
                  <c:v>shade </c:v>
                </c:pt>
                <c:pt idx="1018">
                  <c:v>precocious </c:v>
                </c:pt>
                <c:pt idx="1019">
                  <c:v>dendrites </c:v>
                </c:pt>
                <c:pt idx="1020">
                  <c:v>defect </c:v>
                </c:pt>
                <c:pt idx="1021">
                  <c:v>unscheduled </c:v>
                </c:pt>
                <c:pt idx="1022">
                  <c:v>count </c:v>
                </c:pt>
                <c:pt idx="1023">
                  <c:v>counterbalance </c:v>
                </c:pt>
                <c:pt idx="1024">
                  <c:v>heterozygote </c:v>
                </c:pt>
                <c:pt idx="1025">
                  <c:v>tubulin </c:v>
                </c:pt>
                <c:pt idx="1026">
                  <c:v>rod </c:v>
                </c:pt>
                <c:pt idx="1027">
                  <c:v>segregate </c:v>
                </c:pt>
                <c:pt idx="1028">
                  <c:v>reinforce </c:v>
                </c:pt>
                <c:pt idx="1029">
                  <c:v>scatter </c:v>
                </c:pt>
                <c:pt idx="1030">
                  <c:v>desmoid </c:v>
                </c:pt>
                <c:pt idx="1031">
                  <c:v>scan </c:v>
                </c:pt>
                <c:pt idx="1032">
                  <c:v>impose </c:v>
                </c:pt>
                <c:pt idx="1033">
                  <c:v>genes </c:v>
                </c:pt>
                <c:pt idx="1034">
                  <c:v>females </c:v>
                </c:pt>
                <c:pt idx="1035">
                  <c:v>fractionate </c:v>
                </c:pt>
                <c:pt idx="1036">
                  <c:v>elicit </c:v>
                </c:pt>
                <c:pt idx="1037">
                  <c:v>whose </c:v>
                </c:pt>
                <c:pt idx="1038">
                  <c:v>intercrossed </c:v>
                </c:pt>
                <c:pt idx="1039">
                  <c:v>hepatocyte </c:v>
                </c:pt>
                <c:pt idx="1040">
                  <c:v>random </c:v>
                </c:pt>
                <c:pt idx="1041">
                  <c:v>pull </c:v>
                </c:pt>
                <c:pt idx="1042">
                  <c:v>bed </c:v>
                </c:pt>
                <c:pt idx="1043">
                  <c:v>strip </c:v>
                </c:pt>
                <c:pt idx="1044">
                  <c:v>validate </c:v>
                </c:pt>
                <c:pt idx="1045">
                  <c:v>deviate </c:v>
                </c:pt>
                <c:pt idx="1046">
                  <c:v>mild </c:v>
                </c:pt>
                <c:pt idx="1047">
                  <c:v>enzymes </c:v>
                </c:pt>
                <c:pt idx="1048">
                  <c:v>redistribute </c:v>
                </c:pt>
                <c:pt idx="1049">
                  <c:v>sixfold </c:v>
                </c:pt>
                <c:pt idx="1050">
                  <c:v>discern </c:v>
                </c:pt>
                <c:pt idx="1051">
                  <c:v>gene </c:v>
                </c:pt>
                <c:pt idx="1052">
                  <c:v>reactivate </c:v>
                </c:pt>
                <c:pt idx="1053">
                  <c:v>autoprocessing </c:v>
                </c:pt>
                <c:pt idx="1054">
                  <c:v>swap </c:v>
                </c:pt>
                <c:pt idx="1055">
                  <c:v>view </c:v>
                </c:pt>
                <c:pt idx="1056">
                  <c:v>exit </c:v>
                </c:pt>
                <c:pt idx="1057">
                  <c:v>shape </c:v>
                </c:pt>
                <c:pt idx="1058">
                  <c:v>spermatid </c:v>
                </c:pt>
                <c:pt idx="1059">
                  <c:v>vivo </c:v>
                </c:pt>
                <c:pt idx="1060">
                  <c:v>phospholipid </c:v>
                </c:pt>
                <c:pt idx="1061">
                  <c:v>await </c:v>
                </c:pt>
                <c:pt idx="1062">
                  <c:v>skew </c:v>
                </c:pt>
                <c:pt idx="1063">
                  <c:v>array </c:v>
                </c:pt>
                <c:pt idx="1064">
                  <c:v>wild </c:v>
                </c:pt>
                <c:pt idx="1065">
                  <c:v>engineer </c:v>
                </c:pt>
                <c:pt idx="1066">
                  <c:v>acid </c:v>
                </c:pt>
                <c:pt idx="1067">
                  <c:v>surprise </c:v>
                </c:pt>
                <c:pt idx="1068">
                  <c:v>undesired </c:v>
                </c:pt>
                <c:pt idx="1069">
                  <c:v>wt </c:v>
                </c:pt>
                <c:pt idx="1070">
                  <c:v>mice </c:v>
                </c:pt>
                <c:pt idx="1071">
                  <c:v>quantitated </c:v>
                </c:pt>
                <c:pt idx="1072">
                  <c:v>unstimulated </c:v>
                </c:pt>
                <c:pt idx="1073">
                  <c:v>coinfected </c:v>
                </c:pt>
                <c:pt idx="1074">
                  <c:v>precede </c:v>
                </c:pt>
                <c:pt idx="1075">
                  <c:v>rotate </c:v>
                </c:pt>
                <c:pt idx="1076">
                  <c:v>chromatin </c:v>
                </c:pt>
                <c:pt idx="1077">
                  <c:v>feed </c:v>
                </c:pt>
                <c:pt idx="1078">
                  <c:v>ubiquitinated </c:v>
                </c:pt>
                <c:pt idx="1079">
                  <c:v>yeast </c:v>
                </c:pt>
                <c:pt idx="1080">
                  <c:v>complicate </c:v>
                </c:pt>
                <c:pt idx="1081">
                  <c:v>immunoblot </c:v>
                </c:pt>
                <c:pt idx="1082">
                  <c:v>males </c:v>
                </c:pt>
                <c:pt idx="1083">
                  <c:v>enclose </c:v>
                </c:pt>
                <c:pt idx="1084">
                  <c:v>nonmutant </c:v>
                </c:pt>
                <c:pt idx="1085">
                  <c:v>allele </c:v>
                </c:pt>
                <c:pt idx="1086">
                  <c:v>conjugate </c:v>
                </c:pt>
                <c:pt idx="1087">
                  <c:v>embed </c:v>
                </c:pt>
                <c:pt idx="1088">
                  <c:v>time </c:v>
                </c:pt>
                <c:pt idx="1089">
                  <c:v>smoke </c:v>
                </c:pt>
                <c:pt idx="1090">
                  <c:v>contrast </c:v>
                </c:pt>
                <c:pt idx="1091">
                  <c:v>placodes </c:v>
                </c:pt>
                <c:pt idx="1092">
                  <c:v>analysis </c:v>
                </c:pt>
                <c:pt idx="1093">
                  <c:v>traffic </c:v>
                </c:pt>
                <c:pt idx="1094">
                  <c:v>sequester </c:v>
                </c:pt>
                <c:pt idx="1095">
                  <c:v>locus </c:v>
                </c:pt>
                <c:pt idx="1096">
                  <c:v>expose </c:v>
                </c:pt>
                <c:pt idx="1097">
                  <c:v>soak </c:v>
                </c:pt>
                <c:pt idx="1098">
                  <c:v>bound </c:v>
                </c:pt>
                <c:pt idx="1099">
                  <c:v>aforementioned </c:v>
                </c:pt>
                <c:pt idx="1100">
                  <c:v>chromosomes </c:v>
                </c:pt>
                <c:pt idx="1101">
                  <c:v>trap </c:v>
                </c:pt>
                <c:pt idx="1102">
                  <c:v>membrane </c:v>
                </c:pt>
                <c:pt idx="1103">
                  <c:v>unidentified </c:v>
                </c:pt>
                <c:pt idx="1104">
                  <c:v>halt </c:v>
                </c:pt>
                <c:pt idx="1105">
                  <c:v>e </c:v>
                </c:pt>
                <c:pt idx="1106">
                  <c:v>outflow </c:v>
                </c:pt>
                <c:pt idx="1107">
                  <c:v>parathyroid </c:v>
                </c:pt>
                <c:pt idx="1108">
                  <c:v>thus </c:v>
                </c:pt>
                <c:pt idx="1109">
                  <c:v>owe </c:v>
                </c:pt>
                <c:pt idx="1110">
                  <c:v>black </c:v>
                </c:pt>
                <c:pt idx="1111">
                  <c:v>inside </c:v>
                </c:pt>
                <c:pt idx="1112">
                  <c:v>abort </c:v>
                </c:pt>
                <c:pt idx="1113">
                  <c:v>apolarized </c:v>
                </c:pt>
                <c:pt idx="1114">
                  <c:v>arch </c:v>
                </c:pt>
                <c:pt idx="1115">
                  <c:v>articular </c:v>
                </c:pt>
                <c:pt idx="1116">
                  <c:v>artriosus </c:v>
                </c:pt>
                <c:pt idx="1117">
                  <c:v>autocleaved </c:v>
                </c:pt>
                <c:pt idx="1118">
                  <c:v>c </c:v>
                </c:pt>
                <c:pt idx="1119">
                  <c:v>cooperate </c:v>
                </c:pt>
                <c:pt idx="1120">
                  <c:v>decease </c:v>
                </c:pt>
                <c:pt idx="1121">
                  <c:v>deciduas </c:v>
                </c:pt>
                <c:pt idx="1122">
                  <c:v>distort </c:v>
                </c:pt>
                <c:pt idx="1123">
                  <c:v>diverse </c:v>
                </c:pt>
                <c:pt idx="1124">
                  <c:v>effect </c:v>
                </c:pt>
                <c:pt idx="1125">
                  <c:v>foster </c:v>
                </c:pt>
                <c:pt idx="1126">
                  <c:v>notwithstanding </c:v>
                </c:pt>
                <c:pt idx="1127">
                  <c:v>obliterate </c:v>
                </c:pt>
                <c:pt idx="1128">
                  <c:v>polyacrylamide </c:v>
                </c:pt>
                <c:pt idx="1129">
                  <c:v>proper </c:v>
                </c:pt>
                <c:pt idx="1130">
                  <c:v>suppose </c:v>
                </c:pt>
                <c:pt idx="1131">
                  <c:v>tight </c:v>
                </c:pt>
                <c:pt idx="1132">
                  <c:v>transactivated </c:v>
                </c:pt>
                <c:pt idx="1133">
                  <c:v>unleash </c:v>
                </c:pt>
                <c:pt idx="1134">
                  <c:v>unrecognized </c:v>
                </c:pt>
                <c:pt idx="1135">
                  <c:v>lopsided </c:v>
                </c:pt>
                <c:pt idx="1136">
                  <c:v>organise </c:v>
                </c:pt>
                <c:pt idx="1137">
                  <c:v>underscore </c:v>
                </c:pt>
                <c:pt idx="1138">
                  <c:v>outer </c:v>
                </c:pt>
                <c:pt idx="1139">
                  <c:v>survey </c:v>
                </c:pt>
                <c:pt idx="1140">
                  <c:v>alleles </c:v>
                </c:pt>
                <c:pt idx="1141">
                  <c:v>thereby </c:v>
                </c:pt>
                <c:pt idx="1142">
                  <c:v>smoothen </c:v>
                </c:pt>
                <c:pt idx="1143">
                  <c:v>coimmunoprecipitated </c:v>
                </c:pt>
                <c:pt idx="1144">
                  <c:v>permeabilized </c:v>
                </c:pt>
                <c:pt idx="1145">
                  <c:v>bias </c:v>
                </c:pt>
                <c:pt idx="1146">
                  <c:v>positive </c:v>
                </c:pt>
                <c:pt idx="1147">
                  <c:v>transverse </c:v>
                </c:pt>
                <c:pt idx="1148">
                  <c:v>n </c:v>
                </c:pt>
                <c:pt idx="1149">
                  <c:v>predetermine </c:v>
                </c:pt>
                <c:pt idx="1150">
                  <c:v>linearize </c:v>
                </c:pt>
                <c:pt idx="1151">
                  <c:v>donate </c:v>
                </c:pt>
                <c:pt idx="1152">
                  <c:v>administer </c:v>
                </c:pt>
                <c:pt idx="1153">
                  <c:v>weight </c:v>
                </c:pt>
                <c:pt idx="1154">
                  <c:v>dimethylated </c:v>
                </c:pt>
                <c:pt idx="1155">
                  <c:v>trimethylated </c:v>
                </c:pt>
                <c:pt idx="1156">
                  <c:v>tolerate </c:v>
                </c:pt>
                <c:pt idx="1157">
                  <c:v>core </c:v>
                </c:pt>
                <c:pt idx="1158">
                  <c:v>cochlear </c:v>
                </c:pt>
                <c:pt idx="1159">
                  <c:v>decline </c:v>
                </c:pt>
                <c:pt idx="1160">
                  <c:v>elongate </c:v>
                </c:pt>
                <c:pt idx="1161">
                  <c:v>salt </c:v>
                </c:pt>
                <c:pt idx="1162">
                  <c:v>anophthalmia </c:v>
                </c:pt>
                <c:pt idx="1163">
                  <c:v>neither </c:v>
                </c:pt>
                <c:pt idx="1164">
                  <c:v>suspect </c:v>
                </c:pt>
                <c:pt idx="1165">
                  <c:v>peak </c:v>
                </c:pt>
                <c:pt idx="1166">
                  <c:v>undifferentiated </c:v>
                </c:pt>
                <c:pt idx="1167">
                  <c:v>intact </c:v>
                </c:pt>
                <c:pt idx="1168">
                  <c:v>aberrant </c:v>
                </c:pt>
                <c:pt idx="1169">
                  <c:v>somites </c:v>
                </c:pt>
                <c:pt idx="1170">
                  <c:v>complexed </c:v>
                </c:pt>
                <c:pt idx="1171">
                  <c:v>generalize </c:v>
                </c:pt>
                <c:pt idx="1172">
                  <c:v>unspliced </c:v>
                </c:pt>
                <c:pt idx="1173">
                  <c:v>helicase </c:v>
                </c:pt>
                <c:pt idx="1174">
                  <c:v>fell </c:v>
                </c:pt>
                <c:pt idx="1175">
                  <c:v>wean </c:v>
                </c:pt>
                <c:pt idx="1176">
                  <c:v>outline </c:v>
                </c:pt>
                <c:pt idx="1177">
                  <c:v>self-associate </c:v>
                </c:pt>
                <c:pt idx="1178">
                  <c:v>compel </c:v>
                </c:pt>
                <c:pt idx="1179">
                  <c:v>acknowledge </c:v>
                </c:pt>
                <c:pt idx="1180">
                  <c:v>deregulate </c:v>
                </c:pt>
                <c:pt idx="1181">
                  <c:v>fibers </c:v>
                </c:pt>
                <c:pt idx="1182">
                  <c:v>electrophoresed </c:v>
                </c:pt>
                <c:pt idx="1183">
                  <c:v>engulf </c:v>
                </c:pt>
                <c:pt idx="1184">
                  <c:v>visualise </c:v>
                </c:pt>
                <c:pt idx="1185">
                  <c:v>augment </c:v>
                </c:pt>
                <c:pt idx="1186">
                  <c:v>misexpressed </c:v>
                </c:pt>
                <c:pt idx="1187">
                  <c:v>obscure </c:v>
                </c:pt>
                <c:pt idx="1188">
                  <c:v>field </c:v>
                </c:pt>
                <c:pt idx="1189">
                  <c:v>knockdown </c:v>
                </c:pt>
                <c:pt idx="1190">
                  <c:v>heat </c:v>
                </c:pt>
                <c:pt idx="1191">
                  <c:v>transcript </c:v>
                </c:pt>
                <c:pt idx="1192">
                  <c:v>perfuse </c:v>
                </c:pt>
                <c:pt idx="1193">
                  <c:v>sandwich </c:v>
                </c:pt>
                <c:pt idx="1194">
                  <c:v>excavate </c:v>
                </c:pt>
                <c:pt idx="1195">
                  <c:v>conceive </c:v>
                </c:pt>
                <c:pt idx="1196">
                  <c:v>uptake </c:v>
                </c:pt>
                <c:pt idx="1197">
                  <c:v>merge </c:v>
                </c:pt>
                <c:pt idx="1198">
                  <c:v>orchestrate </c:v>
                </c:pt>
                <c:pt idx="1199">
                  <c:v>populate </c:v>
                </c:pt>
                <c:pt idx="1200">
                  <c:v>join </c:v>
                </c:pt>
                <c:pt idx="1201">
                  <c:v>undefined </c:v>
                </c:pt>
                <c:pt idx="1202">
                  <c:v>gyrus </c:v>
                </c:pt>
                <c:pt idx="1203">
                  <c:v>joint </c:v>
                </c:pt>
                <c:pt idx="1204">
                  <c:v>phagocytosed </c:v>
                </c:pt>
                <c:pt idx="1205">
                  <c:v>fulfil </c:v>
                </c:pt>
                <c:pt idx="1206">
                  <c:v>supplement </c:v>
                </c:pt>
                <c:pt idx="1207">
                  <c:v>deficits </c:v>
                </c:pt>
                <c:pt idx="1208">
                  <c:v>epidermis </c:v>
                </c:pt>
                <c:pt idx="1209">
                  <c:v>pursue </c:v>
                </c:pt>
                <c:pt idx="1210">
                  <c:v>amino </c:v>
                </c:pt>
                <c:pt idx="1211">
                  <c:v>muscularized </c:v>
                </c:pt>
                <c:pt idx="1212">
                  <c:v>blood </c:v>
                </c:pt>
                <c:pt idx="1213">
                  <c:v>radiolabeled </c:v>
                </c:pt>
                <c:pt idx="1214">
                  <c:v>immunoprecipitated </c:v>
                </c:pt>
                <c:pt idx="1215">
                  <c:v>neighbor </c:v>
                </c:pt>
                <c:pt idx="1216">
                  <c:v>wash </c:v>
                </c:pt>
                <c:pt idx="1217">
                  <c:v>fall </c:v>
                </c:pt>
                <c:pt idx="1218">
                  <c:v>mature </c:v>
                </c:pt>
                <c:pt idx="1219">
                  <c:v>sixteen </c:v>
                </c:pt>
                <c:pt idx="1220">
                  <c:v>experience </c:v>
                </c:pt>
                <c:pt idx="1221">
                  <c:v>reconcile </c:v>
                </c:pt>
                <c:pt idx="1222">
                  <c:v>traits </c:v>
                </c:pt>
                <c:pt idx="1223">
                  <c:v>whereby </c:v>
                </c:pt>
                <c:pt idx="1224">
                  <c:v>rat </c:v>
                </c:pt>
                <c:pt idx="1225">
                  <c:v>neurotrophin </c:v>
                </c:pt>
                <c:pt idx="1226">
                  <c:v>knock </c:v>
                </c:pt>
                <c:pt idx="1227">
                  <c:v>compete </c:v>
                </c:pt>
                <c:pt idx="1228">
                  <c:v>anterograde </c:v>
                </c:pt>
                <c:pt idx="1229">
                  <c:v>substantiate </c:v>
                </c:pt>
                <c:pt idx="1230">
                  <c:v>search </c:v>
                </c:pt>
                <c:pt idx="1231">
                  <c:v>myelinated </c:v>
                </c:pt>
                <c:pt idx="1232">
                  <c:v>paraffin </c:v>
                </c:pt>
                <c:pt idx="1233">
                  <c:v>anchor </c:v>
                </c:pt>
                <c:pt idx="1234">
                  <c:v>weigh </c:v>
                </c:pt>
                <c:pt idx="1235">
                  <c:v>impairment </c:v>
                </c:pt>
                <c:pt idx="1236">
                  <c:v>potentiate </c:v>
                </c:pt>
                <c:pt idx="1237">
                  <c:v>dispute </c:v>
                </c:pt>
                <c:pt idx="1238">
                  <c:v>hydrogen </c:v>
                </c:pt>
                <c:pt idx="1239">
                  <c:v>k </c:v>
                </c:pt>
                <c:pt idx="1240">
                  <c:v>postnatal </c:v>
                </c:pt>
                <c:pt idx="1241">
                  <c:v>tempt </c:v>
                </c:pt>
                <c:pt idx="1242">
                  <c:v>fibrillate </c:v>
                </c:pt>
                <c:pt idx="1243">
                  <c:v>immunoblots </c:v>
                </c:pt>
                <c:pt idx="1244">
                  <c:v>neurite </c:v>
                </c:pt>
                <c:pt idx="1245">
                  <c:v>osteocalcin </c:v>
                </c:pt>
                <c:pt idx="1246">
                  <c:v>tailor </c:v>
                </c:pt>
                <c:pt idx="1247">
                  <c:v>co-localizes </c:v>
                </c:pt>
                <c:pt idx="1248">
                  <c:v>phenotypes </c:v>
                </c:pt>
                <c:pt idx="1249">
                  <c:v>peripherin </c:v>
                </c:pt>
                <c:pt idx="1250">
                  <c:v>flatten </c:v>
                </c:pt>
                <c:pt idx="1251">
                  <c:v>metallothioneins </c:v>
                </c:pt>
                <c:pt idx="1252">
                  <c:v>exon </c:v>
                </c:pt>
                <c:pt idx="1253">
                  <c:v>ten </c:v>
                </c:pt>
                <c:pt idx="1254">
                  <c:v>colocalized </c:v>
                </c:pt>
                <c:pt idx="1255">
                  <c:v>unresolved </c:v>
                </c:pt>
                <c:pt idx="1256">
                  <c:v>malformed </c:v>
                </c:pt>
                <c:pt idx="1257">
                  <c:v>proliferate </c:v>
                </c:pt>
                <c:pt idx="1258">
                  <c:v>residues </c:v>
                </c:pt>
                <c:pt idx="1259">
                  <c:v>phenotyping </c:v>
                </c:pt>
                <c:pt idx="1260">
                  <c:v>adjacent </c:v>
                </c:pt>
                <c:pt idx="1261">
                  <c:v>hyperproliferate </c:v>
                </c:pt>
                <c:pt idx="1262">
                  <c:v>misalignment </c:v>
                </c:pt>
                <c:pt idx="1263">
                  <c:v>retinitis </c:v>
                </c:pt>
                <c:pt idx="1264">
                  <c:v>electroporated </c:v>
                </c:pt>
                <c:pt idx="1265">
                  <c:v>homogenise </c:v>
                </c:pt>
                <c:pt idx="1266">
                  <c:v>puzzle </c:v>
                </c:pt>
                <c:pt idx="1267">
                  <c:v>fund </c:v>
                </c:pt>
                <c:pt idx="1268">
                  <c:v>alert </c:v>
                </c:pt>
                <c:pt idx="1269">
                  <c:v>mutant </c:v>
                </c:pt>
                <c:pt idx="1270">
                  <c:v>behave </c:v>
                </c:pt>
                <c:pt idx="1271">
                  <c:v>suspend </c:v>
                </c:pt>
                <c:pt idx="1272">
                  <c:v>horn </c:v>
                </c:pt>
                <c:pt idx="1273">
                  <c:v>http </c:v>
                </c:pt>
                <c:pt idx="1274">
                  <c:v>keratins </c:v>
                </c:pt>
                <c:pt idx="1275">
                  <c:v>reaggregates </c:v>
                </c:pt>
                <c:pt idx="1276">
                  <c:v>reestablish </c:v>
                </c:pt>
                <c:pt idx="1277">
                  <c:v>rerouted </c:v>
                </c:pt>
                <c:pt idx="1278">
                  <c:v>transducins </c:v>
                </c:pt>
                <c:pt idx="1279">
                  <c:v>discriminate </c:v>
                </c:pt>
                <c:pt idx="1280">
                  <c:v>ratios </c:v>
                </c:pt>
                <c:pt idx="1281">
                  <c:v>p </c:v>
                </c:pt>
                <c:pt idx="1282">
                  <c:v>situate </c:v>
                </c:pt>
                <c:pt idx="1283">
                  <c:v>disclose </c:v>
                </c:pt>
                <c:pt idx="1284">
                  <c:v>panel </c:v>
                </c:pt>
                <c:pt idx="1285">
                  <c:v>slide </c:v>
                </c:pt>
                <c:pt idx="1286">
                  <c:v>interbreed </c:v>
                </c:pt>
                <c:pt idx="1287">
                  <c:v>edit </c:v>
                </c:pt>
                <c:pt idx="1288">
                  <c:v>counterstaining </c:v>
                </c:pt>
                <c:pt idx="1289">
                  <c:v>sense </c:v>
                </c:pt>
                <c:pt idx="1290">
                  <c:v>consensus </c:v>
                </c:pt>
                <c:pt idx="1291">
                  <c:v>afferent </c:v>
                </c:pt>
                <c:pt idx="1292">
                  <c:v>communicate </c:v>
                </c:pt>
                <c:pt idx="1293">
                  <c:v>disaggregate </c:v>
                </c:pt>
                <c:pt idx="1294">
                  <c:v>equivalent </c:v>
                </c:pt>
                <c:pt idx="1295">
                  <c:v>nontransgeinc </c:v>
                </c:pt>
                <c:pt idx="1296">
                  <c:v>yellow </c:v>
                </c:pt>
                <c:pt idx="1297">
                  <c:v>descend </c:v>
                </c:pt>
                <c:pt idx="1298">
                  <c:v>newborn </c:v>
                </c:pt>
                <c:pt idx="1299">
                  <c:v>nonsuppressed </c:v>
                </c:pt>
                <c:pt idx="1300">
                  <c:v>antagonize </c:v>
                </c:pt>
                <c:pt idx="1301">
                  <c:v>ring </c:v>
                </c:pt>
                <c:pt idx="1302">
                  <c:v>unreinforced </c:v>
                </c:pt>
                <c:pt idx="1303">
                  <c:v>lymphoid </c:v>
                </c:pt>
                <c:pt idx="1304">
                  <c:v>rest </c:v>
                </c:pt>
                <c:pt idx="1305">
                  <c:v>coat </c:v>
                </c:pt>
                <c:pt idx="1306">
                  <c:v>contact </c:v>
                </c:pt>
                <c:pt idx="1307">
                  <c:v>happen </c:v>
                </c:pt>
                <c:pt idx="1308">
                  <c:v>digits </c:v>
                </c:pt>
                <c:pt idx="1309">
                  <c:v>mineralize </c:v>
                </c:pt>
                <c:pt idx="1310">
                  <c:v>rabbit </c:v>
                </c:pt>
                <c:pt idx="1311">
                  <c:v>airways </c:v>
                </c:pt>
                <c:pt idx="1312">
                  <c:v>wrap </c:v>
                </c:pt>
                <c:pt idx="1313">
                  <c:v>lymphocytes </c:v>
                </c:pt>
                <c:pt idx="1314">
                  <c:v>coinherited </c:v>
                </c:pt>
                <c:pt idx="1315">
                  <c:v>ventilate </c:v>
                </c:pt>
                <c:pt idx="1316">
                  <c:v>gonad </c:v>
                </c:pt>
                <c:pt idx="1317">
                  <c:v>interconnect </c:v>
                </c:pt>
                <c:pt idx="1318">
                  <c:v>relative </c:v>
                </c:pt>
                <c:pt idx="1319">
                  <c:v>scale </c:v>
                </c:pt>
                <c:pt idx="1320">
                  <c:v>uncover </c:v>
                </c:pt>
                <c:pt idx="1321">
                  <c:v>glomerulonephritis </c:v>
                </c:pt>
                <c:pt idx="1322">
                  <c:v>relieve </c:v>
                </c:pt>
                <c:pt idx="1323">
                  <c:v>experiment </c:v>
                </c:pt>
                <c:pt idx="1324">
                  <c:v>accrue </c:v>
                </c:pt>
                <c:pt idx="1325">
                  <c:v>desist </c:v>
                </c:pt>
                <c:pt idx="1326">
                  <c:v>endocochlear </c:v>
                </c:pt>
                <c:pt idx="1327">
                  <c:v>enzyme </c:v>
                </c:pt>
                <c:pt idx="1328">
                  <c:v>hypoxia </c:v>
                </c:pt>
                <c:pt idx="1329">
                  <c:v>in </c:v>
                </c:pt>
                <c:pt idx="1330">
                  <c:v>shut </c:v>
                </c:pt>
                <c:pt idx="1331">
                  <c:v>bottom </c:v>
                </c:pt>
                <c:pt idx="1332">
                  <c:v>lung </c:v>
                </c:pt>
                <c:pt idx="1333">
                  <c:v>spermatocyte </c:v>
                </c:pt>
                <c:pt idx="1334">
                  <c:v>linkages </c:v>
                </c:pt>
                <c:pt idx="1335">
                  <c:v>titres </c:v>
                </c:pt>
                <c:pt idx="1336">
                  <c:v>twelve </c:v>
                </c:pt>
                <c:pt idx="1337">
                  <c:v>engage </c:v>
                </c:pt>
                <c:pt idx="1338">
                  <c:v>glaucoma </c:v>
                </c:pt>
                <c:pt idx="1339">
                  <c:v>furthermore </c:v>
                </c:pt>
                <c:pt idx="1340">
                  <c:v>cardiac </c:v>
                </c:pt>
                <c:pt idx="1341">
                  <c:v>esterify </c:v>
                </c:pt>
                <c:pt idx="1342">
                  <c:v>overlook </c:v>
                </c:pt>
                <c:pt idx="1343">
                  <c:v>precooled </c:v>
                </c:pt>
                <c:pt idx="1344">
                  <c:v>spend </c:v>
                </c:pt>
                <c:pt idx="1345">
                  <c:v>superimpose </c:v>
                </c:pt>
                <c:pt idx="1346">
                  <c:v>scent </c:v>
                </c:pt>
                <c:pt idx="1347">
                  <c:v>project </c:v>
                </c:pt>
                <c:pt idx="1348">
                  <c:v>unlinked </c:v>
                </c:pt>
                <c:pt idx="1349">
                  <c:v>lenses </c:v>
                </c:pt>
                <c:pt idx="1350">
                  <c:v>emphasize </c:v>
                </c:pt>
                <c:pt idx="1351">
                  <c:v>venosus </c:v>
                </c:pt>
                <c:pt idx="1352">
                  <c:v>chromosome </c:v>
                </c:pt>
                <c:pt idx="1353">
                  <c:v>circle </c:v>
                </c:pt>
                <c:pt idx="1354">
                  <c:v>recycle </c:v>
                </c:pt>
                <c:pt idx="1355">
                  <c:v>dedicate </c:v>
                </c:pt>
                <c:pt idx="1356">
                  <c:v>bead </c:v>
                </c:pt>
                <c:pt idx="1357">
                  <c:v>chain </c:v>
                </c:pt>
                <c:pt idx="1358">
                  <c:v>difficult </c:v>
                </c:pt>
                <c:pt idx="1359">
                  <c:v>formulate </c:v>
                </c:pt>
                <c:pt idx="1360">
                  <c:v>fungi </c:v>
                </c:pt>
                <c:pt idx="1361">
                  <c:v>instruct </c:v>
                </c:pt>
                <c:pt idx="1362">
                  <c:v>read </c:v>
                </c:pt>
                <c:pt idx="1363">
                  <c:v>reevaluate </c:v>
                </c:pt>
                <c:pt idx="1364">
                  <c:v>root </c:v>
                </c:pt>
                <c:pt idx="1365">
                  <c:v>tell </c:v>
                </c:pt>
                <c:pt idx="1366">
                  <c:v>terminuses </c:v>
                </c:pt>
                <c:pt idx="1367">
                  <c:v>pathways </c:v>
                </c:pt>
                <c:pt idx="1368">
                  <c:v>huntingtin </c:v>
                </c:pt>
                <c:pt idx="1369">
                  <c:v>condition </c:v>
                </c:pt>
                <c:pt idx="1370">
                  <c:v>connect </c:v>
                </c:pt>
                <c:pt idx="1371">
                  <c:v>b </c:v>
                </c:pt>
                <c:pt idx="1372">
                  <c:v>eye </c:v>
                </c:pt>
                <c:pt idx="1373">
                  <c:v>list </c:v>
                </c:pt>
                <c:pt idx="1374">
                  <c:v>immunoprecipitates </c:v>
                </c:pt>
                <c:pt idx="1375">
                  <c:v>diplonema </c:v>
                </c:pt>
                <c:pt idx="1376">
                  <c:v>perish </c:v>
                </c:pt>
                <c:pt idx="1377">
                  <c:v>magnify </c:v>
                </c:pt>
                <c:pt idx="1378">
                  <c:v>classify </c:v>
                </c:pt>
                <c:pt idx="1379">
                  <c:v>seed </c:v>
                </c:pt>
                <c:pt idx="1380">
                  <c:v>onset </c:v>
                </c:pt>
                <c:pt idx="1381">
                  <c:v>grade </c:v>
                </c:pt>
                <c:pt idx="1382">
                  <c:v>multiple </c:v>
                </c:pt>
                <c:pt idx="1383">
                  <c:v>intron </c:v>
                </c:pt>
                <c:pt idx="1384">
                  <c:v>outcomes </c:v>
                </c:pt>
                <c:pt idx="1385">
                  <c:v>nitrocellulose </c:v>
                </c:pt>
                <c:pt idx="1386">
                  <c:v>vacuolated </c:v>
                </c:pt>
                <c:pt idx="1387">
                  <c:v>histone </c:v>
                </c:pt>
                <c:pt idx="1388">
                  <c:v>allantois </c:v>
                </c:pt>
                <c:pt idx="1389">
                  <c:v>bipolar </c:v>
                </c:pt>
                <c:pt idx="1390">
                  <c:v>cataract </c:v>
                </c:pt>
                <c:pt idx="1391">
                  <c:v>erode </c:v>
                </c:pt>
                <c:pt idx="1392">
                  <c:v>k+ </c:v>
                </c:pt>
                <c:pt idx="1393">
                  <c:v>misdirect </c:v>
                </c:pt>
                <c:pt idx="1394">
                  <c:v>predominate </c:v>
                </c:pt>
                <c:pt idx="1395">
                  <c:v>pretreated </c:v>
                </c:pt>
                <c:pt idx="1396">
                  <c:v>question </c:v>
                </c:pt>
                <c:pt idx="1397">
                  <c:v>ray </c:v>
                </c:pt>
                <c:pt idx="1398">
                  <c:v>reassess </c:v>
                </c:pt>
                <c:pt idx="1399">
                  <c:v>sensitize </c:v>
                </c:pt>
                <c:pt idx="1400">
                  <c:v>untransfected </c:v>
                </c:pt>
                <c:pt idx="1401">
                  <c:v>step </c:v>
                </c:pt>
                <c:pt idx="1402">
                  <c:v>nonglycosylated </c:v>
                </c:pt>
                <c:pt idx="1403">
                  <c:v>homogenize </c:v>
                </c:pt>
                <c:pt idx="1404">
                  <c:v>synaptosomes </c:v>
                </c:pt>
                <c:pt idx="1405">
                  <c:v>pairwise </c:v>
                </c:pt>
                <c:pt idx="1406">
                  <c:v>distil </c:v>
                </c:pt>
                <c:pt idx="1407">
                  <c:v>bp </c:v>
                </c:pt>
                <c:pt idx="1408">
                  <c:v>withhold </c:v>
                </c:pt>
                <c:pt idx="1409">
                  <c:v>euthanized </c:v>
                </c:pt>
                <c:pt idx="1410">
                  <c:v>gastrulated </c:v>
                </c:pt>
                <c:pt idx="1411">
                  <c:v>osteoblast </c:v>
                </c:pt>
                <c:pt idx="1412">
                  <c:v>asterisk </c:v>
                </c:pt>
                <c:pt idx="1413">
                  <c:v>pool </c:v>
                </c:pt>
                <c:pt idx="1414">
                  <c:v>heterochromatin </c:v>
                </c:pt>
                <c:pt idx="1415">
                  <c:v>intersperse </c:v>
                </c:pt>
                <c:pt idx="1416">
                  <c:v>arrive </c:v>
                </c:pt>
                <c:pt idx="1417">
                  <c:v>microvesicles </c:v>
                </c:pt>
                <c:pt idx="1418">
                  <c:v>phagocytosis </c:v>
                </c:pt>
                <c:pt idx="1419">
                  <c:v>roles </c:v>
                </c:pt>
                <c:pt idx="1420">
                  <c:v>synaptotagmin </c:v>
                </c:pt>
                <c:pt idx="1421">
                  <c:v>rubripes </c:v>
                </c:pt>
                <c:pt idx="1422">
                  <c:v>down-regulates </c:v>
                </c:pt>
                <c:pt idx="1423">
                  <c:v>loricrin </c:v>
                </c:pt>
                <c:pt idx="1424">
                  <c:v>meiocytes </c:v>
                </c:pt>
                <c:pt idx="1425">
                  <c:v>myeloid </c:v>
                </c:pt>
                <c:pt idx="1426">
                  <c:v>strengthen </c:v>
                </c:pt>
                <c:pt idx="1427">
                  <c:v>transplant </c:v>
                </c:pt>
                <c:pt idx="1428">
                  <c:v>fingerprint </c:v>
                </c:pt>
                <c:pt idx="1429">
                  <c:v>compartments </c:v>
                </c:pt>
                <c:pt idx="1430">
                  <c:v>incoming </c:v>
                </c:pt>
                <c:pt idx="1431">
                  <c:v>inductive </c:v>
                </c:pt>
                <c:pt idx="1432">
                  <c:v>travel </c:v>
                </c:pt>
                <c:pt idx="1433">
                  <c:v>dissolve </c:v>
                </c:pt>
                <c:pt idx="1434">
                  <c:v>multiply </c:v>
                </c:pt>
                <c:pt idx="1435">
                  <c:v>bitter </c:v>
                </c:pt>
                <c:pt idx="1436">
                  <c:v>manipulate </c:v>
                </c:pt>
                <c:pt idx="1437">
                  <c:v>besides </c:v>
                </c:pt>
                <c:pt idx="1438">
                  <c:v>unbiased </c:v>
                </c:pt>
                <c:pt idx="1439">
                  <c:v>stipple </c:v>
                </c:pt>
                <c:pt idx="1440">
                  <c:v>temporalis </c:v>
                </c:pt>
                <c:pt idx="1441">
                  <c:v>denature </c:v>
                </c:pt>
                <c:pt idx="1442">
                  <c:v>risk </c:v>
                </c:pt>
                <c:pt idx="1443">
                  <c:v>glucose </c:v>
                </c:pt>
                <c:pt idx="1444">
                  <c:v>charge </c:v>
                </c:pt>
                <c:pt idx="1445">
                  <c:v>dehydrogenate </c:v>
                </c:pt>
                <c:pt idx="1446">
                  <c:v>average </c:v>
                </c:pt>
                <c:pt idx="1447">
                  <c:v>constitutive </c:v>
                </c:pt>
                <c:pt idx="1448">
                  <c:v>interweave </c:v>
                </c:pt>
                <c:pt idx="1449">
                  <c:v>misfolding </c:v>
                </c:pt>
                <c:pt idx="1450">
                  <c:v>trophoblast </c:v>
                </c:pt>
                <c:pt idx="1451">
                  <c:v>navigate </c:v>
                </c:pt>
                <c:pt idx="1452">
                  <c:v>wing </c:v>
                </c:pt>
                <c:pt idx="1453">
                  <c:v>accentuate </c:v>
                </c:pt>
                <c:pt idx="1454">
                  <c:v>burn </c:v>
                </c:pt>
                <c:pt idx="1455">
                  <c:v>costaining </c:v>
                </c:pt>
                <c:pt idx="1456">
                  <c:v>dialyse </c:v>
                </c:pt>
                <c:pt idx="1457">
                  <c:v>ply </c:v>
                </c:pt>
                <c:pt idx="1458">
                  <c:v>stria </c:v>
                </c:pt>
                <c:pt idx="1459">
                  <c:v>wave </c:v>
                </c:pt>
                <c:pt idx="1460">
                  <c:v>amacrine </c:v>
                </c:pt>
                <c:pt idx="1461">
                  <c:v>starve </c:v>
                </c:pt>
                <c:pt idx="1462">
                  <c:v>sort </c:v>
                </c:pt>
                <c:pt idx="1463">
                  <c:v>broad </c:v>
                </c:pt>
                <c:pt idx="1464">
                  <c:v>epidermoid </c:v>
                </c:pt>
                <c:pt idx="1465">
                  <c:v>feel </c:v>
                </c:pt>
                <c:pt idx="1466">
                  <c:v>indebted </c:v>
                </c:pt>
                <c:pt idx="1467">
                  <c:v>misexpressing </c:v>
                </c:pt>
                <c:pt idx="1468">
                  <c:v>occlusive </c:v>
                </c:pt>
                <c:pt idx="1469">
                  <c:v>preexist </c:v>
                </c:pt>
                <c:pt idx="1470">
                  <c:v>somite </c:v>
                </c:pt>
                <c:pt idx="1471">
                  <c:v>unreported </c:v>
                </c:pt>
                <c:pt idx="1472">
                  <c:v>intervene </c:v>
                </c:pt>
                <c:pt idx="1473">
                  <c:v>oligosaccharyl </c:v>
                </c:pt>
                <c:pt idx="1474">
                  <c:v>incline </c:v>
                </c:pt>
                <c:pt idx="1475">
                  <c:v>cycle </c:v>
                </c:pt>
                <c:pt idx="1476">
                  <c:v>bright </c:v>
                </c:pt>
                <c:pt idx="1477">
                  <c:v>calcitonin </c:v>
                </c:pt>
                <c:pt idx="1478">
                  <c:v>prehybridized </c:v>
                </c:pt>
                <c:pt idx="1479">
                  <c:v>sufficient </c:v>
                </c:pt>
                <c:pt idx="1480">
                  <c:v>synapsing </c:v>
                </c:pt>
                <c:pt idx="1481">
                  <c:v>illuminate </c:v>
                </c:pt>
                <c:pt idx="1482">
                  <c:v>cop </c:v>
                </c:pt>
                <c:pt idx="1483">
                  <c:v>erythropoiesis </c:v>
                </c:pt>
                <c:pt idx="1484">
                  <c:v>overwhelm </c:v>
                </c:pt>
                <c:pt idx="1485">
                  <c:v>transcriptase </c:v>
                </c:pt>
                <c:pt idx="1486">
                  <c:v>rock </c:v>
                </c:pt>
                <c:pt idx="1487">
                  <c:v>neonate </c:v>
                </c:pt>
                <c:pt idx="1488">
                  <c:v>remodelling </c:v>
                </c:pt>
                <c:pt idx="1489">
                  <c:v>t2rs </c:v>
                </c:pt>
                <c:pt idx="1490">
                  <c:v>heparinized </c:v>
                </c:pt>
                <c:pt idx="1491">
                  <c:v>erase </c:v>
                </c:pt>
                <c:pt idx="1492">
                  <c:v>guanine </c:v>
                </c:pt>
                <c:pt idx="1493">
                  <c:v>kumamolisin </c:v>
                </c:pt>
                <c:pt idx="1494">
                  <c:v>overexpressing </c:v>
                </c:pt>
                <c:pt idx="1495">
                  <c:v>reexamine </c:v>
                </c:pt>
                <c:pt idx="1496">
                  <c:v>rename </c:v>
                </c:pt>
                <c:pt idx="1497">
                  <c:v>responses </c:v>
                </c:pt>
                <c:pt idx="1498">
                  <c:v>unannotated </c:v>
                </c:pt>
                <c:pt idx="1499">
                  <c:v>accept </c:v>
                </c:pt>
                <c:pt idx="1500">
                  <c:v>found </c:v>
                </c:pt>
                <c:pt idx="1501">
                  <c:v>liken </c:v>
                </c:pt>
                <c:pt idx="1502">
                  <c:v>pinpoint </c:v>
                </c:pt>
                <c:pt idx="1503">
                  <c:v>seven </c:v>
                </c:pt>
                <c:pt idx="1504">
                  <c:v>tune </c:v>
                </c:pt>
                <c:pt idx="1505">
                  <c:v>urinate </c:v>
                </c:pt>
                <c:pt idx="1506">
                  <c:v>gate </c:v>
                </c:pt>
                <c:pt idx="1507">
                  <c:v>hexokinase </c:v>
                </c:pt>
                <c:pt idx="1508">
                  <c:v>keratinize </c:v>
                </c:pt>
                <c:pt idx="1509">
                  <c:v>challenge </c:v>
                </c:pt>
                <c:pt idx="1510">
                  <c:v>contradict </c:v>
                </c:pt>
                <c:pt idx="1511">
                  <c:v>detoxify </c:v>
                </c:pt>
                <c:pt idx="1512">
                  <c:v>liposomes </c:v>
                </c:pt>
                <c:pt idx="1513">
                  <c:v>repute </c:v>
                </c:pt>
                <c:pt idx="1514">
                  <c:v>plat </c:v>
                </c:pt>
                <c:pt idx="1515">
                  <c:v>store </c:v>
                </c:pt>
                <c:pt idx="1516">
                  <c:v>train </c:v>
                </c:pt>
                <c:pt idx="1517">
                  <c:v>damage </c:v>
                </c:pt>
                <c:pt idx="1518">
                  <c:v>deactivate </c:v>
                </c:pt>
                <c:pt idx="1519">
                  <c:v>synapse </c:v>
                </c:pt>
                <c:pt idx="1520">
                  <c:v>guide </c:v>
                </c:pt>
                <c:pt idx="1521">
                  <c:v>olfactory </c:v>
                </c:pt>
                <c:pt idx="1522">
                  <c:v>microarray </c:v>
                </c:pt>
                <c:pt idx="1523">
                  <c:v>overnight </c:v>
                </c:pt>
                <c:pt idx="1524">
                  <c:v>integrin </c:v>
                </c:pt>
                <c:pt idx="1525">
                  <c:v>simplify </c:v>
                </c:pt>
                <c:pt idx="1526">
                  <c:v>ambulate </c:v>
                </c:pt>
                <c:pt idx="1527">
                  <c:v>exacerbate </c:v>
                </c:pt>
                <c:pt idx="1528">
                  <c:v>homo-oligomerize </c:v>
                </c:pt>
                <c:pt idx="1529">
                  <c:v>opsin </c:v>
                </c:pt>
                <c:pt idx="1530">
                  <c:v>alveolar </c:v>
                </c:pt>
                <c:pt idx="1531">
                  <c:v>myoid </c:v>
                </c:pt>
                <c:pt idx="1532">
                  <c:v>realize </c:v>
                </c:pt>
                <c:pt idx="1533">
                  <c:v>update </c:v>
                </c:pt>
                <c:pt idx="1534">
                  <c:v>kinases </c:v>
                </c:pt>
                <c:pt idx="1535">
                  <c:v>herein </c:v>
                </c:pt>
                <c:pt idx="1536">
                  <c:v>round </c:v>
                </c:pt>
                <c:pt idx="1537">
                  <c:v>speed </c:v>
                </c:pt>
                <c:pt idx="1538">
                  <c:v>resuspend </c:v>
                </c:pt>
                <c:pt idx="1539">
                  <c:v>nuclei </c:v>
                </c:pt>
                <c:pt idx="1540">
                  <c:v>nurse </c:v>
                </c:pt>
                <c:pt idx="1541">
                  <c:v>rare </c:v>
                </c:pt>
                <c:pt idx="1542">
                  <c:v>annexin </c:v>
                </c:pt>
                <c:pt idx="1543">
                  <c:v>heterozygotes </c:v>
                </c:pt>
                <c:pt idx="1544">
                  <c:v>passaged </c:v>
                </c:pt>
                <c:pt idx="1545">
                  <c:v>exceed </c:v>
                </c:pt>
                <c:pt idx="1546">
                  <c:v>rear </c:v>
                </c:pt>
                <c:pt idx="1547">
                  <c:v>adipocytes </c:v>
                </c:pt>
                <c:pt idx="1548">
                  <c:v>elaborate </c:v>
                </c:pt>
                <c:pt idx="1549">
                  <c:v>dig </c:v>
                </c:pt>
                <c:pt idx="1550">
                  <c:v>mut </c:v>
                </c:pt>
                <c:pt idx="1551">
                  <c:v>pigmentosa </c:v>
                </c:pt>
                <c:pt idx="1552">
                  <c:v>transcripts </c:v>
                </c:pt>
                <c:pt idx="1553">
                  <c:v>emulsify </c:v>
                </c:pt>
                <c:pt idx="1554">
                  <c:v>mid </c:v>
                </c:pt>
                <c:pt idx="1555">
                  <c:v>nest </c:v>
                </c:pt>
                <c:pt idx="1556">
                  <c:v>approximate </c:v>
                </c:pt>
                <c:pt idx="1557">
                  <c:v>dim </c:v>
                </c:pt>
                <c:pt idx="1558">
                  <c:v>inner </c:v>
                </c:pt>
                <c:pt idx="1559">
                  <c:v>thioglycollate </c:v>
                </c:pt>
                <c:pt idx="1560">
                  <c:v>a-fork </c:v>
                </c:pt>
                <c:pt idx="1561">
                  <c:v>receptors </c:v>
                </c:pt>
                <c:pt idx="1562">
                  <c:v>compute </c:v>
                </c:pt>
                <c:pt idx="1563">
                  <c:v>calcineurin </c:v>
                </c:pt>
                <c:pt idx="1564">
                  <c:v>signify </c:v>
                </c:pt>
                <c:pt idx="1565">
                  <c:v>weak </c:v>
                </c:pt>
                <c:pt idx="1566">
                  <c:v>offer </c:v>
                </c:pt>
                <c:pt idx="1567">
                  <c:v>reproduce </c:v>
                </c:pt>
                <c:pt idx="1568">
                  <c:v>emanate </c:v>
                </c:pt>
                <c:pt idx="1569">
                  <c:v>arrowheads </c:v>
                </c:pt>
                <c:pt idx="1570">
                  <c:v>condemn </c:v>
                </c:pt>
                <c:pt idx="1571">
                  <c:v>dictyate </c:v>
                </c:pt>
                <c:pt idx="1572">
                  <c:v>ectoturbinate </c:v>
                </c:pt>
                <c:pt idx="1573">
                  <c:v>extinguish </c:v>
                </c:pt>
                <c:pt idx="1574">
                  <c:v>haploid </c:v>
                </c:pt>
                <c:pt idx="1575">
                  <c:v>hemoglobinized </c:v>
                </c:pt>
                <c:pt idx="1576">
                  <c:v>immunofluorescent </c:v>
                </c:pt>
                <c:pt idx="1577">
                  <c:v>inflate </c:v>
                </c:pt>
                <c:pt idx="1578">
                  <c:v>nontransplanted </c:v>
                </c:pt>
                <c:pt idx="1579">
                  <c:v>relocalized </c:v>
                </c:pt>
                <c:pt idx="1580">
                  <c:v>sibling </c:v>
                </c:pt>
                <c:pt idx="1581">
                  <c:v>trypanosomes </c:v>
                </c:pt>
                <c:pt idx="1582">
                  <c:v>microscopic </c:v>
                </c:pt>
                <c:pt idx="1583">
                  <c:v>oleate </c:v>
                </c:pt>
                <c:pt idx="1584">
                  <c:v>symptoms </c:v>
                </c:pt>
                <c:pt idx="1585">
                  <c:v>threshold </c:v>
                </c:pt>
                <c:pt idx="1586">
                  <c:v>gamma </c:v>
                </c:pt>
                <c:pt idx="1587">
                  <c:v>propel </c:v>
                </c:pt>
                <c:pt idx="1588">
                  <c:v>adapt </c:v>
                </c:pt>
                <c:pt idx="1589">
                  <c:v>mate </c:v>
                </c:pt>
                <c:pt idx="1590">
                  <c:v>depress </c:v>
                </c:pt>
                <c:pt idx="1591">
                  <c:v>canalicular </c:v>
                </c:pt>
                <c:pt idx="1592">
                  <c:v>chondrocyte </c:v>
                </c:pt>
                <c:pt idx="1593">
                  <c:v>digit </c:v>
                </c:pt>
                <c:pt idx="1594">
                  <c:v>hyperproliferating </c:v>
                </c:pt>
                <c:pt idx="1595">
                  <c:v>later </c:v>
                </c:pt>
                <c:pt idx="1596">
                  <c:v>lob </c:v>
                </c:pt>
                <c:pt idx="1597">
                  <c:v>lock </c:v>
                </c:pt>
                <c:pt idx="1598">
                  <c:v>longus </c:v>
                </c:pt>
                <c:pt idx="1599">
                  <c:v>loose </c:v>
                </c:pt>
                <c:pt idx="1600">
                  <c:v>post </c:v>
                </c:pt>
                <c:pt idx="1601">
                  <c:v>prevail </c:v>
                </c:pt>
                <c:pt idx="1602">
                  <c:v>recreate </c:v>
                </c:pt>
                <c:pt idx="1603">
                  <c:v>stellate </c:v>
                </c:pt>
                <c:pt idx="1604">
                  <c:v>catalepsy </c:v>
                </c:pt>
                <c:pt idx="1605">
                  <c:v>lean </c:v>
                </c:pt>
                <c:pt idx="1606">
                  <c:v>norvegus </c:v>
                </c:pt>
                <c:pt idx="1607">
                  <c:v>phase </c:v>
                </c:pt>
                <c:pt idx="1608">
                  <c:v>stutter </c:v>
                </c:pt>
                <c:pt idx="1609">
                  <c:v>regenerate </c:v>
                </c:pt>
                <c:pt idx="1610">
                  <c:v>demarcate </c:v>
                </c:pt>
                <c:pt idx="1611">
                  <c:v>shuffle </c:v>
                </c:pt>
                <c:pt idx="1612">
                  <c:v>bundle </c:v>
                </c:pt>
                <c:pt idx="1613">
                  <c:v>cornified </c:v>
                </c:pt>
                <c:pt idx="1614">
                  <c:v>infiltrate </c:v>
                </c:pt>
                <c:pt idx="1615">
                  <c:v>neurites </c:v>
                </c:pt>
                <c:pt idx="1616">
                  <c:v>birth </c:v>
                </c:pt>
                <c:pt idx="1617">
                  <c:v>myoglobin </c:v>
                </c:pt>
                <c:pt idx="1618">
                  <c:v>normalise </c:v>
                </c:pt>
                <c:pt idx="1619">
                  <c:v>opposite </c:v>
                </c:pt>
                <c:pt idx="1620">
                  <c:v>opsins </c:v>
                </c:pt>
                <c:pt idx="1621">
                  <c:v>script </c:v>
                </c:pt>
                <c:pt idx="1622">
                  <c:v>tie </c:v>
                </c:pt>
                <c:pt idx="1623">
                  <c:v>unsynapsed </c:v>
                </c:pt>
                <c:pt idx="1624">
                  <c:v>oocytes </c:v>
                </c:pt>
                <c:pt idx="1625">
                  <c:v>solid </c:v>
                </c:pt>
                <c:pt idx="1626">
                  <c:v>abandon </c:v>
                </c:pt>
                <c:pt idx="1627">
                  <c:v>bidentified </c:v>
                </c:pt>
                <c:pt idx="1628">
                  <c:v>cidentified </c:v>
                </c:pt>
                <c:pt idx="1629">
                  <c:v>cone </c:v>
                </c:pt>
                <c:pt idx="1630">
                  <c:v>dominant </c:v>
                </c:pt>
                <c:pt idx="1631">
                  <c:v>expression </c:v>
                </c:pt>
                <c:pt idx="1632">
                  <c:v>forelimbs </c:v>
                </c:pt>
                <c:pt idx="1633">
                  <c:v>hypothermia </c:v>
                </c:pt>
                <c:pt idx="1634">
                  <c:v>misshaped </c:v>
                </c:pt>
                <c:pt idx="1635">
                  <c:v>neomycin </c:v>
                </c:pt>
                <c:pt idx="1636">
                  <c:v>nonobese </c:v>
                </c:pt>
                <c:pt idx="1637">
                  <c:v>phenocopying </c:v>
                </c:pt>
                <c:pt idx="1638">
                  <c:v>syndromes </c:v>
                </c:pt>
                <c:pt idx="1639">
                  <c:v>transcriptional </c:v>
                </c:pt>
                <c:pt idx="1640">
                  <c:v>vacate </c:v>
                </c:pt>
                <c:pt idx="1641">
                  <c:v>various </c:v>
                </c:pt>
                <c:pt idx="1642">
                  <c:v># </c:v>
                </c:pt>
                <c:pt idx="1643">
                  <c:v>melanocytes </c:v>
                </c:pt>
                <c:pt idx="1644">
                  <c:v>eightfold </c:v>
                </c:pt>
                <c:pt idx="1645">
                  <c:v>gray </c:v>
                </c:pt>
                <c:pt idx="1646">
                  <c:v>penetrate </c:v>
                </c:pt>
                <c:pt idx="1647">
                  <c:v>trans </c:v>
                </c:pt>
                <c:pt idx="1648">
                  <c:v>electron </c:v>
                </c:pt>
                <c:pt idx="1649">
                  <c:v>resistant </c:v>
                </c:pt>
                <c:pt idx="1650">
                  <c:v>circumscribe </c:v>
                </c:pt>
                <c:pt idx="1651">
                  <c:v>cyclohexamide </c:v>
                </c:pt>
                <c:pt idx="1652">
                  <c:v>cyclophilin </c:v>
                </c:pt>
                <c:pt idx="1653">
                  <c:v>discount </c:v>
                </c:pt>
                <c:pt idx="1654">
                  <c:v>domed </c:v>
                </c:pt>
                <c:pt idx="1655">
                  <c:v>doublesex </c:v>
                </c:pt>
                <c:pt idx="1656">
                  <c:v>extreme </c:v>
                </c:pt>
                <c:pt idx="1657">
                  <c:v>heterogeneous </c:v>
                </c:pt>
                <c:pt idx="1658">
                  <c:v>involucrin </c:v>
                </c:pt>
                <c:pt idx="1659">
                  <c:v>lengthen </c:v>
                </c:pt>
                <c:pt idx="1660">
                  <c:v>method </c:v>
                </c:pt>
                <c:pt idx="1661">
                  <c:v>power </c:v>
                </c:pt>
                <c:pt idx="1662">
                  <c:v>revise </c:v>
                </c:pt>
                <c:pt idx="1663">
                  <c:v>triglycerides </c:v>
                </c:pt>
                <c:pt idx="1664">
                  <c:v>subunit </c:v>
                </c:pt>
                <c:pt idx="1665">
                  <c:v>cast </c:v>
                </c:pt>
                <c:pt idx="1666">
                  <c:v>unphagocytosed </c:v>
                </c:pt>
                <c:pt idx="1667">
                  <c:v>plan </c:v>
                </c:pt>
                <c:pt idx="1668">
                  <c:v>slip </c:v>
                </c:pt>
                <c:pt idx="1669">
                  <c:v>orthologues </c:v>
                </c:pt>
                <c:pt idx="1670">
                  <c:v>adhere </c:v>
                </c:pt>
                <c:pt idx="1671">
                  <c:v>send </c:v>
                </c:pt>
                <c:pt idx="1672">
                  <c:v>embryogenesis </c:v>
                </c:pt>
                <c:pt idx="1673">
                  <c:v>commence </c:v>
                </c:pt>
                <c:pt idx="1674">
                  <c:v>provoke </c:v>
                </c:pt>
                <c:pt idx="1675">
                  <c:v>endosome </c:v>
                </c:pt>
                <c:pt idx="1676">
                  <c:v>calibrate </c:v>
                </c:pt>
                <c:pt idx="1677">
                  <c:v>conform </c:v>
                </c:pt>
                <c:pt idx="1678">
                  <c:v>phagocytose </c:v>
                </c:pt>
                <c:pt idx="1679">
                  <c:v>reprogramming </c:v>
                </c:pt>
                <c:pt idx="1680">
                  <c:v>diploid </c:v>
                </c:pt>
                <c:pt idx="1681">
                  <c:v>house </c:v>
                </c:pt>
                <c:pt idx="1682">
                  <c:v>spot </c:v>
                </c:pt>
                <c:pt idx="1683">
                  <c:v>noggin </c:v>
                </c:pt>
                <c:pt idx="1684">
                  <c:v>gambiae </c:v>
                </c:pt>
                <c:pt idx="1685">
                  <c:v>origins </c:v>
                </c:pt>
                <c:pt idx="1686">
                  <c:v>domain </c:v>
                </c:pt>
                <c:pt idx="1687">
                  <c:v>int </c:v>
                </c:pt>
                <c:pt idx="1688">
                  <c:v>move </c:v>
                </c:pt>
                <c:pt idx="1689">
                  <c:v>multimerise </c:v>
                </c:pt>
                <c:pt idx="1690">
                  <c:v>override </c:v>
                </c:pt>
                <c:pt idx="1691">
                  <c:v>prostaglandin </c:v>
                </c:pt>
                <c:pt idx="1692">
                  <c:v>sphingolipid </c:v>
                </c:pt>
                <c:pt idx="1693">
                  <c:v>tolerance </c:v>
                </c:pt>
                <c:pt idx="1694">
                  <c:v>typify </c:v>
                </c:pt>
                <c:pt idx="1695">
                  <c:v>unexplored </c:v>
                </c:pt>
                <c:pt idx="1696">
                  <c:v>extrude </c:v>
                </c:pt>
                <c:pt idx="1697">
                  <c:v>chicken </c:v>
                </c:pt>
                <c:pt idx="1698">
                  <c:v>lysed </c:v>
                </c:pt>
                <c:pt idx="1699">
                  <c:v>undeveloped </c:v>
                </c:pt>
                <c:pt idx="1700">
                  <c:v>lysosomes </c:v>
                </c:pt>
                <c:pt idx="1701">
                  <c:v>close </c:v>
                </c:pt>
                <c:pt idx="1702">
                  <c:v>all </c:v>
                </c:pt>
                <c:pt idx="1703">
                  <c:v>battenin </c:v>
                </c:pt>
                <c:pt idx="1704">
                  <c:v>bin </c:v>
                </c:pt>
                <c:pt idx="1705">
                  <c:v>border </c:v>
                </c:pt>
                <c:pt idx="1706">
                  <c:v>cytosine </c:v>
                </c:pt>
                <c:pt idx="1707">
                  <c:v>deoxynucleotide </c:v>
                </c:pt>
                <c:pt idx="1708">
                  <c:v>diaphragms </c:v>
                </c:pt>
                <c:pt idx="1709">
                  <c:v>dose </c:v>
                </c:pt>
                <c:pt idx="1710">
                  <c:v>downregultaed </c:v>
                </c:pt>
                <c:pt idx="1711">
                  <c:v>equalize </c:v>
                </c:pt>
                <c:pt idx="1712">
                  <c:v>fly </c:v>
                </c:pt>
                <c:pt idx="1713">
                  <c:v>footprinting </c:v>
                </c:pt>
                <c:pt idx="1714">
                  <c:v>hamper </c:v>
                </c:pt>
                <c:pt idx="1715">
                  <c:v>hash </c:v>
                </c:pt>
                <c:pt idx="1716">
                  <c:v>hygromycin </c:v>
                </c:pt>
                <c:pt idx="1717">
                  <c:v>ikaros </c:v>
                </c:pt>
                <c:pt idx="1718">
                  <c:v>interstrain </c:v>
                </c:pt>
                <c:pt idx="1719">
                  <c:v>justify </c:v>
                </c:pt>
                <c:pt idx="1720">
                  <c:v>m1 </c:v>
                </c:pt>
                <c:pt idx="1721">
                  <c:v>mandate </c:v>
                </c:pt>
                <c:pt idx="1722">
                  <c:v>mislead </c:v>
                </c:pt>
                <c:pt idx="1723">
                  <c:v>nematodes </c:v>
                </c:pt>
                <c:pt idx="1724">
                  <c:v>nonpolarized </c:v>
                </c:pt>
                <c:pt idx="1725">
                  <c:v>phenotype </c:v>
                </c:pt>
                <c:pt idx="1726">
                  <c:v>quinine </c:v>
                </c:pt>
                <c:pt idx="1727">
                  <c:v>rearrange </c:v>
                </c:pt>
                <c:pt idx="1728">
                  <c:v>retard </c:v>
                </c:pt>
                <c:pt idx="1729">
                  <c:v>saccharin </c:v>
                </c:pt>
                <c:pt idx="1730">
                  <c:v>shortcoming </c:v>
                </c:pt>
                <c:pt idx="1731">
                  <c:v>slight </c:v>
                </c:pt>
                <c:pt idx="1732">
                  <c:v>standardise </c:v>
                </c:pt>
                <c:pt idx="1733">
                  <c:v>suckle </c:v>
                </c:pt>
                <c:pt idx="1734">
                  <c:v>toothless </c:v>
                </c:pt>
                <c:pt idx="1735">
                  <c:v>tot </c:v>
                </c:pt>
                <c:pt idx="1736">
                  <c:v>unclustered </c:v>
                </c:pt>
                <c:pt idx="1737">
                  <c:v>uncontaminated </c:v>
                </c:pt>
                <c:pt idx="1738">
                  <c:v>uncoordinated </c:v>
                </c:pt>
                <c:pt idx="1739">
                  <c:v>uncut </c:v>
                </c:pt>
                <c:pt idx="1740">
                  <c:v>undetermined </c:v>
                </c:pt>
                <c:pt idx="1741">
                  <c:v>undigested </c:v>
                </c:pt>
                <c:pt idx="1742">
                  <c:v>vascular </c:v>
                </c:pt>
                <c:pt idx="1743">
                  <c:v>candidate </c:v>
                </c:pt>
                <c:pt idx="1744">
                  <c:v>confound </c:v>
                </c:pt>
                <c:pt idx="1745">
                  <c:v>nylon </c:v>
                </c:pt>
                <c:pt idx="1746">
                  <c:v>recircularized </c:v>
                </c:pt>
                <c:pt idx="1747">
                  <c:v>apoptosis </c:v>
                </c:pt>
                <c:pt idx="1748">
                  <c:v>reprobing </c:v>
                </c:pt>
                <c:pt idx="1749">
                  <c:v>minus </c:v>
                </c:pt>
                <c:pt idx="1750">
                  <c:v>lymphocyte </c:v>
                </c:pt>
                <c:pt idx="1751">
                  <c:v>molecules </c:v>
                </c:pt>
                <c:pt idx="1752">
                  <c:v>antigen </c:v>
                </c:pt>
                <c:pt idx="1753">
                  <c:v>carotid </c:v>
                </c:pt>
                <c:pt idx="1754">
                  <c:v>unmask </c:v>
                </c:pt>
                <c:pt idx="1755">
                  <c:v>elute </c:v>
                </c:pt>
                <c:pt idx="1756">
                  <c:v>displacement </c:v>
                </c:pt>
                <c:pt idx="1757">
                  <c:v>amongst </c:v>
                </c:pt>
                <c:pt idx="1758">
                  <c:v>disturb </c:v>
                </c:pt>
                <c:pt idx="1759">
                  <c:v>lipid </c:v>
                </c:pt>
                <c:pt idx="1760">
                  <c:v>slow </c:v>
                </c:pt>
                <c:pt idx="1761">
                  <c:v>boil </c:v>
                </c:pt>
                <c:pt idx="1762">
                  <c:v>irradiate </c:v>
                </c:pt>
                <c:pt idx="1763">
                  <c:v>abundant </c:v>
                </c:pt>
                <c:pt idx="1764">
                  <c:v>coprecipitates </c:v>
                </c:pt>
                <c:pt idx="1765">
                  <c:v>desynapsed </c:v>
                </c:pt>
                <c:pt idx="1766">
                  <c:v>ligands </c:v>
                </c:pt>
                <c:pt idx="1767">
                  <c:v>filter </c:v>
                </c:pt>
                <c:pt idx="1768">
                  <c:v>zinc </c:v>
                </c:pt>
                <c:pt idx="1769">
                  <c:v>outbred </c:v>
                </c:pt>
                <c:pt idx="1770">
                  <c:v>invaginate </c:v>
                </c:pt>
                <c:pt idx="1771">
                  <c:v>triglyceride </c:v>
                </c:pt>
                <c:pt idx="1772">
                  <c:v>brake </c:v>
                </c:pt>
                <c:pt idx="1773">
                  <c:v>cellular </c:v>
                </c:pt>
                <c:pt idx="1774">
                  <c:v>denaturating </c:v>
                </c:pt>
                <c:pt idx="1775">
                  <c:v>intracellular </c:v>
                </c:pt>
                <c:pt idx="1776">
                  <c:v>isozymes </c:v>
                </c:pt>
                <c:pt idx="1777">
                  <c:v>rectify </c:v>
                </c:pt>
                <c:pt idx="1778">
                  <c:v>unconditioned </c:v>
                </c:pt>
                <c:pt idx="1779">
                  <c:v>immature </c:v>
                </c:pt>
                <c:pt idx="1780">
                  <c:v>decouple </c:v>
                </c:pt>
                <c:pt idx="1781">
                  <c:v>etoposide </c:v>
                </c:pt>
                <c:pt idx="1782">
                  <c:v>synchronize </c:v>
                </c:pt>
                <c:pt idx="1783">
                  <c:v>furred </c:v>
                </c:pt>
                <c:pt idx="1784">
                  <c:v>moribund </c:v>
                </c:pt>
                <c:pt idx="1785">
                  <c:v>cassettes </c:v>
                </c:pt>
                <c:pt idx="1786">
                  <c:v>oligo </c:v>
                </c:pt>
                <c:pt idx="1787">
                  <c:v>unesterified </c:v>
                </c:pt>
                <c:pt idx="1788">
                  <c:v>mimic </c:v>
                </c:pt>
                <c:pt idx="1789">
                  <c:v>co-cultured </c:v>
                </c:pt>
                <c:pt idx="1790">
                  <c:v>lineages </c:v>
                </c:pt>
                <c:pt idx="1791">
                  <c:v>alternate </c:v>
                </c:pt>
                <c:pt idx="1792">
                  <c:v>destroy </c:v>
                </c:pt>
                <c:pt idx="1793">
                  <c:v>ignore </c:v>
                </c:pt>
                <c:pt idx="1794">
                  <c:v>import </c:v>
                </c:pt>
                <c:pt idx="1795">
                  <c:v>maximize </c:v>
                </c:pt>
                <c:pt idx="1796">
                  <c:v>databases </c:v>
                </c:pt>
                <c:pt idx="1797">
                  <c:v>agree </c:v>
                </c:pt>
                <c:pt idx="1798">
                  <c:v>burden </c:v>
                </c:pt>
                <c:pt idx="1799">
                  <c:v>intermated </c:v>
                </c:pt>
                <c:pt idx="1800">
                  <c:v>gst-ldzip </c:v>
                </c:pt>
                <c:pt idx="1801">
                  <c:v>tropomyosins </c:v>
                </c:pt>
                <c:pt idx="1802">
                  <c:v>tropicalis </c:v>
                </c:pt>
                <c:pt idx="1803">
                  <c:v>immunise </c:v>
                </c:pt>
                <c:pt idx="1804">
                  <c:v>unsorted </c:v>
                </c:pt>
                <c:pt idx="1805">
                  <c:v>noncoding </c:v>
                </c:pt>
                <c:pt idx="1806">
                  <c:v>glucokinase </c:v>
                </c:pt>
                <c:pt idx="1807">
                  <c:v>afford </c:v>
                </c:pt>
                <c:pt idx="1808">
                  <c:v>breakdown </c:v>
                </c:pt>
                <c:pt idx="1809">
                  <c:v>near </c:v>
                </c:pt>
                <c:pt idx="1810">
                  <c:v>constitute </c:v>
                </c:pt>
                <c:pt idx="1811">
                  <c:v>physarolisin </c:v>
                </c:pt>
                <c:pt idx="1812">
                  <c:v>remember </c:v>
                </c:pt>
                <c:pt idx="1813">
                  <c:v>photograph </c:v>
                </c:pt>
                <c:pt idx="1814">
                  <c:v>maskin </c:v>
                </c:pt>
                <c:pt idx="1815">
                  <c:v>anesthetize </c:v>
                </c:pt>
                <c:pt idx="1816">
                  <c:v>save </c:v>
                </c:pt>
                <c:pt idx="1817">
                  <c:v>automate </c:v>
                </c:pt>
                <c:pt idx="1818">
                  <c:v>swell </c:v>
                </c:pt>
                <c:pt idx="1819">
                  <c:v>oxidize </c:v>
                </c:pt>
                <c:pt idx="1820">
                  <c:v>temper </c:v>
                </c:pt>
                <c:pt idx="1821">
                  <c:v>centrifuge </c:v>
                </c:pt>
                <c:pt idx="1822">
                  <c:v>nucleosomes </c:v>
                </c:pt>
                <c:pt idx="1823">
                  <c:v>laevis </c:v>
                </c:pt>
                <c:pt idx="1824">
                  <c:v>unrewarded </c:v>
                </c:pt>
                <c:pt idx="1825">
                  <c:v>glutamine </c:v>
                </c:pt>
                <c:pt idx="1826">
                  <c:v>tyrosine </c:v>
                </c:pt>
                <c:pt idx="1827">
                  <c:v>pay </c:v>
                </c:pt>
                <c:pt idx="1828">
                  <c:v>introgressed </c:v>
                </c:pt>
                <c:pt idx="1829">
                  <c:v>collaborate </c:v>
                </c:pt>
                <c:pt idx="1830">
                  <c:v>susceptibility </c:v>
                </c:pt>
                <c:pt idx="1831">
                  <c:v>disorient </c:v>
                </c:pt>
                <c:pt idx="1832">
                  <c:v>immerse </c:v>
                </c:pt>
                <c:pt idx="1833">
                  <c:v>grasp </c:v>
                </c:pt>
                <c:pt idx="1834">
                  <c:v>achiasmate </c:v>
                </c:pt>
                <c:pt idx="1835">
                  <c:v>birthdating </c:v>
                </c:pt>
                <c:pt idx="1836">
                  <c:v>colabeled </c:v>
                </c:pt>
                <c:pt idx="1837">
                  <c:v>indicative </c:v>
                </c:pt>
                <c:pt idx="1838">
                  <c:v>redirect </c:v>
                </c:pt>
                <c:pt idx="1839">
                  <c:v>stay </c:v>
                </c:pt>
                <c:pt idx="1840">
                  <c:v>bromid </c:v>
                </c:pt>
                <c:pt idx="1841">
                  <c:v>exchange </c:v>
                </c:pt>
                <c:pt idx="1842">
                  <c:v>filaggrin </c:v>
                </c:pt>
                <c:pt idx="1843">
                  <c:v>leptin </c:v>
                </c:pt>
                <c:pt idx="1844">
                  <c:v>plus </c:v>
                </c:pt>
                <c:pt idx="1845">
                  <c:v>unpredicted </c:v>
                </c:pt>
                <c:pt idx="1846">
                  <c:v>aspects </c:v>
                </c:pt>
                <c:pt idx="1847">
                  <c:v>traverse </c:v>
                </c:pt>
                <c:pt idx="1848">
                  <c:v>tet </c:v>
                </c:pt>
                <c:pt idx="1849">
                  <c:v>externa </c:v>
                </c:pt>
                <c:pt idx="1850">
                  <c:v>blastocysts </c:v>
                </c:pt>
                <c:pt idx="1851">
                  <c:v>cotransfected </c:v>
                </c:pt>
                <c:pt idx="1852">
                  <c:v>fertilise </c:v>
                </c:pt>
                <c:pt idx="1853">
                  <c:v>variegate </c:v>
                </c:pt>
                <c:pt idx="1854">
                  <c:v>downregulating </c:v>
                </c:pt>
                <c:pt idx="1855">
                  <c:v>relay </c:v>
                </c:pt>
                <c:pt idx="1856">
                  <c:v>apolipoproteins </c:v>
                </c:pt>
                <c:pt idx="1857">
                  <c:v>contest </c:v>
                </c:pt>
                <c:pt idx="1858">
                  <c:v>cytoplasm </c:v>
                </c:pt>
                <c:pt idx="1859">
                  <c:v>deform </c:v>
                </c:pt>
                <c:pt idx="1860">
                  <c:v>entire </c:v>
                </c:pt>
                <c:pt idx="1861">
                  <c:v>formate </c:v>
                </c:pt>
                <c:pt idx="1862">
                  <c:v>glutathione </c:v>
                </c:pt>
                <c:pt idx="1863">
                  <c:v>heal </c:v>
                </c:pt>
                <c:pt idx="1864">
                  <c:v>hypertrophy </c:v>
                </c:pt>
                <c:pt idx="1865">
                  <c:v>integrins </c:v>
                </c:pt>
                <c:pt idx="1866">
                  <c:v>mesenchyme </c:v>
                </c:pt>
                <c:pt idx="1867">
                  <c:v>nearby </c:v>
                </c:pt>
                <c:pt idx="1868">
                  <c:v>paralogous </c:v>
                </c:pt>
                <c:pt idx="1869">
                  <c:v>tilt </c:v>
                </c:pt>
                <c:pt idx="1870">
                  <c:v>unbranched </c:v>
                </c:pt>
                <c:pt idx="1871">
                  <c:v>uterus </c:v>
                </c:pt>
                <c:pt idx="1872">
                  <c:v>actin </c:v>
                </c:pt>
                <c:pt idx="1873">
                  <c:v>explanted </c:v>
                </c:pt>
                <c:pt idx="1874">
                  <c:v>survival </c:v>
                </c:pt>
                <c:pt idx="1875">
                  <c:v>uncleared </c:v>
                </c:pt>
                <c:pt idx="1876">
                  <c:v>pathfinding </c:v>
                </c:pt>
                <c:pt idx="1877">
                  <c:v>bromide </c:v>
                </c:pt>
                <c:pt idx="1878">
                  <c:v>sacrifice </c:v>
                </c:pt>
                <c:pt idx="1879">
                  <c:v>expedite </c:v>
                </c:pt>
                <c:pt idx="1880">
                  <c:v>microtubules </c:v>
                </c:pt>
                <c:pt idx="1881">
                  <c:v>wish </c:v>
                </c:pt>
                <c:pt idx="1882">
                  <c:v>attract </c:v>
                </c:pt>
                <c:pt idx="1883">
                  <c:v>hundred </c:v>
                </c:pt>
                <c:pt idx="1884">
                  <c:v>thrombus </c:v>
                </c:pt>
                <c:pt idx="1885">
                  <c:v>interleave </c:v>
                </c:pt>
                <c:pt idx="1886">
                  <c:v>cobalt </c:v>
                </c:pt>
                <c:pt idx="1887">
                  <c:v>culminate </c:v>
                </c:pt>
                <c:pt idx="1888">
                  <c:v>cytochrome </c:v>
                </c:pt>
                <c:pt idx="1889">
                  <c:v>dementia </c:v>
                </c:pt>
                <c:pt idx="1890">
                  <c:v>hindlimbs </c:v>
                </c:pt>
                <c:pt idx="1891">
                  <c:v>limbs </c:v>
                </c:pt>
                <c:pt idx="1892">
                  <c:v>phosphodiesterase </c:v>
                </c:pt>
                <c:pt idx="1893">
                  <c:v>osteoid </c:v>
                </c:pt>
                <c:pt idx="1894">
                  <c:v>permute </c:v>
                </c:pt>
                <c:pt idx="1895">
                  <c:v>brain </c:v>
                </c:pt>
                <c:pt idx="1896">
                  <c:v>minimize </c:v>
                </c:pt>
                <c:pt idx="1897">
                  <c:v>dry </c:v>
                </c:pt>
                <c:pt idx="1898">
                  <c:v>microinjected </c:v>
                </c:pt>
                <c:pt idx="1899">
                  <c:v>equip </c:v>
                </c:pt>
                <c:pt idx="1900">
                  <c:v>horseradish </c:v>
                </c:pt>
                <c:pt idx="1901">
                  <c:v>absorb </c:v>
                </c:pt>
                <c:pt idx="1902">
                  <c:v>scaffold </c:v>
                </c:pt>
                <c:pt idx="1903">
                  <c:v>interphase </c:v>
                </c:pt>
                <c:pt idx="1904">
                  <c:v>amylacetate </c:v>
                </c:pt>
                <c:pt idx="1905">
                  <c:v>acorresponding </c:v>
                </c:pt>
                <c:pt idx="1906">
                  <c:v>constant </c:v>
                </c:pt>
                <c:pt idx="1907">
                  <c:v>immunosorbent </c:v>
                </c:pt>
                <c:pt idx="1908">
                  <c:v>appositioned </c:v>
                </c:pt>
                <c:pt idx="1909">
                  <c:v>deconstruct </c:v>
                </c:pt>
                <c:pt idx="1910">
                  <c:v>lanes </c:v>
                </c:pt>
                <c:pt idx="1911">
                  <c:v>p-cadherin </c:v>
                </c:pt>
                <c:pt idx="1912">
                  <c:v>synaptophysin </c:v>
                </c:pt>
                <c:pt idx="1913">
                  <c:v>protease </c:v>
                </c:pt>
                <c:pt idx="1914">
                  <c:v>down-regulate </c:v>
                </c:pt>
                <c:pt idx="1915">
                  <c:v>inspire </c:v>
                </c:pt>
                <c:pt idx="1916">
                  <c:v>upregulate </c:v>
                </c:pt>
                <c:pt idx="1917">
                  <c:v>rub </c:v>
                </c:pt>
                <c:pt idx="1918">
                  <c:v>injure </c:v>
                </c:pt>
                <c:pt idx="1919">
                  <c:v>mismatch </c:v>
                </c:pt>
                <c:pt idx="1920">
                  <c:v>virus </c:v>
                </c:pt>
                <c:pt idx="1921">
                  <c:v>checkpoint </c:v>
                </c:pt>
                <c:pt idx="1922">
                  <c:v>chimeras </c:v>
                </c:pt>
                <c:pt idx="1923">
                  <c:v>hydronephrosis </c:v>
                </c:pt>
                <c:pt idx="1924">
                  <c:v>ileus </c:v>
                </c:pt>
                <c:pt idx="1925">
                  <c:v>motifs </c:v>
                </c:pt>
                <c:pt idx="1926">
                  <c:v>neglect </c:v>
                </c:pt>
                <c:pt idx="1927">
                  <c:v>nucleotide </c:v>
                </c:pt>
                <c:pt idx="1928">
                  <c:v>phosphate </c:v>
                </c:pt>
                <c:pt idx="1929">
                  <c:v>prone </c:v>
                </c:pt>
                <c:pt idx="1930">
                  <c:v>recombination </c:v>
                </c:pt>
                <c:pt idx="1931">
                  <c:v>relevant </c:v>
                </c:pt>
                <c:pt idx="1932">
                  <c:v>spite </c:v>
                </c:pt>
                <c:pt idx="1933">
                  <c:v>stroke </c:v>
                </c:pt>
                <c:pt idx="1934">
                  <c:v>unveil </c:v>
                </c:pt>
                <c:pt idx="1935">
                  <c:v>acidify </c:v>
                </c:pt>
                <c:pt idx="1936">
                  <c:v>adulterate </c:v>
                </c:pt>
                <c:pt idx="1937">
                  <c:v>cartoid </c:v>
                </c:pt>
                <c:pt idx="1938">
                  <c:v>encourage </c:v>
                </c:pt>
                <c:pt idx="1939">
                  <c:v>equilibrate </c:v>
                </c:pt>
                <c:pt idx="1940">
                  <c:v>gavaged </c:v>
                </c:pt>
                <c:pt idx="1941">
                  <c:v>green </c:v>
                </c:pt>
                <c:pt idx="1942">
                  <c:v>mutagenized </c:v>
                </c:pt>
                <c:pt idx="1943">
                  <c:v>negate </c:v>
                </c:pt>
                <c:pt idx="1944">
                  <c:v>stereotype </c:v>
                </c:pt>
                <c:pt idx="1945">
                  <c:v>zero </c:v>
                </c:pt>
                <c:pt idx="1946">
                  <c:v>e-cadherin </c:v>
                </c:pt>
                <c:pt idx="1947">
                  <c:v>methylate </c:v>
                </c:pt>
                <c:pt idx="1948">
                  <c:v>misroute </c:v>
                </c:pt>
                <c:pt idx="1949">
                  <c:v>sum </c:v>
                </c:pt>
                <c:pt idx="1950">
                  <c:v>sorcin </c:v>
                </c:pt>
                <c:pt idx="1951">
                  <c:v>reward </c:v>
                </c:pt>
                <c:pt idx="1952">
                  <c:v>chaperone </c:v>
                </c:pt>
                <c:pt idx="1953">
                  <c:v>progeroid </c:v>
                </c:pt>
                <c:pt idx="1954">
                  <c:v>underestimate </c:v>
                </c:pt>
                <c:pt idx="1955">
                  <c:v>second </c:v>
                </c:pt>
                <c:pt idx="1956">
                  <c:v>fluorescent </c:v>
                </c:pt>
                <c:pt idx="1957">
                  <c:v>turbinates </c:v>
                </c:pt>
                <c:pt idx="1958">
                  <c:v>proprioceptive </c:v>
                </c:pt>
                <c:pt idx="1959">
                  <c:v>ascend </c:v>
                </c:pt>
                <c:pt idx="1960">
                  <c:v>asynapsed </c:v>
                </c:pt>
                <c:pt idx="1961">
                  <c:v>rinse </c:v>
                </c:pt>
                <c:pt idx="1962">
                  <c:v>linearise </c:v>
                </c:pt>
                <c:pt idx="1963">
                  <c:v>double </c:v>
                </c:pt>
                <c:pt idx="1964">
                  <c:v>unscented </c:v>
                </c:pt>
                <c:pt idx="1965">
                  <c:v>peptide </c:v>
                </c:pt>
                <c:pt idx="1966">
                  <c:v>appeal </c:v>
                </c:pt>
                <c:pt idx="1967">
                  <c:v>bone </c:v>
                </c:pt>
                <c:pt idx="1968">
                  <c:v>claim </c:v>
                </c:pt>
                <c:pt idx="1969">
                  <c:v>compress </c:v>
                </c:pt>
                <c:pt idx="1970">
                  <c:v>convolute </c:v>
                </c:pt>
                <c:pt idx="1971">
                  <c:v>cord </c:v>
                </c:pt>
                <c:pt idx="1972">
                  <c:v>destruct </c:v>
                </c:pt>
                <c:pt idx="1973">
                  <c:v>detach </c:v>
                </c:pt>
                <c:pt idx="1974">
                  <c:v>discoid </c:v>
                </c:pt>
                <c:pt idx="1975">
                  <c:v>intersect </c:v>
                </c:pt>
                <c:pt idx="1976">
                  <c:v>lysate </c:v>
                </c:pt>
                <c:pt idx="1977">
                  <c:v>multinucleated </c:v>
                </c:pt>
                <c:pt idx="1978">
                  <c:v>palate </c:v>
                </c:pt>
                <c:pt idx="1979">
                  <c:v>photomicrographs </c:v>
                </c:pt>
                <c:pt idx="1980">
                  <c:v>preloaded </c:v>
                </c:pt>
                <c:pt idx="1981">
                  <c:v>row </c:v>
                </c:pt>
                <c:pt idx="1982">
                  <c:v>spin </c:v>
                </c:pt>
                <c:pt idx="1983">
                  <c:v>stomatin </c:v>
                </c:pt>
                <c:pt idx="1984">
                  <c:v>sulcus </c:v>
                </c:pt>
                <c:pt idx="1985">
                  <c:v>surface </c:v>
                </c:pt>
                <c:pt idx="1986">
                  <c:v>wherein </c:v>
                </c:pt>
                <c:pt idx="1987">
                  <c:v>microvacuolated </c:v>
                </c:pt>
                <c:pt idx="1988">
                  <c:v>pyramidalis </c:v>
                </c:pt>
                <c:pt idx="1989">
                  <c:v>myosin </c:v>
                </c:pt>
                <c:pt idx="1990">
                  <c:v>whole </c:v>
                </c:pt>
                <c:pt idx="1991">
                  <c:v>juxtapose </c:v>
                </c:pt>
                <c:pt idx="1992">
                  <c:v>buffer </c:v>
                </c:pt>
                <c:pt idx="1993">
                  <c:v>ortholog </c:v>
                </c:pt>
                <c:pt idx="1994">
                  <c:v>cure </c:v>
                </c:pt>
                <c:pt idx="1995">
                  <c:v>pachynema </c:v>
                </c:pt>
                <c:pt idx="1996">
                  <c:v>puromycin </c:v>
                </c:pt>
                <c:pt idx="1997">
                  <c:v>put </c:v>
                </c:pt>
                <c:pt idx="1998">
                  <c:v>reorganize </c:v>
                </c:pt>
                <c:pt idx="1999">
                  <c:v>rhodopsin </c:v>
                </c:pt>
                <c:pt idx="2000">
                  <c:v>subpathways </c:v>
                </c:pt>
                <c:pt idx="2001">
                  <c:v>outgrow </c:v>
                </c:pt>
                <c:pt idx="2002">
                  <c:v>trypsinized </c:v>
                </c:pt>
                <c:pt idx="2003">
                  <c:v>endoglycosidase </c:v>
                </c:pt>
                <c:pt idx="2004">
                  <c:v>preadsorbed </c:v>
                </c:pt>
                <c:pt idx="2005">
                  <c:v>mon </c:v>
                </c:pt>
                <c:pt idx="2006">
                  <c:v>tree </c:v>
                </c:pt>
                <c:pt idx="2007">
                  <c:v>trim </c:v>
                </c:pt>
                <c:pt idx="2008">
                  <c:v>streptavidin </c:v>
                </c:pt>
                <c:pt idx="2009">
                  <c:v>dark </c:v>
                </c:pt>
                <c:pt idx="2010">
                  <c:v>divert </c:v>
                </c:pt>
                <c:pt idx="2011">
                  <c:v>exsanguinated </c:v>
                </c:pt>
                <c:pt idx="2012">
                  <c:v>minutes </c:v>
                </c:pt>
                <c:pt idx="2013">
                  <c:v>occlude </c:v>
                </c:pt>
                <c:pt idx="2014">
                  <c:v>skin </c:v>
                </c:pt>
                <c:pt idx="2015">
                  <c:v>distend </c:v>
                </c:pt>
                <c:pt idx="2016">
                  <c:v>sheep </c:v>
                </c:pt>
                <c:pt idx="2017">
                  <c:v>abut </c:v>
                </c:pt>
                <c:pt idx="2018">
                  <c:v>acteylated </c:v>
                </c:pt>
                <c:pt idx="2019">
                  <c:v>biflorus </c:v>
                </c:pt>
                <c:pt idx="2020">
                  <c:v>calreticulin </c:v>
                </c:pt>
                <c:pt idx="2021">
                  <c:v>chondrocytes </c:v>
                </c:pt>
                <c:pt idx="2022">
                  <c:v>cloud </c:v>
                </c:pt>
                <c:pt idx="2023">
                  <c:v>colour </c:v>
                </c:pt>
                <c:pt idx="2024">
                  <c:v>en </c:v>
                </c:pt>
                <c:pt idx="2025">
                  <c:v>male </c:v>
                </c:pt>
                <c:pt idx="2026">
                  <c:v>astrocytes </c:v>
                </c:pt>
                <c:pt idx="2027">
                  <c:v>calpain </c:v>
                </c:pt>
                <c:pt idx="2028">
                  <c:v>chondrogenesis </c:v>
                </c:pt>
                <c:pt idx="2029">
                  <c:v>colabeling </c:v>
                </c:pt>
                <c:pt idx="2030">
                  <c:v>cristae </c:v>
                </c:pt>
                <c:pt idx="2031">
                  <c:v>disaggregated </c:v>
                </c:pt>
                <c:pt idx="2032">
                  <c:v>hyperplasia </c:v>
                </c:pt>
                <c:pt idx="2033">
                  <c:v>lumen </c:v>
                </c:pt>
                <c:pt idx="2034">
                  <c:v>morphogenesis </c:v>
                </c:pt>
                <c:pt idx="2035">
                  <c:v>overlay </c:v>
                </c:pt>
                <c:pt idx="2036">
                  <c:v>sensory </c:v>
                </c:pt>
                <c:pt idx="2037">
                  <c:v>spindles </c:v>
                </c:pt>
                <c:pt idx="2038">
                  <c:v>summarise </c:v>
                </c:pt>
                <c:pt idx="2039">
                  <c:v>arginine </c:v>
                </c:pt>
                <c:pt idx="2040">
                  <c:v>text </c:v>
                </c:pt>
                <c:pt idx="2041">
                  <c:v>up-regulate </c:v>
                </c:pt>
                <c:pt idx="2042">
                  <c:v>adipose </c:v>
                </c:pt>
                <c:pt idx="2043">
                  <c:v>anticoagulated </c:v>
                </c:pt>
                <c:pt idx="2044">
                  <c:v>decapitate </c:v>
                </c:pt>
                <c:pt idx="2045">
                  <c:v>emit </c:v>
                </c:pt>
                <c:pt idx="2046">
                  <c:v>fetus </c:v>
                </c:pt>
                <c:pt idx="2047">
                  <c:v>hyperabsorb </c:v>
                </c:pt>
                <c:pt idx="2048">
                  <c:v>melanosome </c:v>
                </c:pt>
                <c:pt idx="2049">
                  <c:v>oven </c:v>
                </c:pt>
                <c:pt idx="2050">
                  <c:v>pump </c:v>
                </c:pt>
                <c:pt idx="2051">
                  <c:v>transferrin </c:v>
                </c:pt>
                <c:pt idx="2052">
                  <c:v>quench </c:v>
                </c:pt>
                <c:pt idx="2053">
                  <c:v>vertebrates </c:v>
                </c:pt>
                <c:pt idx="2054">
                  <c:v>coexpress </c:v>
                </c:pt>
                <c:pt idx="2055">
                  <c:v>antitragus </c:v>
                </c:pt>
                <c:pt idx="2056">
                  <c:v>exhaust </c:v>
                </c:pt>
                <c:pt idx="2057">
                  <c:v>fracture </c:v>
                </c:pt>
                <c:pt idx="2058">
                  <c:v>graft </c:v>
                </c:pt>
                <c:pt idx="2059">
                  <c:v>manage </c:v>
                </c:pt>
                <c:pt idx="2060">
                  <c:v>picture </c:v>
                </c:pt>
                <c:pt idx="2061">
                  <c:v>pin </c:v>
                </c:pt>
                <c:pt idx="2062">
                  <c:v>supervise </c:v>
                </c:pt>
                <c:pt idx="2063">
                  <c:v>unlearn </c:v>
                </c:pt>
                <c:pt idx="2064">
                  <c:v>vestibular </c:v>
                </c:pt>
                <c:pt idx="2065">
                  <c:v>wear </c:v>
                </c:pt>
                <c:pt idx="2066">
                  <c:v>witness </c:v>
                </c:pt>
                <c:pt idx="2067">
                  <c:v>coverslipped </c:v>
                </c:pt>
                <c:pt idx="2068">
                  <c:v>goblet </c:v>
                </c:pt>
                <c:pt idx="2069">
                  <c:v>parse </c:v>
                </c:pt>
                <c:pt idx="2070">
                  <c:v>query </c:v>
                </c:pt>
                <c:pt idx="2071">
                  <c:v>seal </c:v>
                </c:pt>
                <c:pt idx="2072">
                  <c:v>unmapped </c:v>
                </c:pt>
                <c:pt idx="2073">
                  <c:v>unselected </c:v>
                </c:pt>
                <c:pt idx="2074">
                  <c:v>assessment </c:v>
                </c:pt>
                <c:pt idx="2075">
                  <c:v>chelate </c:v>
                </c:pt>
                <c:pt idx="2076">
                  <c:v>dialyze </c:v>
                </c:pt>
                <c:pt idx="2077">
                  <c:v>discard </c:v>
                </c:pt>
                <c:pt idx="2078">
                  <c:v>download </c:v>
                </c:pt>
                <c:pt idx="2079">
                  <c:v>duplex </c:v>
                </c:pt>
                <c:pt idx="2080">
                  <c:v>eviscerate </c:v>
                </c:pt>
                <c:pt idx="2081">
                  <c:v>insure </c:v>
                </c:pt>
                <c:pt idx="2082">
                  <c:v>mr-s </c:v>
                </c:pt>
                <c:pt idx="2083">
                  <c:v>myoglobinuria </c:v>
                </c:pt>
                <c:pt idx="2084">
                  <c:v>negative </c:v>
                </c:pt>
                <c:pt idx="2085">
                  <c:v>outside </c:v>
                </c:pt>
                <c:pt idx="2086">
                  <c:v>partition </c:v>
                </c:pt>
                <c:pt idx="2087">
                  <c:v>purfied </c:v>
                </c:pt>
                <c:pt idx="2088">
                  <c:v>resort </c:v>
                </c:pt>
                <c:pt idx="2089">
                  <c:v>subtract </c:v>
                </c:pt>
                <c:pt idx="2090">
                  <c:v>thaw </c:v>
                </c:pt>
                <c:pt idx="2091">
                  <c:v>unsheared </c:v>
                </c:pt>
                <c:pt idx="2092">
                  <c:v>angle </c:v>
                </c:pt>
                <c:pt idx="2093">
                  <c:v>bloat </c:v>
                </c:pt>
                <c:pt idx="2094">
                  <c:v>clamp </c:v>
                </c:pt>
                <c:pt idx="2095">
                  <c:v>clump </c:v>
                </c:pt>
                <c:pt idx="2096">
                  <c:v>compile </c:v>
                </c:pt>
                <c:pt idx="2097">
                  <c:v>compliment </c:v>
                </c:pt>
                <c:pt idx="2098">
                  <c:v>hematopoiesis </c:v>
                </c:pt>
                <c:pt idx="2099">
                  <c:v>knockouts </c:v>
                </c:pt>
                <c:pt idx="2100">
                  <c:v>manufacture </c:v>
                </c:pt>
                <c:pt idx="2101">
                  <c:v>microdissected </c:v>
                </c:pt>
                <c:pt idx="2102">
                  <c:v>nonstained </c:v>
                </c:pt>
                <c:pt idx="2103">
                  <c:v>orient </c:v>
                </c:pt>
                <c:pt idx="2104">
                  <c:v>pave </c:v>
                </c:pt>
                <c:pt idx="2105">
                  <c:v>percent </c:v>
                </c:pt>
                <c:pt idx="2106">
                  <c:v>subtle </c:v>
                </c:pt>
                <c:pt idx="2107">
                  <c:v>transpose </c:v>
                </c:pt>
                <c:pt idx="2108">
                  <c:v>underdevelopment </c:v>
                </c:pt>
                <c:pt idx="2109">
                  <c:v>eosin </c:v>
                </c:pt>
                <c:pt idx="2110">
                  <c:v>nigroviridis </c:v>
                </c:pt>
                <c:pt idx="2111">
                  <c:v>cerevisiae </c:v>
                </c:pt>
                <c:pt idx="2112">
                  <c:v>acids </c:v>
                </c:pt>
                <c:pt idx="2113">
                  <c:v>cope </c:v>
                </c:pt>
                <c:pt idx="2114">
                  <c:v>anaesthetize </c:v>
                </c:pt>
                <c:pt idx="2115">
                  <c:v>methyltransferases </c:v>
                </c:pt>
                <c:pt idx="2116">
                  <c:v>lick </c:v>
                </c:pt>
                <c:pt idx="2117">
                  <c:v>acute </c:v>
                </c:pt>
                <c:pt idx="2118">
                  <c:v>antibodes </c:v>
                </c:pt>
                <c:pt idx="2119">
                  <c:v>archive </c:v>
                </c:pt>
                <c:pt idx="2120">
                  <c:v>ascribe </c:v>
                </c:pt>
                <c:pt idx="2121">
                  <c:v>ataxia </c:v>
                </c:pt>
                <c:pt idx="2122">
                  <c:v>award </c:v>
                </c:pt>
                <c:pt idx="2123">
                  <c:v>bovine </c:v>
                </c:pt>
                <c:pt idx="2124">
                  <c:v>bracket </c:v>
                </c:pt>
                <c:pt idx="2125">
                  <c:v>brightfield </c:v>
                </c:pt>
                <c:pt idx="2126">
                  <c:v>case </c:v>
                </c:pt>
                <c:pt idx="2127">
                  <c:v>cholesterol </c:v>
                </c:pt>
                <c:pt idx="2128">
                  <c:v>clip </c:v>
                </c:pt>
                <c:pt idx="2129">
                  <c:v>conceptualize </c:v>
                </c:pt>
                <c:pt idx="2130">
                  <c:v>constrain </c:v>
                </c:pt>
                <c:pt idx="2131">
                  <c:v>corticosteroids </c:v>
                </c:pt>
                <c:pt idx="2132">
                  <c:v>deem </c:v>
                </c:pt>
                <c:pt idx="2133">
                  <c:v>disable </c:v>
                </c:pt>
                <c:pt idx="2134">
                  <c:v>embryo </c:v>
                </c:pt>
                <c:pt idx="2135">
                  <c:v>entail </c:v>
                </c:pt>
                <c:pt idx="2136">
                  <c:v>enumerate </c:v>
                </c:pt>
                <c:pt idx="2137">
                  <c:v>equate </c:v>
                </c:pt>
                <c:pt idx="2138">
                  <c:v>execute </c:v>
                </c:pt>
                <c:pt idx="2139">
                  <c:v>expire </c:v>
                </c:pt>
                <c:pt idx="2140">
                  <c:v>f </c:v>
                </c:pt>
                <c:pt idx="2141">
                  <c:v>fish </c:v>
                </c:pt>
                <c:pt idx="2142">
                  <c:v>gasp </c:v>
                </c:pt>
                <c:pt idx="2143">
                  <c:v>grit </c:v>
                </c:pt>
                <c:pt idx="2144">
                  <c:v>guard </c:v>
                </c:pt>
                <c:pt idx="2145">
                  <c:v>h </c:v>
                </c:pt>
                <c:pt idx="2146">
                  <c:v>hplap </c:v>
                </c:pt>
                <c:pt idx="2147">
                  <c:v>hypernatremia </c:v>
                </c:pt>
                <c:pt idx="2148">
                  <c:v>hypovolemia </c:v>
                </c:pt>
                <c:pt idx="2149">
                  <c:v>incur </c:v>
                </c:pt>
                <c:pt idx="2150">
                  <c:v>intestines </c:v>
                </c:pt>
                <c:pt idx="2151">
                  <c:v>level </c:v>
                </c:pt>
                <c:pt idx="2152">
                  <c:v>mispatterning </c:v>
                </c:pt>
                <c:pt idx="2153">
                  <c:v>necessitate </c:v>
                </c:pt>
                <c:pt idx="2154">
                  <c:v>polymerases </c:v>
                </c:pt>
                <c:pt idx="2155">
                  <c:v>primer </c:v>
                </c:pt>
                <c:pt idx="2156">
                  <c:v>print </c:v>
                </c:pt>
                <c:pt idx="2157">
                  <c:v>pseudogenes </c:v>
                </c:pt>
                <c:pt idx="2158">
                  <c:v>quantitative </c:v>
                </c:pt>
                <c:pt idx="2159">
                  <c:v>radioactive </c:v>
                </c:pt>
                <c:pt idx="2160">
                  <c:v>recurrent </c:v>
                </c:pt>
                <c:pt idx="2161">
                  <c:v>relearn </c:v>
                </c:pt>
                <c:pt idx="2162">
                  <c:v>repetitive </c:v>
                </c:pt>
                <c:pt idx="2163">
                  <c:v>ride </c:v>
                </c:pt>
                <c:pt idx="2164">
                  <c:v>seizure </c:v>
                </c:pt>
                <c:pt idx="2165">
                  <c:v>species </c:v>
                </c:pt>
                <c:pt idx="2166">
                  <c:v>stillborns </c:v>
                </c:pt>
                <c:pt idx="2167">
                  <c:v>stride </c:v>
                </c:pt>
                <c:pt idx="2168">
                  <c:v>subserve </c:v>
                </c:pt>
                <c:pt idx="2169">
                  <c:v>synapses </c:v>
                </c:pt>
                <c:pt idx="2170">
                  <c:v>task </c:v>
                </c:pt>
                <c:pt idx="2171">
                  <c:v>transactivates </c:v>
                </c:pt>
                <c:pt idx="2172">
                  <c:v>transgenes </c:v>
                </c:pt>
                <c:pt idx="2173">
                  <c:v>vasopressin </c:v>
                </c:pt>
                <c:pt idx="2174">
                  <c:v>weave </c:v>
                </c:pt>
                <c:pt idx="2175">
                  <c:v>xt </c:v>
                </c:pt>
                <c:pt idx="2176">
                  <c:v>conflict </c:v>
                </c:pt>
                <c:pt idx="2177">
                  <c:v>excessive </c:v>
                </c:pt>
                <c:pt idx="2178">
                  <c:v>fissure </c:v>
                </c:pt>
                <c:pt idx="2179">
                  <c:v>fluid </c:v>
                </c:pt>
                <c:pt idx="2180">
                  <c:v>osteoclast </c:v>
                </c:pt>
                <c:pt idx="2181">
                  <c:v>regress </c:v>
                </c:pt>
                <c:pt idx="2182">
                  <c:v>neutralize </c:v>
                </c:pt>
                <c:pt idx="2183">
                  <c:v>filament </c:v>
                </c:pt>
                <c:pt idx="2184">
                  <c:v>glutamate </c:v>
                </c:pt>
                <c:pt idx="2185">
                  <c:v>oscillate </c:v>
                </c:pt>
                <c:pt idx="2186">
                  <c:v>transgene </c:v>
                </c:pt>
                <c:pt idx="2187">
                  <c:v>float </c:v>
                </c:pt>
                <c:pt idx="2188">
                  <c:v>harden </c:v>
                </c:pt>
                <c:pt idx="2189">
                  <c:v>crystallize </c:v>
                </c:pt>
                <c:pt idx="2190">
                  <c:v>cyclin </c:v>
                </c:pt>
                <c:pt idx="2191">
                  <c:v>habituate </c:v>
                </c:pt>
                <c:pt idx="2192">
                  <c:v>kinesin </c:v>
                </c:pt>
                <c:pt idx="2193">
                  <c:v>methylenetetrahydrofalate </c:v>
                </c:pt>
                <c:pt idx="2194">
                  <c:v>tetraploid </c:v>
                </c:pt>
                <c:pt idx="2195">
                  <c:v>laboratories </c:v>
                </c:pt>
                <c:pt idx="2196">
                  <c:v>ventrum </c:v>
                </c:pt>
                <c:pt idx="2197">
                  <c:v>] </c:v>
                </c:pt>
                <c:pt idx="2198">
                  <c:v>arrowhead </c:v>
                </c:pt>
                <c:pt idx="2199">
                  <c:v>colocalizing </c:v>
                </c:pt>
                <c:pt idx="2200">
                  <c:v>daunt </c:v>
                </c:pt>
                <c:pt idx="2201">
                  <c:v>delimit </c:v>
                </c:pt>
                <c:pt idx="2202">
                  <c:v>distant </c:v>
                </c:pt>
                <c:pt idx="2203">
                  <c:v>dog </c:v>
                </c:pt>
                <c:pt idx="2204">
                  <c:v>drain </c:v>
                </c:pt>
                <c:pt idx="2205">
                  <c:v>engulfment </c:v>
                </c:pt>
                <c:pt idx="2206">
                  <c:v>enlighten </c:v>
                </c:pt>
                <c:pt idx="2207">
                  <c:v>erupt </c:v>
                </c:pt>
                <c:pt idx="2208">
                  <c:v>evident </c:v>
                </c:pt>
                <c:pt idx="2209">
                  <c:v>fine-map </c:v>
                </c:pt>
                <c:pt idx="2210">
                  <c:v>flag </c:v>
                </c:pt>
                <c:pt idx="2211">
                  <c:v>gel </c:v>
                </c:pt>
                <c:pt idx="2212">
                  <c:v>hinder </c:v>
                </c:pt>
                <c:pt idx="2213">
                  <c:v>hormones </c:v>
                </c:pt>
                <c:pt idx="2214">
                  <c:v>impinge </c:v>
                </c:pt>
                <c:pt idx="2215">
                  <c:v>incorrect </c:v>
                </c:pt>
                <c:pt idx="2216">
                  <c:v>kindred </c:v>
                </c:pt>
                <c:pt idx="2217">
                  <c:v>license </c:v>
                </c:pt>
                <c:pt idx="2218">
                  <c:v>m </c:v>
                </c:pt>
                <c:pt idx="2219">
                  <c:v>mixedbred </c:v>
                </c:pt>
                <c:pt idx="2220">
                  <c:v>molecular </c:v>
                </c:pt>
                <c:pt idx="2221">
                  <c:v>myelin </c:v>
                </c:pt>
                <c:pt idx="2222">
                  <c:v>nod </c:v>
                </c:pt>
                <c:pt idx="2223">
                  <c:v>perpetuate </c:v>
                </c:pt>
                <c:pt idx="2224">
                  <c:v>phred </c:v>
                </c:pt>
                <c:pt idx="2225">
                  <c:v>pufferfish </c:v>
                </c:pt>
                <c:pt idx="2226">
                  <c:v>radiate </c:v>
                </c:pt>
                <c:pt idx="2227">
                  <c:v>ranbp2 </c:v>
                </c:pt>
                <c:pt idx="2228">
                  <c:v>randomize </c:v>
                </c:pt>
                <c:pt idx="2229">
                  <c:v>reanalyzed </c:v>
                </c:pt>
                <c:pt idx="2230">
                  <c:v>recombinant </c:v>
                </c:pt>
                <c:pt idx="2231">
                  <c:v>reject </c:v>
                </c:pt>
                <c:pt idx="2232">
                  <c:v>scramble </c:v>
                </c:pt>
                <c:pt idx="2233">
                  <c:v>sitosterolemia </c:v>
                </c:pt>
                <c:pt idx="2234">
                  <c:v>specific </c:v>
                </c:pt>
                <c:pt idx="2235">
                  <c:v>stage </c:v>
                </c:pt>
                <c:pt idx="2236">
                  <c:v>suit </c:v>
                </c:pt>
                <c:pt idx="2237">
                  <c:v>tabulate </c:v>
                </c:pt>
                <c:pt idx="2238">
                  <c:v>undulate </c:v>
                </c:pt>
                <c:pt idx="2239">
                  <c:v>wrinkle </c:v>
                </c:pt>
                <c:pt idx="2240">
                  <c:v>zygotes </c:v>
                </c:pt>
                <c:pt idx="2241">
                  <c:v>curated </c:v>
                </c:pt>
                <c:pt idx="2242">
                  <c:v>kb </c:v>
                </c:pt>
                <c:pt idx="2243">
                  <c:v>positives </c:v>
                </c:pt>
                <c:pt idx="2244">
                  <c:v>prim </c:v>
                </c:pt>
                <c:pt idx="2245">
                  <c:v>rehybridized </c:v>
                </c:pt>
                <c:pt idx="2246">
                  <c:v>vs </c:v>
                </c:pt>
                <c:pt idx="2247">
                  <c:v>homozygote </c:v>
                </c:pt>
                <c:pt idx="2248">
                  <c:v>nucleotides </c:v>
                </c:pt>
                <c:pt idx="2249">
                  <c:v>bury </c:v>
                </c:pt>
                <c:pt idx="2250">
                  <c:v>infuse </c:v>
                </c:pt>
                <c:pt idx="2251">
                  <c:v>inconsistent </c:v>
                </c:pt>
                <c:pt idx="2252">
                  <c:v>transpire </c:v>
                </c:pt>
                <c:pt idx="2253">
                  <c:v>prewarmed </c:v>
                </c:pt>
                <c:pt idx="2254">
                  <c:v>revert </c:v>
                </c:pt>
                <c:pt idx="2255">
                  <c:v>alanine </c:v>
                </c:pt>
                <c:pt idx="2256">
                  <c:v>vortexed </c:v>
                </c:pt>
                <c:pt idx="2257">
                  <c:v>swim </c:v>
                </c:pt>
                <c:pt idx="2258">
                  <c:v>solubilized </c:v>
                </c:pt>
                <c:pt idx="2259">
                  <c:v>immunoassay </c:v>
                </c:pt>
                <c:pt idx="2260">
                  <c:v>approve </c:v>
                </c:pt>
                <c:pt idx="2261">
                  <c:v>deparaffinized </c:v>
                </c:pt>
                <c:pt idx="2262">
                  <c:v>goat </c:v>
                </c:pt>
                <c:pt idx="2263">
                  <c:v>precleared </c:v>
                </c:pt>
                <c:pt idx="2264">
                  <c:v>raft </c:v>
                </c:pt>
                <c:pt idx="2265">
                  <c:v>tau </c:v>
                </c:pt>
                <c:pt idx="2266">
                  <c:v>monocytes </c:v>
                </c:pt>
                <c:pt idx="2267">
                  <c:v>rehydrated </c:v>
                </c:pt>
                <c:pt idx="2268">
                  <c:v>androgen </c:v>
                </c:pt>
                <c:pt idx="2269">
                  <c:v>worsen </c:v>
                </c:pt>
                <c:pt idx="2270">
                  <c:v>autoclave </c:v>
                </c:pt>
                <c:pt idx="2271">
                  <c:v>deprive </c:v>
                </c:pt>
                <c:pt idx="2272">
                  <c:v>orthologs </c:v>
                </c:pt>
                <c:pt idx="2273">
                  <c:v>sexual </c:v>
                </c:pt>
                <c:pt idx="2274">
                  <c:v>sterilize </c:v>
                </c:pt>
                <c:pt idx="2275">
                  <c:v>stimulusx </c:v>
                </c:pt>
                <c:pt idx="2276">
                  <c:v>decalcify </c:v>
                </c:pt>
                <c:pt idx="2277">
                  <c:v>anti-mouse </c:v>
                </c:pt>
                <c:pt idx="2278">
                  <c:v>losses </c:v>
                </c:pt>
                <c:pt idx="2279">
                  <c:v>thrombin </c:v>
                </c:pt>
                <c:pt idx="2280">
                  <c:v>val190 </c:v>
                </c:pt>
                <c:pt idx="2281">
                  <c:v>excrete </c:v>
                </c:pt>
                <c:pt idx="2282">
                  <c:v>climb </c:v>
                </c:pt>
                <c:pt idx="2283">
                  <c:v>postfixed </c:v>
                </c:pt>
                <c:pt idx="2284">
                  <c:v>+/+ </c:v>
                </c:pt>
                <c:pt idx="2285">
                  <c:v>absent </c:v>
                </c:pt>
                <c:pt idx="2286">
                  <c:v>cathepsin </c:v>
                </c:pt>
                <c:pt idx="2287">
                  <c:v>fetal </c:v>
                </c:pt>
                <c:pt idx="2288">
                  <c:v>follicles </c:v>
                </c:pt>
                <c:pt idx="2289">
                  <c:v>furrow </c:v>
                </c:pt>
                <c:pt idx="2290">
                  <c:v>immunostanining </c:v>
                </c:pt>
                <c:pt idx="2291">
                  <c:v>intermingle </c:v>
                </c:pt>
                <c:pt idx="2292">
                  <c:v>objectives </c:v>
                </c:pt>
                <c:pt idx="2293">
                  <c:v>proteinase </c:v>
                </c:pt>
                <c:pt idx="2294">
                  <c:v>quantitate </c:v>
                </c:pt>
                <c:pt idx="2295">
                  <c:v>sonicated </c:v>
                </c:pt>
                <c:pt idx="2296">
                  <c:v>stall </c:v>
                </c:pt>
                <c:pt idx="2297">
                  <c:v>taste </c:v>
                </c:pt>
                <c:pt idx="2298">
                  <c:v>vesiculate </c:v>
                </c:pt>
                <c:pt idx="2299">
                  <c:v>fetuses </c:v>
                </c:pt>
                <c:pt idx="2300">
                  <c:v>cool </c:v>
                </c:pt>
                <c:pt idx="2301">
                  <c:v>extrapolate </c:v>
                </c:pt>
                <c:pt idx="2302">
                  <c:v>dehydrate </c:v>
                </c:pt>
                <c:pt idx="2303">
                  <c:v>acrylamide </c:v>
                </c:pt>
                <c:pt idx="2304">
                  <c:v>apparatus </c:v>
                </c:pt>
                <c:pt idx="2305">
                  <c:v>self-anneal </c:v>
                </c:pt>
                <c:pt idx="2306">
                  <c:v>shuttle </c:v>
                </c:pt>
                <c:pt idx="2307">
                  <c:v>smooth </c:v>
                </c:pt>
                <c:pt idx="2308">
                  <c:v>tether </c:v>
                </c:pt>
                <c:pt idx="2309">
                  <c:v>unmagnified </c:v>
                </c:pt>
                <c:pt idx="2310">
                  <c:v>os </c:v>
                </c:pt>
                <c:pt idx="2311">
                  <c:v>aerate </c:v>
                </c:pt>
                <c:pt idx="2312">
                  <c:v>amplitude </c:v>
                </c:pt>
                <c:pt idx="2313">
                  <c:v>caveoli </c:v>
                </c:pt>
                <c:pt idx="2314">
                  <c:v>cube </c:v>
                </c:pt>
                <c:pt idx="2315">
                  <c:v>deparafinized </c:v>
                </c:pt>
                <c:pt idx="2316">
                  <c:v>derivatized </c:v>
                </c:pt>
                <c:pt idx="2317">
                  <c:v>electroblotting </c:v>
                </c:pt>
                <c:pt idx="2318">
                  <c:v>electrotransferred </c:v>
                </c:pt>
                <c:pt idx="2319">
                  <c:v>evaporate </c:v>
                </c:pt>
                <c:pt idx="2320">
                  <c:v>film </c:v>
                </c:pt>
                <c:pt idx="2321">
                  <c:v>finish </c:v>
                </c:pt>
                <c:pt idx="2322">
                  <c:v>hyperpigmented </c:v>
                </c:pt>
                <c:pt idx="2323">
                  <c:v>invariant </c:v>
                </c:pt>
                <c:pt idx="2324">
                  <c:v>macerate </c:v>
                </c:pt>
                <c:pt idx="2325">
                  <c:v>microwave </c:v>
                </c:pt>
                <c:pt idx="2326">
                  <c:v>motorize </c:v>
                </c:pt>
                <c:pt idx="2327">
                  <c:v>poststained </c:v>
                </c:pt>
                <c:pt idx="2328">
                  <c:v>powder </c:v>
                </c:pt>
                <c:pt idx="2329">
                  <c:v>redissolved </c:v>
                </c:pt>
                <c:pt idx="2330">
                  <c:v>saponify </c:v>
                </c:pt>
                <c:pt idx="2331">
                  <c:v>scrap </c:v>
                </c:pt>
                <c:pt idx="2332">
                  <c:v>secure </c:v>
                </c:pt>
                <c:pt idx="2333">
                  <c:v>side </c:v>
                </c:pt>
                <c:pt idx="2334">
                  <c:v>sonified </c:v>
                </c:pt>
                <c:pt idx="2335">
                  <c:v>specimens </c:v>
                </c:pt>
                <c:pt idx="2336">
                  <c:v>split </c:v>
                </c:pt>
                <c:pt idx="2337">
                  <c:v>sputter </c:v>
                </c:pt>
                <c:pt idx="2338">
                  <c:v>triturated </c:v>
                </c:pt>
                <c:pt idx="2339">
                  <c:v>tube </c:v>
                </c:pt>
                <c:pt idx="2340">
                  <c:v>unalleviated </c:v>
                </c:pt>
                <c:pt idx="2341">
                  <c:v>unlabeled </c:v>
                </c:pt>
                <c:pt idx="2342">
                  <c:v>pulverize </c:v>
                </c:pt>
                <c:pt idx="2343">
                  <c:v>submerge </c:v>
                </c:pt>
                <c:pt idx="2344">
                  <c:v>titrate </c:v>
                </c:pt>
                <c:pt idx="2345">
                  <c:v>acclimate </c:v>
                </c:pt>
                <c:pt idx="2346">
                  <c:v>acclimatize </c:v>
                </c:pt>
                <c:pt idx="2347">
                  <c:v>accustom </c:v>
                </c:pt>
                <c:pt idx="2348">
                  <c:v>adenomatous </c:v>
                </c:pt>
                <c:pt idx="2349">
                  <c:v>afflict </c:v>
                </c:pt>
                <c:pt idx="2350">
                  <c:v>alignment </c:v>
                </c:pt>
                <c:pt idx="2351">
                  <c:v>attractive </c:v>
                </c:pt>
                <c:pt idx="2352">
                  <c:v>bile </c:v>
                </c:pt>
                <c:pt idx="2353">
                  <c:v>blind </c:v>
                </c:pt>
                <c:pt idx="2354">
                  <c:v>buy </c:v>
                </c:pt>
                <c:pt idx="2355">
                  <c:v>categorize </c:v>
                </c:pt>
                <c:pt idx="2356">
                  <c:v>data </c:v>
                </c:pt>
                <c:pt idx="2357">
                  <c:v>deal </c:v>
                </c:pt>
                <c:pt idx="2358">
                  <c:v>deparaffinzed </c:v>
                </c:pt>
                <c:pt idx="2359">
                  <c:v>divergent </c:v>
                </c:pt>
                <c:pt idx="2360">
                  <c:v>dopamine </c:v>
                </c:pt>
                <c:pt idx="2361">
                  <c:v>drift </c:v>
                </c:pt>
                <c:pt idx="2362">
                  <c:v>euthanizing </c:v>
                </c:pt>
                <c:pt idx="2363">
                  <c:v>face </c:v>
                </c:pt>
                <c:pt idx="2364">
                  <c:v>guidelines </c:v>
                </c:pt>
                <c:pt idx="2365">
                  <c:v>hemizygotes </c:v>
                </c:pt>
                <c:pt idx="2366">
                  <c:v>inbreeding </c:v>
                </c:pt>
                <c:pt idx="2367">
                  <c:v>ink </c:v>
                </c:pt>
                <c:pt idx="2368">
                  <c:v>intermix </c:v>
                </c:pt>
                <c:pt idx="2369">
                  <c:v>intubate </c:v>
                </c:pt>
                <c:pt idx="2370">
                  <c:v>j </c:v>
                </c:pt>
                <c:pt idx="2371">
                  <c:v>king </c:v>
                </c:pt>
                <c:pt idx="2372">
                  <c:v>lacerate </c:v>
                </c:pt>
                <c:pt idx="2373">
                  <c:v>measurement </c:v>
                </c:pt>
                <c:pt idx="2374">
                  <c:v>microsomes </c:v>
                </c:pt>
                <c:pt idx="2375">
                  <c:v>moonshine </c:v>
                </c:pt>
                <c:pt idx="2376">
                  <c:v>mucus </c:v>
                </c:pt>
                <c:pt idx="2377">
                  <c:v>nonmedicated </c:v>
                </c:pt>
                <c:pt idx="2378">
                  <c:v>obligate </c:v>
                </c:pt>
                <c:pt idx="2379">
                  <c:v>oldest </c:v>
                </c:pt>
                <c:pt idx="2380">
                  <c:v>osteoclasts </c:v>
                </c:pt>
                <c:pt idx="2381">
                  <c:v>overcoat </c:v>
                </c:pt>
                <c:pt idx="2382">
                  <c:v>oxygen </c:v>
                </c:pt>
                <c:pt idx="2383">
                  <c:v>paw </c:v>
                </c:pt>
                <c:pt idx="2384">
                  <c:v>pluck </c:v>
                </c:pt>
                <c:pt idx="2385">
                  <c:v>prechilled </c:v>
                </c:pt>
                <c:pt idx="2386">
                  <c:v>retrain </c:v>
                </c:pt>
                <c:pt idx="2387">
                  <c:v>revolutionize </c:v>
                </c:pt>
                <c:pt idx="2388">
                  <c:v>room </c:v>
                </c:pt>
                <c:pt idx="2389">
                  <c:v>schedule </c:v>
                </c:pt>
                <c:pt idx="2390">
                  <c:v>soil </c:v>
                </c:pt>
                <c:pt idx="2391">
                  <c:v>state </c:v>
                </c:pt>
                <c:pt idx="2392">
                  <c:v>sucrose </c:v>
                </c:pt>
                <c:pt idx="2393">
                  <c:v>synthesis </c:v>
                </c:pt>
                <c:pt idx="2394">
                  <c:v>wrist </c:v>
                </c:pt>
                <c:pt idx="2395">
                  <c:v>dorsoventral </c:v>
                </c:pt>
                <c:pt idx="2396">
                  <c:v>grid </c:v>
                </c:pt>
                <c:pt idx="2397">
                  <c:v>light </c:v>
                </c:pt>
                <c:pt idx="2398">
                  <c:v>retract </c:v>
                </c:pt>
                <c:pt idx="2399">
                  <c:v>nonrewarded </c:v>
                </c:pt>
                <c:pt idx="2400">
                  <c:v>water </c:v>
                </c:pt>
                <c:pt idx="2401">
                  <c:v>appropriate </c:v>
                </c:pt>
                <c:pt idx="2402">
                  <c:v>body </c:v>
                </c:pt>
                <c:pt idx="2403">
                  <c:v>failure </c:v>
                </c:pt>
                <c:pt idx="2404">
                  <c:v>head </c:v>
                </c:pt>
                <c:pt idx="2405">
                  <c:v>organelle </c:v>
                </c:pt>
              </c:strCache>
            </c:strRef>
          </c:cat>
          <c:val>
            <c:numRef>
              <c:f>result.txt!$J$2:$J$2407</c:f>
              <c:numCache>
                <c:formatCode>General</c:formatCode>
                <c:ptCount val="2406"/>
                <c:pt idx="0">
                  <c:v>0.0</c:v>
                </c:pt>
                <c:pt idx="1">
                  <c:v>0.0</c:v>
                </c:pt>
                <c:pt idx="2">
                  <c:v>0.0</c:v>
                </c:pt>
                <c:pt idx="3">
                  <c:v>0.0</c:v>
                </c:pt>
                <c:pt idx="4">
                  <c:v>0.0</c:v>
                </c:pt>
                <c:pt idx="5">
                  <c:v>0.0</c:v>
                </c:pt>
                <c:pt idx="6">
                  <c:v>0.0</c:v>
                </c:pt>
                <c:pt idx="7">
                  <c:v>0.0</c:v>
                </c:pt>
                <c:pt idx="8">
                  <c:v>0.0</c:v>
                </c:pt>
                <c:pt idx="9">
                  <c:v>0.0</c:v>
                </c:pt>
                <c:pt idx="10">
                  <c:v>0.0</c:v>
                </c:pt>
                <c:pt idx="11">
                  <c:v>0.0</c:v>
                </c:pt>
                <c:pt idx="12">
                  <c:v>0.0</c:v>
                </c:pt>
                <c:pt idx="13">
                  <c:v>0.0</c:v>
                </c:pt>
                <c:pt idx="14">
                  <c:v>0.0</c:v>
                </c:pt>
                <c:pt idx="15">
                  <c:v>0.0</c:v>
                </c:pt>
                <c:pt idx="16">
                  <c:v>0.0</c:v>
                </c:pt>
                <c:pt idx="17">
                  <c:v>0.0</c:v>
                </c:pt>
                <c:pt idx="18">
                  <c:v>0.0</c:v>
                </c:pt>
                <c:pt idx="19">
                  <c:v>0.0</c:v>
                </c:pt>
                <c:pt idx="20">
                  <c:v>0.0</c:v>
                </c:pt>
                <c:pt idx="21">
                  <c:v>0.0</c:v>
                </c:pt>
                <c:pt idx="22">
                  <c:v>0.0</c:v>
                </c:pt>
                <c:pt idx="23">
                  <c:v>0.0</c:v>
                </c:pt>
                <c:pt idx="24">
                  <c:v>0.0</c:v>
                </c:pt>
                <c:pt idx="25">
                  <c:v>0.0</c:v>
                </c:pt>
                <c:pt idx="26">
                  <c:v>0.0</c:v>
                </c:pt>
                <c:pt idx="27">
                  <c:v>0.0</c:v>
                </c:pt>
                <c:pt idx="28">
                  <c:v>0.0</c:v>
                </c:pt>
                <c:pt idx="29">
                  <c:v>0.0</c:v>
                </c:pt>
                <c:pt idx="30">
                  <c:v>0.0</c:v>
                </c:pt>
                <c:pt idx="31">
                  <c:v>0.0</c:v>
                </c:pt>
                <c:pt idx="32">
                  <c:v>0.0</c:v>
                </c:pt>
                <c:pt idx="33">
                  <c:v>0.0</c:v>
                </c:pt>
                <c:pt idx="34">
                  <c:v>0.0</c:v>
                </c:pt>
                <c:pt idx="35">
                  <c:v>0.0</c:v>
                </c:pt>
                <c:pt idx="36">
                  <c:v>0.0</c:v>
                </c:pt>
                <c:pt idx="37">
                  <c:v>0.0</c:v>
                </c:pt>
                <c:pt idx="38">
                  <c:v>0.0</c:v>
                </c:pt>
                <c:pt idx="39">
                  <c:v>0.0</c:v>
                </c:pt>
                <c:pt idx="40">
                  <c:v>0.0</c:v>
                </c:pt>
                <c:pt idx="41">
                  <c:v>0.0</c:v>
                </c:pt>
                <c:pt idx="42">
                  <c:v>0.0</c:v>
                </c:pt>
                <c:pt idx="43">
                  <c:v>0.0</c:v>
                </c:pt>
                <c:pt idx="44">
                  <c:v>0.0</c:v>
                </c:pt>
                <c:pt idx="45">
                  <c:v>0.0</c:v>
                </c:pt>
                <c:pt idx="46">
                  <c:v>0.0</c:v>
                </c:pt>
                <c:pt idx="47">
                  <c:v>0.0</c:v>
                </c:pt>
                <c:pt idx="48">
                  <c:v>0.0</c:v>
                </c:pt>
                <c:pt idx="49">
                  <c:v>0.0</c:v>
                </c:pt>
                <c:pt idx="50">
                  <c:v>0.0</c:v>
                </c:pt>
                <c:pt idx="51">
                  <c:v>0.0</c:v>
                </c:pt>
                <c:pt idx="52">
                  <c:v>0.0</c:v>
                </c:pt>
                <c:pt idx="53">
                  <c:v>0.0</c:v>
                </c:pt>
                <c:pt idx="54">
                  <c:v>0.0</c:v>
                </c:pt>
                <c:pt idx="55">
                  <c:v>0.0</c:v>
                </c:pt>
                <c:pt idx="56">
                  <c:v>0.0</c:v>
                </c:pt>
                <c:pt idx="57">
                  <c:v>0.0</c:v>
                </c:pt>
                <c:pt idx="58">
                  <c:v>0.0</c:v>
                </c:pt>
                <c:pt idx="59">
                  <c:v>0.0</c:v>
                </c:pt>
                <c:pt idx="60">
                  <c:v>0.0</c:v>
                </c:pt>
                <c:pt idx="61">
                  <c:v>0.0</c:v>
                </c:pt>
                <c:pt idx="62">
                  <c:v>0.0</c:v>
                </c:pt>
                <c:pt idx="63">
                  <c:v>0.0</c:v>
                </c:pt>
                <c:pt idx="64">
                  <c:v>0.0</c:v>
                </c:pt>
                <c:pt idx="65">
                  <c:v>0.0</c:v>
                </c:pt>
                <c:pt idx="66">
                  <c:v>0.0</c:v>
                </c:pt>
                <c:pt idx="67">
                  <c:v>0.0</c:v>
                </c:pt>
                <c:pt idx="68">
                  <c:v>0.0</c:v>
                </c:pt>
                <c:pt idx="69">
                  <c:v>0.0</c:v>
                </c:pt>
                <c:pt idx="70">
                  <c:v>0.0</c:v>
                </c:pt>
                <c:pt idx="71">
                  <c:v>0.0</c:v>
                </c:pt>
                <c:pt idx="72">
                  <c:v>0.0</c:v>
                </c:pt>
                <c:pt idx="73">
                  <c:v>0.0</c:v>
                </c:pt>
                <c:pt idx="74">
                  <c:v>0.0</c:v>
                </c:pt>
                <c:pt idx="75">
                  <c:v>0.0</c:v>
                </c:pt>
                <c:pt idx="76">
                  <c:v>0.0</c:v>
                </c:pt>
                <c:pt idx="77">
                  <c:v>0.0</c:v>
                </c:pt>
                <c:pt idx="78">
                  <c:v>0.0</c:v>
                </c:pt>
                <c:pt idx="79">
                  <c:v>0.0</c:v>
                </c:pt>
                <c:pt idx="80">
                  <c:v>0.0</c:v>
                </c:pt>
                <c:pt idx="81">
                  <c:v>0.0</c:v>
                </c:pt>
                <c:pt idx="82">
                  <c:v>0.0</c:v>
                </c:pt>
                <c:pt idx="83">
                  <c:v>0.0</c:v>
                </c:pt>
                <c:pt idx="84">
                  <c:v>0.0</c:v>
                </c:pt>
                <c:pt idx="85">
                  <c:v>0.0</c:v>
                </c:pt>
                <c:pt idx="86">
                  <c:v>0.0</c:v>
                </c:pt>
                <c:pt idx="87">
                  <c:v>0.0</c:v>
                </c:pt>
                <c:pt idx="88">
                  <c:v>0.0</c:v>
                </c:pt>
                <c:pt idx="89">
                  <c:v>0.0</c:v>
                </c:pt>
                <c:pt idx="90">
                  <c:v>0.0</c:v>
                </c:pt>
                <c:pt idx="91">
                  <c:v>0.0477062778627</c:v>
                </c:pt>
                <c:pt idx="92">
                  <c:v>0.0478759232053</c:v>
                </c:pt>
                <c:pt idx="93">
                  <c:v>0.0</c:v>
                </c:pt>
                <c:pt idx="94">
                  <c:v>0.0</c:v>
                </c:pt>
                <c:pt idx="95">
                  <c:v>0.0</c:v>
                </c:pt>
                <c:pt idx="96">
                  <c:v>0.0489710256337</c:v>
                </c:pt>
                <c:pt idx="97">
                  <c:v>0.0</c:v>
                </c:pt>
                <c:pt idx="98">
                  <c:v>0.0</c:v>
                </c:pt>
                <c:pt idx="99">
                  <c:v>0.0</c:v>
                </c:pt>
                <c:pt idx="100">
                  <c:v>0.0</c:v>
                </c:pt>
                <c:pt idx="101">
                  <c:v>0.0</c:v>
                </c:pt>
                <c:pt idx="102">
                  <c:v>0.0</c:v>
                </c:pt>
                <c:pt idx="103">
                  <c:v>0.0</c:v>
                </c:pt>
                <c:pt idx="104">
                  <c:v>0.0</c:v>
                </c:pt>
                <c:pt idx="105">
                  <c:v>0.0</c:v>
                </c:pt>
                <c:pt idx="106">
                  <c:v>0.0</c:v>
                </c:pt>
                <c:pt idx="107">
                  <c:v>0.0</c:v>
                </c:pt>
                <c:pt idx="108">
                  <c:v>0.0523903540545</c:v>
                </c:pt>
                <c:pt idx="109">
                  <c:v>0.0</c:v>
                </c:pt>
                <c:pt idx="110">
                  <c:v>0.0</c:v>
                </c:pt>
                <c:pt idx="111">
                  <c:v>0.0</c:v>
                </c:pt>
                <c:pt idx="112">
                  <c:v>0.0</c:v>
                </c:pt>
                <c:pt idx="113">
                  <c:v>0.0</c:v>
                </c:pt>
                <c:pt idx="114">
                  <c:v>0.0533312693413</c:v>
                </c:pt>
                <c:pt idx="115">
                  <c:v>0.0534678743784</c:v>
                </c:pt>
                <c:pt idx="116">
                  <c:v>0.0</c:v>
                </c:pt>
                <c:pt idx="117">
                  <c:v>0.0</c:v>
                </c:pt>
                <c:pt idx="118">
                  <c:v>0.0</c:v>
                </c:pt>
                <c:pt idx="119">
                  <c:v>0.0</c:v>
                </c:pt>
                <c:pt idx="120">
                  <c:v>0.0</c:v>
                </c:pt>
                <c:pt idx="121">
                  <c:v>0.0</c:v>
                </c:pt>
                <c:pt idx="122">
                  <c:v>0.0</c:v>
                </c:pt>
                <c:pt idx="123">
                  <c:v>0.0</c:v>
                </c:pt>
                <c:pt idx="124">
                  <c:v>0.0</c:v>
                </c:pt>
                <c:pt idx="125">
                  <c:v>0.0</c:v>
                </c:pt>
                <c:pt idx="126">
                  <c:v>0.0</c:v>
                </c:pt>
                <c:pt idx="127">
                  <c:v>0.0</c:v>
                </c:pt>
                <c:pt idx="128">
                  <c:v>0.0</c:v>
                </c:pt>
                <c:pt idx="129">
                  <c:v>0.0</c:v>
                </c:pt>
                <c:pt idx="130">
                  <c:v>0.0</c:v>
                </c:pt>
                <c:pt idx="131">
                  <c:v>0.0</c:v>
                </c:pt>
                <c:pt idx="132">
                  <c:v>0.0</c:v>
                </c:pt>
                <c:pt idx="133">
                  <c:v>0.0</c:v>
                </c:pt>
                <c:pt idx="134">
                  <c:v>0.0</c:v>
                </c:pt>
                <c:pt idx="135">
                  <c:v>0.0</c:v>
                </c:pt>
                <c:pt idx="136">
                  <c:v>0.059353006344</c:v>
                </c:pt>
                <c:pt idx="137">
                  <c:v>0.0</c:v>
                </c:pt>
                <c:pt idx="138">
                  <c:v>0.0</c:v>
                </c:pt>
                <c:pt idx="139">
                  <c:v>0.0</c:v>
                </c:pt>
                <c:pt idx="140">
                  <c:v>0.0</c:v>
                </c:pt>
                <c:pt idx="141">
                  <c:v>0.0</c:v>
                </c:pt>
                <c:pt idx="142">
                  <c:v>0.0</c:v>
                </c:pt>
                <c:pt idx="143">
                  <c:v>0.0</c:v>
                </c:pt>
                <c:pt idx="144">
                  <c:v>0.0</c:v>
                </c:pt>
                <c:pt idx="145">
                  <c:v>0.0</c:v>
                </c:pt>
                <c:pt idx="146">
                  <c:v>0.0</c:v>
                </c:pt>
                <c:pt idx="147">
                  <c:v>0.0638562208533</c:v>
                </c:pt>
                <c:pt idx="148">
                  <c:v>0.0638742973626</c:v>
                </c:pt>
                <c:pt idx="149">
                  <c:v>0.0</c:v>
                </c:pt>
                <c:pt idx="150">
                  <c:v>0.0</c:v>
                </c:pt>
                <c:pt idx="151">
                  <c:v>0.0652900527418</c:v>
                </c:pt>
                <c:pt idx="152">
                  <c:v>0.0</c:v>
                </c:pt>
                <c:pt idx="153">
                  <c:v>0.0</c:v>
                </c:pt>
                <c:pt idx="154">
                  <c:v>0.0</c:v>
                </c:pt>
                <c:pt idx="155">
                  <c:v>0.0</c:v>
                </c:pt>
                <c:pt idx="156">
                  <c:v>0.0</c:v>
                </c:pt>
                <c:pt idx="157">
                  <c:v>0.0</c:v>
                </c:pt>
                <c:pt idx="158">
                  <c:v>0.0</c:v>
                </c:pt>
                <c:pt idx="159">
                  <c:v>0.0</c:v>
                </c:pt>
                <c:pt idx="160">
                  <c:v>0.0</c:v>
                </c:pt>
                <c:pt idx="161">
                  <c:v>0.0</c:v>
                </c:pt>
                <c:pt idx="162">
                  <c:v>0.0</c:v>
                </c:pt>
                <c:pt idx="163">
                  <c:v>0.0</c:v>
                </c:pt>
                <c:pt idx="164">
                  <c:v>0.0</c:v>
                </c:pt>
                <c:pt idx="165">
                  <c:v>0.0686215124865</c:v>
                </c:pt>
                <c:pt idx="166">
                  <c:v>0.0</c:v>
                </c:pt>
                <c:pt idx="167">
                  <c:v>0.0</c:v>
                </c:pt>
                <c:pt idx="168">
                  <c:v>0.0</c:v>
                </c:pt>
                <c:pt idx="169">
                  <c:v>0.0</c:v>
                </c:pt>
                <c:pt idx="170">
                  <c:v>0.0</c:v>
                </c:pt>
                <c:pt idx="171">
                  <c:v>0.0</c:v>
                </c:pt>
                <c:pt idx="172">
                  <c:v>0.0</c:v>
                </c:pt>
                <c:pt idx="173">
                  <c:v>0.0</c:v>
                </c:pt>
                <c:pt idx="174">
                  <c:v>0.0</c:v>
                </c:pt>
                <c:pt idx="175">
                  <c:v>0.0</c:v>
                </c:pt>
                <c:pt idx="176">
                  <c:v>0.0</c:v>
                </c:pt>
                <c:pt idx="177">
                  <c:v>0.0740802054019</c:v>
                </c:pt>
                <c:pt idx="178">
                  <c:v>0.0</c:v>
                </c:pt>
                <c:pt idx="179">
                  <c:v>0.0765065061093</c:v>
                </c:pt>
                <c:pt idx="180">
                  <c:v>0.0</c:v>
                </c:pt>
                <c:pt idx="181">
                  <c:v>0.0</c:v>
                </c:pt>
                <c:pt idx="182">
                  <c:v>0.0789177336334</c:v>
                </c:pt>
                <c:pt idx="183">
                  <c:v>0.0</c:v>
                </c:pt>
                <c:pt idx="184">
                  <c:v>0.0</c:v>
                </c:pt>
                <c:pt idx="185">
                  <c:v>0.0</c:v>
                </c:pt>
                <c:pt idx="186">
                  <c:v>0.079718732801</c:v>
                </c:pt>
                <c:pt idx="187">
                  <c:v>0.0</c:v>
                </c:pt>
                <c:pt idx="188">
                  <c:v>0.0</c:v>
                </c:pt>
                <c:pt idx="189">
                  <c:v>0.0</c:v>
                </c:pt>
                <c:pt idx="190">
                  <c:v>0.0</c:v>
                </c:pt>
                <c:pt idx="191">
                  <c:v>0.0</c:v>
                </c:pt>
                <c:pt idx="192">
                  <c:v>0.0</c:v>
                </c:pt>
                <c:pt idx="193">
                  <c:v>0.0</c:v>
                </c:pt>
                <c:pt idx="194">
                  <c:v>0.0</c:v>
                </c:pt>
                <c:pt idx="195">
                  <c:v>0.0</c:v>
                </c:pt>
                <c:pt idx="196">
                  <c:v>0.0</c:v>
                </c:pt>
                <c:pt idx="197">
                  <c:v>0.0</c:v>
                </c:pt>
                <c:pt idx="198">
                  <c:v>0.0</c:v>
                </c:pt>
                <c:pt idx="199">
                  <c:v>0.0831879462923</c:v>
                </c:pt>
                <c:pt idx="200">
                  <c:v>0.0</c:v>
                </c:pt>
                <c:pt idx="201">
                  <c:v>0.0</c:v>
                </c:pt>
                <c:pt idx="202">
                  <c:v>0.0</c:v>
                </c:pt>
                <c:pt idx="203">
                  <c:v>0.0</c:v>
                </c:pt>
                <c:pt idx="204">
                  <c:v>0.0</c:v>
                </c:pt>
                <c:pt idx="205">
                  <c:v>0.0</c:v>
                </c:pt>
                <c:pt idx="206">
                  <c:v>0.0</c:v>
                </c:pt>
                <c:pt idx="207">
                  <c:v>0.0</c:v>
                </c:pt>
                <c:pt idx="208">
                  <c:v>0.0</c:v>
                </c:pt>
                <c:pt idx="209">
                  <c:v>0.0</c:v>
                </c:pt>
                <c:pt idx="210">
                  <c:v>0.0</c:v>
                </c:pt>
                <c:pt idx="211">
                  <c:v>0.0862342546736</c:v>
                </c:pt>
                <c:pt idx="212">
                  <c:v>0.0</c:v>
                </c:pt>
                <c:pt idx="213">
                  <c:v>0.0871386150524</c:v>
                </c:pt>
                <c:pt idx="214">
                  <c:v>0.0</c:v>
                </c:pt>
                <c:pt idx="215">
                  <c:v>0.0880955050675</c:v>
                </c:pt>
                <c:pt idx="216">
                  <c:v>0.0</c:v>
                </c:pt>
                <c:pt idx="217">
                  <c:v>0.0</c:v>
                </c:pt>
                <c:pt idx="218">
                  <c:v>0.0</c:v>
                </c:pt>
                <c:pt idx="219">
                  <c:v>0.0</c:v>
                </c:pt>
                <c:pt idx="220">
                  <c:v>0.0</c:v>
                </c:pt>
                <c:pt idx="221">
                  <c:v>0.0</c:v>
                </c:pt>
                <c:pt idx="222">
                  <c:v>0.0</c:v>
                </c:pt>
                <c:pt idx="223">
                  <c:v>0.0</c:v>
                </c:pt>
                <c:pt idx="224">
                  <c:v>0.0</c:v>
                </c:pt>
                <c:pt idx="225">
                  <c:v>0.0</c:v>
                </c:pt>
                <c:pt idx="226">
                  <c:v>0.0</c:v>
                </c:pt>
                <c:pt idx="227">
                  <c:v>0.0</c:v>
                </c:pt>
                <c:pt idx="228">
                  <c:v>0.0</c:v>
                </c:pt>
                <c:pt idx="229">
                  <c:v>0.0</c:v>
                </c:pt>
                <c:pt idx="230">
                  <c:v>0.0</c:v>
                </c:pt>
                <c:pt idx="231">
                  <c:v>0.0</c:v>
                </c:pt>
                <c:pt idx="232">
                  <c:v>0.0</c:v>
                </c:pt>
                <c:pt idx="233">
                  <c:v>0.0</c:v>
                </c:pt>
                <c:pt idx="234">
                  <c:v>0.0</c:v>
                </c:pt>
                <c:pt idx="235">
                  <c:v>0.0</c:v>
                </c:pt>
                <c:pt idx="236">
                  <c:v>0.0</c:v>
                </c:pt>
                <c:pt idx="237">
                  <c:v>0.0</c:v>
                </c:pt>
                <c:pt idx="238">
                  <c:v>0.0</c:v>
                </c:pt>
                <c:pt idx="239">
                  <c:v>0.0</c:v>
                </c:pt>
                <c:pt idx="240">
                  <c:v>0.0</c:v>
                </c:pt>
                <c:pt idx="241">
                  <c:v>0.0</c:v>
                </c:pt>
                <c:pt idx="242">
                  <c:v>0.0</c:v>
                </c:pt>
                <c:pt idx="243">
                  <c:v>0.0</c:v>
                </c:pt>
                <c:pt idx="244">
                  <c:v>0.0</c:v>
                </c:pt>
                <c:pt idx="245">
                  <c:v>0.0</c:v>
                </c:pt>
                <c:pt idx="246">
                  <c:v>0.0</c:v>
                </c:pt>
                <c:pt idx="247">
                  <c:v>0.0</c:v>
                </c:pt>
                <c:pt idx="248">
                  <c:v>0.0</c:v>
                </c:pt>
                <c:pt idx="249">
                  <c:v>0.0</c:v>
                </c:pt>
                <c:pt idx="250">
                  <c:v>0.0</c:v>
                </c:pt>
                <c:pt idx="251">
                  <c:v>0.0</c:v>
                </c:pt>
                <c:pt idx="252">
                  <c:v>0.0</c:v>
                </c:pt>
                <c:pt idx="253">
                  <c:v>0.0</c:v>
                </c:pt>
                <c:pt idx="254">
                  <c:v>0.0</c:v>
                </c:pt>
                <c:pt idx="255">
                  <c:v>0.0</c:v>
                </c:pt>
                <c:pt idx="256">
                  <c:v>0.102094176757</c:v>
                </c:pt>
                <c:pt idx="257">
                  <c:v>0.0</c:v>
                </c:pt>
                <c:pt idx="258">
                  <c:v>0.0</c:v>
                </c:pt>
                <c:pt idx="259">
                  <c:v>0.0</c:v>
                </c:pt>
                <c:pt idx="260">
                  <c:v>0.0</c:v>
                </c:pt>
                <c:pt idx="261">
                  <c:v>0.0</c:v>
                </c:pt>
                <c:pt idx="262">
                  <c:v>0.0</c:v>
                </c:pt>
                <c:pt idx="263">
                  <c:v>0.0</c:v>
                </c:pt>
                <c:pt idx="264">
                  <c:v>0.0</c:v>
                </c:pt>
                <c:pt idx="265">
                  <c:v>0.0</c:v>
                </c:pt>
                <c:pt idx="266">
                  <c:v>0.0</c:v>
                </c:pt>
                <c:pt idx="267">
                  <c:v>0.0</c:v>
                </c:pt>
                <c:pt idx="268">
                  <c:v>0.0</c:v>
                </c:pt>
                <c:pt idx="269">
                  <c:v>0.0</c:v>
                </c:pt>
                <c:pt idx="270">
                  <c:v>0.0</c:v>
                </c:pt>
                <c:pt idx="271">
                  <c:v>0.0</c:v>
                </c:pt>
                <c:pt idx="272">
                  <c:v>0.0</c:v>
                </c:pt>
                <c:pt idx="273">
                  <c:v>0.0</c:v>
                </c:pt>
                <c:pt idx="274">
                  <c:v>0.0</c:v>
                </c:pt>
                <c:pt idx="275">
                  <c:v>0.0</c:v>
                </c:pt>
                <c:pt idx="276">
                  <c:v>0.0</c:v>
                </c:pt>
                <c:pt idx="277">
                  <c:v>0.0</c:v>
                </c:pt>
                <c:pt idx="278">
                  <c:v>0.0</c:v>
                </c:pt>
                <c:pt idx="279">
                  <c:v>0.0</c:v>
                </c:pt>
                <c:pt idx="280">
                  <c:v>0.0</c:v>
                </c:pt>
                <c:pt idx="281">
                  <c:v>0.110810774286</c:v>
                </c:pt>
                <c:pt idx="282">
                  <c:v>0.0</c:v>
                </c:pt>
                <c:pt idx="283">
                  <c:v>0.0</c:v>
                </c:pt>
                <c:pt idx="284">
                  <c:v>0.0</c:v>
                </c:pt>
                <c:pt idx="285">
                  <c:v>0.0</c:v>
                </c:pt>
                <c:pt idx="286">
                  <c:v>0.0</c:v>
                </c:pt>
                <c:pt idx="287">
                  <c:v>0.113388781697</c:v>
                </c:pt>
                <c:pt idx="288">
                  <c:v>0.0</c:v>
                </c:pt>
                <c:pt idx="289">
                  <c:v>0.0</c:v>
                </c:pt>
                <c:pt idx="290">
                  <c:v>0.0</c:v>
                </c:pt>
                <c:pt idx="291">
                  <c:v>0.0</c:v>
                </c:pt>
                <c:pt idx="292">
                  <c:v>0.0</c:v>
                </c:pt>
                <c:pt idx="293">
                  <c:v>0.0</c:v>
                </c:pt>
                <c:pt idx="294">
                  <c:v>0.119677956471</c:v>
                </c:pt>
                <c:pt idx="295">
                  <c:v>0.0</c:v>
                </c:pt>
                <c:pt idx="296">
                  <c:v>0.0</c:v>
                </c:pt>
                <c:pt idx="297">
                  <c:v>0.0</c:v>
                </c:pt>
                <c:pt idx="298">
                  <c:v>0.0</c:v>
                </c:pt>
                <c:pt idx="299">
                  <c:v>0.120433145977</c:v>
                </c:pt>
                <c:pt idx="300">
                  <c:v>0.0</c:v>
                </c:pt>
                <c:pt idx="301">
                  <c:v>0.0</c:v>
                </c:pt>
                <c:pt idx="302">
                  <c:v>0.0</c:v>
                </c:pt>
                <c:pt idx="303">
                  <c:v>0.0</c:v>
                </c:pt>
                <c:pt idx="304">
                  <c:v>0.0</c:v>
                </c:pt>
                <c:pt idx="305">
                  <c:v>0.0</c:v>
                </c:pt>
                <c:pt idx="306">
                  <c:v>0.0</c:v>
                </c:pt>
                <c:pt idx="307">
                  <c:v>0.0</c:v>
                </c:pt>
                <c:pt idx="308">
                  <c:v>0.0</c:v>
                </c:pt>
                <c:pt idx="309">
                  <c:v>0.0</c:v>
                </c:pt>
                <c:pt idx="310">
                  <c:v>0.0</c:v>
                </c:pt>
                <c:pt idx="311">
                  <c:v>0.0</c:v>
                </c:pt>
                <c:pt idx="312">
                  <c:v>0.0</c:v>
                </c:pt>
                <c:pt idx="313">
                  <c:v>0.0</c:v>
                </c:pt>
                <c:pt idx="314">
                  <c:v>0.0</c:v>
                </c:pt>
                <c:pt idx="315">
                  <c:v>0.0</c:v>
                </c:pt>
                <c:pt idx="316">
                  <c:v>0.0</c:v>
                </c:pt>
                <c:pt idx="317">
                  <c:v>0.0</c:v>
                </c:pt>
                <c:pt idx="318">
                  <c:v>0.0</c:v>
                </c:pt>
                <c:pt idx="319">
                  <c:v>0.0</c:v>
                </c:pt>
                <c:pt idx="320">
                  <c:v>0.0</c:v>
                </c:pt>
                <c:pt idx="321">
                  <c:v>0.0</c:v>
                </c:pt>
                <c:pt idx="322">
                  <c:v>0.0</c:v>
                </c:pt>
                <c:pt idx="323">
                  <c:v>0.0</c:v>
                </c:pt>
                <c:pt idx="324">
                  <c:v>0.0</c:v>
                </c:pt>
                <c:pt idx="325">
                  <c:v>0.0</c:v>
                </c:pt>
                <c:pt idx="326">
                  <c:v>0.0</c:v>
                </c:pt>
                <c:pt idx="327">
                  <c:v>0.0</c:v>
                </c:pt>
                <c:pt idx="328">
                  <c:v>0.0</c:v>
                </c:pt>
                <c:pt idx="329">
                  <c:v>0.0</c:v>
                </c:pt>
                <c:pt idx="330">
                  <c:v>0.0</c:v>
                </c:pt>
                <c:pt idx="331">
                  <c:v>0.0</c:v>
                </c:pt>
                <c:pt idx="332">
                  <c:v>0.0</c:v>
                </c:pt>
                <c:pt idx="333">
                  <c:v>0.0</c:v>
                </c:pt>
                <c:pt idx="334">
                  <c:v>0.0</c:v>
                </c:pt>
                <c:pt idx="335">
                  <c:v>0.0</c:v>
                </c:pt>
                <c:pt idx="336">
                  <c:v>0.0</c:v>
                </c:pt>
                <c:pt idx="337">
                  <c:v>0.0</c:v>
                </c:pt>
                <c:pt idx="338">
                  <c:v>0.139031300129</c:v>
                </c:pt>
                <c:pt idx="339">
                  <c:v>0.0</c:v>
                </c:pt>
                <c:pt idx="340">
                  <c:v>0.0</c:v>
                </c:pt>
                <c:pt idx="341">
                  <c:v>0.0</c:v>
                </c:pt>
                <c:pt idx="342">
                  <c:v>0.0</c:v>
                </c:pt>
                <c:pt idx="343">
                  <c:v>0.0</c:v>
                </c:pt>
                <c:pt idx="344">
                  <c:v>0.0</c:v>
                </c:pt>
                <c:pt idx="345">
                  <c:v>0.0</c:v>
                </c:pt>
                <c:pt idx="346">
                  <c:v>0.0</c:v>
                </c:pt>
                <c:pt idx="347">
                  <c:v>0.0</c:v>
                </c:pt>
                <c:pt idx="348">
                  <c:v>0.0</c:v>
                </c:pt>
                <c:pt idx="349">
                  <c:v>0.0</c:v>
                </c:pt>
                <c:pt idx="350">
                  <c:v>0.0</c:v>
                </c:pt>
                <c:pt idx="351">
                  <c:v>0.0</c:v>
                </c:pt>
                <c:pt idx="352">
                  <c:v>0.0</c:v>
                </c:pt>
                <c:pt idx="353">
                  <c:v>0.0</c:v>
                </c:pt>
                <c:pt idx="354">
                  <c:v>0.0</c:v>
                </c:pt>
                <c:pt idx="355">
                  <c:v>0.0</c:v>
                </c:pt>
                <c:pt idx="356">
                  <c:v>0.0</c:v>
                </c:pt>
                <c:pt idx="357">
                  <c:v>0.0</c:v>
                </c:pt>
                <c:pt idx="358">
                  <c:v>0.152623487326</c:v>
                </c:pt>
                <c:pt idx="359">
                  <c:v>0.0</c:v>
                </c:pt>
                <c:pt idx="360">
                  <c:v>0.0</c:v>
                </c:pt>
                <c:pt idx="361">
                  <c:v>0.0</c:v>
                </c:pt>
                <c:pt idx="362">
                  <c:v>0.0</c:v>
                </c:pt>
                <c:pt idx="363">
                  <c:v>0.0</c:v>
                </c:pt>
                <c:pt idx="364">
                  <c:v>0.0</c:v>
                </c:pt>
                <c:pt idx="365">
                  <c:v>0.0</c:v>
                </c:pt>
                <c:pt idx="366">
                  <c:v>0.0</c:v>
                </c:pt>
                <c:pt idx="367">
                  <c:v>0.0</c:v>
                </c:pt>
                <c:pt idx="368">
                  <c:v>0.0</c:v>
                </c:pt>
                <c:pt idx="369">
                  <c:v>0.0</c:v>
                </c:pt>
                <c:pt idx="370">
                  <c:v>0.0</c:v>
                </c:pt>
                <c:pt idx="371">
                  <c:v>0.0</c:v>
                </c:pt>
                <c:pt idx="372">
                  <c:v>0.0</c:v>
                </c:pt>
                <c:pt idx="373">
                  <c:v>0.0</c:v>
                </c:pt>
                <c:pt idx="374">
                  <c:v>0.0</c:v>
                </c:pt>
                <c:pt idx="375">
                  <c:v>0.0</c:v>
                </c:pt>
                <c:pt idx="376">
                  <c:v>0.0</c:v>
                </c:pt>
                <c:pt idx="377">
                  <c:v>0.162246456592</c:v>
                </c:pt>
                <c:pt idx="378">
                  <c:v>0.0</c:v>
                </c:pt>
                <c:pt idx="379">
                  <c:v>0.0</c:v>
                </c:pt>
                <c:pt idx="380">
                  <c:v>0.0</c:v>
                </c:pt>
                <c:pt idx="381">
                  <c:v>0.0</c:v>
                </c:pt>
                <c:pt idx="382">
                  <c:v>0.0</c:v>
                </c:pt>
                <c:pt idx="383">
                  <c:v>0.163397971007</c:v>
                </c:pt>
                <c:pt idx="384">
                  <c:v>0.0</c:v>
                </c:pt>
                <c:pt idx="385">
                  <c:v>0.0</c:v>
                </c:pt>
                <c:pt idx="386">
                  <c:v>0.0</c:v>
                </c:pt>
                <c:pt idx="387">
                  <c:v>0.0</c:v>
                </c:pt>
                <c:pt idx="388">
                  <c:v>0.0</c:v>
                </c:pt>
                <c:pt idx="389">
                  <c:v>0.0</c:v>
                </c:pt>
                <c:pt idx="390">
                  <c:v>0.0</c:v>
                </c:pt>
                <c:pt idx="391">
                  <c:v>0.0</c:v>
                </c:pt>
                <c:pt idx="392">
                  <c:v>0.0</c:v>
                </c:pt>
                <c:pt idx="393">
                  <c:v>0.0</c:v>
                </c:pt>
                <c:pt idx="394">
                  <c:v>0.0</c:v>
                </c:pt>
                <c:pt idx="395">
                  <c:v>0.0</c:v>
                </c:pt>
                <c:pt idx="396">
                  <c:v>0.0</c:v>
                </c:pt>
                <c:pt idx="397">
                  <c:v>0.0</c:v>
                </c:pt>
                <c:pt idx="398">
                  <c:v>0.0</c:v>
                </c:pt>
                <c:pt idx="399">
                  <c:v>0.0</c:v>
                </c:pt>
                <c:pt idx="400">
                  <c:v>0.0</c:v>
                </c:pt>
                <c:pt idx="401">
                  <c:v>0.0</c:v>
                </c:pt>
                <c:pt idx="402">
                  <c:v>0.0</c:v>
                </c:pt>
                <c:pt idx="403">
                  <c:v>0.0</c:v>
                </c:pt>
                <c:pt idx="404">
                  <c:v>0.0</c:v>
                </c:pt>
                <c:pt idx="405">
                  <c:v>0.0</c:v>
                </c:pt>
                <c:pt idx="406">
                  <c:v>0.0</c:v>
                </c:pt>
                <c:pt idx="407">
                  <c:v>0.0</c:v>
                </c:pt>
                <c:pt idx="408">
                  <c:v>0.0</c:v>
                </c:pt>
                <c:pt idx="409">
                  <c:v>0.0</c:v>
                </c:pt>
                <c:pt idx="410">
                  <c:v>0.0</c:v>
                </c:pt>
                <c:pt idx="411">
                  <c:v>0.0</c:v>
                </c:pt>
                <c:pt idx="412">
                  <c:v>0.0</c:v>
                </c:pt>
                <c:pt idx="413">
                  <c:v>0.0</c:v>
                </c:pt>
                <c:pt idx="414">
                  <c:v>0.0</c:v>
                </c:pt>
                <c:pt idx="415">
                  <c:v>0.0</c:v>
                </c:pt>
                <c:pt idx="416">
                  <c:v>0.0</c:v>
                </c:pt>
                <c:pt idx="417">
                  <c:v>0.0</c:v>
                </c:pt>
                <c:pt idx="418">
                  <c:v>0.0</c:v>
                </c:pt>
                <c:pt idx="419">
                  <c:v>0.0</c:v>
                </c:pt>
                <c:pt idx="420">
                  <c:v>0.0</c:v>
                </c:pt>
                <c:pt idx="421">
                  <c:v>0.0</c:v>
                </c:pt>
                <c:pt idx="422">
                  <c:v>0.0</c:v>
                </c:pt>
                <c:pt idx="423">
                  <c:v>0.0</c:v>
                </c:pt>
                <c:pt idx="424">
                  <c:v>0.0</c:v>
                </c:pt>
                <c:pt idx="425">
                  <c:v>0.0</c:v>
                </c:pt>
                <c:pt idx="426">
                  <c:v>0.0</c:v>
                </c:pt>
                <c:pt idx="427">
                  <c:v>0.0</c:v>
                </c:pt>
                <c:pt idx="428">
                  <c:v>0.0</c:v>
                </c:pt>
                <c:pt idx="429">
                  <c:v>0.0</c:v>
                </c:pt>
                <c:pt idx="430">
                  <c:v>0.0</c:v>
                </c:pt>
                <c:pt idx="431">
                  <c:v>0.0</c:v>
                </c:pt>
                <c:pt idx="432">
                  <c:v>0.0</c:v>
                </c:pt>
                <c:pt idx="433">
                  <c:v>0.0</c:v>
                </c:pt>
                <c:pt idx="434">
                  <c:v>0.0</c:v>
                </c:pt>
                <c:pt idx="435">
                  <c:v>0.0</c:v>
                </c:pt>
                <c:pt idx="436">
                  <c:v>0.0</c:v>
                </c:pt>
                <c:pt idx="437">
                  <c:v>0.0</c:v>
                </c:pt>
                <c:pt idx="438">
                  <c:v>0.0</c:v>
                </c:pt>
                <c:pt idx="439">
                  <c:v>0.0</c:v>
                </c:pt>
                <c:pt idx="440">
                  <c:v>0.0</c:v>
                </c:pt>
                <c:pt idx="441">
                  <c:v>0.0</c:v>
                </c:pt>
                <c:pt idx="442">
                  <c:v>0.0</c:v>
                </c:pt>
                <c:pt idx="443">
                  <c:v>0.0</c:v>
                </c:pt>
                <c:pt idx="444">
                  <c:v>0.0</c:v>
                </c:pt>
                <c:pt idx="445">
                  <c:v>0.0</c:v>
                </c:pt>
                <c:pt idx="446">
                  <c:v>0.0</c:v>
                </c:pt>
                <c:pt idx="447">
                  <c:v>0.0</c:v>
                </c:pt>
                <c:pt idx="448">
                  <c:v>0.0</c:v>
                </c:pt>
                <c:pt idx="449">
                  <c:v>0.0</c:v>
                </c:pt>
                <c:pt idx="450">
                  <c:v>0.0</c:v>
                </c:pt>
                <c:pt idx="451">
                  <c:v>0.0</c:v>
                </c:pt>
                <c:pt idx="452">
                  <c:v>0.0</c:v>
                </c:pt>
                <c:pt idx="453">
                  <c:v>0.0</c:v>
                </c:pt>
                <c:pt idx="454">
                  <c:v>0.0</c:v>
                </c:pt>
                <c:pt idx="455">
                  <c:v>0.0</c:v>
                </c:pt>
                <c:pt idx="456">
                  <c:v>0.0</c:v>
                </c:pt>
                <c:pt idx="457">
                  <c:v>0.0</c:v>
                </c:pt>
                <c:pt idx="458">
                  <c:v>0.0</c:v>
                </c:pt>
                <c:pt idx="459">
                  <c:v>0.0</c:v>
                </c:pt>
                <c:pt idx="460">
                  <c:v>0.0</c:v>
                </c:pt>
                <c:pt idx="461">
                  <c:v>0.0</c:v>
                </c:pt>
                <c:pt idx="462">
                  <c:v>0.0</c:v>
                </c:pt>
                <c:pt idx="463">
                  <c:v>0.0</c:v>
                </c:pt>
                <c:pt idx="464">
                  <c:v>0.0</c:v>
                </c:pt>
                <c:pt idx="465">
                  <c:v>0.0</c:v>
                </c:pt>
                <c:pt idx="466">
                  <c:v>0.0</c:v>
                </c:pt>
                <c:pt idx="467">
                  <c:v>0.0</c:v>
                </c:pt>
                <c:pt idx="468">
                  <c:v>0.0</c:v>
                </c:pt>
                <c:pt idx="469">
                  <c:v>0.0</c:v>
                </c:pt>
                <c:pt idx="470">
                  <c:v>0.0</c:v>
                </c:pt>
                <c:pt idx="471">
                  <c:v>0.0</c:v>
                </c:pt>
                <c:pt idx="472">
                  <c:v>0.0</c:v>
                </c:pt>
                <c:pt idx="473">
                  <c:v>0.0</c:v>
                </c:pt>
                <c:pt idx="474">
                  <c:v>0.0</c:v>
                </c:pt>
                <c:pt idx="475">
                  <c:v>0.0</c:v>
                </c:pt>
                <c:pt idx="476">
                  <c:v>0.0</c:v>
                </c:pt>
                <c:pt idx="477">
                  <c:v>0.0</c:v>
                </c:pt>
                <c:pt idx="478">
                  <c:v>0.0</c:v>
                </c:pt>
                <c:pt idx="479">
                  <c:v>0.0</c:v>
                </c:pt>
                <c:pt idx="480">
                  <c:v>0.0</c:v>
                </c:pt>
                <c:pt idx="481">
                  <c:v>0.0</c:v>
                </c:pt>
                <c:pt idx="482">
                  <c:v>0.0</c:v>
                </c:pt>
                <c:pt idx="483">
                  <c:v>0.0</c:v>
                </c:pt>
                <c:pt idx="484">
                  <c:v>0.0</c:v>
                </c:pt>
                <c:pt idx="485">
                  <c:v>0.0</c:v>
                </c:pt>
                <c:pt idx="486">
                  <c:v>0.0</c:v>
                </c:pt>
                <c:pt idx="487">
                  <c:v>0.0</c:v>
                </c:pt>
                <c:pt idx="488">
                  <c:v>0.0</c:v>
                </c:pt>
                <c:pt idx="489">
                  <c:v>0.0</c:v>
                </c:pt>
                <c:pt idx="490">
                  <c:v>0.0</c:v>
                </c:pt>
                <c:pt idx="491">
                  <c:v>0.0</c:v>
                </c:pt>
                <c:pt idx="492">
                  <c:v>0.0</c:v>
                </c:pt>
                <c:pt idx="493">
                  <c:v>0.0</c:v>
                </c:pt>
                <c:pt idx="494">
                  <c:v>0.0</c:v>
                </c:pt>
                <c:pt idx="495">
                  <c:v>0.0</c:v>
                </c:pt>
                <c:pt idx="496">
                  <c:v>0.0</c:v>
                </c:pt>
                <c:pt idx="497">
                  <c:v>0.0</c:v>
                </c:pt>
                <c:pt idx="498">
                  <c:v>0.0</c:v>
                </c:pt>
                <c:pt idx="499">
                  <c:v>0.0</c:v>
                </c:pt>
                <c:pt idx="500">
                  <c:v>0.0</c:v>
                </c:pt>
                <c:pt idx="501">
                  <c:v>0.0</c:v>
                </c:pt>
                <c:pt idx="502">
                  <c:v>0.0</c:v>
                </c:pt>
                <c:pt idx="503">
                  <c:v>0.0</c:v>
                </c:pt>
                <c:pt idx="504">
                  <c:v>0.0</c:v>
                </c:pt>
                <c:pt idx="505">
                  <c:v>0.0</c:v>
                </c:pt>
                <c:pt idx="506">
                  <c:v>0.0</c:v>
                </c:pt>
                <c:pt idx="507">
                  <c:v>0.0</c:v>
                </c:pt>
                <c:pt idx="508">
                  <c:v>0.0</c:v>
                </c:pt>
                <c:pt idx="509">
                  <c:v>0.0</c:v>
                </c:pt>
                <c:pt idx="510">
                  <c:v>0.0</c:v>
                </c:pt>
                <c:pt idx="511">
                  <c:v>0.0</c:v>
                </c:pt>
                <c:pt idx="512">
                  <c:v>0.0</c:v>
                </c:pt>
                <c:pt idx="513">
                  <c:v>0.0</c:v>
                </c:pt>
                <c:pt idx="514">
                  <c:v>0.0</c:v>
                </c:pt>
                <c:pt idx="515">
                  <c:v>0.0</c:v>
                </c:pt>
                <c:pt idx="516">
                  <c:v>0.0</c:v>
                </c:pt>
                <c:pt idx="517">
                  <c:v>0.0</c:v>
                </c:pt>
                <c:pt idx="518">
                  <c:v>0.0</c:v>
                </c:pt>
                <c:pt idx="519">
                  <c:v>0.0</c:v>
                </c:pt>
                <c:pt idx="520">
                  <c:v>0.0</c:v>
                </c:pt>
                <c:pt idx="521">
                  <c:v>0.0</c:v>
                </c:pt>
                <c:pt idx="522">
                  <c:v>0.0</c:v>
                </c:pt>
                <c:pt idx="523">
                  <c:v>0.0</c:v>
                </c:pt>
                <c:pt idx="524">
                  <c:v>0.0</c:v>
                </c:pt>
                <c:pt idx="525">
                  <c:v>0.0</c:v>
                </c:pt>
                <c:pt idx="526">
                  <c:v>0.0</c:v>
                </c:pt>
                <c:pt idx="527">
                  <c:v>0.0</c:v>
                </c:pt>
                <c:pt idx="528">
                  <c:v>0.0</c:v>
                </c:pt>
                <c:pt idx="529">
                  <c:v>0.0</c:v>
                </c:pt>
                <c:pt idx="530">
                  <c:v>0.0</c:v>
                </c:pt>
                <c:pt idx="531">
                  <c:v>0.0</c:v>
                </c:pt>
                <c:pt idx="532">
                  <c:v>0.0</c:v>
                </c:pt>
                <c:pt idx="533">
                  <c:v>0.0</c:v>
                </c:pt>
                <c:pt idx="534">
                  <c:v>0.0</c:v>
                </c:pt>
                <c:pt idx="535">
                  <c:v>0.0</c:v>
                </c:pt>
                <c:pt idx="536">
                  <c:v>0.0</c:v>
                </c:pt>
                <c:pt idx="537">
                  <c:v>0.0</c:v>
                </c:pt>
                <c:pt idx="538">
                  <c:v>0.0</c:v>
                </c:pt>
                <c:pt idx="539">
                  <c:v>0.0</c:v>
                </c:pt>
                <c:pt idx="540">
                  <c:v>0.0</c:v>
                </c:pt>
                <c:pt idx="541">
                  <c:v>0.0</c:v>
                </c:pt>
                <c:pt idx="542">
                  <c:v>0.0</c:v>
                </c:pt>
                <c:pt idx="543">
                  <c:v>0.0</c:v>
                </c:pt>
                <c:pt idx="544">
                  <c:v>0.0</c:v>
                </c:pt>
                <c:pt idx="545">
                  <c:v>0.0</c:v>
                </c:pt>
                <c:pt idx="546">
                  <c:v>0.0</c:v>
                </c:pt>
                <c:pt idx="547">
                  <c:v>0.0</c:v>
                </c:pt>
                <c:pt idx="548">
                  <c:v>0.0</c:v>
                </c:pt>
                <c:pt idx="549">
                  <c:v>0.0</c:v>
                </c:pt>
                <c:pt idx="550">
                  <c:v>0.0</c:v>
                </c:pt>
                <c:pt idx="551">
                  <c:v>0.0</c:v>
                </c:pt>
                <c:pt idx="552">
                  <c:v>0.0</c:v>
                </c:pt>
                <c:pt idx="553">
                  <c:v>0.173732297854</c:v>
                </c:pt>
                <c:pt idx="554">
                  <c:v>0.0</c:v>
                </c:pt>
                <c:pt idx="555">
                  <c:v>0.0</c:v>
                </c:pt>
                <c:pt idx="556">
                  <c:v>0.0</c:v>
                </c:pt>
                <c:pt idx="557">
                  <c:v>0.0</c:v>
                </c:pt>
                <c:pt idx="558">
                  <c:v>0.0</c:v>
                </c:pt>
                <c:pt idx="559">
                  <c:v>0.0</c:v>
                </c:pt>
                <c:pt idx="560">
                  <c:v>0.177692459562</c:v>
                </c:pt>
                <c:pt idx="561">
                  <c:v>0.0</c:v>
                </c:pt>
                <c:pt idx="562">
                  <c:v>0.0</c:v>
                </c:pt>
                <c:pt idx="563">
                  <c:v>0.0</c:v>
                </c:pt>
                <c:pt idx="564">
                  <c:v>0.0</c:v>
                </c:pt>
                <c:pt idx="565">
                  <c:v>0.0</c:v>
                </c:pt>
                <c:pt idx="566">
                  <c:v>0.0</c:v>
                </c:pt>
                <c:pt idx="567">
                  <c:v>0.0</c:v>
                </c:pt>
                <c:pt idx="568">
                  <c:v>0.0</c:v>
                </c:pt>
                <c:pt idx="569">
                  <c:v>0.0</c:v>
                </c:pt>
                <c:pt idx="570">
                  <c:v>0.0</c:v>
                </c:pt>
                <c:pt idx="571">
                  <c:v>0.181478913972</c:v>
                </c:pt>
                <c:pt idx="572">
                  <c:v>0.0</c:v>
                </c:pt>
                <c:pt idx="573">
                  <c:v>0.0</c:v>
                </c:pt>
                <c:pt idx="574">
                  <c:v>0.0</c:v>
                </c:pt>
                <c:pt idx="575">
                  <c:v>0.0</c:v>
                </c:pt>
                <c:pt idx="576">
                  <c:v>0.0</c:v>
                </c:pt>
                <c:pt idx="577">
                  <c:v>0.0</c:v>
                </c:pt>
                <c:pt idx="578">
                  <c:v>0.0</c:v>
                </c:pt>
                <c:pt idx="579">
                  <c:v>0.0</c:v>
                </c:pt>
                <c:pt idx="580">
                  <c:v>0.0</c:v>
                </c:pt>
                <c:pt idx="581">
                  <c:v>0.0</c:v>
                </c:pt>
                <c:pt idx="582">
                  <c:v>0.0</c:v>
                </c:pt>
                <c:pt idx="583">
                  <c:v>0.0</c:v>
                </c:pt>
                <c:pt idx="584">
                  <c:v>0.0</c:v>
                </c:pt>
                <c:pt idx="585">
                  <c:v>0.0</c:v>
                </c:pt>
                <c:pt idx="586">
                  <c:v>0.0</c:v>
                </c:pt>
                <c:pt idx="587">
                  <c:v>0.0</c:v>
                </c:pt>
                <c:pt idx="588">
                  <c:v>0.0</c:v>
                </c:pt>
                <c:pt idx="589">
                  <c:v>0.0</c:v>
                </c:pt>
                <c:pt idx="590">
                  <c:v>0.0</c:v>
                </c:pt>
                <c:pt idx="591">
                  <c:v>0.0</c:v>
                </c:pt>
                <c:pt idx="592">
                  <c:v>0.0</c:v>
                </c:pt>
                <c:pt idx="593">
                  <c:v>0.0</c:v>
                </c:pt>
                <c:pt idx="594">
                  <c:v>0.0</c:v>
                </c:pt>
                <c:pt idx="595">
                  <c:v>0.0</c:v>
                </c:pt>
                <c:pt idx="596">
                  <c:v>0.0</c:v>
                </c:pt>
                <c:pt idx="597">
                  <c:v>0.0</c:v>
                </c:pt>
                <c:pt idx="598">
                  <c:v>0.0</c:v>
                </c:pt>
                <c:pt idx="599">
                  <c:v>0.0</c:v>
                </c:pt>
                <c:pt idx="600">
                  <c:v>0.0</c:v>
                </c:pt>
                <c:pt idx="601">
                  <c:v>0.0</c:v>
                </c:pt>
                <c:pt idx="602">
                  <c:v>0.0</c:v>
                </c:pt>
                <c:pt idx="603">
                  <c:v>0.0</c:v>
                </c:pt>
                <c:pt idx="604">
                  <c:v>0.0</c:v>
                </c:pt>
                <c:pt idx="605">
                  <c:v>0.0</c:v>
                </c:pt>
                <c:pt idx="606">
                  <c:v>0.0</c:v>
                </c:pt>
                <c:pt idx="607">
                  <c:v>0.0</c:v>
                </c:pt>
                <c:pt idx="608">
                  <c:v>0.0</c:v>
                </c:pt>
                <c:pt idx="609">
                  <c:v>0.0</c:v>
                </c:pt>
                <c:pt idx="610">
                  <c:v>0.0</c:v>
                </c:pt>
                <c:pt idx="611">
                  <c:v>0.0</c:v>
                </c:pt>
                <c:pt idx="612">
                  <c:v>0.0</c:v>
                </c:pt>
                <c:pt idx="613">
                  <c:v>0.0</c:v>
                </c:pt>
                <c:pt idx="614">
                  <c:v>0.0</c:v>
                </c:pt>
                <c:pt idx="615">
                  <c:v>0.0</c:v>
                </c:pt>
                <c:pt idx="616">
                  <c:v>0.0</c:v>
                </c:pt>
                <c:pt idx="617">
                  <c:v>0.0</c:v>
                </c:pt>
                <c:pt idx="618">
                  <c:v>0.0</c:v>
                </c:pt>
                <c:pt idx="619">
                  <c:v>0.0</c:v>
                </c:pt>
                <c:pt idx="620">
                  <c:v>0.0</c:v>
                </c:pt>
                <c:pt idx="621">
                  <c:v>0.0</c:v>
                </c:pt>
                <c:pt idx="622">
                  <c:v>0.0</c:v>
                </c:pt>
                <c:pt idx="623">
                  <c:v>0.0</c:v>
                </c:pt>
                <c:pt idx="624">
                  <c:v>0.0</c:v>
                </c:pt>
                <c:pt idx="625">
                  <c:v>0.0</c:v>
                </c:pt>
                <c:pt idx="626">
                  <c:v>0.0</c:v>
                </c:pt>
                <c:pt idx="627">
                  <c:v>0.0</c:v>
                </c:pt>
                <c:pt idx="628">
                  <c:v>0.0</c:v>
                </c:pt>
                <c:pt idx="629">
                  <c:v>0.216328116886</c:v>
                </c:pt>
                <c:pt idx="630">
                  <c:v>0.0</c:v>
                </c:pt>
                <c:pt idx="631">
                  <c:v>0.0</c:v>
                </c:pt>
                <c:pt idx="632">
                  <c:v>0.0</c:v>
                </c:pt>
                <c:pt idx="633">
                  <c:v>0.0</c:v>
                </c:pt>
                <c:pt idx="634">
                  <c:v>0.0</c:v>
                </c:pt>
                <c:pt idx="635">
                  <c:v>0.0</c:v>
                </c:pt>
                <c:pt idx="636">
                  <c:v>0.0</c:v>
                </c:pt>
                <c:pt idx="637">
                  <c:v>0.0</c:v>
                </c:pt>
                <c:pt idx="638">
                  <c:v>0.0</c:v>
                </c:pt>
                <c:pt idx="639">
                  <c:v>0.0</c:v>
                </c:pt>
                <c:pt idx="640">
                  <c:v>0.0</c:v>
                </c:pt>
                <c:pt idx="641">
                  <c:v>0.0</c:v>
                </c:pt>
                <c:pt idx="642">
                  <c:v>0.0</c:v>
                </c:pt>
                <c:pt idx="643">
                  <c:v>0.0</c:v>
                </c:pt>
                <c:pt idx="644">
                  <c:v>0.0</c:v>
                </c:pt>
                <c:pt idx="645">
                  <c:v>0.0</c:v>
                </c:pt>
                <c:pt idx="646">
                  <c:v>0.0</c:v>
                </c:pt>
                <c:pt idx="647">
                  <c:v>0.0</c:v>
                </c:pt>
                <c:pt idx="648">
                  <c:v>0.0</c:v>
                </c:pt>
                <c:pt idx="649">
                  <c:v>0.0</c:v>
                </c:pt>
                <c:pt idx="650">
                  <c:v>0.229725388329</c:v>
                </c:pt>
                <c:pt idx="651">
                  <c:v>0.0</c:v>
                </c:pt>
                <c:pt idx="652">
                  <c:v>0.0</c:v>
                </c:pt>
                <c:pt idx="653">
                  <c:v>0.0</c:v>
                </c:pt>
                <c:pt idx="654">
                  <c:v>0.0</c:v>
                </c:pt>
                <c:pt idx="655">
                  <c:v>0.0</c:v>
                </c:pt>
                <c:pt idx="656">
                  <c:v>0.0</c:v>
                </c:pt>
                <c:pt idx="657">
                  <c:v>0.0</c:v>
                </c:pt>
                <c:pt idx="658">
                  <c:v>0.0</c:v>
                </c:pt>
                <c:pt idx="659">
                  <c:v>0.0</c:v>
                </c:pt>
                <c:pt idx="660">
                  <c:v>0.0</c:v>
                </c:pt>
                <c:pt idx="661">
                  <c:v>0.0</c:v>
                </c:pt>
                <c:pt idx="662">
                  <c:v>0.0</c:v>
                </c:pt>
                <c:pt idx="663">
                  <c:v>0.0</c:v>
                </c:pt>
                <c:pt idx="664">
                  <c:v>0.0</c:v>
                </c:pt>
                <c:pt idx="665">
                  <c:v>0.0</c:v>
                </c:pt>
                <c:pt idx="666">
                  <c:v>0.0</c:v>
                </c:pt>
                <c:pt idx="667">
                  <c:v>0.0</c:v>
                </c:pt>
                <c:pt idx="668">
                  <c:v>0.0</c:v>
                </c:pt>
                <c:pt idx="669">
                  <c:v>0.0</c:v>
                </c:pt>
                <c:pt idx="670">
                  <c:v>0.0</c:v>
                </c:pt>
                <c:pt idx="671">
                  <c:v>0.0</c:v>
                </c:pt>
                <c:pt idx="672">
                  <c:v>0.0</c:v>
                </c:pt>
                <c:pt idx="673">
                  <c:v>0.0</c:v>
                </c:pt>
                <c:pt idx="674">
                  <c:v>0.0</c:v>
                </c:pt>
                <c:pt idx="675">
                  <c:v>0.0</c:v>
                </c:pt>
                <c:pt idx="676">
                  <c:v>0.0</c:v>
                </c:pt>
                <c:pt idx="677">
                  <c:v>0.0</c:v>
                </c:pt>
                <c:pt idx="678">
                  <c:v>0.0</c:v>
                </c:pt>
                <c:pt idx="679">
                  <c:v>0.0</c:v>
                </c:pt>
                <c:pt idx="680">
                  <c:v>0.0</c:v>
                </c:pt>
                <c:pt idx="681">
                  <c:v>0.0</c:v>
                </c:pt>
                <c:pt idx="682">
                  <c:v>0.0</c:v>
                </c:pt>
                <c:pt idx="683">
                  <c:v>0.0</c:v>
                </c:pt>
                <c:pt idx="684">
                  <c:v>0.0</c:v>
                </c:pt>
                <c:pt idx="685">
                  <c:v>0.0</c:v>
                </c:pt>
                <c:pt idx="686">
                  <c:v>0.0</c:v>
                </c:pt>
                <c:pt idx="687">
                  <c:v>0.0</c:v>
                </c:pt>
                <c:pt idx="688">
                  <c:v>0.0</c:v>
                </c:pt>
                <c:pt idx="689">
                  <c:v>0.0</c:v>
                </c:pt>
                <c:pt idx="690">
                  <c:v>0.0</c:v>
                </c:pt>
                <c:pt idx="691">
                  <c:v>0.0</c:v>
                </c:pt>
                <c:pt idx="692">
                  <c:v>0.0</c:v>
                </c:pt>
                <c:pt idx="693">
                  <c:v>0.0</c:v>
                </c:pt>
                <c:pt idx="694">
                  <c:v>0.0</c:v>
                </c:pt>
                <c:pt idx="695">
                  <c:v>0.0</c:v>
                </c:pt>
                <c:pt idx="696">
                  <c:v>0.0</c:v>
                </c:pt>
                <c:pt idx="697">
                  <c:v>0.0</c:v>
                </c:pt>
                <c:pt idx="698">
                  <c:v>0.0</c:v>
                </c:pt>
                <c:pt idx="699">
                  <c:v>0.0</c:v>
                </c:pt>
                <c:pt idx="700">
                  <c:v>0.0</c:v>
                </c:pt>
                <c:pt idx="701">
                  <c:v>0.0</c:v>
                </c:pt>
                <c:pt idx="702">
                  <c:v>0.0</c:v>
                </c:pt>
                <c:pt idx="703">
                  <c:v>0.26207644175</c:v>
                </c:pt>
                <c:pt idx="704">
                  <c:v>0.0</c:v>
                </c:pt>
                <c:pt idx="705">
                  <c:v>0.0</c:v>
                </c:pt>
                <c:pt idx="706">
                  <c:v>0.0</c:v>
                </c:pt>
                <c:pt idx="707">
                  <c:v>0.0</c:v>
                </c:pt>
                <c:pt idx="708">
                  <c:v>0.0</c:v>
                </c:pt>
                <c:pt idx="709">
                  <c:v>0.0</c:v>
                </c:pt>
                <c:pt idx="710">
                  <c:v>0.0</c:v>
                </c:pt>
                <c:pt idx="711">
                  <c:v>0.0</c:v>
                </c:pt>
                <c:pt idx="712">
                  <c:v>0.0</c:v>
                </c:pt>
                <c:pt idx="713">
                  <c:v>0.0</c:v>
                </c:pt>
                <c:pt idx="714">
                  <c:v>0.0</c:v>
                </c:pt>
                <c:pt idx="715">
                  <c:v>0.0</c:v>
                </c:pt>
                <c:pt idx="716">
                  <c:v>0.0</c:v>
                </c:pt>
                <c:pt idx="717">
                  <c:v>0.0</c:v>
                </c:pt>
                <c:pt idx="718">
                  <c:v>0.0</c:v>
                </c:pt>
                <c:pt idx="719">
                  <c:v>0.0</c:v>
                </c:pt>
                <c:pt idx="720">
                  <c:v>0.0</c:v>
                </c:pt>
                <c:pt idx="721">
                  <c:v>0.0</c:v>
                </c:pt>
                <c:pt idx="722">
                  <c:v>0.0</c:v>
                </c:pt>
                <c:pt idx="723">
                  <c:v>0.0</c:v>
                </c:pt>
                <c:pt idx="724">
                  <c:v>0.0</c:v>
                </c:pt>
                <c:pt idx="725">
                  <c:v>0.0</c:v>
                </c:pt>
                <c:pt idx="726">
                  <c:v>0.0</c:v>
                </c:pt>
                <c:pt idx="727">
                  <c:v>0.0</c:v>
                </c:pt>
                <c:pt idx="728">
                  <c:v>0.0</c:v>
                </c:pt>
                <c:pt idx="729">
                  <c:v>0.0</c:v>
                </c:pt>
                <c:pt idx="730">
                  <c:v>0.0</c:v>
                </c:pt>
                <c:pt idx="731">
                  <c:v>0.0</c:v>
                </c:pt>
                <c:pt idx="732">
                  <c:v>0.0</c:v>
                </c:pt>
                <c:pt idx="733">
                  <c:v>0.0</c:v>
                </c:pt>
                <c:pt idx="734">
                  <c:v>0.0</c:v>
                </c:pt>
                <c:pt idx="735">
                  <c:v>0.0</c:v>
                </c:pt>
                <c:pt idx="736">
                  <c:v>0.0</c:v>
                </c:pt>
                <c:pt idx="737">
                  <c:v>0.0</c:v>
                </c:pt>
                <c:pt idx="738">
                  <c:v>0.0</c:v>
                </c:pt>
                <c:pt idx="739">
                  <c:v>0.0</c:v>
                </c:pt>
                <c:pt idx="740">
                  <c:v>0.0</c:v>
                </c:pt>
                <c:pt idx="741">
                  <c:v>0.0</c:v>
                </c:pt>
                <c:pt idx="742">
                  <c:v>0.0</c:v>
                </c:pt>
                <c:pt idx="743">
                  <c:v>0.0</c:v>
                </c:pt>
                <c:pt idx="744">
                  <c:v>0.0</c:v>
                </c:pt>
                <c:pt idx="745">
                  <c:v>0.0</c:v>
                </c:pt>
                <c:pt idx="746">
                  <c:v>0.0</c:v>
                </c:pt>
                <c:pt idx="747">
                  <c:v>0.0</c:v>
                </c:pt>
                <c:pt idx="748">
                  <c:v>0.0</c:v>
                </c:pt>
                <c:pt idx="749">
                  <c:v>0.0</c:v>
                </c:pt>
                <c:pt idx="750">
                  <c:v>0.0</c:v>
                </c:pt>
                <c:pt idx="751">
                  <c:v>0.288425787045</c:v>
                </c:pt>
                <c:pt idx="752">
                  <c:v>0.0</c:v>
                </c:pt>
                <c:pt idx="753">
                  <c:v>0.0</c:v>
                </c:pt>
                <c:pt idx="754">
                  <c:v>0.0</c:v>
                </c:pt>
                <c:pt idx="755">
                  <c:v>0.0</c:v>
                </c:pt>
                <c:pt idx="756">
                  <c:v>0.0</c:v>
                </c:pt>
                <c:pt idx="757">
                  <c:v>0.0</c:v>
                </c:pt>
                <c:pt idx="758">
                  <c:v>0.0</c:v>
                </c:pt>
                <c:pt idx="759">
                  <c:v>0.0</c:v>
                </c:pt>
                <c:pt idx="760">
                  <c:v>0.0</c:v>
                </c:pt>
                <c:pt idx="761">
                  <c:v>0.0</c:v>
                </c:pt>
                <c:pt idx="762">
                  <c:v>0.0</c:v>
                </c:pt>
                <c:pt idx="763">
                  <c:v>0.0</c:v>
                </c:pt>
                <c:pt idx="764">
                  <c:v>0.0</c:v>
                </c:pt>
                <c:pt idx="765">
                  <c:v>0.296610418047</c:v>
                </c:pt>
                <c:pt idx="766">
                  <c:v>0.0</c:v>
                </c:pt>
                <c:pt idx="767">
                  <c:v>0.0</c:v>
                </c:pt>
                <c:pt idx="768">
                  <c:v>0.0</c:v>
                </c:pt>
                <c:pt idx="769">
                  <c:v>0.0</c:v>
                </c:pt>
                <c:pt idx="770">
                  <c:v>0.0</c:v>
                </c:pt>
                <c:pt idx="771">
                  <c:v>0.0</c:v>
                </c:pt>
                <c:pt idx="772">
                  <c:v>0.30344029949</c:v>
                </c:pt>
                <c:pt idx="773">
                  <c:v>0.0</c:v>
                </c:pt>
                <c:pt idx="774">
                  <c:v>0.305585687034</c:v>
                </c:pt>
                <c:pt idx="775">
                  <c:v>0.0</c:v>
                </c:pt>
                <c:pt idx="776">
                  <c:v>0.0</c:v>
                </c:pt>
                <c:pt idx="777">
                  <c:v>0.0</c:v>
                </c:pt>
                <c:pt idx="778">
                  <c:v>0.0</c:v>
                </c:pt>
                <c:pt idx="779">
                  <c:v>0.0</c:v>
                </c:pt>
                <c:pt idx="780">
                  <c:v>0.0</c:v>
                </c:pt>
                <c:pt idx="781">
                  <c:v>0.0</c:v>
                </c:pt>
                <c:pt idx="782">
                  <c:v>0.0</c:v>
                </c:pt>
                <c:pt idx="783">
                  <c:v>0.0</c:v>
                </c:pt>
                <c:pt idx="784">
                  <c:v>0.0</c:v>
                </c:pt>
                <c:pt idx="785">
                  <c:v>0.0</c:v>
                </c:pt>
                <c:pt idx="786">
                  <c:v>0.0</c:v>
                </c:pt>
                <c:pt idx="787">
                  <c:v>0.314123940554</c:v>
                </c:pt>
                <c:pt idx="788">
                  <c:v>0.0</c:v>
                </c:pt>
                <c:pt idx="789">
                  <c:v>0.0</c:v>
                </c:pt>
                <c:pt idx="790">
                  <c:v>0.0</c:v>
                </c:pt>
                <c:pt idx="791">
                  <c:v>0.0</c:v>
                </c:pt>
                <c:pt idx="792">
                  <c:v>0.0</c:v>
                </c:pt>
                <c:pt idx="793">
                  <c:v>0.0</c:v>
                </c:pt>
                <c:pt idx="794">
                  <c:v>0.0</c:v>
                </c:pt>
                <c:pt idx="795">
                  <c:v>0.0</c:v>
                </c:pt>
                <c:pt idx="796">
                  <c:v>0.0</c:v>
                </c:pt>
                <c:pt idx="797">
                  <c:v>0.0</c:v>
                </c:pt>
                <c:pt idx="798">
                  <c:v>0.0</c:v>
                </c:pt>
                <c:pt idx="799">
                  <c:v>0.0</c:v>
                </c:pt>
                <c:pt idx="800">
                  <c:v>0.0</c:v>
                </c:pt>
                <c:pt idx="801">
                  <c:v>0.0</c:v>
                </c:pt>
                <c:pt idx="802">
                  <c:v>0.0</c:v>
                </c:pt>
                <c:pt idx="803">
                  <c:v>0.325143224178</c:v>
                </c:pt>
                <c:pt idx="804">
                  <c:v>0.0</c:v>
                </c:pt>
                <c:pt idx="805">
                  <c:v>0.326118084166</c:v>
                </c:pt>
                <c:pt idx="806">
                  <c:v>0.0</c:v>
                </c:pt>
                <c:pt idx="807">
                  <c:v>0.0</c:v>
                </c:pt>
                <c:pt idx="808">
                  <c:v>0.0</c:v>
                </c:pt>
                <c:pt idx="809">
                  <c:v>0.0</c:v>
                </c:pt>
                <c:pt idx="810">
                  <c:v>0.0</c:v>
                </c:pt>
                <c:pt idx="811">
                  <c:v>0.0</c:v>
                </c:pt>
                <c:pt idx="812">
                  <c:v>0.0</c:v>
                </c:pt>
                <c:pt idx="813">
                  <c:v>0.0</c:v>
                </c:pt>
                <c:pt idx="814">
                  <c:v>0.0</c:v>
                </c:pt>
                <c:pt idx="815">
                  <c:v>0.0</c:v>
                </c:pt>
                <c:pt idx="816">
                  <c:v>0.0</c:v>
                </c:pt>
                <c:pt idx="817">
                  <c:v>0.0</c:v>
                </c:pt>
                <c:pt idx="818">
                  <c:v>0.0</c:v>
                </c:pt>
                <c:pt idx="819">
                  <c:v>0.0</c:v>
                </c:pt>
                <c:pt idx="820">
                  <c:v>0.0</c:v>
                </c:pt>
                <c:pt idx="821">
                  <c:v>0.0</c:v>
                </c:pt>
                <c:pt idx="822">
                  <c:v>0.0</c:v>
                </c:pt>
                <c:pt idx="823">
                  <c:v>0.334215861113</c:v>
                </c:pt>
                <c:pt idx="824">
                  <c:v>0.0</c:v>
                </c:pt>
                <c:pt idx="825">
                  <c:v>0.0</c:v>
                </c:pt>
                <c:pt idx="826">
                  <c:v>0.0</c:v>
                </c:pt>
                <c:pt idx="827">
                  <c:v>0.0</c:v>
                </c:pt>
                <c:pt idx="828">
                  <c:v>0.0</c:v>
                </c:pt>
                <c:pt idx="829">
                  <c:v>0.0</c:v>
                </c:pt>
                <c:pt idx="830">
                  <c:v>0.0</c:v>
                </c:pt>
                <c:pt idx="831">
                  <c:v>0.0</c:v>
                </c:pt>
                <c:pt idx="832">
                  <c:v>0.0</c:v>
                </c:pt>
                <c:pt idx="833">
                  <c:v>0.0</c:v>
                </c:pt>
                <c:pt idx="834">
                  <c:v>0.0</c:v>
                </c:pt>
                <c:pt idx="835">
                  <c:v>0.0</c:v>
                </c:pt>
                <c:pt idx="836">
                  <c:v>0.0</c:v>
                </c:pt>
                <c:pt idx="837">
                  <c:v>0.0</c:v>
                </c:pt>
                <c:pt idx="838">
                  <c:v>0.0</c:v>
                </c:pt>
                <c:pt idx="839">
                  <c:v>0.0</c:v>
                </c:pt>
                <c:pt idx="840">
                  <c:v>0.0</c:v>
                </c:pt>
                <c:pt idx="841">
                  <c:v>0.0</c:v>
                </c:pt>
                <c:pt idx="842">
                  <c:v>0.0</c:v>
                </c:pt>
                <c:pt idx="843">
                  <c:v>0.0</c:v>
                </c:pt>
                <c:pt idx="844">
                  <c:v>0.0</c:v>
                </c:pt>
                <c:pt idx="845">
                  <c:v>0.0</c:v>
                </c:pt>
                <c:pt idx="846">
                  <c:v>0.345906104935</c:v>
                </c:pt>
                <c:pt idx="847">
                  <c:v>0.0</c:v>
                </c:pt>
                <c:pt idx="848">
                  <c:v>0.0</c:v>
                </c:pt>
                <c:pt idx="849">
                  <c:v>0.0</c:v>
                </c:pt>
                <c:pt idx="850">
                  <c:v>0.0</c:v>
                </c:pt>
                <c:pt idx="851">
                  <c:v>0.0</c:v>
                </c:pt>
                <c:pt idx="852">
                  <c:v>0.0</c:v>
                </c:pt>
                <c:pt idx="853">
                  <c:v>0.0</c:v>
                </c:pt>
                <c:pt idx="854">
                  <c:v>0.0</c:v>
                </c:pt>
                <c:pt idx="855">
                  <c:v>0.0</c:v>
                </c:pt>
                <c:pt idx="856">
                  <c:v>0.0</c:v>
                </c:pt>
                <c:pt idx="857">
                  <c:v>0.0</c:v>
                </c:pt>
                <c:pt idx="858">
                  <c:v>0.0</c:v>
                </c:pt>
                <c:pt idx="859">
                  <c:v>0.0</c:v>
                </c:pt>
                <c:pt idx="860">
                  <c:v>0.0</c:v>
                </c:pt>
                <c:pt idx="861">
                  <c:v>0.0</c:v>
                </c:pt>
                <c:pt idx="862">
                  <c:v>0.0</c:v>
                </c:pt>
                <c:pt idx="863">
                  <c:v>0.0</c:v>
                </c:pt>
                <c:pt idx="864">
                  <c:v>0.0</c:v>
                </c:pt>
                <c:pt idx="865">
                  <c:v>0.359492155485</c:v>
                </c:pt>
                <c:pt idx="866">
                  <c:v>0.0</c:v>
                </c:pt>
                <c:pt idx="867">
                  <c:v>0.0</c:v>
                </c:pt>
                <c:pt idx="868">
                  <c:v>0.0</c:v>
                </c:pt>
                <c:pt idx="869">
                  <c:v>0.0</c:v>
                </c:pt>
                <c:pt idx="870">
                  <c:v>0.0</c:v>
                </c:pt>
                <c:pt idx="871">
                  <c:v>0.0</c:v>
                </c:pt>
                <c:pt idx="872">
                  <c:v>0.0</c:v>
                </c:pt>
                <c:pt idx="873">
                  <c:v>0.0</c:v>
                </c:pt>
                <c:pt idx="874">
                  <c:v>0.0</c:v>
                </c:pt>
                <c:pt idx="875">
                  <c:v>0.369397497706</c:v>
                </c:pt>
                <c:pt idx="876">
                  <c:v>0.0</c:v>
                </c:pt>
                <c:pt idx="877">
                  <c:v>0.0</c:v>
                </c:pt>
                <c:pt idx="878">
                  <c:v>0.0</c:v>
                </c:pt>
                <c:pt idx="879">
                  <c:v>0.0</c:v>
                </c:pt>
                <c:pt idx="880">
                  <c:v>0.0</c:v>
                </c:pt>
                <c:pt idx="881">
                  <c:v>0.0</c:v>
                </c:pt>
                <c:pt idx="882">
                  <c:v>0.0</c:v>
                </c:pt>
                <c:pt idx="883">
                  <c:v>0.0</c:v>
                </c:pt>
                <c:pt idx="884">
                  <c:v>0.0</c:v>
                </c:pt>
                <c:pt idx="885">
                  <c:v>0.0</c:v>
                </c:pt>
                <c:pt idx="886">
                  <c:v>0.0</c:v>
                </c:pt>
                <c:pt idx="887">
                  <c:v>0.0</c:v>
                </c:pt>
                <c:pt idx="888">
                  <c:v>0.0</c:v>
                </c:pt>
                <c:pt idx="889">
                  <c:v>0.0</c:v>
                </c:pt>
                <c:pt idx="890">
                  <c:v>0.0</c:v>
                </c:pt>
                <c:pt idx="891">
                  <c:v>0.0</c:v>
                </c:pt>
                <c:pt idx="892">
                  <c:v>0.0</c:v>
                </c:pt>
                <c:pt idx="893">
                  <c:v>0.0</c:v>
                </c:pt>
                <c:pt idx="894">
                  <c:v>0.0</c:v>
                </c:pt>
                <c:pt idx="895">
                  <c:v>0.0</c:v>
                </c:pt>
                <c:pt idx="896">
                  <c:v>0.0</c:v>
                </c:pt>
                <c:pt idx="897">
                  <c:v>0.0</c:v>
                </c:pt>
                <c:pt idx="898">
                  <c:v>0.0</c:v>
                </c:pt>
                <c:pt idx="899">
                  <c:v>0.0</c:v>
                </c:pt>
                <c:pt idx="900">
                  <c:v>0.0</c:v>
                </c:pt>
                <c:pt idx="901">
                  <c:v>0.0</c:v>
                </c:pt>
                <c:pt idx="902">
                  <c:v>0.0</c:v>
                </c:pt>
                <c:pt idx="903">
                  <c:v>0.0</c:v>
                </c:pt>
                <c:pt idx="904">
                  <c:v>0.0</c:v>
                </c:pt>
                <c:pt idx="905">
                  <c:v>0.0</c:v>
                </c:pt>
                <c:pt idx="906">
                  <c:v>0.388395390704</c:v>
                </c:pt>
                <c:pt idx="907">
                  <c:v>0.0</c:v>
                </c:pt>
                <c:pt idx="908">
                  <c:v>0.0</c:v>
                </c:pt>
                <c:pt idx="909">
                  <c:v>0.0</c:v>
                </c:pt>
                <c:pt idx="910">
                  <c:v>0.0</c:v>
                </c:pt>
                <c:pt idx="911">
                  <c:v>0.0</c:v>
                </c:pt>
                <c:pt idx="912">
                  <c:v>0.0</c:v>
                </c:pt>
                <c:pt idx="913">
                  <c:v>0.0</c:v>
                </c:pt>
                <c:pt idx="914">
                  <c:v>0.0</c:v>
                </c:pt>
                <c:pt idx="915">
                  <c:v>0.0</c:v>
                </c:pt>
                <c:pt idx="916">
                  <c:v>0.0</c:v>
                </c:pt>
                <c:pt idx="917">
                  <c:v>0.0</c:v>
                </c:pt>
                <c:pt idx="918">
                  <c:v>0.0</c:v>
                </c:pt>
                <c:pt idx="919">
                  <c:v>0.0</c:v>
                </c:pt>
                <c:pt idx="920">
                  <c:v>0.0</c:v>
                </c:pt>
                <c:pt idx="921">
                  <c:v>0.0</c:v>
                </c:pt>
                <c:pt idx="922">
                  <c:v>0.0</c:v>
                </c:pt>
                <c:pt idx="923">
                  <c:v>0.0</c:v>
                </c:pt>
                <c:pt idx="924">
                  <c:v>0.0</c:v>
                </c:pt>
                <c:pt idx="925">
                  <c:v>0.0</c:v>
                </c:pt>
                <c:pt idx="926">
                  <c:v>0.0</c:v>
                </c:pt>
                <c:pt idx="927">
                  <c:v>0.0</c:v>
                </c:pt>
                <c:pt idx="928">
                  <c:v>0.0</c:v>
                </c:pt>
                <c:pt idx="929">
                  <c:v>0.0</c:v>
                </c:pt>
                <c:pt idx="930">
                  <c:v>0.0</c:v>
                </c:pt>
                <c:pt idx="931">
                  <c:v>0.0</c:v>
                </c:pt>
                <c:pt idx="932">
                  <c:v>0.0</c:v>
                </c:pt>
                <c:pt idx="933">
                  <c:v>0.0</c:v>
                </c:pt>
                <c:pt idx="934">
                  <c:v>0.0</c:v>
                </c:pt>
                <c:pt idx="935">
                  <c:v>0.0</c:v>
                </c:pt>
                <c:pt idx="936">
                  <c:v>0.0</c:v>
                </c:pt>
                <c:pt idx="937">
                  <c:v>0.0</c:v>
                </c:pt>
                <c:pt idx="938">
                  <c:v>0.0</c:v>
                </c:pt>
                <c:pt idx="939">
                  <c:v>0.0</c:v>
                </c:pt>
                <c:pt idx="940">
                  <c:v>0.0</c:v>
                </c:pt>
                <c:pt idx="941">
                  <c:v>0.0</c:v>
                </c:pt>
                <c:pt idx="942">
                  <c:v>0.0</c:v>
                </c:pt>
                <c:pt idx="943">
                  <c:v>0.0</c:v>
                </c:pt>
                <c:pt idx="944">
                  <c:v>0.0</c:v>
                </c:pt>
                <c:pt idx="945">
                  <c:v>0.0</c:v>
                </c:pt>
                <c:pt idx="946">
                  <c:v>0.0</c:v>
                </c:pt>
                <c:pt idx="947">
                  <c:v>0.0</c:v>
                </c:pt>
                <c:pt idx="948">
                  <c:v>0.0</c:v>
                </c:pt>
                <c:pt idx="949">
                  <c:v>0.0</c:v>
                </c:pt>
                <c:pt idx="950">
                  <c:v>0.0</c:v>
                </c:pt>
                <c:pt idx="951">
                  <c:v>0.0</c:v>
                </c:pt>
                <c:pt idx="952">
                  <c:v>0.0</c:v>
                </c:pt>
                <c:pt idx="953">
                  <c:v>0.0</c:v>
                </c:pt>
                <c:pt idx="954">
                  <c:v>0.0</c:v>
                </c:pt>
                <c:pt idx="955">
                  <c:v>0.0</c:v>
                </c:pt>
                <c:pt idx="956">
                  <c:v>0.0</c:v>
                </c:pt>
                <c:pt idx="957">
                  <c:v>0.0</c:v>
                </c:pt>
                <c:pt idx="958">
                  <c:v>0.0</c:v>
                </c:pt>
                <c:pt idx="959">
                  <c:v>0.0</c:v>
                </c:pt>
                <c:pt idx="960">
                  <c:v>0.0</c:v>
                </c:pt>
                <c:pt idx="961">
                  <c:v>0.0</c:v>
                </c:pt>
                <c:pt idx="962">
                  <c:v>0.0</c:v>
                </c:pt>
                <c:pt idx="963">
                  <c:v>0.0</c:v>
                </c:pt>
                <c:pt idx="964">
                  <c:v>0.0</c:v>
                </c:pt>
                <c:pt idx="965">
                  <c:v>0.0</c:v>
                </c:pt>
                <c:pt idx="966">
                  <c:v>0.0</c:v>
                </c:pt>
                <c:pt idx="967">
                  <c:v>0.0</c:v>
                </c:pt>
                <c:pt idx="968">
                  <c:v>0.0</c:v>
                </c:pt>
                <c:pt idx="969">
                  <c:v>0.433370858884</c:v>
                </c:pt>
                <c:pt idx="970">
                  <c:v>0.0</c:v>
                </c:pt>
                <c:pt idx="971">
                  <c:v>0.0</c:v>
                </c:pt>
                <c:pt idx="972">
                  <c:v>0.0</c:v>
                </c:pt>
                <c:pt idx="973">
                  <c:v>0.0</c:v>
                </c:pt>
                <c:pt idx="974">
                  <c:v>0.436858081124</c:v>
                </c:pt>
                <c:pt idx="975">
                  <c:v>0.436858081124</c:v>
                </c:pt>
                <c:pt idx="976">
                  <c:v>0.0</c:v>
                </c:pt>
                <c:pt idx="977">
                  <c:v>0.0</c:v>
                </c:pt>
                <c:pt idx="978">
                  <c:v>0.0</c:v>
                </c:pt>
                <c:pt idx="979">
                  <c:v>0.0</c:v>
                </c:pt>
                <c:pt idx="980">
                  <c:v>0.0</c:v>
                </c:pt>
                <c:pt idx="981">
                  <c:v>0.0</c:v>
                </c:pt>
                <c:pt idx="982">
                  <c:v>0.0</c:v>
                </c:pt>
                <c:pt idx="983">
                  <c:v>0.0</c:v>
                </c:pt>
                <c:pt idx="984">
                  <c:v>0.0</c:v>
                </c:pt>
                <c:pt idx="985">
                  <c:v>0.0</c:v>
                </c:pt>
                <c:pt idx="986">
                  <c:v>0.0</c:v>
                </c:pt>
                <c:pt idx="987">
                  <c:v>0.0</c:v>
                </c:pt>
                <c:pt idx="988">
                  <c:v>0.0</c:v>
                </c:pt>
                <c:pt idx="989">
                  <c:v>0.0</c:v>
                </c:pt>
                <c:pt idx="990">
                  <c:v>0.0</c:v>
                </c:pt>
                <c:pt idx="991">
                  <c:v>0.0</c:v>
                </c:pt>
                <c:pt idx="992">
                  <c:v>0.0</c:v>
                </c:pt>
                <c:pt idx="993">
                  <c:v>0.0</c:v>
                </c:pt>
                <c:pt idx="994">
                  <c:v>0.0</c:v>
                </c:pt>
                <c:pt idx="995">
                  <c:v>0.0</c:v>
                </c:pt>
                <c:pt idx="996">
                  <c:v>0.0</c:v>
                </c:pt>
                <c:pt idx="997">
                  <c:v>0.0</c:v>
                </c:pt>
                <c:pt idx="998">
                  <c:v>0.0</c:v>
                </c:pt>
                <c:pt idx="999">
                  <c:v>0.0</c:v>
                </c:pt>
                <c:pt idx="1000">
                  <c:v>0.0</c:v>
                </c:pt>
                <c:pt idx="1001">
                  <c:v>0.0</c:v>
                </c:pt>
                <c:pt idx="1002">
                  <c:v>0.0</c:v>
                </c:pt>
                <c:pt idx="1003">
                  <c:v>0.0</c:v>
                </c:pt>
                <c:pt idx="1004">
                  <c:v>0.0</c:v>
                </c:pt>
                <c:pt idx="1005">
                  <c:v>0.0</c:v>
                </c:pt>
                <c:pt idx="1006">
                  <c:v>0.0</c:v>
                </c:pt>
                <c:pt idx="1007">
                  <c:v>0.0</c:v>
                </c:pt>
                <c:pt idx="1008">
                  <c:v>0.0</c:v>
                </c:pt>
                <c:pt idx="1009">
                  <c:v>0.0</c:v>
                </c:pt>
                <c:pt idx="1010">
                  <c:v>0.0</c:v>
                </c:pt>
                <c:pt idx="1011">
                  <c:v>0.0</c:v>
                </c:pt>
                <c:pt idx="1012">
                  <c:v>0.0</c:v>
                </c:pt>
                <c:pt idx="1013">
                  <c:v>0.0</c:v>
                </c:pt>
                <c:pt idx="1014">
                  <c:v>0.0</c:v>
                </c:pt>
                <c:pt idx="1015">
                  <c:v>0.0</c:v>
                </c:pt>
                <c:pt idx="1016">
                  <c:v>0.0</c:v>
                </c:pt>
                <c:pt idx="1017">
                  <c:v>0.0</c:v>
                </c:pt>
                <c:pt idx="1018">
                  <c:v>0.0</c:v>
                </c:pt>
                <c:pt idx="1019">
                  <c:v>0.0</c:v>
                </c:pt>
                <c:pt idx="1020">
                  <c:v>0.0</c:v>
                </c:pt>
                <c:pt idx="1021">
                  <c:v>0.0</c:v>
                </c:pt>
                <c:pt idx="1022">
                  <c:v>0.0</c:v>
                </c:pt>
                <c:pt idx="1023">
                  <c:v>0.0</c:v>
                </c:pt>
                <c:pt idx="1024">
                  <c:v>0.0</c:v>
                </c:pt>
                <c:pt idx="1025">
                  <c:v>0.0</c:v>
                </c:pt>
                <c:pt idx="1026">
                  <c:v>0.0</c:v>
                </c:pt>
                <c:pt idx="1027">
                  <c:v>0.0</c:v>
                </c:pt>
                <c:pt idx="1028">
                  <c:v>0.0</c:v>
                </c:pt>
                <c:pt idx="1029">
                  <c:v>0.0</c:v>
                </c:pt>
                <c:pt idx="1030">
                  <c:v>0.0</c:v>
                </c:pt>
                <c:pt idx="1031">
                  <c:v>0.0</c:v>
                </c:pt>
                <c:pt idx="1032">
                  <c:v>0.0</c:v>
                </c:pt>
                <c:pt idx="1033">
                  <c:v>0.0</c:v>
                </c:pt>
                <c:pt idx="1034">
                  <c:v>0.0</c:v>
                </c:pt>
                <c:pt idx="1035">
                  <c:v>0.0</c:v>
                </c:pt>
                <c:pt idx="1036">
                  <c:v>0.0</c:v>
                </c:pt>
                <c:pt idx="1037">
                  <c:v>0.0</c:v>
                </c:pt>
                <c:pt idx="1038">
                  <c:v>0.0</c:v>
                </c:pt>
                <c:pt idx="1039">
                  <c:v>0.0</c:v>
                </c:pt>
                <c:pt idx="1040">
                  <c:v>0.0</c:v>
                </c:pt>
                <c:pt idx="1041">
                  <c:v>0.0</c:v>
                </c:pt>
                <c:pt idx="1042">
                  <c:v>0.0</c:v>
                </c:pt>
                <c:pt idx="1043">
                  <c:v>0.0</c:v>
                </c:pt>
                <c:pt idx="1044">
                  <c:v>0.0</c:v>
                </c:pt>
                <c:pt idx="1045">
                  <c:v>0.0</c:v>
                </c:pt>
                <c:pt idx="1046">
                  <c:v>0.0</c:v>
                </c:pt>
                <c:pt idx="1047">
                  <c:v>0.0</c:v>
                </c:pt>
                <c:pt idx="1048">
                  <c:v>0.0</c:v>
                </c:pt>
                <c:pt idx="1049">
                  <c:v>0.0</c:v>
                </c:pt>
                <c:pt idx="1050">
                  <c:v>0.0</c:v>
                </c:pt>
                <c:pt idx="1051">
                  <c:v>0.0</c:v>
                </c:pt>
                <c:pt idx="1052">
                  <c:v>0.0</c:v>
                </c:pt>
                <c:pt idx="1053">
                  <c:v>0.485195832265</c:v>
                </c:pt>
                <c:pt idx="1054">
                  <c:v>0.0</c:v>
                </c:pt>
                <c:pt idx="1055">
                  <c:v>0.0</c:v>
                </c:pt>
                <c:pt idx="1056">
                  <c:v>0.0</c:v>
                </c:pt>
                <c:pt idx="1057">
                  <c:v>0.0</c:v>
                </c:pt>
                <c:pt idx="1058">
                  <c:v>0.0</c:v>
                </c:pt>
                <c:pt idx="1059">
                  <c:v>0.0</c:v>
                </c:pt>
                <c:pt idx="1060">
                  <c:v>0.0</c:v>
                </c:pt>
                <c:pt idx="1061">
                  <c:v>0.0</c:v>
                </c:pt>
                <c:pt idx="1062">
                  <c:v>0.0</c:v>
                </c:pt>
                <c:pt idx="1063">
                  <c:v>0.0</c:v>
                </c:pt>
                <c:pt idx="1064">
                  <c:v>0.0</c:v>
                </c:pt>
                <c:pt idx="1065">
                  <c:v>0.0</c:v>
                </c:pt>
                <c:pt idx="1066">
                  <c:v>0.0</c:v>
                </c:pt>
                <c:pt idx="1067">
                  <c:v>0.0</c:v>
                </c:pt>
                <c:pt idx="1068">
                  <c:v>0.0</c:v>
                </c:pt>
                <c:pt idx="1069">
                  <c:v>0.0</c:v>
                </c:pt>
                <c:pt idx="1070">
                  <c:v>0.0</c:v>
                </c:pt>
                <c:pt idx="1071">
                  <c:v>0.0</c:v>
                </c:pt>
                <c:pt idx="1072">
                  <c:v>0.0</c:v>
                </c:pt>
                <c:pt idx="1073">
                  <c:v>0.0</c:v>
                </c:pt>
                <c:pt idx="1074">
                  <c:v>0.0</c:v>
                </c:pt>
                <c:pt idx="1075">
                  <c:v>0.0</c:v>
                </c:pt>
                <c:pt idx="1076">
                  <c:v>0.0</c:v>
                </c:pt>
                <c:pt idx="1077">
                  <c:v>0.0</c:v>
                </c:pt>
                <c:pt idx="1078">
                  <c:v>0.0</c:v>
                </c:pt>
                <c:pt idx="1079">
                  <c:v>0.511488591342</c:v>
                </c:pt>
                <c:pt idx="1080">
                  <c:v>0.0</c:v>
                </c:pt>
                <c:pt idx="1081">
                  <c:v>0.0</c:v>
                </c:pt>
                <c:pt idx="1082">
                  <c:v>0.0</c:v>
                </c:pt>
                <c:pt idx="1083">
                  <c:v>0.0</c:v>
                </c:pt>
                <c:pt idx="1084">
                  <c:v>0.0</c:v>
                </c:pt>
                <c:pt idx="1085">
                  <c:v>0.0</c:v>
                </c:pt>
                <c:pt idx="1086">
                  <c:v>0.0</c:v>
                </c:pt>
                <c:pt idx="1087">
                  <c:v>0.0</c:v>
                </c:pt>
                <c:pt idx="1088">
                  <c:v>0.0</c:v>
                </c:pt>
                <c:pt idx="1089">
                  <c:v>0.0</c:v>
                </c:pt>
                <c:pt idx="1090">
                  <c:v>0.521700322491</c:v>
                </c:pt>
                <c:pt idx="1091">
                  <c:v>0.0</c:v>
                </c:pt>
                <c:pt idx="1092">
                  <c:v>0.0</c:v>
                </c:pt>
                <c:pt idx="1093">
                  <c:v>0.0</c:v>
                </c:pt>
                <c:pt idx="1094">
                  <c:v>0.0</c:v>
                </c:pt>
                <c:pt idx="1095">
                  <c:v>0.0</c:v>
                </c:pt>
                <c:pt idx="1096">
                  <c:v>0.0</c:v>
                </c:pt>
                <c:pt idx="1097">
                  <c:v>0.533411997933</c:v>
                </c:pt>
                <c:pt idx="1098">
                  <c:v>0.0</c:v>
                </c:pt>
                <c:pt idx="1099">
                  <c:v>0.0</c:v>
                </c:pt>
                <c:pt idx="1100">
                  <c:v>0.0</c:v>
                </c:pt>
                <c:pt idx="1101">
                  <c:v>0.0</c:v>
                </c:pt>
                <c:pt idx="1102">
                  <c:v>0.0</c:v>
                </c:pt>
                <c:pt idx="1103">
                  <c:v>0.0</c:v>
                </c:pt>
                <c:pt idx="1104">
                  <c:v>0.540725305058</c:v>
                </c:pt>
                <c:pt idx="1105">
                  <c:v>0.0</c:v>
                </c:pt>
                <c:pt idx="1106">
                  <c:v>0.0</c:v>
                </c:pt>
                <c:pt idx="1107">
                  <c:v>0.0</c:v>
                </c:pt>
                <c:pt idx="1108">
                  <c:v>0.0</c:v>
                </c:pt>
                <c:pt idx="1109">
                  <c:v>0.0</c:v>
                </c:pt>
                <c:pt idx="1110">
                  <c:v>0.0</c:v>
                </c:pt>
                <c:pt idx="1111">
                  <c:v>0.0</c:v>
                </c:pt>
                <c:pt idx="1112">
                  <c:v>0.0</c:v>
                </c:pt>
                <c:pt idx="1113">
                  <c:v>0.0</c:v>
                </c:pt>
                <c:pt idx="1114">
                  <c:v>0.0</c:v>
                </c:pt>
                <c:pt idx="1115">
                  <c:v>0.0</c:v>
                </c:pt>
                <c:pt idx="1116">
                  <c:v>0.0</c:v>
                </c:pt>
                <c:pt idx="1117">
                  <c:v>0.0</c:v>
                </c:pt>
                <c:pt idx="1118">
                  <c:v>0.0</c:v>
                </c:pt>
                <c:pt idx="1119">
                  <c:v>0.0</c:v>
                </c:pt>
                <c:pt idx="1120">
                  <c:v>0.0</c:v>
                </c:pt>
                <c:pt idx="1121">
                  <c:v>0.0</c:v>
                </c:pt>
                <c:pt idx="1122">
                  <c:v>0.0</c:v>
                </c:pt>
                <c:pt idx="1123">
                  <c:v>0.0</c:v>
                </c:pt>
                <c:pt idx="1124">
                  <c:v>0.0</c:v>
                </c:pt>
                <c:pt idx="1125">
                  <c:v>0.0</c:v>
                </c:pt>
                <c:pt idx="1126">
                  <c:v>0.0</c:v>
                </c:pt>
                <c:pt idx="1127">
                  <c:v>0.0</c:v>
                </c:pt>
                <c:pt idx="1128">
                  <c:v>0.0</c:v>
                </c:pt>
                <c:pt idx="1129">
                  <c:v>0.0</c:v>
                </c:pt>
                <c:pt idx="1130">
                  <c:v>0.0</c:v>
                </c:pt>
                <c:pt idx="1131">
                  <c:v>0.0</c:v>
                </c:pt>
                <c:pt idx="1132">
                  <c:v>0.0</c:v>
                </c:pt>
                <c:pt idx="1133">
                  <c:v>0.0</c:v>
                </c:pt>
                <c:pt idx="1134">
                  <c:v>0.0</c:v>
                </c:pt>
                <c:pt idx="1135">
                  <c:v>0.0</c:v>
                </c:pt>
                <c:pt idx="1136">
                  <c:v>0.0</c:v>
                </c:pt>
                <c:pt idx="1137">
                  <c:v>0.0</c:v>
                </c:pt>
                <c:pt idx="1138">
                  <c:v>0.0</c:v>
                </c:pt>
                <c:pt idx="1139">
                  <c:v>0.0</c:v>
                </c:pt>
                <c:pt idx="1140">
                  <c:v>0.0</c:v>
                </c:pt>
                <c:pt idx="1141">
                  <c:v>0.0</c:v>
                </c:pt>
                <c:pt idx="1142">
                  <c:v>0.0</c:v>
                </c:pt>
                <c:pt idx="1143">
                  <c:v>0.0</c:v>
                </c:pt>
                <c:pt idx="1144">
                  <c:v>0.0</c:v>
                </c:pt>
                <c:pt idx="1145">
                  <c:v>0.0</c:v>
                </c:pt>
                <c:pt idx="1146">
                  <c:v>0.0</c:v>
                </c:pt>
                <c:pt idx="1147">
                  <c:v>0.0</c:v>
                </c:pt>
                <c:pt idx="1148">
                  <c:v>0.550372252239</c:v>
                </c:pt>
                <c:pt idx="1149">
                  <c:v>0.0</c:v>
                </c:pt>
                <c:pt idx="1150">
                  <c:v>0.0</c:v>
                </c:pt>
                <c:pt idx="1151">
                  <c:v>0.0</c:v>
                </c:pt>
                <c:pt idx="1152">
                  <c:v>0.0</c:v>
                </c:pt>
                <c:pt idx="1153">
                  <c:v>0.0</c:v>
                </c:pt>
                <c:pt idx="1154">
                  <c:v>0.0</c:v>
                </c:pt>
                <c:pt idx="1155">
                  <c:v>0.0</c:v>
                </c:pt>
                <c:pt idx="1156">
                  <c:v>0.0</c:v>
                </c:pt>
                <c:pt idx="1157">
                  <c:v>0.0</c:v>
                </c:pt>
                <c:pt idx="1158">
                  <c:v>0.0</c:v>
                </c:pt>
                <c:pt idx="1159">
                  <c:v>0.0</c:v>
                </c:pt>
                <c:pt idx="1160">
                  <c:v>0.0</c:v>
                </c:pt>
                <c:pt idx="1161">
                  <c:v>0.0</c:v>
                </c:pt>
                <c:pt idx="1162">
                  <c:v>0.0</c:v>
                </c:pt>
                <c:pt idx="1163">
                  <c:v>0.0</c:v>
                </c:pt>
                <c:pt idx="1164">
                  <c:v>0.0</c:v>
                </c:pt>
                <c:pt idx="1165">
                  <c:v>0.0</c:v>
                </c:pt>
                <c:pt idx="1166">
                  <c:v>0.0</c:v>
                </c:pt>
                <c:pt idx="1167">
                  <c:v>0.0</c:v>
                </c:pt>
                <c:pt idx="1168">
                  <c:v>0.0</c:v>
                </c:pt>
                <c:pt idx="1169">
                  <c:v>0.572361832795</c:v>
                </c:pt>
                <c:pt idx="1170">
                  <c:v>0.0</c:v>
                </c:pt>
                <c:pt idx="1171">
                  <c:v>0.0</c:v>
                </c:pt>
                <c:pt idx="1172">
                  <c:v>0.0</c:v>
                </c:pt>
                <c:pt idx="1173">
                  <c:v>0.0</c:v>
                </c:pt>
                <c:pt idx="1174">
                  <c:v>0.0</c:v>
                </c:pt>
                <c:pt idx="1175">
                  <c:v>0.0</c:v>
                </c:pt>
                <c:pt idx="1176">
                  <c:v>0.0</c:v>
                </c:pt>
                <c:pt idx="1177">
                  <c:v>0.0</c:v>
                </c:pt>
                <c:pt idx="1178">
                  <c:v>0.0</c:v>
                </c:pt>
                <c:pt idx="1179">
                  <c:v>0.0</c:v>
                </c:pt>
                <c:pt idx="1180">
                  <c:v>0.0</c:v>
                </c:pt>
                <c:pt idx="1181">
                  <c:v>0.0</c:v>
                </c:pt>
                <c:pt idx="1182">
                  <c:v>0.0</c:v>
                </c:pt>
                <c:pt idx="1183">
                  <c:v>0.0</c:v>
                </c:pt>
                <c:pt idx="1184">
                  <c:v>0.0</c:v>
                </c:pt>
                <c:pt idx="1185">
                  <c:v>0.589589820389</c:v>
                </c:pt>
                <c:pt idx="1186">
                  <c:v>0.589589820389</c:v>
                </c:pt>
                <c:pt idx="1187">
                  <c:v>0.589589820389</c:v>
                </c:pt>
                <c:pt idx="1188">
                  <c:v>0.0</c:v>
                </c:pt>
                <c:pt idx="1189">
                  <c:v>0.0</c:v>
                </c:pt>
                <c:pt idx="1190">
                  <c:v>0.0</c:v>
                </c:pt>
                <c:pt idx="1191">
                  <c:v>0.0</c:v>
                </c:pt>
                <c:pt idx="1192">
                  <c:v>0.0</c:v>
                </c:pt>
                <c:pt idx="1193">
                  <c:v>0.0</c:v>
                </c:pt>
                <c:pt idx="1194">
                  <c:v>0.0</c:v>
                </c:pt>
                <c:pt idx="1195">
                  <c:v>0.0</c:v>
                </c:pt>
                <c:pt idx="1196">
                  <c:v>0.0</c:v>
                </c:pt>
                <c:pt idx="1197">
                  <c:v>0.0</c:v>
                </c:pt>
                <c:pt idx="1198">
                  <c:v>0.0</c:v>
                </c:pt>
                <c:pt idx="1199">
                  <c:v>0.0</c:v>
                </c:pt>
                <c:pt idx="1200">
                  <c:v>0.0</c:v>
                </c:pt>
                <c:pt idx="1201">
                  <c:v>0.0</c:v>
                </c:pt>
                <c:pt idx="1202">
                  <c:v>0.0</c:v>
                </c:pt>
                <c:pt idx="1203">
                  <c:v>0.0</c:v>
                </c:pt>
                <c:pt idx="1204">
                  <c:v>0.0</c:v>
                </c:pt>
                <c:pt idx="1205">
                  <c:v>0.0</c:v>
                </c:pt>
                <c:pt idx="1206">
                  <c:v>0.0</c:v>
                </c:pt>
                <c:pt idx="1207">
                  <c:v>0.0</c:v>
                </c:pt>
                <c:pt idx="1208">
                  <c:v>0.0</c:v>
                </c:pt>
                <c:pt idx="1209">
                  <c:v>0.0</c:v>
                </c:pt>
                <c:pt idx="1210">
                  <c:v>0.0</c:v>
                </c:pt>
                <c:pt idx="1211">
                  <c:v>0.0</c:v>
                </c:pt>
                <c:pt idx="1212">
                  <c:v>0.0</c:v>
                </c:pt>
                <c:pt idx="1213">
                  <c:v>0.0</c:v>
                </c:pt>
                <c:pt idx="1214">
                  <c:v>0.0</c:v>
                </c:pt>
                <c:pt idx="1215">
                  <c:v>0.0</c:v>
                </c:pt>
                <c:pt idx="1216">
                  <c:v>0.0</c:v>
                </c:pt>
                <c:pt idx="1217">
                  <c:v>0.0</c:v>
                </c:pt>
                <c:pt idx="1218">
                  <c:v>0.0</c:v>
                </c:pt>
                <c:pt idx="1219">
                  <c:v>0.0</c:v>
                </c:pt>
                <c:pt idx="1220">
                  <c:v>0.0</c:v>
                </c:pt>
                <c:pt idx="1221">
                  <c:v>0.646660049647</c:v>
                </c:pt>
                <c:pt idx="1222">
                  <c:v>0.0</c:v>
                </c:pt>
                <c:pt idx="1223">
                  <c:v>0.0</c:v>
                </c:pt>
                <c:pt idx="1224">
                  <c:v>0.0</c:v>
                </c:pt>
                <c:pt idx="1225">
                  <c:v>0.0</c:v>
                </c:pt>
                <c:pt idx="1226">
                  <c:v>0.652331572284</c:v>
                </c:pt>
                <c:pt idx="1227">
                  <c:v>0.0</c:v>
                </c:pt>
                <c:pt idx="1228">
                  <c:v>0.0</c:v>
                </c:pt>
                <c:pt idx="1229">
                  <c:v>0.0</c:v>
                </c:pt>
                <c:pt idx="1230">
                  <c:v>0.0</c:v>
                </c:pt>
                <c:pt idx="1231">
                  <c:v>0.0</c:v>
                </c:pt>
                <c:pt idx="1232">
                  <c:v>0.0</c:v>
                </c:pt>
                <c:pt idx="1233">
                  <c:v>0.0</c:v>
                </c:pt>
                <c:pt idx="1234">
                  <c:v>0.0</c:v>
                </c:pt>
                <c:pt idx="1235">
                  <c:v>0.0</c:v>
                </c:pt>
                <c:pt idx="1236">
                  <c:v>0.0</c:v>
                </c:pt>
                <c:pt idx="1237">
                  <c:v>0.0</c:v>
                </c:pt>
                <c:pt idx="1238">
                  <c:v>0.0</c:v>
                </c:pt>
                <c:pt idx="1239">
                  <c:v>0.0</c:v>
                </c:pt>
                <c:pt idx="1240">
                  <c:v>0.0</c:v>
                </c:pt>
                <c:pt idx="1241">
                  <c:v>0.0</c:v>
                </c:pt>
                <c:pt idx="1242">
                  <c:v>0.0</c:v>
                </c:pt>
                <c:pt idx="1243">
                  <c:v>0.0</c:v>
                </c:pt>
                <c:pt idx="1244">
                  <c:v>0.0</c:v>
                </c:pt>
                <c:pt idx="1245">
                  <c:v>0.0</c:v>
                </c:pt>
                <c:pt idx="1246">
                  <c:v>0.0</c:v>
                </c:pt>
                <c:pt idx="1247">
                  <c:v>0.0</c:v>
                </c:pt>
                <c:pt idx="1248">
                  <c:v>0.0</c:v>
                </c:pt>
                <c:pt idx="1249">
                  <c:v>0.0</c:v>
                </c:pt>
                <c:pt idx="1250">
                  <c:v>0.0</c:v>
                </c:pt>
                <c:pt idx="1251">
                  <c:v>0.0</c:v>
                </c:pt>
                <c:pt idx="1252">
                  <c:v>0.0</c:v>
                </c:pt>
                <c:pt idx="1253">
                  <c:v>0.0</c:v>
                </c:pt>
                <c:pt idx="1254">
                  <c:v>0.0</c:v>
                </c:pt>
                <c:pt idx="1255">
                  <c:v>0.0</c:v>
                </c:pt>
                <c:pt idx="1256">
                  <c:v>0.0</c:v>
                </c:pt>
                <c:pt idx="1257">
                  <c:v>0.0</c:v>
                </c:pt>
                <c:pt idx="1258">
                  <c:v>0.0</c:v>
                </c:pt>
                <c:pt idx="1259">
                  <c:v>0.0</c:v>
                </c:pt>
                <c:pt idx="1260">
                  <c:v>0.0</c:v>
                </c:pt>
                <c:pt idx="1261">
                  <c:v>0.0</c:v>
                </c:pt>
                <c:pt idx="1262">
                  <c:v>0.0</c:v>
                </c:pt>
                <c:pt idx="1263">
                  <c:v>0.0</c:v>
                </c:pt>
                <c:pt idx="1264">
                  <c:v>0.0</c:v>
                </c:pt>
                <c:pt idx="1265">
                  <c:v>0.0</c:v>
                </c:pt>
                <c:pt idx="1266">
                  <c:v>0.0</c:v>
                </c:pt>
                <c:pt idx="1267">
                  <c:v>0.0</c:v>
                </c:pt>
                <c:pt idx="1268">
                  <c:v>0.0</c:v>
                </c:pt>
                <c:pt idx="1269">
                  <c:v>0.0</c:v>
                </c:pt>
                <c:pt idx="1270">
                  <c:v>0.0</c:v>
                </c:pt>
                <c:pt idx="1271">
                  <c:v>0.0</c:v>
                </c:pt>
                <c:pt idx="1272">
                  <c:v>0.0</c:v>
                </c:pt>
                <c:pt idx="1273">
                  <c:v>0.0</c:v>
                </c:pt>
                <c:pt idx="1274">
                  <c:v>0.0</c:v>
                </c:pt>
                <c:pt idx="1275">
                  <c:v>0.0</c:v>
                </c:pt>
                <c:pt idx="1276">
                  <c:v>0.0</c:v>
                </c:pt>
                <c:pt idx="1277">
                  <c:v>0.0</c:v>
                </c:pt>
                <c:pt idx="1278">
                  <c:v>0.0</c:v>
                </c:pt>
                <c:pt idx="1279">
                  <c:v>0.0</c:v>
                </c:pt>
                <c:pt idx="1280">
                  <c:v>0.0</c:v>
                </c:pt>
                <c:pt idx="1281">
                  <c:v>0.0</c:v>
                </c:pt>
                <c:pt idx="1282">
                  <c:v>0.0</c:v>
                </c:pt>
                <c:pt idx="1283">
                  <c:v>0.0</c:v>
                </c:pt>
                <c:pt idx="1284">
                  <c:v>0.0</c:v>
                </c:pt>
                <c:pt idx="1285">
                  <c:v>0.0</c:v>
                </c:pt>
                <c:pt idx="1286">
                  <c:v>0.0</c:v>
                </c:pt>
                <c:pt idx="1287">
                  <c:v>0.0</c:v>
                </c:pt>
                <c:pt idx="1288">
                  <c:v>0.0</c:v>
                </c:pt>
                <c:pt idx="1289">
                  <c:v>0.0</c:v>
                </c:pt>
                <c:pt idx="1290">
                  <c:v>0.0</c:v>
                </c:pt>
                <c:pt idx="1291">
                  <c:v>0.0</c:v>
                </c:pt>
                <c:pt idx="1292">
                  <c:v>0.0</c:v>
                </c:pt>
                <c:pt idx="1293">
                  <c:v>0.0</c:v>
                </c:pt>
                <c:pt idx="1294">
                  <c:v>0.0</c:v>
                </c:pt>
                <c:pt idx="1295">
                  <c:v>0.0</c:v>
                </c:pt>
                <c:pt idx="1296">
                  <c:v>0.0</c:v>
                </c:pt>
                <c:pt idx="1297">
                  <c:v>0.0</c:v>
                </c:pt>
                <c:pt idx="1298">
                  <c:v>0.0</c:v>
                </c:pt>
                <c:pt idx="1299">
                  <c:v>0.711647860528</c:v>
                </c:pt>
                <c:pt idx="1300">
                  <c:v>0.0</c:v>
                </c:pt>
                <c:pt idx="1301">
                  <c:v>0.0</c:v>
                </c:pt>
                <c:pt idx="1302">
                  <c:v>0.0</c:v>
                </c:pt>
                <c:pt idx="1303">
                  <c:v>0.0</c:v>
                </c:pt>
                <c:pt idx="1304">
                  <c:v>0.0</c:v>
                </c:pt>
                <c:pt idx="1305">
                  <c:v>0.0</c:v>
                </c:pt>
                <c:pt idx="1306">
                  <c:v>0.0</c:v>
                </c:pt>
                <c:pt idx="1307">
                  <c:v>0.0</c:v>
                </c:pt>
                <c:pt idx="1308">
                  <c:v>0.725421650241</c:v>
                </c:pt>
                <c:pt idx="1309">
                  <c:v>0.0</c:v>
                </c:pt>
                <c:pt idx="1310">
                  <c:v>0.0</c:v>
                </c:pt>
                <c:pt idx="1311">
                  <c:v>0.0</c:v>
                </c:pt>
                <c:pt idx="1312">
                  <c:v>0.0</c:v>
                </c:pt>
                <c:pt idx="1313">
                  <c:v>0.0</c:v>
                </c:pt>
                <c:pt idx="1314">
                  <c:v>0.0</c:v>
                </c:pt>
                <c:pt idx="1315">
                  <c:v>0.0</c:v>
                </c:pt>
                <c:pt idx="1316">
                  <c:v>0.0</c:v>
                </c:pt>
                <c:pt idx="1317">
                  <c:v>0.0</c:v>
                </c:pt>
                <c:pt idx="1318">
                  <c:v>0.0</c:v>
                </c:pt>
                <c:pt idx="1319">
                  <c:v>0.0</c:v>
                </c:pt>
                <c:pt idx="1320">
                  <c:v>0.0</c:v>
                </c:pt>
                <c:pt idx="1321">
                  <c:v>0.0</c:v>
                </c:pt>
                <c:pt idx="1322">
                  <c:v>0.0</c:v>
                </c:pt>
                <c:pt idx="1323">
                  <c:v>0.0</c:v>
                </c:pt>
                <c:pt idx="1324">
                  <c:v>0.0</c:v>
                </c:pt>
                <c:pt idx="1325">
                  <c:v>0.0</c:v>
                </c:pt>
                <c:pt idx="1326">
                  <c:v>0.0</c:v>
                </c:pt>
                <c:pt idx="1327">
                  <c:v>0.0</c:v>
                </c:pt>
                <c:pt idx="1328">
                  <c:v>0.0</c:v>
                </c:pt>
                <c:pt idx="1329">
                  <c:v>0.0</c:v>
                </c:pt>
                <c:pt idx="1330">
                  <c:v>0.0</c:v>
                </c:pt>
                <c:pt idx="1331">
                  <c:v>0.0</c:v>
                </c:pt>
                <c:pt idx="1332">
                  <c:v>0.0</c:v>
                </c:pt>
                <c:pt idx="1333">
                  <c:v>0.0</c:v>
                </c:pt>
                <c:pt idx="1334">
                  <c:v>0.0</c:v>
                </c:pt>
                <c:pt idx="1335">
                  <c:v>0.0</c:v>
                </c:pt>
                <c:pt idx="1336">
                  <c:v>0.0</c:v>
                </c:pt>
                <c:pt idx="1337">
                  <c:v>0.0</c:v>
                </c:pt>
                <c:pt idx="1338">
                  <c:v>0.0</c:v>
                </c:pt>
                <c:pt idx="1339">
                  <c:v>0.0</c:v>
                </c:pt>
                <c:pt idx="1340">
                  <c:v>0.0</c:v>
                </c:pt>
                <c:pt idx="1341">
                  <c:v>0.0</c:v>
                </c:pt>
                <c:pt idx="1342">
                  <c:v>0.0</c:v>
                </c:pt>
                <c:pt idx="1343">
                  <c:v>0.0</c:v>
                </c:pt>
                <c:pt idx="1344">
                  <c:v>0.0</c:v>
                </c:pt>
                <c:pt idx="1345">
                  <c:v>0.0</c:v>
                </c:pt>
                <c:pt idx="1346">
                  <c:v>0.0</c:v>
                </c:pt>
                <c:pt idx="1347">
                  <c:v>0.0</c:v>
                </c:pt>
                <c:pt idx="1348">
                  <c:v>0.0</c:v>
                </c:pt>
                <c:pt idx="1349">
                  <c:v>0.0</c:v>
                </c:pt>
                <c:pt idx="1350">
                  <c:v>0.0</c:v>
                </c:pt>
                <c:pt idx="1351">
                  <c:v>0.0</c:v>
                </c:pt>
                <c:pt idx="1352">
                  <c:v>0.0</c:v>
                </c:pt>
                <c:pt idx="1353">
                  <c:v>0.0</c:v>
                </c:pt>
                <c:pt idx="1354">
                  <c:v>0.0</c:v>
                </c:pt>
                <c:pt idx="1355">
                  <c:v>0.0</c:v>
                </c:pt>
                <c:pt idx="1356">
                  <c:v>0.0</c:v>
                </c:pt>
                <c:pt idx="1357">
                  <c:v>0.0</c:v>
                </c:pt>
                <c:pt idx="1358">
                  <c:v>0.782777938845</c:v>
                </c:pt>
                <c:pt idx="1359">
                  <c:v>0.782777938845</c:v>
                </c:pt>
                <c:pt idx="1360">
                  <c:v>0.782777938845</c:v>
                </c:pt>
                <c:pt idx="1361">
                  <c:v>0.782777938845</c:v>
                </c:pt>
                <c:pt idx="1362">
                  <c:v>0.782777938845</c:v>
                </c:pt>
                <c:pt idx="1363">
                  <c:v>0.782777938845</c:v>
                </c:pt>
                <c:pt idx="1364">
                  <c:v>0.782777938845</c:v>
                </c:pt>
                <c:pt idx="1365">
                  <c:v>0.782777938845</c:v>
                </c:pt>
                <c:pt idx="1366">
                  <c:v>0.782777938845</c:v>
                </c:pt>
                <c:pt idx="1367">
                  <c:v>0.0</c:v>
                </c:pt>
                <c:pt idx="1368">
                  <c:v>0.0</c:v>
                </c:pt>
                <c:pt idx="1369">
                  <c:v>0.0</c:v>
                </c:pt>
                <c:pt idx="1370">
                  <c:v>0.0</c:v>
                </c:pt>
                <c:pt idx="1371">
                  <c:v>0.0</c:v>
                </c:pt>
                <c:pt idx="1372">
                  <c:v>0.0</c:v>
                </c:pt>
                <c:pt idx="1373">
                  <c:v>0.0</c:v>
                </c:pt>
                <c:pt idx="1374">
                  <c:v>0.0</c:v>
                </c:pt>
                <c:pt idx="1375">
                  <c:v>0.0</c:v>
                </c:pt>
                <c:pt idx="1376">
                  <c:v>0.0</c:v>
                </c:pt>
                <c:pt idx="1377">
                  <c:v>0.0</c:v>
                </c:pt>
                <c:pt idx="1378">
                  <c:v>0.0</c:v>
                </c:pt>
                <c:pt idx="1379">
                  <c:v>0.0</c:v>
                </c:pt>
                <c:pt idx="1380">
                  <c:v>0.0</c:v>
                </c:pt>
                <c:pt idx="1381">
                  <c:v>0.0</c:v>
                </c:pt>
                <c:pt idx="1382">
                  <c:v>0.0</c:v>
                </c:pt>
                <c:pt idx="1383">
                  <c:v>0.0</c:v>
                </c:pt>
                <c:pt idx="1384">
                  <c:v>0.0</c:v>
                </c:pt>
                <c:pt idx="1385">
                  <c:v>0.0</c:v>
                </c:pt>
                <c:pt idx="1386">
                  <c:v>0.0</c:v>
                </c:pt>
                <c:pt idx="1387">
                  <c:v>0.831548122453</c:v>
                </c:pt>
                <c:pt idx="1388">
                  <c:v>0.0</c:v>
                </c:pt>
                <c:pt idx="1389">
                  <c:v>0.0</c:v>
                </c:pt>
                <c:pt idx="1390">
                  <c:v>0.0</c:v>
                </c:pt>
                <c:pt idx="1391">
                  <c:v>0.0</c:v>
                </c:pt>
                <c:pt idx="1392">
                  <c:v>0.0</c:v>
                </c:pt>
                <c:pt idx="1393">
                  <c:v>0.0</c:v>
                </c:pt>
                <c:pt idx="1394">
                  <c:v>0.0</c:v>
                </c:pt>
                <c:pt idx="1395">
                  <c:v>0.0</c:v>
                </c:pt>
                <c:pt idx="1396">
                  <c:v>0.0</c:v>
                </c:pt>
                <c:pt idx="1397">
                  <c:v>0.0</c:v>
                </c:pt>
                <c:pt idx="1398">
                  <c:v>0.0</c:v>
                </c:pt>
                <c:pt idx="1399">
                  <c:v>0.0</c:v>
                </c:pt>
                <c:pt idx="1400">
                  <c:v>0.0</c:v>
                </c:pt>
                <c:pt idx="1401">
                  <c:v>0.0</c:v>
                </c:pt>
                <c:pt idx="1402">
                  <c:v>0.0</c:v>
                </c:pt>
                <c:pt idx="1403">
                  <c:v>0.0</c:v>
                </c:pt>
                <c:pt idx="1404">
                  <c:v>0.0</c:v>
                </c:pt>
                <c:pt idx="1405">
                  <c:v>0.0</c:v>
                </c:pt>
                <c:pt idx="1406">
                  <c:v>0.0</c:v>
                </c:pt>
                <c:pt idx="1407">
                  <c:v>0.0</c:v>
                </c:pt>
                <c:pt idx="1408">
                  <c:v>0.0</c:v>
                </c:pt>
                <c:pt idx="1409">
                  <c:v>0.0</c:v>
                </c:pt>
                <c:pt idx="1410">
                  <c:v>0.0</c:v>
                </c:pt>
                <c:pt idx="1411">
                  <c:v>0.0</c:v>
                </c:pt>
                <c:pt idx="1412">
                  <c:v>0.0</c:v>
                </c:pt>
                <c:pt idx="1413">
                  <c:v>0.0</c:v>
                </c:pt>
                <c:pt idx="1414">
                  <c:v>0.0</c:v>
                </c:pt>
                <c:pt idx="1415">
                  <c:v>0.0</c:v>
                </c:pt>
                <c:pt idx="1416">
                  <c:v>0.0</c:v>
                </c:pt>
                <c:pt idx="1417">
                  <c:v>0.0</c:v>
                </c:pt>
                <c:pt idx="1418">
                  <c:v>0.0</c:v>
                </c:pt>
                <c:pt idx="1419">
                  <c:v>0.0</c:v>
                </c:pt>
                <c:pt idx="1420">
                  <c:v>0.0</c:v>
                </c:pt>
                <c:pt idx="1421">
                  <c:v>0.852173495728</c:v>
                </c:pt>
                <c:pt idx="1422">
                  <c:v>0.0</c:v>
                </c:pt>
                <c:pt idx="1423">
                  <c:v>0.0</c:v>
                </c:pt>
                <c:pt idx="1424">
                  <c:v>0.0</c:v>
                </c:pt>
                <c:pt idx="1425">
                  <c:v>0.0</c:v>
                </c:pt>
                <c:pt idx="1426">
                  <c:v>0.0</c:v>
                </c:pt>
                <c:pt idx="1427">
                  <c:v>0.0</c:v>
                </c:pt>
                <c:pt idx="1428">
                  <c:v>0.0</c:v>
                </c:pt>
                <c:pt idx="1429">
                  <c:v>0.0</c:v>
                </c:pt>
                <c:pt idx="1430">
                  <c:v>0.0</c:v>
                </c:pt>
                <c:pt idx="1431">
                  <c:v>0.0</c:v>
                </c:pt>
                <c:pt idx="1432">
                  <c:v>0.0</c:v>
                </c:pt>
                <c:pt idx="1433">
                  <c:v>0.0</c:v>
                </c:pt>
                <c:pt idx="1434">
                  <c:v>0.0</c:v>
                </c:pt>
                <c:pt idx="1435">
                  <c:v>0.0</c:v>
                </c:pt>
                <c:pt idx="1436">
                  <c:v>0.0</c:v>
                </c:pt>
                <c:pt idx="1437">
                  <c:v>0.0</c:v>
                </c:pt>
                <c:pt idx="1438">
                  <c:v>0.0</c:v>
                </c:pt>
                <c:pt idx="1439">
                  <c:v>0.0</c:v>
                </c:pt>
                <c:pt idx="1440">
                  <c:v>0.0</c:v>
                </c:pt>
                <c:pt idx="1441">
                  <c:v>0.0</c:v>
                </c:pt>
                <c:pt idx="1442">
                  <c:v>0.0</c:v>
                </c:pt>
                <c:pt idx="1443">
                  <c:v>0.0</c:v>
                </c:pt>
                <c:pt idx="1444">
                  <c:v>0.0</c:v>
                </c:pt>
                <c:pt idx="1445">
                  <c:v>0.0</c:v>
                </c:pt>
                <c:pt idx="1446">
                  <c:v>0.0</c:v>
                </c:pt>
                <c:pt idx="1447">
                  <c:v>0.0</c:v>
                </c:pt>
                <c:pt idx="1448">
                  <c:v>0.0</c:v>
                </c:pt>
                <c:pt idx="1449">
                  <c:v>0.0</c:v>
                </c:pt>
                <c:pt idx="1450">
                  <c:v>0.0</c:v>
                </c:pt>
                <c:pt idx="1451">
                  <c:v>0.0</c:v>
                </c:pt>
                <c:pt idx="1452">
                  <c:v>0.0</c:v>
                </c:pt>
                <c:pt idx="1453">
                  <c:v>0.0</c:v>
                </c:pt>
                <c:pt idx="1454">
                  <c:v>0.0</c:v>
                </c:pt>
                <c:pt idx="1455">
                  <c:v>0.0</c:v>
                </c:pt>
                <c:pt idx="1456">
                  <c:v>0.0</c:v>
                </c:pt>
                <c:pt idx="1457">
                  <c:v>0.0</c:v>
                </c:pt>
                <c:pt idx="1458">
                  <c:v>0.0</c:v>
                </c:pt>
                <c:pt idx="1459">
                  <c:v>0.0</c:v>
                </c:pt>
                <c:pt idx="1460">
                  <c:v>0.0</c:v>
                </c:pt>
                <c:pt idx="1461">
                  <c:v>0.0</c:v>
                </c:pt>
                <c:pt idx="1462">
                  <c:v>0.0</c:v>
                </c:pt>
                <c:pt idx="1463">
                  <c:v>0.0</c:v>
                </c:pt>
                <c:pt idx="1464">
                  <c:v>0.0</c:v>
                </c:pt>
                <c:pt idx="1465">
                  <c:v>0.0</c:v>
                </c:pt>
                <c:pt idx="1466">
                  <c:v>0.0</c:v>
                </c:pt>
                <c:pt idx="1467">
                  <c:v>0.0</c:v>
                </c:pt>
                <c:pt idx="1468">
                  <c:v>0.0</c:v>
                </c:pt>
                <c:pt idx="1469">
                  <c:v>0.0</c:v>
                </c:pt>
                <c:pt idx="1470">
                  <c:v>0.0</c:v>
                </c:pt>
                <c:pt idx="1471">
                  <c:v>0.0</c:v>
                </c:pt>
                <c:pt idx="1472">
                  <c:v>0.0</c:v>
                </c:pt>
                <c:pt idx="1473">
                  <c:v>0.0</c:v>
                </c:pt>
                <c:pt idx="1474">
                  <c:v>0.0</c:v>
                </c:pt>
                <c:pt idx="1475">
                  <c:v>0.0</c:v>
                </c:pt>
                <c:pt idx="1476">
                  <c:v>0.0</c:v>
                </c:pt>
                <c:pt idx="1477">
                  <c:v>0.0</c:v>
                </c:pt>
                <c:pt idx="1478">
                  <c:v>0.0</c:v>
                </c:pt>
                <c:pt idx="1479">
                  <c:v>0.0</c:v>
                </c:pt>
                <c:pt idx="1480">
                  <c:v>0.0</c:v>
                </c:pt>
                <c:pt idx="1481">
                  <c:v>0.0</c:v>
                </c:pt>
                <c:pt idx="1482">
                  <c:v>0.0</c:v>
                </c:pt>
                <c:pt idx="1483">
                  <c:v>0.0</c:v>
                </c:pt>
                <c:pt idx="1484">
                  <c:v>0.0</c:v>
                </c:pt>
                <c:pt idx="1485">
                  <c:v>0.0</c:v>
                </c:pt>
                <c:pt idx="1486">
                  <c:v>0.0</c:v>
                </c:pt>
                <c:pt idx="1487">
                  <c:v>0.0</c:v>
                </c:pt>
                <c:pt idx="1488">
                  <c:v>0.0</c:v>
                </c:pt>
                <c:pt idx="1489">
                  <c:v>0.0</c:v>
                </c:pt>
                <c:pt idx="1490">
                  <c:v>0.0</c:v>
                </c:pt>
                <c:pt idx="1491">
                  <c:v>0.0</c:v>
                </c:pt>
                <c:pt idx="1492">
                  <c:v>0.0</c:v>
                </c:pt>
                <c:pt idx="1493">
                  <c:v>0.0</c:v>
                </c:pt>
                <c:pt idx="1494">
                  <c:v>0.0</c:v>
                </c:pt>
                <c:pt idx="1495">
                  <c:v>0.0</c:v>
                </c:pt>
                <c:pt idx="1496">
                  <c:v>0.0</c:v>
                </c:pt>
                <c:pt idx="1497">
                  <c:v>0.0</c:v>
                </c:pt>
                <c:pt idx="1498">
                  <c:v>0.0</c:v>
                </c:pt>
                <c:pt idx="1499">
                  <c:v>0.0</c:v>
                </c:pt>
                <c:pt idx="1500">
                  <c:v>0.0</c:v>
                </c:pt>
                <c:pt idx="1501">
                  <c:v>0.0</c:v>
                </c:pt>
                <c:pt idx="1502">
                  <c:v>0.0</c:v>
                </c:pt>
                <c:pt idx="1503">
                  <c:v>0.0</c:v>
                </c:pt>
                <c:pt idx="1504">
                  <c:v>0.0</c:v>
                </c:pt>
                <c:pt idx="1505">
                  <c:v>0.0</c:v>
                </c:pt>
                <c:pt idx="1506">
                  <c:v>0.0</c:v>
                </c:pt>
                <c:pt idx="1507">
                  <c:v>0.0</c:v>
                </c:pt>
                <c:pt idx="1508">
                  <c:v>0.0</c:v>
                </c:pt>
                <c:pt idx="1509">
                  <c:v>0.0</c:v>
                </c:pt>
                <c:pt idx="1510">
                  <c:v>0.0</c:v>
                </c:pt>
                <c:pt idx="1511">
                  <c:v>0.0</c:v>
                </c:pt>
                <c:pt idx="1512">
                  <c:v>0.0</c:v>
                </c:pt>
                <c:pt idx="1513">
                  <c:v>0.0</c:v>
                </c:pt>
                <c:pt idx="1514">
                  <c:v>0.0</c:v>
                </c:pt>
                <c:pt idx="1515">
                  <c:v>0.0</c:v>
                </c:pt>
                <c:pt idx="1516">
                  <c:v>0.0</c:v>
                </c:pt>
                <c:pt idx="1517">
                  <c:v>0.0</c:v>
                </c:pt>
                <c:pt idx="1518">
                  <c:v>0.957642842266</c:v>
                </c:pt>
                <c:pt idx="1519">
                  <c:v>0.958059959506</c:v>
                </c:pt>
                <c:pt idx="1520">
                  <c:v>0.0</c:v>
                </c:pt>
                <c:pt idx="1521">
                  <c:v>0.0</c:v>
                </c:pt>
                <c:pt idx="1522">
                  <c:v>0.0</c:v>
                </c:pt>
                <c:pt idx="1523">
                  <c:v>0.0</c:v>
                </c:pt>
                <c:pt idx="1524">
                  <c:v>0.0</c:v>
                </c:pt>
                <c:pt idx="1525">
                  <c:v>0.0</c:v>
                </c:pt>
                <c:pt idx="1526">
                  <c:v>0.0</c:v>
                </c:pt>
                <c:pt idx="1527">
                  <c:v>0.0</c:v>
                </c:pt>
                <c:pt idx="1528">
                  <c:v>0.0</c:v>
                </c:pt>
                <c:pt idx="1529">
                  <c:v>0.0</c:v>
                </c:pt>
                <c:pt idx="1530">
                  <c:v>0.0</c:v>
                </c:pt>
                <c:pt idx="1531">
                  <c:v>0.0</c:v>
                </c:pt>
                <c:pt idx="1532">
                  <c:v>0.0</c:v>
                </c:pt>
                <c:pt idx="1533">
                  <c:v>0.0</c:v>
                </c:pt>
                <c:pt idx="1534">
                  <c:v>0.0</c:v>
                </c:pt>
                <c:pt idx="1535">
                  <c:v>0.0</c:v>
                </c:pt>
                <c:pt idx="1536">
                  <c:v>0.0</c:v>
                </c:pt>
                <c:pt idx="1537">
                  <c:v>0.0</c:v>
                </c:pt>
                <c:pt idx="1538">
                  <c:v>0.0</c:v>
                </c:pt>
                <c:pt idx="1539">
                  <c:v>0.0</c:v>
                </c:pt>
                <c:pt idx="1540">
                  <c:v>0.0</c:v>
                </c:pt>
                <c:pt idx="1541">
                  <c:v>0.0</c:v>
                </c:pt>
                <c:pt idx="1542">
                  <c:v>0.0</c:v>
                </c:pt>
                <c:pt idx="1543">
                  <c:v>0.0</c:v>
                </c:pt>
                <c:pt idx="1544">
                  <c:v>0.0</c:v>
                </c:pt>
                <c:pt idx="1545">
                  <c:v>0.0</c:v>
                </c:pt>
                <c:pt idx="1546">
                  <c:v>0.0</c:v>
                </c:pt>
                <c:pt idx="1547">
                  <c:v>0.0</c:v>
                </c:pt>
                <c:pt idx="1548">
                  <c:v>0.0</c:v>
                </c:pt>
                <c:pt idx="1549">
                  <c:v>0.0</c:v>
                </c:pt>
                <c:pt idx="1550">
                  <c:v>1.01062273229</c:v>
                </c:pt>
                <c:pt idx="1551">
                  <c:v>0.0</c:v>
                </c:pt>
                <c:pt idx="1552">
                  <c:v>0.0</c:v>
                </c:pt>
                <c:pt idx="1553">
                  <c:v>0.0</c:v>
                </c:pt>
                <c:pt idx="1554">
                  <c:v>0.0</c:v>
                </c:pt>
                <c:pt idx="1555">
                  <c:v>0.0</c:v>
                </c:pt>
                <c:pt idx="1556">
                  <c:v>0.0</c:v>
                </c:pt>
                <c:pt idx="1557">
                  <c:v>0.0</c:v>
                </c:pt>
                <c:pt idx="1558">
                  <c:v>0.0</c:v>
                </c:pt>
                <c:pt idx="1559">
                  <c:v>0.0</c:v>
                </c:pt>
                <c:pt idx="1560">
                  <c:v>1.03371659239</c:v>
                </c:pt>
                <c:pt idx="1561">
                  <c:v>1.03466333858</c:v>
                </c:pt>
                <c:pt idx="1562">
                  <c:v>0.0</c:v>
                </c:pt>
                <c:pt idx="1563">
                  <c:v>0.0</c:v>
                </c:pt>
                <c:pt idx="1564">
                  <c:v>0.0</c:v>
                </c:pt>
                <c:pt idx="1565">
                  <c:v>0.0</c:v>
                </c:pt>
                <c:pt idx="1566">
                  <c:v>0.0</c:v>
                </c:pt>
                <c:pt idx="1567">
                  <c:v>0.0</c:v>
                </c:pt>
                <c:pt idx="1568">
                  <c:v>0.0</c:v>
                </c:pt>
                <c:pt idx="1569">
                  <c:v>0.0</c:v>
                </c:pt>
                <c:pt idx="1570">
                  <c:v>0.0</c:v>
                </c:pt>
                <c:pt idx="1571">
                  <c:v>0.0</c:v>
                </c:pt>
                <c:pt idx="1572">
                  <c:v>0.0</c:v>
                </c:pt>
                <c:pt idx="1573">
                  <c:v>0.0</c:v>
                </c:pt>
                <c:pt idx="1574">
                  <c:v>0.0</c:v>
                </c:pt>
                <c:pt idx="1575">
                  <c:v>0.0</c:v>
                </c:pt>
                <c:pt idx="1576">
                  <c:v>0.0</c:v>
                </c:pt>
                <c:pt idx="1577">
                  <c:v>0.0</c:v>
                </c:pt>
                <c:pt idx="1578">
                  <c:v>0.0</c:v>
                </c:pt>
                <c:pt idx="1579">
                  <c:v>0.0</c:v>
                </c:pt>
                <c:pt idx="1580">
                  <c:v>0.0</c:v>
                </c:pt>
                <c:pt idx="1581">
                  <c:v>0.0</c:v>
                </c:pt>
                <c:pt idx="1582">
                  <c:v>0.0</c:v>
                </c:pt>
                <c:pt idx="1583">
                  <c:v>0.0</c:v>
                </c:pt>
                <c:pt idx="1584">
                  <c:v>0.0</c:v>
                </c:pt>
                <c:pt idx="1585">
                  <c:v>0.0</c:v>
                </c:pt>
                <c:pt idx="1586">
                  <c:v>0.0</c:v>
                </c:pt>
                <c:pt idx="1587">
                  <c:v>0.0</c:v>
                </c:pt>
                <c:pt idx="1588">
                  <c:v>0.0</c:v>
                </c:pt>
                <c:pt idx="1589">
                  <c:v>0.0</c:v>
                </c:pt>
                <c:pt idx="1590">
                  <c:v>0.0</c:v>
                </c:pt>
                <c:pt idx="1591">
                  <c:v>0.0</c:v>
                </c:pt>
                <c:pt idx="1592">
                  <c:v>0.0</c:v>
                </c:pt>
                <c:pt idx="1593">
                  <c:v>0.0</c:v>
                </c:pt>
                <c:pt idx="1594">
                  <c:v>0.0</c:v>
                </c:pt>
                <c:pt idx="1595">
                  <c:v>0.0</c:v>
                </c:pt>
                <c:pt idx="1596">
                  <c:v>0.0</c:v>
                </c:pt>
                <c:pt idx="1597">
                  <c:v>0.0</c:v>
                </c:pt>
                <c:pt idx="1598">
                  <c:v>0.0</c:v>
                </c:pt>
                <c:pt idx="1599">
                  <c:v>0.0</c:v>
                </c:pt>
                <c:pt idx="1600">
                  <c:v>0.0</c:v>
                </c:pt>
                <c:pt idx="1601">
                  <c:v>0.0</c:v>
                </c:pt>
                <c:pt idx="1602">
                  <c:v>0.0</c:v>
                </c:pt>
                <c:pt idx="1603">
                  <c:v>0.0</c:v>
                </c:pt>
                <c:pt idx="1604">
                  <c:v>0.0</c:v>
                </c:pt>
                <c:pt idx="1605">
                  <c:v>0.0</c:v>
                </c:pt>
                <c:pt idx="1606">
                  <c:v>1.06576728856</c:v>
                </c:pt>
                <c:pt idx="1607">
                  <c:v>0.0</c:v>
                </c:pt>
                <c:pt idx="1608">
                  <c:v>0.0</c:v>
                </c:pt>
                <c:pt idx="1609">
                  <c:v>1.07397152395</c:v>
                </c:pt>
                <c:pt idx="1610">
                  <c:v>0.0</c:v>
                </c:pt>
                <c:pt idx="1611">
                  <c:v>0.0</c:v>
                </c:pt>
                <c:pt idx="1612">
                  <c:v>0.0</c:v>
                </c:pt>
                <c:pt idx="1613">
                  <c:v>0.0</c:v>
                </c:pt>
                <c:pt idx="1614">
                  <c:v>0.0</c:v>
                </c:pt>
                <c:pt idx="1615">
                  <c:v>0.0</c:v>
                </c:pt>
                <c:pt idx="1616">
                  <c:v>0.0</c:v>
                </c:pt>
                <c:pt idx="1617">
                  <c:v>0.0</c:v>
                </c:pt>
                <c:pt idx="1618">
                  <c:v>0.0</c:v>
                </c:pt>
                <c:pt idx="1619">
                  <c:v>0.0</c:v>
                </c:pt>
                <c:pt idx="1620">
                  <c:v>0.0</c:v>
                </c:pt>
                <c:pt idx="1621">
                  <c:v>0.0</c:v>
                </c:pt>
                <c:pt idx="1622">
                  <c:v>0.0</c:v>
                </c:pt>
                <c:pt idx="1623">
                  <c:v>0.0</c:v>
                </c:pt>
                <c:pt idx="1624">
                  <c:v>0.0</c:v>
                </c:pt>
                <c:pt idx="1625">
                  <c:v>0.0</c:v>
                </c:pt>
                <c:pt idx="1626">
                  <c:v>0.0</c:v>
                </c:pt>
                <c:pt idx="1627">
                  <c:v>0.0</c:v>
                </c:pt>
                <c:pt idx="1628">
                  <c:v>0.0</c:v>
                </c:pt>
                <c:pt idx="1629">
                  <c:v>0.0</c:v>
                </c:pt>
                <c:pt idx="1630">
                  <c:v>0.0</c:v>
                </c:pt>
                <c:pt idx="1631">
                  <c:v>0.0</c:v>
                </c:pt>
                <c:pt idx="1632">
                  <c:v>0.0</c:v>
                </c:pt>
                <c:pt idx="1633">
                  <c:v>0.0</c:v>
                </c:pt>
                <c:pt idx="1634">
                  <c:v>0.0</c:v>
                </c:pt>
                <c:pt idx="1635">
                  <c:v>0.0</c:v>
                </c:pt>
                <c:pt idx="1636">
                  <c:v>0.0</c:v>
                </c:pt>
                <c:pt idx="1637">
                  <c:v>0.0</c:v>
                </c:pt>
                <c:pt idx="1638">
                  <c:v>0.0</c:v>
                </c:pt>
                <c:pt idx="1639">
                  <c:v>0.0</c:v>
                </c:pt>
                <c:pt idx="1640">
                  <c:v>0.0</c:v>
                </c:pt>
                <c:pt idx="1641">
                  <c:v>0.0</c:v>
                </c:pt>
                <c:pt idx="1642">
                  <c:v>0.0</c:v>
                </c:pt>
                <c:pt idx="1643">
                  <c:v>0.0</c:v>
                </c:pt>
                <c:pt idx="1644">
                  <c:v>0.0</c:v>
                </c:pt>
                <c:pt idx="1645">
                  <c:v>0.0</c:v>
                </c:pt>
                <c:pt idx="1646">
                  <c:v>0.0</c:v>
                </c:pt>
                <c:pt idx="1647">
                  <c:v>0.0</c:v>
                </c:pt>
                <c:pt idx="1648">
                  <c:v>0.0</c:v>
                </c:pt>
                <c:pt idx="1649">
                  <c:v>0.0</c:v>
                </c:pt>
                <c:pt idx="1650">
                  <c:v>0.0</c:v>
                </c:pt>
                <c:pt idx="1651">
                  <c:v>0.0</c:v>
                </c:pt>
                <c:pt idx="1652">
                  <c:v>0.0</c:v>
                </c:pt>
                <c:pt idx="1653">
                  <c:v>0.0</c:v>
                </c:pt>
                <c:pt idx="1654">
                  <c:v>0.0</c:v>
                </c:pt>
                <c:pt idx="1655">
                  <c:v>0.0</c:v>
                </c:pt>
                <c:pt idx="1656">
                  <c:v>0.0</c:v>
                </c:pt>
                <c:pt idx="1657">
                  <c:v>0.0</c:v>
                </c:pt>
                <c:pt idx="1658">
                  <c:v>0.0</c:v>
                </c:pt>
                <c:pt idx="1659">
                  <c:v>0.0</c:v>
                </c:pt>
                <c:pt idx="1660">
                  <c:v>0.0</c:v>
                </c:pt>
                <c:pt idx="1661">
                  <c:v>0.0</c:v>
                </c:pt>
                <c:pt idx="1662">
                  <c:v>0.0</c:v>
                </c:pt>
                <c:pt idx="1663">
                  <c:v>0.0</c:v>
                </c:pt>
                <c:pt idx="1664">
                  <c:v>0.0</c:v>
                </c:pt>
                <c:pt idx="1665">
                  <c:v>0.0</c:v>
                </c:pt>
                <c:pt idx="1666">
                  <c:v>0.0</c:v>
                </c:pt>
                <c:pt idx="1667">
                  <c:v>0.0</c:v>
                </c:pt>
                <c:pt idx="1668">
                  <c:v>0.0</c:v>
                </c:pt>
                <c:pt idx="1669">
                  <c:v>0.0</c:v>
                </c:pt>
                <c:pt idx="1670">
                  <c:v>0.0</c:v>
                </c:pt>
                <c:pt idx="1671">
                  <c:v>0.0</c:v>
                </c:pt>
                <c:pt idx="1672">
                  <c:v>0.0</c:v>
                </c:pt>
                <c:pt idx="1673">
                  <c:v>0.0</c:v>
                </c:pt>
                <c:pt idx="1674">
                  <c:v>0.0</c:v>
                </c:pt>
                <c:pt idx="1675">
                  <c:v>0.0</c:v>
                </c:pt>
                <c:pt idx="1676">
                  <c:v>0.0</c:v>
                </c:pt>
                <c:pt idx="1677">
                  <c:v>0.0</c:v>
                </c:pt>
                <c:pt idx="1678">
                  <c:v>0.0</c:v>
                </c:pt>
                <c:pt idx="1679">
                  <c:v>0.0</c:v>
                </c:pt>
                <c:pt idx="1680">
                  <c:v>0.0</c:v>
                </c:pt>
                <c:pt idx="1681">
                  <c:v>0.0</c:v>
                </c:pt>
                <c:pt idx="1682">
                  <c:v>0.0</c:v>
                </c:pt>
                <c:pt idx="1683">
                  <c:v>0.0</c:v>
                </c:pt>
                <c:pt idx="1684">
                  <c:v>0.0</c:v>
                </c:pt>
                <c:pt idx="1685">
                  <c:v>0.0</c:v>
                </c:pt>
                <c:pt idx="1686">
                  <c:v>0.0</c:v>
                </c:pt>
                <c:pt idx="1687">
                  <c:v>0.0</c:v>
                </c:pt>
                <c:pt idx="1688">
                  <c:v>0.0</c:v>
                </c:pt>
                <c:pt idx="1689">
                  <c:v>0.0</c:v>
                </c:pt>
                <c:pt idx="1690">
                  <c:v>0.0</c:v>
                </c:pt>
                <c:pt idx="1691">
                  <c:v>0.0</c:v>
                </c:pt>
                <c:pt idx="1692">
                  <c:v>0.0</c:v>
                </c:pt>
                <c:pt idx="1693">
                  <c:v>0.0</c:v>
                </c:pt>
                <c:pt idx="1694">
                  <c:v>0.0</c:v>
                </c:pt>
                <c:pt idx="1695">
                  <c:v>0.0</c:v>
                </c:pt>
                <c:pt idx="1696">
                  <c:v>0.0</c:v>
                </c:pt>
                <c:pt idx="1697">
                  <c:v>0.0</c:v>
                </c:pt>
                <c:pt idx="1698">
                  <c:v>0.0</c:v>
                </c:pt>
                <c:pt idx="1699">
                  <c:v>0.0</c:v>
                </c:pt>
                <c:pt idx="1700">
                  <c:v>0.0</c:v>
                </c:pt>
                <c:pt idx="1701">
                  <c:v>0.0</c:v>
                </c:pt>
                <c:pt idx="1702">
                  <c:v>0.0</c:v>
                </c:pt>
                <c:pt idx="1703">
                  <c:v>0.0</c:v>
                </c:pt>
                <c:pt idx="1704">
                  <c:v>0.0</c:v>
                </c:pt>
                <c:pt idx="1705">
                  <c:v>0.0</c:v>
                </c:pt>
                <c:pt idx="1706">
                  <c:v>0.0</c:v>
                </c:pt>
                <c:pt idx="1707">
                  <c:v>0.0</c:v>
                </c:pt>
                <c:pt idx="1708">
                  <c:v>0.0</c:v>
                </c:pt>
                <c:pt idx="1709">
                  <c:v>0.0</c:v>
                </c:pt>
                <c:pt idx="1710">
                  <c:v>0.0</c:v>
                </c:pt>
                <c:pt idx="1711">
                  <c:v>0.0</c:v>
                </c:pt>
                <c:pt idx="1712">
                  <c:v>0.0</c:v>
                </c:pt>
                <c:pt idx="1713">
                  <c:v>0.0</c:v>
                </c:pt>
                <c:pt idx="1714">
                  <c:v>0.0</c:v>
                </c:pt>
                <c:pt idx="1715">
                  <c:v>0.0</c:v>
                </c:pt>
                <c:pt idx="1716">
                  <c:v>0.0</c:v>
                </c:pt>
                <c:pt idx="1717">
                  <c:v>0.0</c:v>
                </c:pt>
                <c:pt idx="1718">
                  <c:v>0.0</c:v>
                </c:pt>
                <c:pt idx="1719">
                  <c:v>0.0</c:v>
                </c:pt>
                <c:pt idx="1720">
                  <c:v>0.0</c:v>
                </c:pt>
                <c:pt idx="1721">
                  <c:v>0.0</c:v>
                </c:pt>
                <c:pt idx="1722">
                  <c:v>0.0</c:v>
                </c:pt>
                <c:pt idx="1723">
                  <c:v>0.0</c:v>
                </c:pt>
                <c:pt idx="1724">
                  <c:v>0.0</c:v>
                </c:pt>
                <c:pt idx="1725">
                  <c:v>0.0</c:v>
                </c:pt>
                <c:pt idx="1726">
                  <c:v>0.0</c:v>
                </c:pt>
                <c:pt idx="1727">
                  <c:v>0.0</c:v>
                </c:pt>
                <c:pt idx="1728">
                  <c:v>0.0</c:v>
                </c:pt>
                <c:pt idx="1729">
                  <c:v>0.0</c:v>
                </c:pt>
                <c:pt idx="1730">
                  <c:v>0.0</c:v>
                </c:pt>
                <c:pt idx="1731">
                  <c:v>0.0</c:v>
                </c:pt>
                <c:pt idx="1732">
                  <c:v>0.0</c:v>
                </c:pt>
                <c:pt idx="1733">
                  <c:v>0.0</c:v>
                </c:pt>
                <c:pt idx="1734">
                  <c:v>0.0</c:v>
                </c:pt>
                <c:pt idx="1735">
                  <c:v>0.0</c:v>
                </c:pt>
                <c:pt idx="1736">
                  <c:v>0.0</c:v>
                </c:pt>
                <c:pt idx="1737">
                  <c:v>0.0</c:v>
                </c:pt>
                <c:pt idx="1738">
                  <c:v>0.0</c:v>
                </c:pt>
                <c:pt idx="1739">
                  <c:v>0.0</c:v>
                </c:pt>
                <c:pt idx="1740">
                  <c:v>0.0</c:v>
                </c:pt>
                <c:pt idx="1741">
                  <c:v>0.0</c:v>
                </c:pt>
                <c:pt idx="1742">
                  <c:v>0.0</c:v>
                </c:pt>
                <c:pt idx="1743">
                  <c:v>0.0</c:v>
                </c:pt>
                <c:pt idx="1744">
                  <c:v>0.0</c:v>
                </c:pt>
                <c:pt idx="1745">
                  <c:v>0.0</c:v>
                </c:pt>
                <c:pt idx="1746">
                  <c:v>0.0</c:v>
                </c:pt>
                <c:pt idx="1747">
                  <c:v>1.18897793695</c:v>
                </c:pt>
                <c:pt idx="1748">
                  <c:v>1.19367214231</c:v>
                </c:pt>
                <c:pt idx="1749">
                  <c:v>0.0</c:v>
                </c:pt>
                <c:pt idx="1750">
                  <c:v>0.0</c:v>
                </c:pt>
                <c:pt idx="1751">
                  <c:v>0.0</c:v>
                </c:pt>
                <c:pt idx="1752">
                  <c:v>0.0</c:v>
                </c:pt>
                <c:pt idx="1753">
                  <c:v>0.0</c:v>
                </c:pt>
                <c:pt idx="1754">
                  <c:v>0.0</c:v>
                </c:pt>
                <c:pt idx="1755">
                  <c:v>0.0</c:v>
                </c:pt>
                <c:pt idx="1756">
                  <c:v>0.0</c:v>
                </c:pt>
                <c:pt idx="1757">
                  <c:v>0.0</c:v>
                </c:pt>
                <c:pt idx="1758">
                  <c:v>0.0</c:v>
                </c:pt>
                <c:pt idx="1759">
                  <c:v>0.0</c:v>
                </c:pt>
                <c:pt idx="1760">
                  <c:v>0.0</c:v>
                </c:pt>
                <c:pt idx="1761">
                  <c:v>0.0</c:v>
                </c:pt>
                <c:pt idx="1762">
                  <c:v>0.0</c:v>
                </c:pt>
                <c:pt idx="1763">
                  <c:v>0.0</c:v>
                </c:pt>
                <c:pt idx="1764">
                  <c:v>0.0</c:v>
                </c:pt>
                <c:pt idx="1765">
                  <c:v>0.0</c:v>
                </c:pt>
                <c:pt idx="1766">
                  <c:v>0.0</c:v>
                </c:pt>
                <c:pt idx="1767">
                  <c:v>0.0</c:v>
                </c:pt>
                <c:pt idx="1768">
                  <c:v>0.0</c:v>
                </c:pt>
                <c:pt idx="1769">
                  <c:v>0.0</c:v>
                </c:pt>
                <c:pt idx="1770">
                  <c:v>0.0</c:v>
                </c:pt>
                <c:pt idx="1771">
                  <c:v>0.0</c:v>
                </c:pt>
                <c:pt idx="1772">
                  <c:v>0.0</c:v>
                </c:pt>
                <c:pt idx="1773">
                  <c:v>0.0</c:v>
                </c:pt>
                <c:pt idx="1774">
                  <c:v>0.0</c:v>
                </c:pt>
                <c:pt idx="1775">
                  <c:v>0.0</c:v>
                </c:pt>
                <c:pt idx="1776">
                  <c:v>0.0</c:v>
                </c:pt>
                <c:pt idx="1777">
                  <c:v>0.0</c:v>
                </c:pt>
                <c:pt idx="1778">
                  <c:v>0.0</c:v>
                </c:pt>
                <c:pt idx="1779">
                  <c:v>0.0</c:v>
                </c:pt>
                <c:pt idx="1780">
                  <c:v>0.0</c:v>
                </c:pt>
                <c:pt idx="1781">
                  <c:v>0.0</c:v>
                </c:pt>
                <c:pt idx="1782">
                  <c:v>0.0</c:v>
                </c:pt>
                <c:pt idx="1783">
                  <c:v>0.0</c:v>
                </c:pt>
                <c:pt idx="1784">
                  <c:v>0.0</c:v>
                </c:pt>
                <c:pt idx="1785">
                  <c:v>0.0</c:v>
                </c:pt>
                <c:pt idx="1786">
                  <c:v>0.0</c:v>
                </c:pt>
                <c:pt idx="1787">
                  <c:v>0.0</c:v>
                </c:pt>
                <c:pt idx="1788">
                  <c:v>0.0</c:v>
                </c:pt>
                <c:pt idx="1789">
                  <c:v>0.0</c:v>
                </c:pt>
                <c:pt idx="1790">
                  <c:v>0.0</c:v>
                </c:pt>
                <c:pt idx="1791">
                  <c:v>0.0</c:v>
                </c:pt>
                <c:pt idx="1792">
                  <c:v>0.0</c:v>
                </c:pt>
                <c:pt idx="1793">
                  <c:v>0.0</c:v>
                </c:pt>
                <c:pt idx="1794">
                  <c:v>0.0</c:v>
                </c:pt>
                <c:pt idx="1795">
                  <c:v>0.0</c:v>
                </c:pt>
                <c:pt idx="1796">
                  <c:v>0.0</c:v>
                </c:pt>
                <c:pt idx="1797">
                  <c:v>0.0</c:v>
                </c:pt>
                <c:pt idx="1798">
                  <c:v>0.0</c:v>
                </c:pt>
                <c:pt idx="1799">
                  <c:v>0.0</c:v>
                </c:pt>
                <c:pt idx="1800">
                  <c:v>0.0</c:v>
                </c:pt>
                <c:pt idx="1801">
                  <c:v>0.0</c:v>
                </c:pt>
                <c:pt idx="1802">
                  <c:v>0.0</c:v>
                </c:pt>
                <c:pt idx="1803">
                  <c:v>0.0</c:v>
                </c:pt>
                <c:pt idx="1804">
                  <c:v>0.0</c:v>
                </c:pt>
                <c:pt idx="1805">
                  <c:v>0.0</c:v>
                </c:pt>
                <c:pt idx="1806">
                  <c:v>0.0</c:v>
                </c:pt>
                <c:pt idx="1807">
                  <c:v>0.0</c:v>
                </c:pt>
                <c:pt idx="1808">
                  <c:v>0.0</c:v>
                </c:pt>
                <c:pt idx="1809">
                  <c:v>0.0</c:v>
                </c:pt>
                <c:pt idx="1810">
                  <c:v>0.0</c:v>
                </c:pt>
                <c:pt idx="1811">
                  <c:v>0.0</c:v>
                </c:pt>
                <c:pt idx="1812">
                  <c:v>0.0</c:v>
                </c:pt>
                <c:pt idx="1813">
                  <c:v>0.0</c:v>
                </c:pt>
                <c:pt idx="1814">
                  <c:v>0.0</c:v>
                </c:pt>
                <c:pt idx="1815">
                  <c:v>0.0</c:v>
                </c:pt>
                <c:pt idx="1816">
                  <c:v>0.0</c:v>
                </c:pt>
                <c:pt idx="1817">
                  <c:v>0.0</c:v>
                </c:pt>
                <c:pt idx="1818">
                  <c:v>0.0</c:v>
                </c:pt>
                <c:pt idx="1819">
                  <c:v>0.0</c:v>
                </c:pt>
                <c:pt idx="1820">
                  <c:v>1.34872290884</c:v>
                </c:pt>
                <c:pt idx="1821">
                  <c:v>0.0</c:v>
                </c:pt>
                <c:pt idx="1822">
                  <c:v>0.0</c:v>
                </c:pt>
                <c:pt idx="1823">
                  <c:v>0.0</c:v>
                </c:pt>
                <c:pt idx="1824">
                  <c:v>0.0</c:v>
                </c:pt>
                <c:pt idx="1825">
                  <c:v>0.0</c:v>
                </c:pt>
                <c:pt idx="1826">
                  <c:v>0.0</c:v>
                </c:pt>
                <c:pt idx="1827">
                  <c:v>0.0</c:v>
                </c:pt>
                <c:pt idx="1828">
                  <c:v>0.0</c:v>
                </c:pt>
                <c:pt idx="1829">
                  <c:v>0.0</c:v>
                </c:pt>
                <c:pt idx="1830">
                  <c:v>0.0</c:v>
                </c:pt>
                <c:pt idx="1831">
                  <c:v>0.0</c:v>
                </c:pt>
                <c:pt idx="1832">
                  <c:v>0.0</c:v>
                </c:pt>
                <c:pt idx="1833">
                  <c:v>0.0</c:v>
                </c:pt>
                <c:pt idx="1834">
                  <c:v>0.0</c:v>
                </c:pt>
                <c:pt idx="1835">
                  <c:v>0.0</c:v>
                </c:pt>
                <c:pt idx="1836">
                  <c:v>0.0</c:v>
                </c:pt>
                <c:pt idx="1837">
                  <c:v>0.0</c:v>
                </c:pt>
                <c:pt idx="1838">
                  <c:v>0.0</c:v>
                </c:pt>
                <c:pt idx="1839">
                  <c:v>0.0</c:v>
                </c:pt>
                <c:pt idx="1840">
                  <c:v>0.0</c:v>
                </c:pt>
                <c:pt idx="1841">
                  <c:v>0.0</c:v>
                </c:pt>
                <c:pt idx="1842">
                  <c:v>0.0</c:v>
                </c:pt>
                <c:pt idx="1843">
                  <c:v>0.0</c:v>
                </c:pt>
                <c:pt idx="1844">
                  <c:v>0.0</c:v>
                </c:pt>
                <c:pt idx="1845">
                  <c:v>0.0</c:v>
                </c:pt>
                <c:pt idx="1846">
                  <c:v>0.0</c:v>
                </c:pt>
                <c:pt idx="1847">
                  <c:v>0.0</c:v>
                </c:pt>
                <c:pt idx="1848">
                  <c:v>0.0</c:v>
                </c:pt>
                <c:pt idx="1849">
                  <c:v>0.0</c:v>
                </c:pt>
                <c:pt idx="1850">
                  <c:v>0.0</c:v>
                </c:pt>
                <c:pt idx="1851">
                  <c:v>0.0</c:v>
                </c:pt>
                <c:pt idx="1852">
                  <c:v>0.0</c:v>
                </c:pt>
                <c:pt idx="1853">
                  <c:v>0.0</c:v>
                </c:pt>
                <c:pt idx="1854">
                  <c:v>0.0</c:v>
                </c:pt>
                <c:pt idx="1855">
                  <c:v>0.0</c:v>
                </c:pt>
                <c:pt idx="1856">
                  <c:v>1.43598033458</c:v>
                </c:pt>
                <c:pt idx="1857">
                  <c:v>1.43598033458</c:v>
                </c:pt>
                <c:pt idx="1858">
                  <c:v>1.43598033458</c:v>
                </c:pt>
                <c:pt idx="1859">
                  <c:v>1.43598033458</c:v>
                </c:pt>
                <c:pt idx="1860">
                  <c:v>1.43598033458</c:v>
                </c:pt>
                <c:pt idx="1861">
                  <c:v>1.43598033458</c:v>
                </c:pt>
                <c:pt idx="1862">
                  <c:v>1.43598033458</c:v>
                </c:pt>
                <c:pt idx="1863">
                  <c:v>1.43598033458</c:v>
                </c:pt>
                <c:pt idx="1864">
                  <c:v>1.43598033458</c:v>
                </c:pt>
                <c:pt idx="1865">
                  <c:v>1.43598033458</c:v>
                </c:pt>
                <c:pt idx="1866">
                  <c:v>1.43598033458</c:v>
                </c:pt>
                <c:pt idx="1867">
                  <c:v>1.43598033458</c:v>
                </c:pt>
                <c:pt idx="1868">
                  <c:v>1.43598033458</c:v>
                </c:pt>
                <c:pt idx="1869">
                  <c:v>1.43598033458</c:v>
                </c:pt>
                <c:pt idx="1870">
                  <c:v>1.43598033458</c:v>
                </c:pt>
                <c:pt idx="1871">
                  <c:v>1.43598033458</c:v>
                </c:pt>
                <c:pt idx="1872">
                  <c:v>1.43622138073</c:v>
                </c:pt>
                <c:pt idx="1873">
                  <c:v>1.43622138073</c:v>
                </c:pt>
                <c:pt idx="1874">
                  <c:v>1.43622138073</c:v>
                </c:pt>
                <c:pt idx="1875">
                  <c:v>0.0</c:v>
                </c:pt>
                <c:pt idx="1876">
                  <c:v>0.0</c:v>
                </c:pt>
                <c:pt idx="1877">
                  <c:v>0.0</c:v>
                </c:pt>
                <c:pt idx="1878">
                  <c:v>0.0</c:v>
                </c:pt>
                <c:pt idx="1879">
                  <c:v>0.0</c:v>
                </c:pt>
                <c:pt idx="1880">
                  <c:v>0.0</c:v>
                </c:pt>
                <c:pt idx="1881">
                  <c:v>0.0</c:v>
                </c:pt>
                <c:pt idx="1882">
                  <c:v>0.0</c:v>
                </c:pt>
                <c:pt idx="1883">
                  <c:v>0.0</c:v>
                </c:pt>
                <c:pt idx="1884">
                  <c:v>0.0</c:v>
                </c:pt>
                <c:pt idx="1885">
                  <c:v>0.0</c:v>
                </c:pt>
                <c:pt idx="1886">
                  <c:v>1.47871329634</c:v>
                </c:pt>
                <c:pt idx="1887">
                  <c:v>1.47871329634</c:v>
                </c:pt>
                <c:pt idx="1888">
                  <c:v>1.47871329634</c:v>
                </c:pt>
                <c:pt idx="1889">
                  <c:v>1.47871329634</c:v>
                </c:pt>
                <c:pt idx="1890">
                  <c:v>1.47871329634</c:v>
                </c:pt>
                <c:pt idx="1891">
                  <c:v>1.47871329634</c:v>
                </c:pt>
                <c:pt idx="1892">
                  <c:v>1.47871329634</c:v>
                </c:pt>
                <c:pt idx="1893">
                  <c:v>0.0</c:v>
                </c:pt>
                <c:pt idx="1894">
                  <c:v>0.0</c:v>
                </c:pt>
                <c:pt idx="1895">
                  <c:v>0.0</c:v>
                </c:pt>
                <c:pt idx="1896">
                  <c:v>0.0</c:v>
                </c:pt>
                <c:pt idx="1897">
                  <c:v>0.0</c:v>
                </c:pt>
                <c:pt idx="1898">
                  <c:v>0.0</c:v>
                </c:pt>
                <c:pt idx="1899">
                  <c:v>0.0</c:v>
                </c:pt>
                <c:pt idx="1900">
                  <c:v>0.0</c:v>
                </c:pt>
                <c:pt idx="1901">
                  <c:v>0.0</c:v>
                </c:pt>
                <c:pt idx="1902">
                  <c:v>0.0</c:v>
                </c:pt>
                <c:pt idx="1903">
                  <c:v>0.0</c:v>
                </c:pt>
                <c:pt idx="1904">
                  <c:v>0.0</c:v>
                </c:pt>
                <c:pt idx="1905">
                  <c:v>0.0</c:v>
                </c:pt>
                <c:pt idx="1906">
                  <c:v>0.0</c:v>
                </c:pt>
                <c:pt idx="1907">
                  <c:v>0.0</c:v>
                </c:pt>
                <c:pt idx="1908">
                  <c:v>0.0</c:v>
                </c:pt>
                <c:pt idx="1909">
                  <c:v>0.0</c:v>
                </c:pt>
                <c:pt idx="1910">
                  <c:v>0.0</c:v>
                </c:pt>
                <c:pt idx="1911">
                  <c:v>0.0</c:v>
                </c:pt>
                <c:pt idx="1912">
                  <c:v>0.0</c:v>
                </c:pt>
                <c:pt idx="1913">
                  <c:v>0.0</c:v>
                </c:pt>
                <c:pt idx="1914">
                  <c:v>0.0</c:v>
                </c:pt>
                <c:pt idx="1915">
                  <c:v>0.0</c:v>
                </c:pt>
                <c:pt idx="1916">
                  <c:v>0.0</c:v>
                </c:pt>
                <c:pt idx="1917">
                  <c:v>0.0</c:v>
                </c:pt>
                <c:pt idx="1918">
                  <c:v>0.0</c:v>
                </c:pt>
                <c:pt idx="1919">
                  <c:v>0.0</c:v>
                </c:pt>
                <c:pt idx="1920">
                  <c:v>0.0</c:v>
                </c:pt>
                <c:pt idx="1921">
                  <c:v>0.0</c:v>
                </c:pt>
                <c:pt idx="1922">
                  <c:v>0.0</c:v>
                </c:pt>
                <c:pt idx="1923">
                  <c:v>0.0</c:v>
                </c:pt>
                <c:pt idx="1924">
                  <c:v>0.0</c:v>
                </c:pt>
                <c:pt idx="1925">
                  <c:v>0.0</c:v>
                </c:pt>
                <c:pt idx="1926">
                  <c:v>0.0</c:v>
                </c:pt>
                <c:pt idx="1927">
                  <c:v>0.0</c:v>
                </c:pt>
                <c:pt idx="1928">
                  <c:v>0.0</c:v>
                </c:pt>
                <c:pt idx="1929">
                  <c:v>0.0</c:v>
                </c:pt>
                <c:pt idx="1930">
                  <c:v>0.0</c:v>
                </c:pt>
                <c:pt idx="1931">
                  <c:v>0.0</c:v>
                </c:pt>
                <c:pt idx="1932">
                  <c:v>0.0</c:v>
                </c:pt>
                <c:pt idx="1933">
                  <c:v>0.0</c:v>
                </c:pt>
                <c:pt idx="1934">
                  <c:v>0.0</c:v>
                </c:pt>
                <c:pt idx="1935">
                  <c:v>0.0</c:v>
                </c:pt>
                <c:pt idx="1936">
                  <c:v>0.0</c:v>
                </c:pt>
                <c:pt idx="1937">
                  <c:v>0.0</c:v>
                </c:pt>
                <c:pt idx="1938">
                  <c:v>0.0</c:v>
                </c:pt>
                <c:pt idx="1939">
                  <c:v>0.0</c:v>
                </c:pt>
                <c:pt idx="1940">
                  <c:v>0.0</c:v>
                </c:pt>
                <c:pt idx="1941">
                  <c:v>0.0</c:v>
                </c:pt>
                <c:pt idx="1942">
                  <c:v>0.0</c:v>
                </c:pt>
                <c:pt idx="1943">
                  <c:v>0.0</c:v>
                </c:pt>
                <c:pt idx="1944">
                  <c:v>0.0</c:v>
                </c:pt>
                <c:pt idx="1945">
                  <c:v>0.0</c:v>
                </c:pt>
                <c:pt idx="1946">
                  <c:v>0.0</c:v>
                </c:pt>
                <c:pt idx="1947">
                  <c:v>0.0</c:v>
                </c:pt>
                <c:pt idx="1948">
                  <c:v>0.0</c:v>
                </c:pt>
                <c:pt idx="1949">
                  <c:v>0.0</c:v>
                </c:pt>
                <c:pt idx="1950">
                  <c:v>0.0</c:v>
                </c:pt>
                <c:pt idx="1951">
                  <c:v>0.0</c:v>
                </c:pt>
                <c:pt idx="1952">
                  <c:v>0.0</c:v>
                </c:pt>
                <c:pt idx="1953">
                  <c:v>0.0</c:v>
                </c:pt>
                <c:pt idx="1954">
                  <c:v>0.0</c:v>
                </c:pt>
                <c:pt idx="1955">
                  <c:v>0.0</c:v>
                </c:pt>
                <c:pt idx="1956">
                  <c:v>0.0</c:v>
                </c:pt>
                <c:pt idx="1957">
                  <c:v>0.0</c:v>
                </c:pt>
                <c:pt idx="1958">
                  <c:v>0.0</c:v>
                </c:pt>
                <c:pt idx="1959">
                  <c:v>0.0</c:v>
                </c:pt>
                <c:pt idx="1960">
                  <c:v>0.0</c:v>
                </c:pt>
                <c:pt idx="1961">
                  <c:v>0.0</c:v>
                </c:pt>
                <c:pt idx="1962">
                  <c:v>0.0</c:v>
                </c:pt>
                <c:pt idx="1963">
                  <c:v>0.0</c:v>
                </c:pt>
                <c:pt idx="1964">
                  <c:v>0.0</c:v>
                </c:pt>
                <c:pt idx="1965">
                  <c:v>0.0</c:v>
                </c:pt>
                <c:pt idx="1966">
                  <c:v>0.0</c:v>
                </c:pt>
                <c:pt idx="1967">
                  <c:v>0.0</c:v>
                </c:pt>
                <c:pt idx="1968">
                  <c:v>0.0</c:v>
                </c:pt>
                <c:pt idx="1969">
                  <c:v>0.0</c:v>
                </c:pt>
                <c:pt idx="1970">
                  <c:v>0.0</c:v>
                </c:pt>
                <c:pt idx="1971">
                  <c:v>0.0</c:v>
                </c:pt>
                <c:pt idx="1972">
                  <c:v>0.0</c:v>
                </c:pt>
                <c:pt idx="1973">
                  <c:v>0.0</c:v>
                </c:pt>
                <c:pt idx="1974">
                  <c:v>0.0</c:v>
                </c:pt>
                <c:pt idx="1975">
                  <c:v>0.0</c:v>
                </c:pt>
                <c:pt idx="1976">
                  <c:v>0.0</c:v>
                </c:pt>
                <c:pt idx="1977">
                  <c:v>0.0</c:v>
                </c:pt>
                <c:pt idx="1978">
                  <c:v>0.0</c:v>
                </c:pt>
                <c:pt idx="1979">
                  <c:v>0.0</c:v>
                </c:pt>
                <c:pt idx="1980">
                  <c:v>0.0</c:v>
                </c:pt>
                <c:pt idx="1981">
                  <c:v>0.0</c:v>
                </c:pt>
                <c:pt idx="1982">
                  <c:v>0.0</c:v>
                </c:pt>
                <c:pt idx="1983">
                  <c:v>0.0</c:v>
                </c:pt>
                <c:pt idx="1984">
                  <c:v>0.0</c:v>
                </c:pt>
                <c:pt idx="1985">
                  <c:v>0.0</c:v>
                </c:pt>
                <c:pt idx="1986">
                  <c:v>0.0</c:v>
                </c:pt>
                <c:pt idx="1987">
                  <c:v>0.0</c:v>
                </c:pt>
                <c:pt idx="1988">
                  <c:v>0.0</c:v>
                </c:pt>
                <c:pt idx="1989">
                  <c:v>0.0</c:v>
                </c:pt>
                <c:pt idx="1990">
                  <c:v>0.0</c:v>
                </c:pt>
                <c:pt idx="1991">
                  <c:v>0.0</c:v>
                </c:pt>
                <c:pt idx="1992">
                  <c:v>0.0</c:v>
                </c:pt>
                <c:pt idx="1993">
                  <c:v>0.0</c:v>
                </c:pt>
                <c:pt idx="1994">
                  <c:v>0.0</c:v>
                </c:pt>
                <c:pt idx="1995">
                  <c:v>0.0</c:v>
                </c:pt>
                <c:pt idx="1996">
                  <c:v>0.0</c:v>
                </c:pt>
                <c:pt idx="1997">
                  <c:v>0.0</c:v>
                </c:pt>
                <c:pt idx="1998">
                  <c:v>0.0</c:v>
                </c:pt>
                <c:pt idx="1999">
                  <c:v>0.0</c:v>
                </c:pt>
                <c:pt idx="2000">
                  <c:v>0.0</c:v>
                </c:pt>
                <c:pt idx="2001">
                  <c:v>0.0</c:v>
                </c:pt>
                <c:pt idx="2002">
                  <c:v>0.0</c:v>
                </c:pt>
                <c:pt idx="2003">
                  <c:v>0.0</c:v>
                </c:pt>
                <c:pt idx="2004">
                  <c:v>0.0</c:v>
                </c:pt>
                <c:pt idx="2005">
                  <c:v>0.0</c:v>
                </c:pt>
                <c:pt idx="2006">
                  <c:v>0.0</c:v>
                </c:pt>
                <c:pt idx="2007">
                  <c:v>0.0</c:v>
                </c:pt>
                <c:pt idx="2008">
                  <c:v>0.0</c:v>
                </c:pt>
                <c:pt idx="2009">
                  <c:v>0.0</c:v>
                </c:pt>
                <c:pt idx="2010">
                  <c:v>0.0</c:v>
                </c:pt>
                <c:pt idx="2011">
                  <c:v>0.0</c:v>
                </c:pt>
                <c:pt idx="2012">
                  <c:v>0.0</c:v>
                </c:pt>
                <c:pt idx="2013">
                  <c:v>0.0</c:v>
                </c:pt>
                <c:pt idx="2014">
                  <c:v>0.0</c:v>
                </c:pt>
                <c:pt idx="2015">
                  <c:v>0.0</c:v>
                </c:pt>
                <c:pt idx="2016">
                  <c:v>0.0</c:v>
                </c:pt>
                <c:pt idx="2017">
                  <c:v>0.0</c:v>
                </c:pt>
                <c:pt idx="2018">
                  <c:v>0.0</c:v>
                </c:pt>
                <c:pt idx="2019">
                  <c:v>0.0</c:v>
                </c:pt>
                <c:pt idx="2020">
                  <c:v>0.0</c:v>
                </c:pt>
                <c:pt idx="2021">
                  <c:v>0.0</c:v>
                </c:pt>
                <c:pt idx="2022">
                  <c:v>0.0</c:v>
                </c:pt>
                <c:pt idx="2023">
                  <c:v>0.0</c:v>
                </c:pt>
                <c:pt idx="2024">
                  <c:v>0.0</c:v>
                </c:pt>
                <c:pt idx="2025">
                  <c:v>0.0</c:v>
                </c:pt>
                <c:pt idx="2026">
                  <c:v>0.0</c:v>
                </c:pt>
                <c:pt idx="2027">
                  <c:v>0.0</c:v>
                </c:pt>
                <c:pt idx="2028">
                  <c:v>0.0</c:v>
                </c:pt>
                <c:pt idx="2029">
                  <c:v>0.0</c:v>
                </c:pt>
                <c:pt idx="2030">
                  <c:v>0.0</c:v>
                </c:pt>
                <c:pt idx="2031">
                  <c:v>0.0</c:v>
                </c:pt>
                <c:pt idx="2032">
                  <c:v>0.0</c:v>
                </c:pt>
                <c:pt idx="2033">
                  <c:v>0.0</c:v>
                </c:pt>
                <c:pt idx="2034">
                  <c:v>0.0</c:v>
                </c:pt>
                <c:pt idx="2035">
                  <c:v>0.0</c:v>
                </c:pt>
                <c:pt idx="2036">
                  <c:v>0.0</c:v>
                </c:pt>
                <c:pt idx="2037">
                  <c:v>0.0</c:v>
                </c:pt>
                <c:pt idx="2038">
                  <c:v>0.0</c:v>
                </c:pt>
                <c:pt idx="2039">
                  <c:v>0.0</c:v>
                </c:pt>
                <c:pt idx="2040">
                  <c:v>0.0</c:v>
                </c:pt>
                <c:pt idx="2041">
                  <c:v>0.0</c:v>
                </c:pt>
                <c:pt idx="2042">
                  <c:v>0.0</c:v>
                </c:pt>
                <c:pt idx="2043">
                  <c:v>0.0</c:v>
                </c:pt>
                <c:pt idx="2044">
                  <c:v>0.0</c:v>
                </c:pt>
                <c:pt idx="2045">
                  <c:v>0.0</c:v>
                </c:pt>
                <c:pt idx="2046">
                  <c:v>0.0</c:v>
                </c:pt>
                <c:pt idx="2047">
                  <c:v>0.0</c:v>
                </c:pt>
                <c:pt idx="2048">
                  <c:v>0.0</c:v>
                </c:pt>
                <c:pt idx="2049">
                  <c:v>0.0</c:v>
                </c:pt>
                <c:pt idx="2050">
                  <c:v>0.0</c:v>
                </c:pt>
                <c:pt idx="2051">
                  <c:v>0.0</c:v>
                </c:pt>
                <c:pt idx="2052">
                  <c:v>0.0</c:v>
                </c:pt>
                <c:pt idx="2053">
                  <c:v>0.0</c:v>
                </c:pt>
                <c:pt idx="2054">
                  <c:v>1.92324677484</c:v>
                </c:pt>
                <c:pt idx="2055">
                  <c:v>0.0</c:v>
                </c:pt>
                <c:pt idx="2056">
                  <c:v>0.0</c:v>
                </c:pt>
                <c:pt idx="2057">
                  <c:v>0.0</c:v>
                </c:pt>
                <c:pt idx="2058">
                  <c:v>0.0</c:v>
                </c:pt>
                <c:pt idx="2059">
                  <c:v>0.0</c:v>
                </c:pt>
                <c:pt idx="2060">
                  <c:v>0.0</c:v>
                </c:pt>
                <c:pt idx="2061">
                  <c:v>0.0</c:v>
                </c:pt>
                <c:pt idx="2062">
                  <c:v>0.0</c:v>
                </c:pt>
                <c:pt idx="2063">
                  <c:v>0.0</c:v>
                </c:pt>
                <c:pt idx="2064">
                  <c:v>0.0</c:v>
                </c:pt>
                <c:pt idx="2065">
                  <c:v>0.0</c:v>
                </c:pt>
                <c:pt idx="2066">
                  <c:v>0.0</c:v>
                </c:pt>
                <c:pt idx="2067">
                  <c:v>0.0</c:v>
                </c:pt>
                <c:pt idx="2068">
                  <c:v>0.0</c:v>
                </c:pt>
                <c:pt idx="2069">
                  <c:v>0.0</c:v>
                </c:pt>
                <c:pt idx="2070">
                  <c:v>0.0</c:v>
                </c:pt>
                <c:pt idx="2071">
                  <c:v>0.0</c:v>
                </c:pt>
                <c:pt idx="2072">
                  <c:v>0.0</c:v>
                </c:pt>
                <c:pt idx="2073">
                  <c:v>0.0</c:v>
                </c:pt>
                <c:pt idx="2074">
                  <c:v>0.0</c:v>
                </c:pt>
                <c:pt idx="2075">
                  <c:v>0.0</c:v>
                </c:pt>
                <c:pt idx="2076">
                  <c:v>0.0</c:v>
                </c:pt>
                <c:pt idx="2077">
                  <c:v>0.0</c:v>
                </c:pt>
                <c:pt idx="2078">
                  <c:v>0.0</c:v>
                </c:pt>
                <c:pt idx="2079">
                  <c:v>0.0</c:v>
                </c:pt>
                <c:pt idx="2080">
                  <c:v>0.0</c:v>
                </c:pt>
                <c:pt idx="2081">
                  <c:v>0.0</c:v>
                </c:pt>
                <c:pt idx="2082">
                  <c:v>0.0</c:v>
                </c:pt>
                <c:pt idx="2083">
                  <c:v>0.0</c:v>
                </c:pt>
                <c:pt idx="2084">
                  <c:v>0.0</c:v>
                </c:pt>
                <c:pt idx="2085">
                  <c:v>0.0</c:v>
                </c:pt>
                <c:pt idx="2086">
                  <c:v>0.0</c:v>
                </c:pt>
                <c:pt idx="2087">
                  <c:v>0.0</c:v>
                </c:pt>
                <c:pt idx="2088">
                  <c:v>0.0</c:v>
                </c:pt>
                <c:pt idx="2089">
                  <c:v>0.0</c:v>
                </c:pt>
                <c:pt idx="2090">
                  <c:v>0.0</c:v>
                </c:pt>
                <c:pt idx="2091">
                  <c:v>0.0</c:v>
                </c:pt>
                <c:pt idx="2092">
                  <c:v>0.0</c:v>
                </c:pt>
                <c:pt idx="2093">
                  <c:v>0.0</c:v>
                </c:pt>
                <c:pt idx="2094">
                  <c:v>0.0</c:v>
                </c:pt>
                <c:pt idx="2095">
                  <c:v>0.0</c:v>
                </c:pt>
                <c:pt idx="2096">
                  <c:v>0.0</c:v>
                </c:pt>
                <c:pt idx="2097">
                  <c:v>0.0</c:v>
                </c:pt>
                <c:pt idx="2098">
                  <c:v>0.0</c:v>
                </c:pt>
                <c:pt idx="2099">
                  <c:v>0.0</c:v>
                </c:pt>
                <c:pt idx="2100">
                  <c:v>0.0</c:v>
                </c:pt>
                <c:pt idx="2101">
                  <c:v>0.0</c:v>
                </c:pt>
                <c:pt idx="2102">
                  <c:v>0.0</c:v>
                </c:pt>
                <c:pt idx="2103">
                  <c:v>0.0</c:v>
                </c:pt>
                <c:pt idx="2104">
                  <c:v>0.0</c:v>
                </c:pt>
                <c:pt idx="2105">
                  <c:v>0.0</c:v>
                </c:pt>
                <c:pt idx="2106">
                  <c:v>0.0</c:v>
                </c:pt>
                <c:pt idx="2107">
                  <c:v>0.0</c:v>
                </c:pt>
                <c:pt idx="2108">
                  <c:v>0.0</c:v>
                </c:pt>
                <c:pt idx="2109">
                  <c:v>0.0</c:v>
                </c:pt>
                <c:pt idx="2110">
                  <c:v>0.0</c:v>
                </c:pt>
                <c:pt idx="2111">
                  <c:v>0.0</c:v>
                </c:pt>
                <c:pt idx="2112">
                  <c:v>0.0</c:v>
                </c:pt>
                <c:pt idx="2113">
                  <c:v>0.0</c:v>
                </c:pt>
                <c:pt idx="2114">
                  <c:v>0.0</c:v>
                </c:pt>
                <c:pt idx="2115">
                  <c:v>0.0</c:v>
                </c:pt>
                <c:pt idx="2116">
                  <c:v>0.0</c:v>
                </c:pt>
                <c:pt idx="2117">
                  <c:v>0.0</c:v>
                </c:pt>
                <c:pt idx="2118">
                  <c:v>0.0</c:v>
                </c:pt>
                <c:pt idx="2119">
                  <c:v>0.0</c:v>
                </c:pt>
                <c:pt idx="2120">
                  <c:v>0.0</c:v>
                </c:pt>
                <c:pt idx="2121">
                  <c:v>0.0</c:v>
                </c:pt>
                <c:pt idx="2122">
                  <c:v>0.0</c:v>
                </c:pt>
                <c:pt idx="2123">
                  <c:v>0.0</c:v>
                </c:pt>
                <c:pt idx="2124">
                  <c:v>0.0</c:v>
                </c:pt>
                <c:pt idx="2125">
                  <c:v>0.0</c:v>
                </c:pt>
                <c:pt idx="2126">
                  <c:v>0.0</c:v>
                </c:pt>
                <c:pt idx="2127">
                  <c:v>0.0</c:v>
                </c:pt>
                <c:pt idx="2128">
                  <c:v>0.0</c:v>
                </c:pt>
                <c:pt idx="2129">
                  <c:v>0.0</c:v>
                </c:pt>
                <c:pt idx="2130">
                  <c:v>0.0</c:v>
                </c:pt>
                <c:pt idx="2131">
                  <c:v>0.0</c:v>
                </c:pt>
                <c:pt idx="2132">
                  <c:v>0.0</c:v>
                </c:pt>
                <c:pt idx="2133">
                  <c:v>0.0</c:v>
                </c:pt>
                <c:pt idx="2134">
                  <c:v>0.0</c:v>
                </c:pt>
                <c:pt idx="2135">
                  <c:v>0.0</c:v>
                </c:pt>
                <c:pt idx="2136">
                  <c:v>0.0</c:v>
                </c:pt>
                <c:pt idx="2137">
                  <c:v>0.0</c:v>
                </c:pt>
                <c:pt idx="2138">
                  <c:v>0.0</c:v>
                </c:pt>
                <c:pt idx="2139">
                  <c:v>0.0</c:v>
                </c:pt>
                <c:pt idx="2140">
                  <c:v>0.0</c:v>
                </c:pt>
                <c:pt idx="2141">
                  <c:v>0.0</c:v>
                </c:pt>
                <c:pt idx="2142">
                  <c:v>0.0</c:v>
                </c:pt>
                <c:pt idx="2143">
                  <c:v>0.0</c:v>
                </c:pt>
                <c:pt idx="2144">
                  <c:v>0.0</c:v>
                </c:pt>
                <c:pt idx="2145">
                  <c:v>0.0</c:v>
                </c:pt>
                <c:pt idx="2146">
                  <c:v>0.0</c:v>
                </c:pt>
                <c:pt idx="2147">
                  <c:v>0.0</c:v>
                </c:pt>
                <c:pt idx="2148">
                  <c:v>0.0</c:v>
                </c:pt>
                <c:pt idx="2149">
                  <c:v>0.0</c:v>
                </c:pt>
                <c:pt idx="2150">
                  <c:v>0.0</c:v>
                </c:pt>
                <c:pt idx="2151">
                  <c:v>0.0</c:v>
                </c:pt>
                <c:pt idx="2152">
                  <c:v>0.0</c:v>
                </c:pt>
                <c:pt idx="2153">
                  <c:v>0.0</c:v>
                </c:pt>
                <c:pt idx="2154">
                  <c:v>0.0</c:v>
                </c:pt>
                <c:pt idx="2155">
                  <c:v>0.0</c:v>
                </c:pt>
                <c:pt idx="2156">
                  <c:v>0.0</c:v>
                </c:pt>
                <c:pt idx="2157">
                  <c:v>0.0</c:v>
                </c:pt>
                <c:pt idx="2158">
                  <c:v>0.0</c:v>
                </c:pt>
                <c:pt idx="2159">
                  <c:v>0.0</c:v>
                </c:pt>
                <c:pt idx="2160">
                  <c:v>0.0</c:v>
                </c:pt>
                <c:pt idx="2161">
                  <c:v>0.0</c:v>
                </c:pt>
                <c:pt idx="2162">
                  <c:v>0.0</c:v>
                </c:pt>
                <c:pt idx="2163">
                  <c:v>0.0</c:v>
                </c:pt>
                <c:pt idx="2164">
                  <c:v>0.0</c:v>
                </c:pt>
                <c:pt idx="2165">
                  <c:v>0.0</c:v>
                </c:pt>
                <c:pt idx="2166">
                  <c:v>0.0</c:v>
                </c:pt>
                <c:pt idx="2167">
                  <c:v>0.0</c:v>
                </c:pt>
                <c:pt idx="2168">
                  <c:v>0.0</c:v>
                </c:pt>
                <c:pt idx="2169">
                  <c:v>0.0</c:v>
                </c:pt>
                <c:pt idx="2170">
                  <c:v>0.0</c:v>
                </c:pt>
                <c:pt idx="2171">
                  <c:v>0.0</c:v>
                </c:pt>
                <c:pt idx="2172">
                  <c:v>0.0</c:v>
                </c:pt>
                <c:pt idx="2173">
                  <c:v>0.0</c:v>
                </c:pt>
                <c:pt idx="2174">
                  <c:v>0.0</c:v>
                </c:pt>
                <c:pt idx="2175">
                  <c:v>0.0</c:v>
                </c:pt>
                <c:pt idx="2176">
                  <c:v>0.0</c:v>
                </c:pt>
                <c:pt idx="2177">
                  <c:v>0.0</c:v>
                </c:pt>
                <c:pt idx="2178">
                  <c:v>0.0</c:v>
                </c:pt>
                <c:pt idx="2179">
                  <c:v>0.0</c:v>
                </c:pt>
                <c:pt idx="2180">
                  <c:v>0.0</c:v>
                </c:pt>
                <c:pt idx="2181">
                  <c:v>0.0</c:v>
                </c:pt>
                <c:pt idx="2182">
                  <c:v>0.0</c:v>
                </c:pt>
                <c:pt idx="2183">
                  <c:v>0.0</c:v>
                </c:pt>
                <c:pt idx="2184">
                  <c:v>0.0</c:v>
                </c:pt>
                <c:pt idx="2185">
                  <c:v>0.0</c:v>
                </c:pt>
                <c:pt idx="2186">
                  <c:v>0.0</c:v>
                </c:pt>
                <c:pt idx="2187">
                  <c:v>0.0</c:v>
                </c:pt>
                <c:pt idx="2188">
                  <c:v>0.0</c:v>
                </c:pt>
                <c:pt idx="2189">
                  <c:v>0.0</c:v>
                </c:pt>
                <c:pt idx="2190">
                  <c:v>0.0</c:v>
                </c:pt>
                <c:pt idx="2191">
                  <c:v>0.0</c:v>
                </c:pt>
                <c:pt idx="2192">
                  <c:v>0.0</c:v>
                </c:pt>
                <c:pt idx="2193">
                  <c:v>0.0</c:v>
                </c:pt>
                <c:pt idx="2194">
                  <c:v>0.0</c:v>
                </c:pt>
                <c:pt idx="2195">
                  <c:v>0.0</c:v>
                </c:pt>
                <c:pt idx="2196">
                  <c:v>0.0</c:v>
                </c:pt>
                <c:pt idx="2197">
                  <c:v>0.0</c:v>
                </c:pt>
                <c:pt idx="2198">
                  <c:v>0.0</c:v>
                </c:pt>
                <c:pt idx="2199">
                  <c:v>0.0</c:v>
                </c:pt>
                <c:pt idx="2200">
                  <c:v>0.0</c:v>
                </c:pt>
                <c:pt idx="2201">
                  <c:v>0.0</c:v>
                </c:pt>
                <c:pt idx="2202">
                  <c:v>0.0</c:v>
                </c:pt>
                <c:pt idx="2203">
                  <c:v>0.0</c:v>
                </c:pt>
                <c:pt idx="2204">
                  <c:v>0.0</c:v>
                </c:pt>
                <c:pt idx="2205">
                  <c:v>0.0</c:v>
                </c:pt>
                <c:pt idx="2206">
                  <c:v>0.0</c:v>
                </c:pt>
                <c:pt idx="2207">
                  <c:v>0.0</c:v>
                </c:pt>
                <c:pt idx="2208">
                  <c:v>0.0</c:v>
                </c:pt>
                <c:pt idx="2209">
                  <c:v>0.0</c:v>
                </c:pt>
                <c:pt idx="2210">
                  <c:v>0.0</c:v>
                </c:pt>
                <c:pt idx="2211">
                  <c:v>0.0</c:v>
                </c:pt>
                <c:pt idx="2212">
                  <c:v>0.0</c:v>
                </c:pt>
                <c:pt idx="2213">
                  <c:v>0.0</c:v>
                </c:pt>
                <c:pt idx="2214">
                  <c:v>0.0</c:v>
                </c:pt>
                <c:pt idx="2215">
                  <c:v>0.0</c:v>
                </c:pt>
                <c:pt idx="2216">
                  <c:v>0.0</c:v>
                </c:pt>
                <c:pt idx="2217">
                  <c:v>0.0</c:v>
                </c:pt>
                <c:pt idx="2218">
                  <c:v>0.0</c:v>
                </c:pt>
                <c:pt idx="2219">
                  <c:v>0.0</c:v>
                </c:pt>
                <c:pt idx="2220">
                  <c:v>0.0</c:v>
                </c:pt>
                <c:pt idx="2221">
                  <c:v>0.0</c:v>
                </c:pt>
                <c:pt idx="2222">
                  <c:v>0.0</c:v>
                </c:pt>
                <c:pt idx="2223">
                  <c:v>0.0</c:v>
                </c:pt>
                <c:pt idx="2224">
                  <c:v>0.0</c:v>
                </c:pt>
                <c:pt idx="2225">
                  <c:v>0.0</c:v>
                </c:pt>
                <c:pt idx="2226">
                  <c:v>0.0</c:v>
                </c:pt>
                <c:pt idx="2227">
                  <c:v>0.0</c:v>
                </c:pt>
                <c:pt idx="2228">
                  <c:v>0.0</c:v>
                </c:pt>
                <c:pt idx="2229">
                  <c:v>0.0</c:v>
                </c:pt>
                <c:pt idx="2230">
                  <c:v>0.0</c:v>
                </c:pt>
                <c:pt idx="2231">
                  <c:v>0.0</c:v>
                </c:pt>
                <c:pt idx="2232">
                  <c:v>0.0</c:v>
                </c:pt>
                <c:pt idx="2233">
                  <c:v>0.0</c:v>
                </c:pt>
                <c:pt idx="2234">
                  <c:v>0.0</c:v>
                </c:pt>
                <c:pt idx="2235">
                  <c:v>0.0</c:v>
                </c:pt>
                <c:pt idx="2236">
                  <c:v>0.0</c:v>
                </c:pt>
                <c:pt idx="2237">
                  <c:v>0.0</c:v>
                </c:pt>
                <c:pt idx="2238">
                  <c:v>0.0</c:v>
                </c:pt>
                <c:pt idx="2239">
                  <c:v>0.0</c:v>
                </c:pt>
                <c:pt idx="2240">
                  <c:v>0.0</c:v>
                </c:pt>
                <c:pt idx="2241">
                  <c:v>0.0</c:v>
                </c:pt>
                <c:pt idx="2242">
                  <c:v>0.0</c:v>
                </c:pt>
                <c:pt idx="2243">
                  <c:v>0.0</c:v>
                </c:pt>
                <c:pt idx="2244">
                  <c:v>0.0</c:v>
                </c:pt>
                <c:pt idx="2245">
                  <c:v>0.0</c:v>
                </c:pt>
                <c:pt idx="2246">
                  <c:v>0.0</c:v>
                </c:pt>
                <c:pt idx="2247">
                  <c:v>0.0</c:v>
                </c:pt>
                <c:pt idx="2248">
                  <c:v>0.0</c:v>
                </c:pt>
                <c:pt idx="2249">
                  <c:v>0.0</c:v>
                </c:pt>
                <c:pt idx="2250">
                  <c:v>0.0</c:v>
                </c:pt>
                <c:pt idx="2251">
                  <c:v>0.0</c:v>
                </c:pt>
                <c:pt idx="2252">
                  <c:v>0.0</c:v>
                </c:pt>
                <c:pt idx="2253">
                  <c:v>0.0</c:v>
                </c:pt>
                <c:pt idx="2254">
                  <c:v>0.0</c:v>
                </c:pt>
                <c:pt idx="2255">
                  <c:v>0.0</c:v>
                </c:pt>
                <c:pt idx="2256">
                  <c:v>0.0</c:v>
                </c:pt>
                <c:pt idx="2257">
                  <c:v>0.0</c:v>
                </c:pt>
                <c:pt idx="2258">
                  <c:v>0.0</c:v>
                </c:pt>
                <c:pt idx="2259">
                  <c:v>0.0</c:v>
                </c:pt>
                <c:pt idx="2260">
                  <c:v>0.0</c:v>
                </c:pt>
                <c:pt idx="2261">
                  <c:v>0.0</c:v>
                </c:pt>
                <c:pt idx="2262">
                  <c:v>0.0</c:v>
                </c:pt>
                <c:pt idx="2263">
                  <c:v>0.0</c:v>
                </c:pt>
                <c:pt idx="2264">
                  <c:v>0.0</c:v>
                </c:pt>
                <c:pt idx="2265">
                  <c:v>0.0</c:v>
                </c:pt>
                <c:pt idx="2266">
                  <c:v>0.0</c:v>
                </c:pt>
                <c:pt idx="2267">
                  <c:v>0.0</c:v>
                </c:pt>
                <c:pt idx="2268">
                  <c:v>0.0</c:v>
                </c:pt>
                <c:pt idx="2269">
                  <c:v>0.0</c:v>
                </c:pt>
                <c:pt idx="2270">
                  <c:v>0.0</c:v>
                </c:pt>
                <c:pt idx="2271">
                  <c:v>0.0</c:v>
                </c:pt>
                <c:pt idx="2272">
                  <c:v>0.0</c:v>
                </c:pt>
                <c:pt idx="2273">
                  <c:v>0.0</c:v>
                </c:pt>
                <c:pt idx="2274">
                  <c:v>0.0</c:v>
                </c:pt>
                <c:pt idx="2275">
                  <c:v>0.0</c:v>
                </c:pt>
                <c:pt idx="2276">
                  <c:v>0.0</c:v>
                </c:pt>
                <c:pt idx="2277">
                  <c:v>2.72615160558</c:v>
                </c:pt>
                <c:pt idx="2278">
                  <c:v>2.72615160558</c:v>
                </c:pt>
                <c:pt idx="2279">
                  <c:v>2.72615160558</c:v>
                </c:pt>
                <c:pt idx="2280">
                  <c:v>2.72615160558</c:v>
                </c:pt>
                <c:pt idx="2281">
                  <c:v>0.0</c:v>
                </c:pt>
                <c:pt idx="2282">
                  <c:v>0.0</c:v>
                </c:pt>
                <c:pt idx="2283">
                  <c:v>0.0</c:v>
                </c:pt>
                <c:pt idx="2284">
                  <c:v>0.0</c:v>
                </c:pt>
                <c:pt idx="2285">
                  <c:v>0.0</c:v>
                </c:pt>
                <c:pt idx="2286">
                  <c:v>0.0</c:v>
                </c:pt>
                <c:pt idx="2287">
                  <c:v>0.0</c:v>
                </c:pt>
                <c:pt idx="2288">
                  <c:v>0.0</c:v>
                </c:pt>
                <c:pt idx="2289">
                  <c:v>0.0</c:v>
                </c:pt>
                <c:pt idx="2290">
                  <c:v>0.0</c:v>
                </c:pt>
                <c:pt idx="2291">
                  <c:v>0.0</c:v>
                </c:pt>
                <c:pt idx="2292">
                  <c:v>0.0</c:v>
                </c:pt>
                <c:pt idx="2293">
                  <c:v>0.0</c:v>
                </c:pt>
                <c:pt idx="2294">
                  <c:v>0.0</c:v>
                </c:pt>
                <c:pt idx="2295">
                  <c:v>0.0</c:v>
                </c:pt>
                <c:pt idx="2296">
                  <c:v>0.0</c:v>
                </c:pt>
                <c:pt idx="2297">
                  <c:v>0.0</c:v>
                </c:pt>
                <c:pt idx="2298">
                  <c:v>0.0</c:v>
                </c:pt>
                <c:pt idx="2299">
                  <c:v>0.0</c:v>
                </c:pt>
                <c:pt idx="2300">
                  <c:v>0.0</c:v>
                </c:pt>
                <c:pt idx="2301">
                  <c:v>0.0</c:v>
                </c:pt>
                <c:pt idx="2302">
                  <c:v>0.0</c:v>
                </c:pt>
                <c:pt idx="2303">
                  <c:v>0.0</c:v>
                </c:pt>
                <c:pt idx="2304">
                  <c:v>0.0</c:v>
                </c:pt>
                <c:pt idx="2305">
                  <c:v>0.0</c:v>
                </c:pt>
                <c:pt idx="2306">
                  <c:v>0.0</c:v>
                </c:pt>
                <c:pt idx="2307">
                  <c:v>0.0</c:v>
                </c:pt>
                <c:pt idx="2308">
                  <c:v>0.0</c:v>
                </c:pt>
                <c:pt idx="2309">
                  <c:v>0.0</c:v>
                </c:pt>
                <c:pt idx="2310">
                  <c:v>0.0</c:v>
                </c:pt>
                <c:pt idx="2311">
                  <c:v>0.0</c:v>
                </c:pt>
                <c:pt idx="2312">
                  <c:v>0.0</c:v>
                </c:pt>
                <c:pt idx="2313">
                  <c:v>0.0</c:v>
                </c:pt>
                <c:pt idx="2314">
                  <c:v>0.0</c:v>
                </c:pt>
                <c:pt idx="2315">
                  <c:v>0.0</c:v>
                </c:pt>
                <c:pt idx="2316">
                  <c:v>0.0</c:v>
                </c:pt>
                <c:pt idx="2317">
                  <c:v>0.0</c:v>
                </c:pt>
                <c:pt idx="2318">
                  <c:v>0.0</c:v>
                </c:pt>
                <c:pt idx="2319">
                  <c:v>0.0</c:v>
                </c:pt>
                <c:pt idx="2320">
                  <c:v>0.0</c:v>
                </c:pt>
                <c:pt idx="2321">
                  <c:v>0.0</c:v>
                </c:pt>
                <c:pt idx="2322">
                  <c:v>0.0</c:v>
                </c:pt>
                <c:pt idx="2323">
                  <c:v>0.0</c:v>
                </c:pt>
                <c:pt idx="2324">
                  <c:v>0.0</c:v>
                </c:pt>
                <c:pt idx="2325">
                  <c:v>0.0</c:v>
                </c:pt>
                <c:pt idx="2326">
                  <c:v>0.0</c:v>
                </c:pt>
                <c:pt idx="2327">
                  <c:v>0.0</c:v>
                </c:pt>
                <c:pt idx="2328">
                  <c:v>0.0</c:v>
                </c:pt>
                <c:pt idx="2329">
                  <c:v>0.0</c:v>
                </c:pt>
                <c:pt idx="2330">
                  <c:v>0.0</c:v>
                </c:pt>
                <c:pt idx="2331">
                  <c:v>0.0</c:v>
                </c:pt>
                <c:pt idx="2332">
                  <c:v>0.0</c:v>
                </c:pt>
                <c:pt idx="2333">
                  <c:v>0.0</c:v>
                </c:pt>
                <c:pt idx="2334">
                  <c:v>0.0</c:v>
                </c:pt>
                <c:pt idx="2335">
                  <c:v>0.0</c:v>
                </c:pt>
                <c:pt idx="2336">
                  <c:v>0.0</c:v>
                </c:pt>
                <c:pt idx="2337">
                  <c:v>0.0</c:v>
                </c:pt>
                <c:pt idx="2338">
                  <c:v>0.0</c:v>
                </c:pt>
                <c:pt idx="2339">
                  <c:v>0.0</c:v>
                </c:pt>
                <c:pt idx="2340">
                  <c:v>0.0</c:v>
                </c:pt>
                <c:pt idx="2341">
                  <c:v>0.0</c:v>
                </c:pt>
                <c:pt idx="2342">
                  <c:v>0.0</c:v>
                </c:pt>
                <c:pt idx="2343">
                  <c:v>0.0</c:v>
                </c:pt>
                <c:pt idx="2344">
                  <c:v>0.0</c:v>
                </c:pt>
                <c:pt idx="2345">
                  <c:v>0.0</c:v>
                </c:pt>
                <c:pt idx="2346">
                  <c:v>0.0</c:v>
                </c:pt>
                <c:pt idx="2347">
                  <c:v>0.0</c:v>
                </c:pt>
                <c:pt idx="2348">
                  <c:v>0.0</c:v>
                </c:pt>
                <c:pt idx="2349">
                  <c:v>0.0</c:v>
                </c:pt>
                <c:pt idx="2350">
                  <c:v>0.0</c:v>
                </c:pt>
                <c:pt idx="2351">
                  <c:v>0.0</c:v>
                </c:pt>
                <c:pt idx="2352">
                  <c:v>0.0</c:v>
                </c:pt>
                <c:pt idx="2353">
                  <c:v>0.0</c:v>
                </c:pt>
                <c:pt idx="2354">
                  <c:v>0.0</c:v>
                </c:pt>
                <c:pt idx="2355">
                  <c:v>0.0</c:v>
                </c:pt>
                <c:pt idx="2356">
                  <c:v>0.0</c:v>
                </c:pt>
                <c:pt idx="2357">
                  <c:v>0.0</c:v>
                </c:pt>
                <c:pt idx="2358">
                  <c:v>0.0</c:v>
                </c:pt>
                <c:pt idx="2359">
                  <c:v>0.0</c:v>
                </c:pt>
                <c:pt idx="2360">
                  <c:v>0.0</c:v>
                </c:pt>
                <c:pt idx="2361">
                  <c:v>0.0</c:v>
                </c:pt>
                <c:pt idx="2362">
                  <c:v>0.0</c:v>
                </c:pt>
                <c:pt idx="2363">
                  <c:v>0.0</c:v>
                </c:pt>
                <c:pt idx="2364">
                  <c:v>0.0</c:v>
                </c:pt>
                <c:pt idx="2365">
                  <c:v>0.0</c:v>
                </c:pt>
                <c:pt idx="2366">
                  <c:v>0.0</c:v>
                </c:pt>
                <c:pt idx="2367">
                  <c:v>0.0</c:v>
                </c:pt>
                <c:pt idx="2368">
                  <c:v>0.0</c:v>
                </c:pt>
                <c:pt idx="2369">
                  <c:v>0.0</c:v>
                </c:pt>
                <c:pt idx="2370">
                  <c:v>0.0</c:v>
                </c:pt>
                <c:pt idx="2371">
                  <c:v>0.0</c:v>
                </c:pt>
                <c:pt idx="2372">
                  <c:v>0.0</c:v>
                </c:pt>
                <c:pt idx="2373">
                  <c:v>0.0</c:v>
                </c:pt>
                <c:pt idx="2374">
                  <c:v>0.0</c:v>
                </c:pt>
                <c:pt idx="2375">
                  <c:v>0.0</c:v>
                </c:pt>
                <c:pt idx="2376">
                  <c:v>0.0</c:v>
                </c:pt>
                <c:pt idx="2377">
                  <c:v>0.0</c:v>
                </c:pt>
                <c:pt idx="2378">
                  <c:v>0.0</c:v>
                </c:pt>
                <c:pt idx="2379">
                  <c:v>0.0</c:v>
                </c:pt>
                <c:pt idx="2380">
                  <c:v>0.0</c:v>
                </c:pt>
                <c:pt idx="2381">
                  <c:v>0.0</c:v>
                </c:pt>
                <c:pt idx="2382">
                  <c:v>0.0</c:v>
                </c:pt>
                <c:pt idx="2383">
                  <c:v>0.0</c:v>
                </c:pt>
                <c:pt idx="2384">
                  <c:v>0.0</c:v>
                </c:pt>
                <c:pt idx="2385">
                  <c:v>0.0</c:v>
                </c:pt>
                <c:pt idx="2386">
                  <c:v>0.0</c:v>
                </c:pt>
                <c:pt idx="2387">
                  <c:v>0.0</c:v>
                </c:pt>
                <c:pt idx="2388">
                  <c:v>0.0</c:v>
                </c:pt>
                <c:pt idx="2389">
                  <c:v>0.0</c:v>
                </c:pt>
                <c:pt idx="2390">
                  <c:v>0.0</c:v>
                </c:pt>
                <c:pt idx="2391">
                  <c:v>0.0</c:v>
                </c:pt>
                <c:pt idx="2392">
                  <c:v>0.0</c:v>
                </c:pt>
                <c:pt idx="2393">
                  <c:v>0.0</c:v>
                </c:pt>
                <c:pt idx="2394">
                  <c:v>0.0</c:v>
                </c:pt>
                <c:pt idx="2395">
                  <c:v>0.0</c:v>
                </c:pt>
                <c:pt idx="2396">
                  <c:v>0.0</c:v>
                </c:pt>
                <c:pt idx="2397">
                  <c:v>0.0</c:v>
                </c:pt>
                <c:pt idx="2398">
                  <c:v>0.0</c:v>
                </c:pt>
                <c:pt idx="2399">
                  <c:v>0.0</c:v>
                </c:pt>
                <c:pt idx="2400">
                  <c:v>0.0</c:v>
                </c:pt>
                <c:pt idx="2401">
                  <c:v>0.0</c:v>
                </c:pt>
                <c:pt idx="2402">
                  <c:v>0.0</c:v>
                </c:pt>
                <c:pt idx="2403">
                  <c:v>0.0</c:v>
                </c:pt>
                <c:pt idx="2404">
                  <c:v>0.0</c:v>
                </c:pt>
                <c:pt idx="2405">
                  <c:v>0.0</c:v>
                </c:pt>
              </c:numCache>
            </c:numRef>
          </c:val>
        </c:ser>
        <c:ser>
          <c:idx val="8"/>
          <c:order val="8"/>
          <c:tx>
            <c:strRef>
              <c:f>result.txt!$K$1</c:f>
              <c:strCache>
                <c:ptCount val="1"/>
                <c:pt idx="0">
                  <c:v>SO</c:v>
                </c:pt>
              </c:strCache>
            </c:strRef>
          </c:tx>
          <c:spPr>
            <a:solidFill>
              <a:schemeClr val="accent6"/>
            </a:solidFill>
          </c:spPr>
          <c:invertIfNegative val="0"/>
          <c:cat>
            <c:strRef>
              <c:f>result.txt!$A$2:$A$2407</c:f>
              <c:strCache>
                <c:ptCount val="2406"/>
                <c:pt idx="0">
                  <c:v>disrupt </c:v>
                </c:pt>
                <c:pt idx="1">
                  <c:v>serve </c:v>
                </c:pt>
                <c:pt idx="2">
                  <c:v>result </c:v>
                </c:pt>
                <c:pt idx="3">
                  <c:v>consider </c:v>
                </c:pt>
                <c:pt idx="4">
                  <c:v>include </c:v>
                </c:pt>
                <c:pt idx="5">
                  <c:v>remain </c:v>
                </c:pt>
                <c:pt idx="6">
                  <c:v>confirm </c:v>
                </c:pt>
                <c:pt idx="7">
                  <c:v>replace </c:v>
                </c:pt>
                <c:pt idx="8">
                  <c:v>indicate </c:v>
                </c:pt>
                <c:pt idx="9">
                  <c:v>know </c:v>
                </c:pt>
                <c:pt idx="10">
                  <c:v>correlate </c:v>
                </c:pt>
                <c:pt idx="11">
                  <c:v>assess </c:v>
                </c:pt>
                <c:pt idx="12">
                  <c:v>regard </c:v>
                </c:pt>
                <c:pt idx="13">
                  <c:v>affect </c:v>
                </c:pt>
                <c:pt idx="14">
                  <c:v>upregulated </c:v>
                </c:pt>
                <c:pt idx="15">
                  <c:v>account </c:v>
                </c:pt>
                <c:pt idx="16">
                  <c:v>provide </c:v>
                </c:pt>
                <c:pt idx="17">
                  <c:v>depend </c:v>
                </c:pt>
                <c:pt idx="18">
                  <c:v>persist </c:v>
                </c:pt>
                <c:pt idx="19">
                  <c:v>facilitate </c:v>
                </c:pt>
                <c:pt idx="20">
                  <c:v>be </c:v>
                </c:pt>
                <c:pt idx="21">
                  <c:v>null </c:v>
                </c:pt>
                <c:pt idx="22">
                  <c:v>use </c:v>
                </c:pt>
                <c:pt idx="23">
                  <c:v>integrate </c:v>
                </c:pt>
                <c:pt idx="24">
                  <c:v>find </c:v>
                </c:pt>
                <c:pt idx="25">
                  <c:v>prevent </c:v>
                </c:pt>
                <c:pt idx="26">
                  <c:v>combine </c:v>
                </c:pt>
                <c:pt idx="27">
                  <c:v>create </c:v>
                </c:pt>
                <c:pt idx="28">
                  <c:v>associate </c:v>
                </c:pt>
                <c:pt idx="29">
                  <c:v>ask </c:v>
                </c:pt>
                <c:pt idx="30">
                  <c:v>cause </c:v>
                </c:pt>
                <c:pt idx="31">
                  <c:v>refer </c:v>
                </c:pt>
                <c:pt idx="32">
                  <c:v>introduce </c:v>
                </c:pt>
                <c:pt idx="33">
                  <c:v>allow </c:v>
                </c:pt>
                <c:pt idx="34">
                  <c:v>show </c:v>
                </c:pt>
                <c:pt idx="35">
                  <c:v>fail </c:v>
                </c:pt>
                <c:pt idx="36">
                  <c:v>correspond </c:v>
                </c:pt>
                <c:pt idx="37">
                  <c:v>carry </c:v>
                </c:pt>
                <c:pt idx="38">
                  <c:v>blot </c:v>
                </c:pt>
                <c:pt idx="39">
                  <c:v>give </c:v>
                </c:pt>
                <c:pt idx="40">
                  <c:v>construct </c:v>
                </c:pt>
                <c:pt idx="41">
                  <c:v>take </c:v>
                </c:pt>
                <c:pt idx="42">
                  <c:v>leave </c:v>
                </c:pt>
                <c:pt idx="43">
                  <c:v>underlie </c:v>
                </c:pt>
                <c:pt idx="44">
                  <c:v>perform </c:v>
                </c:pt>
                <c:pt idx="45">
                  <c:v>examine </c:v>
                </c:pt>
                <c:pt idx="46">
                  <c:v>insert </c:v>
                </c:pt>
                <c:pt idx="47">
                  <c:v>remove </c:v>
                </c:pt>
                <c:pt idx="48">
                  <c:v>depict </c:v>
                </c:pt>
                <c:pt idx="49">
                  <c:v>sustain </c:v>
                </c:pt>
                <c:pt idx="50">
                  <c:v>continue </c:v>
                </c:pt>
                <c:pt idx="51">
                  <c:v>define </c:v>
                </c:pt>
                <c:pt idx="52">
                  <c:v>control </c:v>
                </c:pt>
                <c:pt idx="53">
                  <c:v>make </c:v>
                </c:pt>
                <c:pt idx="54">
                  <c:v>have </c:v>
                </c:pt>
                <c:pt idx="55">
                  <c:v>bring </c:v>
                </c:pt>
                <c:pt idx="56">
                  <c:v>expect </c:v>
                </c:pt>
                <c:pt idx="57">
                  <c:v>lead </c:v>
                </c:pt>
                <c:pt idx="58">
                  <c:v>contain </c:v>
                </c:pt>
                <c:pt idx="59">
                  <c:v>locate </c:v>
                </c:pt>
                <c:pt idx="60">
                  <c:v>prove </c:v>
                </c:pt>
                <c:pt idx="61">
                  <c:v>achieve </c:v>
                </c:pt>
                <c:pt idx="62">
                  <c:v>do </c:v>
                </c:pt>
                <c:pt idx="63">
                  <c:v>expand </c:v>
                </c:pt>
                <c:pt idx="64">
                  <c:v>reveal </c:v>
                </c:pt>
                <c:pt idx="65">
                  <c:v>circumvent </c:v>
                </c:pt>
                <c:pt idx="66">
                  <c:v>identify </c:v>
                </c:pt>
                <c:pt idx="67">
                  <c:v>miss </c:v>
                </c:pt>
                <c:pt idx="68">
                  <c:v>sit </c:v>
                </c:pt>
                <c:pt idx="69">
                  <c:v>aim </c:v>
                </c:pt>
                <c:pt idx="70">
                  <c:v>reach </c:v>
                </c:pt>
                <c:pt idx="71">
                  <c:v>mark </c:v>
                </c:pt>
                <c:pt idx="72">
                  <c:v>clarify </c:v>
                </c:pt>
                <c:pt idx="73">
                  <c:v>preserve </c:v>
                </c:pt>
                <c:pt idx="74">
                  <c:v>unpublished </c:v>
                </c:pt>
                <c:pt idx="75">
                  <c:v>relate </c:v>
                </c:pt>
                <c:pt idx="76">
                  <c:v>describe </c:v>
                </c:pt>
                <c:pt idx="77">
                  <c:v>employ </c:v>
                </c:pt>
                <c:pt idx="78">
                  <c:v>represent </c:v>
                </c:pt>
                <c:pt idx="79">
                  <c:v>base </c:v>
                </c:pt>
                <c:pt idx="80">
                  <c:v>profile </c:v>
                </c:pt>
                <c:pt idx="81">
                  <c:v>stress </c:v>
                </c:pt>
                <c:pt idx="82">
                  <c:v>suggest </c:v>
                </c:pt>
                <c:pt idx="83">
                  <c:v>differ </c:v>
                </c:pt>
                <c:pt idx="84">
                  <c:v>) </c:v>
                </c:pt>
                <c:pt idx="85">
                  <c:v>concern </c:v>
                </c:pt>
                <c:pt idx="86">
                  <c:v>vary </c:v>
                </c:pt>
                <c:pt idx="87">
                  <c:v>evaluate </c:v>
                </c:pt>
                <c:pt idx="88">
                  <c:v>delete </c:v>
                </c:pt>
                <c:pt idx="89">
                  <c:v>determine </c:v>
                </c:pt>
                <c:pt idx="90">
                  <c:v>reflect </c:v>
                </c:pt>
                <c:pt idx="91">
                  <c:v>( </c:v>
                </c:pt>
                <c:pt idx="92">
                  <c:v>play </c:v>
                </c:pt>
                <c:pt idx="93">
                  <c:v>analyze </c:v>
                </c:pt>
                <c:pt idx="94">
                  <c:v>whereas </c:v>
                </c:pt>
                <c:pt idx="95">
                  <c:v>restore </c:v>
                </c:pt>
                <c:pt idx="96">
                  <c:v>activate </c:v>
                </c:pt>
                <c:pt idx="97">
                  <c:v>unknown </c:v>
                </c:pt>
                <c:pt idx="98">
                  <c:v>discuss </c:v>
                </c:pt>
                <c:pt idx="99">
                  <c:v>follow </c:v>
                </c:pt>
                <c:pt idx="100">
                  <c:v>summarize </c:v>
                </c:pt>
                <c:pt idx="101">
                  <c:v>target </c:v>
                </c:pt>
                <c:pt idx="102">
                  <c:v>dissect </c:v>
                </c:pt>
                <c:pt idx="103">
                  <c:v>prompt </c:v>
                </c:pt>
                <c:pt idx="104">
                  <c:v>focus </c:v>
                </c:pt>
                <c:pt idx="105">
                  <c:v>involve </c:v>
                </c:pt>
                <c:pt idx="106">
                  <c:v>call </c:v>
                </c:pt>
                <c:pt idx="107">
                  <c:v>generate </c:v>
                </c:pt>
                <c:pt idx="108">
                  <c:v>[ </c:v>
                </c:pt>
                <c:pt idx="109">
                  <c:v>reduce </c:v>
                </c:pt>
                <c:pt idx="110">
                  <c:v>detect </c:v>
                </c:pt>
                <c:pt idx="111">
                  <c:v>exclude </c:v>
                </c:pt>
                <c:pt idx="112">
                  <c:v>elucidate </c:v>
                </c:pt>
                <c:pt idx="113">
                  <c:v>raise </c:v>
                </c:pt>
                <c:pt idx="114">
                  <c:v>bind </c:v>
                </c:pt>
                <c:pt idx="115">
                  <c:v>regulate </c:v>
                </c:pt>
                <c:pt idx="116">
                  <c:v>estimate </c:v>
                </c:pt>
                <c:pt idx="117">
                  <c:v>conclude </c:v>
                </c:pt>
                <c:pt idx="118">
                  <c:v>develop </c:v>
                </c:pt>
                <c:pt idx="119">
                  <c:v>characterize </c:v>
                </c:pt>
                <c:pt idx="120">
                  <c:v>verify </c:v>
                </c:pt>
                <c:pt idx="121">
                  <c:v>unaffected </c:v>
                </c:pt>
                <c:pt idx="122">
                  <c:v>distinguish </c:v>
                </c:pt>
                <c:pt idx="123">
                  <c:v>increase </c:v>
                </c:pt>
                <c:pt idx="124">
                  <c:v>induce </c:v>
                </c:pt>
                <c:pt idx="125">
                  <c:v>appear </c:v>
                </c:pt>
                <c:pt idx="126">
                  <c:v>normalize </c:v>
                </c:pt>
                <c:pt idx="127">
                  <c:v>purify </c:v>
                </c:pt>
                <c:pt idx="128">
                  <c:v>produce </c:v>
                </c:pt>
                <c:pt idx="129">
                  <c:v>test </c:v>
                </c:pt>
                <c:pt idx="130">
                  <c:v>intrigue </c:v>
                </c:pt>
                <c:pt idx="131">
                  <c:v>help </c:v>
                </c:pt>
                <c:pt idx="132">
                  <c:v>investigate </c:v>
                </c:pt>
                <c:pt idx="133">
                  <c:v>express </c:v>
                </c:pt>
                <c:pt idx="134">
                  <c:v>next </c:v>
                </c:pt>
                <c:pt idx="135">
                  <c:v>therefore </c:v>
                </c:pt>
                <c:pt idx="136">
                  <c:v>explain </c:v>
                </c:pt>
                <c:pt idx="137">
                  <c:v>assay </c:v>
                </c:pt>
                <c:pt idx="138">
                  <c:v>repress </c:v>
                </c:pt>
                <c:pt idx="139">
                  <c:v>see </c:v>
                </c:pt>
                <c:pt idx="140">
                  <c:v>characterise </c:v>
                </c:pt>
                <c:pt idx="141">
                  <c:v>track </c:v>
                </c:pt>
                <c:pt idx="142">
                  <c:v>point </c:v>
                </c:pt>
                <c:pt idx="143">
                  <c:v>obtain </c:v>
                </c:pt>
                <c:pt idx="144">
                  <c:v>rescue </c:v>
                </c:pt>
                <c:pt idx="145">
                  <c:v>retain </c:v>
                </c:pt>
                <c:pt idx="146">
                  <c:v>comprise </c:v>
                </c:pt>
                <c:pt idx="147">
                  <c:v>propose </c:v>
                </c:pt>
                <c:pt idx="148">
                  <c:v>downregulated </c:v>
                </c:pt>
                <c:pt idx="149">
                  <c:v>address </c:v>
                </c:pt>
                <c:pt idx="150">
                  <c:v>retinas </c:v>
                </c:pt>
                <c:pt idx="151">
                  <c:v>require </c:v>
                </c:pt>
                <c:pt idx="152">
                  <c:v>capture </c:v>
                </c:pt>
                <c:pt idx="153">
                  <c:v>become </c:v>
                </c:pt>
                <c:pt idx="154">
                  <c:v>begin </c:v>
                </c:pt>
                <c:pt idx="155">
                  <c:v>force </c:v>
                </c:pt>
                <c:pt idx="156">
                  <c:v>encode </c:v>
                </c:pt>
                <c:pt idx="157">
                  <c:v>contribute </c:v>
                </c:pt>
                <c:pt idx="158">
                  <c:v>interfere </c:v>
                </c:pt>
                <c:pt idx="159">
                  <c:v>repair </c:v>
                </c:pt>
                <c:pt idx="160">
                  <c:v>collagen </c:v>
                </c:pt>
                <c:pt idx="161">
                  <c:v>probe </c:v>
                </c:pt>
                <c:pt idx="162">
                  <c:v>lack </c:v>
                </c:pt>
                <c:pt idx="163">
                  <c:v>render </c:v>
                </c:pt>
                <c:pt idx="164">
                  <c:v>alter </c:v>
                </c:pt>
                <c:pt idx="165">
                  <c:v>suppress </c:v>
                </c:pt>
                <c:pt idx="166">
                  <c:v>shift </c:v>
                </c:pt>
                <c:pt idx="167">
                  <c:v>seem </c:v>
                </c:pt>
                <c:pt idx="168">
                  <c:v>lose </c:v>
                </c:pt>
                <c:pt idx="169">
                  <c:v>establish </c:v>
                </c:pt>
                <c:pt idx="170">
                  <c:v>fuse </c:v>
                </c:pt>
                <c:pt idx="171">
                  <c:v>enhance </c:v>
                </c:pt>
                <c:pt idx="172">
                  <c:v>harvest </c:v>
                </c:pt>
                <c:pt idx="173">
                  <c:v>limit </c:v>
                </c:pt>
                <c:pt idx="174">
                  <c:v>avoid </c:v>
                </c:pt>
                <c:pt idx="175">
                  <c:v>evidence </c:v>
                </c:pt>
                <c:pt idx="176">
                  <c:v>d </c:v>
                </c:pt>
                <c:pt idx="177">
                  <c:v>interrupt </c:v>
                </c:pt>
                <c:pt idx="178">
                  <c:v>end </c:v>
                </c:pt>
                <c:pt idx="179">
                  <c:v>immunoblotting </c:v>
                </c:pt>
                <c:pt idx="180">
                  <c:v>repeat </c:v>
                </c:pt>
                <c:pt idx="181">
                  <c:v>impact </c:v>
                </c:pt>
                <c:pt idx="182">
                  <c:v>function </c:v>
                </c:pt>
                <c:pt idx="183">
                  <c:v>want </c:v>
                </c:pt>
                <c:pt idx="184">
                  <c:v>decrease </c:v>
                </c:pt>
                <c:pt idx="185">
                  <c:v>present </c:v>
                </c:pt>
                <c:pt idx="186">
                  <c:v>reverse </c:v>
                </c:pt>
                <c:pt idx="187">
                  <c:v>demonstrate </c:v>
                </c:pt>
                <c:pt idx="188">
                  <c:v>compensate </c:v>
                </c:pt>
                <c:pt idx="189">
                  <c:v>isolate </c:v>
                </c:pt>
                <c:pt idx="190">
                  <c:v>exert </c:v>
                </c:pt>
                <c:pt idx="191">
                  <c:v>inherit </c:v>
                </c:pt>
                <c:pt idx="192">
                  <c:v>incorporate </c:v>
                </c:pt>
                <c:pt idx="193">
                  <c:v>link </c:v>
                </c:pt>
                <c:pt idx="194">
                  <c:v>hippocampus </c:v>
                </c:pt>
                <c:pt idx="195">
                  <c:v>truncate </c:v>
                </c:pt>
                <c:pt idx="196">
                  <c:v>diffuse </c:v>
                </c:pt>
                <c:pt idx="197">
                  <c:v>manifest </c:v>
                </c:pt>
                <c:pt idx="198">
                  <c:v>mutate </c:v>
                </c:pt>
                <c:pt idx="199">
                  <c:v>deposit </c:v>
                </c:pt>
                <c:pt idx="200">
                  <c:v>assume </c:v>
                </c:pt>
                <c:pt idx="201">
                  <c:v>plot </c:v>
                </c:pt>
                <c:pt idx="202">
                  <c:v>turn </c:v>
                </c:pt>
                <c:pt idx="203">
                  <c:v>understand </c:v>
                </c:pt>
                <c:pt idx="204">
                  <c:v>ameliorate </c:v>
                </c:pt>
                <c:pt idx="205">
                  <c:v>maintain </c:v>
                </c:pt>
                <c:pt idx="206">
                  <c:v>start </c:v>
                </c:pt>
                <c:pt idx="207">
                  <c:v>direct </c:v>
                </c:pt>
                <c:pt idx="208">
                  <c:v>undisturbed </c:v>
                </c:pt>
                <c:pt idx="209">
                  <c:v>unaltered </c:v>
                </c:pt>
                <c:pt idx="210">
                  <c:v>enable </c:v>
                </c:pt>
                <c:pt idx="211">
                  <c:v>discover </c:v>
                </c:pt>
                <c:pt idx="212">
                  <c:v>report </c:v>
                </c:pt>
                <c:pt idx="213">
                  <c:v>abrogate </c:v>
                </c:pt>
                <c:pt idx="214">
                  <c:v>exist </c:v>
                </c:pt>
                <c:pt idx="215">
                  <c:v>reason </c:v>
                </c:pt>
                <c:pt idx="216">
                  <c:v>heterozygous </c:v>
                </c:pt>
                <c:pt idx="217">
                  <c:v>display </c:v>
                </c:pt>
                <c:pt idx="218">
                  <c:v>correct </c:v>
                </c:pt>
                <c:pt idx="219">
                  <c:v>designate </c:v>
                </c:pt>
                <c:pt idx="220">
                  <c:v>defective </c:v>
                </c:pt>
                <c:pt idx="221">
                  <c:v>gain </c:v>
                </c:pt>
                <c:pt idx="222">
                  <c:v>share </c:v>
                </c:pt>
                <c:pt idx="223">
                  <c:v>improve </c:v>
                </c:pt>
                <c:pt idx="224">
                  <c:v>recombine </c:v>
                </c:pt>
                <c:pt idx="225">
                  <c:v>act </c:v>
                </c:pt>
                <c:pt idx="226">
                  <c:v>tissue </c:v>
                </c:pt>
                <c:pt idx="227">
                  <c:v>emerge </c:v>
                </c:pt>
                <c:pt idx="228">
                  <c:v>observe </c:v>
                </c:pt>
                <c:pt idx="229">
                  <c:v>optimize </c:v>
                </c:pt>
                <c:pt idx="230">
                  <c:v>presume </c:v>
                </c:pt>
                <c:pt idx="231">
                  <c:v>respond </c:v>
                </c:pt>
                <c:pt idx="232">
                  <c:v>illustrate </c:v>
                </c:pt>
                <c:pt idx="233">
                  <c:v>rule </c:v>
                </c:pt>
                <c:pt idx="234">
                  <c:v>predict </c:v>
                </c:pt>
                <c:pt idx="235">
                  <c:v>rise </c:v>
                </c:pt>
                <c:pt idx="236">
                  <c:v>assemble </c:v>
                </c:pt>
                <c:pt idx="237">
                  <c:v>amyloid </c:v>
                </c:pt>
                <c:pt idx="238">
                  <c:v>subject </c:v>
                </c:pt>
                <c:pt idx="239">
                  <c:v>localise </c:v>
                </c:pt>
                <c:pt idx="240">
                  <c:v>position </c:v>
                </c:pt>
                <c:pt idx="241">
                  <c:v>inactivate </c:v>
                </c:pt>
                <c:pt idx="242">
                  <c:v>mention </c:v>
                </c:pt>
                <c:pt idx="243">
                  <c:v>derive </c:v>
                </c:pt>
                <c:pt idx="244">
                  <c:v>compose </c:v>
                </c:pt>
                <c:pt idx="245">
                  <c:v>modify </c:v>
                </c:pt>
                <c:pt idx="246">
                  <c:v>hypothesize </c:v>
                </c:pt>
                <c:pt idx="247">
                  <c:v>attribute </c:v>
                </c:pt>
                <c:pt idx="248">
                  <c:v>silence </c:v>
                </c:pt>
                <c:pt idx="249">
                  <c:v>divide </c:v>
                </c:pt>
                <c:pt idx="250">
                  <c:v>flank </c:v>
                </c:pt>
                <c:pt idx="251">
                  <c:v>displace </c:v>
                </c:pt>
                <c:pt idx="252">
                  <c:v>implicate </c:v>
                </c:pt>
                <c:pt idx="253">
                  <c:v>design </c:v>
                </c:pt>
                <c:pt idx="254">
                  <c:v>unrelated </c:v>
                </c:pt>
                <c:pt idx="255">
                  <c:v>enter </c:v>
                </c:pt>
                <c:pt idx="256">
                  <c:v>inhibit </c:v>
                </c:pt>
                <c:pt idx="257">
                  <c:v>restrict </c:v>
                </c:pt>
                <c:pt idx="258">
                  <c:v>work </c:v>
                </c:pt>
                <c:pt idx="259">
                  <c:v>prepare </c:v>
                </c:pt>
                <c:pt idx="260">
                  <c:v>note </c:v>
                </c:pt>
                <c:pt idx="261">
                  <c:v>stabilize </c:v>
                </c:pt>
                <c:pt idx="262">
                  <c:v>shorten </c:v>
                </c:pt>
                <c:pt idx="263">
                  <c:v>reside </c:v>
                </c:pt>
                <c:pt idx="264">
                  <c:v>support </c:v>
                </c:pt>
                <c:pt idx="265">
                  <c:v>occur </c:v>
                </c:pt>
                <c:pt idx="266">
                  <c:v>delay </c:v>
                </c:pt>
                <c:pt idx="267">
                  <c:v>ablate </c:v>
                </c:pt>
                <c:pt idx="268">
                  <c:v>coincide </c:v>
                </c:pt>
                <c:pt idx="269">
                  <c:v>perturb </c:v>
                </c:pt>
                <c:pt idx="270">
                  <c:v>survive </c:v>
                </c:pt>
                <c:pt idx="271">
                  <c:v>disease </c:v>
                </c:pt>
                <c:pt idx="272">
                  <c:v>interact </c:v>
                </c:pt>
                <c:pt idx="273">
                  <c:v>complete </c:v>
                </c:pt>
                <c:pt idx="274">
                  <c:v>exhibit </c:v>
                </c:pt>
                <c:pt idx="275">
                  <c:v>terminate </c:v>
                </c:pt>
                <c:pt idx="276">
                  <c:v>change </c:v>
                </c:pt>
                <c:pt idx="277">
                  <c:v>recover </c:v>
                </c:pt>
                <c:pt idx="278">
                  <c:v>ascertain </c:v>
                </c:pt>
                <c:pt idx="279">
                  <c:v>unwind </c:v>
                </c:pt>
                <c:pt idx="280">
                  <c:v>recapitulate </c:v>
                </c:pt>
                <c:pt idx="281">
                  <c:v>need </c:v>
                </c:pt>
                <c:pt idx="282">
                  <c:v>initiate </c:v>
                </c:pt>
                <c:pt idx="283">
                  <c:v>ducts </c:v>
                </c:pt>
                <c:pt idx="284">
                  <c:v>conduct </c:v>
                </c:pt>
                <c:pt idx="285">
                  <c:v>distribute </c:v>
                </c:pt>
                <c:pt idx="286">
                  <c:v>catalyze </c:v>
                </c:pt>
                <c:pt idx="287">
                  <c:v>argue </c:v>
                </c:pt>
                <c:pt idx="288">
                  <c:v>impair </c:v>
                </c:pt>
                <c:pt idx="289">
                  <c:v>recognize </c:v>
                </c:pt>
                <c:pt idx="290">
                  <c:v>explore </c:v>
                </c:pt>
                <c:pt idx="291">
                  <c:v>hybridize </c:v>
                </c:pt>
                <c:pt idx="292">
                  <c:v>postulate </c:v>
                </c:pt>
                <c:pt idx="293">
                  <c:v>study </c:v>
                </c:pt>
                <c:pt idx="294">
                  <c:v>cleave </c:v>
                </c:pt>
                <c:pt idx="295">
                  <c:v>promise </c:v>
                </c:pt>
                <c:pt idx="296">
                  <c:v>favor </c:v>
                </c:pt>
                <c:pt idx="297">
                  <c:v>analyse </c:v>
                </c:pt>
                <c:pt idx="298">
                  <c:v>review </c:v>
                </c:pt>
                <c:pt idx="299">
                  <c:v>diverge </c:v>
                </c:pt>
                <c:pt idx="300">
                  <c:v>measure </c:v>
                </c:pt>
                <c:pt idx="301">
                  <c:v>drive </c:v>
                </c:pt>
                <c:pt idx="302">
                  <c:v>digest </c:v>
                </c:pt>
                <c:pt idx="303">
                  <c:v>compare </c:v>
                </c:pt>
                <c:pt idx="304">
                  <c:v>select </c:v>
                </c:pt>
                <c:pt idx="305">
                  <c:v>undergo </c:v>
                </c:pt>
                <c:pt idx="306">
                  <c:v>publish </c:v>
                </c:pt>
                <c:pt idx="307">
                  <c:v>extend </c:v>
                </c:pt>
                <c:pt idx="308">
                  <c:v>eliminate </c:v>
                </c:pt>
                <c:pt idx="309">
                  <c:v>overexpressed </c:v>
                </c:pt>
                <c:pt idx="310">
                  <c:v>concentrate </c:v>
                </c:pt>
                <c:pt idx="311">
                  <c:v>look </c:v>
                </c:pt>
                <c:pt idx="312">
                  <c:v>influence </c:v>
                </c:pt>
                <c:pt idx="313">
                  <c:v>deplete </c:v>
                </c:pt>
                <c:pt idx="314">
                  <c:v>elevate </c:v>
                </c:pt>
                <c:pt idx="315">
                  <c:v>amount </c:v>
                </c:pt>
                <c:pt idx="316">
                  <c:v>clone </c:v>
                </c:pt>
                <c:pt idx="317">
                  <c:v>fat </c:v>
                </c:pt>
                <c:pt idx="318">
                  <c:v>strike </c:v>
                </c:pt>
                <c:pt idx="319">
                  <c:v>clear </c:v>
                </c:pt>
                <c:pt idx="320">
                  <c:v>run </c:v>
                </c:pt>
                <c:pt idx="321">
                  <c:v>form </c:v>
                </c:pt>
                <c:pt idx="322">
                  <c:v>resemble </c:v>
                </c:pt>
                <c:pt idx="323">
                  <c:v>build </c:v>
                </c:pt>
                <c:pt idx="324">
                  <c:v>unpaired </c:v>
                </c:pt>
                <c:pt idx="325">
                  <c:v>quantify </c:v>
                </c:pt>
                <c:pt idx="326">
                  <c:v>think </c:v>
                </c:pt>
                <c:pt idx="327">
                  <c:v>kill </c:v>
                </c:pt>
                <c:pt idx="328">
                  <c:v>diminish </c:v>
                </c:pt>
                <c:pt idx="329">
                  <c:v>fill </c:v>
                </c:pt>
                <c:pt idx="330">
                  <c:v>mine </c:v>
                </c:pt>
                <c:pt idx="331">
                  <c:v>range </c:v>
                </c:pt>
                <c:pt idx="332">
                  <c:v>shed </c:v>
                </c:pt>
                <c:pt idx="333">
                  <c:v>distinct </c:v>
                </c:pt>
                <c:pt idx="334">
                  <c:v>stimulate </c:v>
                </c:pt>
                <c:pt idx="335">
                  <c:v>arise </c:v>
                </c:pt>
                <c:pt idx="336">
                  <c:v>saturate </c:v>
                </c:pt>
                <c:pt idx="337">
                  <c:v>acquire </c:v>
                </c:pt>
                <c:pt idx="338">
                  <c:v>oppose </c:v>
                </c:pt>
                <c:pt idx="339">
                  <c:v>permit </c:v>
                </c:pt>
                <c:pt idx="340">
                  <c:v>accord </c:v>
                </c:pt>
                <c:pt idx="341">
                  <c:v>escape </c:v>
                </c:pt>
                <c:pt idx="342">
                  <c:v>unprocessed </c:v>
                </c:pt>
                <c:pt idx="343">
                  <c:v>encompass </c:v>
                </c:pt>
                <c:pt idx="344">
                  <c:v>imprint </c:v>
                </c:pt>
                <c:pt idx="345">
                  <c:v>pronounce </c:v>
                </c:pt>
                <c:pt idx="346">
                  <c:v>dot </c:v>
                </c:pt>
                <c:pt idx="347">
                  <c:v>mediate </c:v>
                </c:pt>
                <c:pt idx="348">
                  <c:v>pattern </c:v>
                </c:pt>
                <c:pt idx="349">
                  <c:v>confer </c:v>
                </c:pt>
                <c:pt idx="350">
                  <c:v>embryos </c:v>
                </c:pt>
                <c:pt idx="351">
                  <c:v>couple </c:v>
                </c:pt>
                <c:pt idx="352">
                  <c:v>tag </c:v>
                </c:pt>
                <c:pt idx="353">
                  <c:v>screen </c:v>
                </c:pt>
                <c:pt idx="354">
                  <c:v>dermis </c:v>
                </c:pt>
                <c:pt idx="355">
                  <c:v>overlap </c:v>
                </c:pt>
                <c:pt idx="356">
                  <c:v>die </c:v>
                </c:pt>
                <c:pt idx="357">
                  <c:v>space </c:v>
                </c:pt>
                <c:pt idx="358">
                  <c:v>modulate </c:v>
                </c:pt>
                <c:pt idx="359">
                  <c:v>glycosylated </c:v>
                </c:pt>
                <c:pt idx="360">
                  <c:v>indeed </c:v>
                </c:pt>
                <c:pt idx="361">
                  <c:v>surround </c:v>
                </c:pt>
                <c:pt idx="362">
                  <c:v>thin </c:v>
                </c:pt>
                <c:pt idx="363">
                  <c:v>degrade </c:v>
                </c:pt>
                <c:pt idx="364">
                  <c:v>yield </c:v>
                </c:pt>
                <c:pt idx="365">
                  <c:v>contaminate </c:v>
                </c:pt>
                <c:pt idx="366">
                  <c:v>belong </c:v>
                </c:pt>
                <c:pt idx="367">
                  <c:v>add </c:v>
                </c:pt>
                <c:pt idx="368">
                  <c:v>hybridise </c:v>
                </c:pt>
                <c:pt idx="369">
                  <c:v>sample </c:v>
                </c:pt>
                <c:pt idx="370">
                  <c:v>break </c:v>
                </c:pt>
                <c:pt idx="371">
                  <c:v>anticipate </c:v>
                </c:pt>
                <c:pt idx="372">
                  <c:v>drop </c:v>
                </c:pt>
                <c:pt idx="373">
                  <c:v>resolve </c:v>
                </c:pt>
                <c:pt idx="374">
                  <c:v>block </c:v>
                </c:pt>
                <c:pt idx="375">
                  <c:v>reconstitute </c:v>
                </c:pt>
                <c:pt idx="376">
                  <c:v>rely </c:v>
                </c:pt>
                <c:pt idx="377">
                  <c:v>abolish </c:v>
                </c:pt>
                <c:pt idx="378">
                  <c:v>transmit </c:v>
                </c:pt>
                <c:pt idx="379">
                  <c:v>compound </c:v>
                </c:pt>
                <c:pt idx="380">
                  <c:v>dependent </c:v>
                </c:pt>
                <c:pt idx="381">
                  <c:v>skip </c:v>
                </c:pt>
                <c:pt idx="382">
                  <c:v>exercise </c:v>
                </c:pt>
                <c:pt idx="383">
                  <c:v>parallel </c:v>
                </c:pt>
                <c:pt idx="384">
                  <c:v>speculate </c:v>
                </c:pt>
                <c:pt idx="385">
                  <c:v>erythroid </c:v>
                </c:pt>
                <c:pt idx="386">
                  <c:v>coordinate </c:v>
                </c:pt>
                <c:pt idx="387">
                  <c:v>littermates </c:v>
                </c:pt>
                <c:pt idx="388">
                  <c:v>treat </c:v>
                </c:pt>
                <c:pt idx="389">
                  <c:v>splice </c:v>
                </c:pt>
                <c:pt idx="390">
                  <c:v>trigger </c:v>
                </c:pt>
                <c:pt idx="391">
                  <c:v>assign </c:v>
                </c:pt>
                <c:pt idx="392">
                  <c:v>transcribe </c:v>
                </c:pt>
                <c:pt idx="393">
                  <c:v>unperturbed </c:v>
                </c:pt>
                <c:pt idx="394">
                  <c:v>compromise </c:v>
                </c:pt>
                <c:pt idx="395">
                  <c:v>commit </c:v>
                </c:pt>
                <c:pt idx="396">
                  <c:v>extract </c:v>
                </c:pt>
                <c:pt idx="397">
                  <c:v>specify </c:v>
                </c:pt>
                <c:pt idx="398">
                  <c:v>hepatocytes </c:v>
                </c:pt>
                <c:pt idx="399">
                  <c:v>preclude </c:v>
                </c:pt>
                <c:pt idx="400">
                  <c:v>process </c:v>
                </c:pt>
                <c:pt idx="401">
                  <c:v>testes </c:v>
                </c:pt>
                <c:pt idx="402">
                  <c:v>consist </c:v>
                </c:pt>
                <c:pt idx="403">
                  <c:v>'arthritis </c:v>
                </c:pt>
                <c:pt idx="404">
                  <c:v>'export </c:v>
                </c:pt>
                <c:pt idx="405">
                  <c:v>'s </c:v>
                </c:pt>
                <c:pt idx="406">
                  <c:v>6‚Äì8-mo-old </c:v>
                </c:pt>
                <c:pt idx="407">
                  <c:v>= </c:v>
                </c:pt>
                <c:pt idx="408">
                  <c:v>access </c:v>
                </c:pt>
                <c:pt idx="409">
                  <c:v>adulthood </c:v>
                </c:pt>
                <c:pt idx="410">
                  <c:v>aidentified </c:v>
                </c:pt>
                <c:pt idx="411">
                  <c:v>amplitudes </c:v>
                </c:pt>
                <c:pt idx="412">
                  <c:v>amputate </c:v>
                </c:pt>
                <c:pt idx="413">
                  <c:v>anti-hp1Œ± </c:v>
                </c:pt>
                <c:pt idx="414">
                  <c:v>antibody </c:v>
                </c:pt>
                <c:pt idx="415">
                  <c:v>arborize </c:v>
                </c:pt>
                <c:pt idx="416">
                  <c:v>articulate </c:v>
                </c:pt>
                <c:pt idx="417">
                  <c:v>autoradiographed </c:v>
                </c:pt>
                <c:pt idx="418">
                  <c:v>autosomes </c:v>
                </c:pt>
                <c:pt idx="419">
                  <c:v>b6 </c:v>
                </c:pt>
                <c:pt idx="420">
                  <c:v>bend </c:v>
                </c:pt>
                <c:pt idx="421">
                  <c:v>biopsy </c:v>
                </c:pt>
                <c:pt idx="422">
                  <c:v>brainstem </c:v>
                </c:pt>
                <c:pt idx="423">
                  <c:v>brush </c:v>
                </c:pt>
                <c:pt idx="424">
                  <c:v>calcaneus </c:v>
                </c:pt>
                <c:pt idx="425">
                  <c:v>calcify </c:v>
                </c:pt>
                <c:pt idx="426">
                  <c:v>cannulate </c:v>
                </c:pt>
                <c:pt idx="427">
                  <c:v>carcass </c:v>
                </c:pt>
                <c:pt idx="428">
                  <c:v>care </c:v>
                </c:pt>
                <c:pt idx="429">
                  <c:v>circuit </c:v>
                </c:pt>
                <c:pt idx="430">
                  <c:v>cite </c:v>
                </c:pt>
                <c:pt idx="431">
                  <c:v>co-conceived </c:v>
                </c:pt>
                <c:pt idx="432">
                  <c:v>collapse </c:v>
                </c:pt>
                <c:pt idx="433">
                  <c:v>combat </c:v>
                </c:pt>
                <c:pt idx="434">
                  <c:v>consent </c:v>
                </c:pt>
                <c:pt idx="435">
                  <c:v>conus </c:v>
                </c:pt>
                <c:pt idx="436">
                  <c:v>cryosectioned </c:v>
                </c:pt>
                <c:pt idx="437">
                  <c:v>c‚Äìe </c:v>
                </c:pt>
                <c:pt idx="438">
                  <c:v>declare </c:v>
                </c:pt>
                <c:pt idx="439">
                  <c:v>deconvoluted </c:v>
                </c:pt>
                <c:pt idx="440">
                  <c:v>deliver </c:v>
                </c:pt>
                <c:pt idx="441">
                  <c:v>diagnose </c:v>
                </c:pt>
                <c:pt idx="442">
                  <c:v>digitize </c:v>
                </c:pt>
                <c:pt idx="443">
                  <c:v>dip </c:v>
                </c:pt>
                <c:pt idx="444">
                  <c:v>disjoin </c:v>
                </c:pt>
                <c:pt idx="445">
                  <c:v>disorganise </c:v>
                </c:pt>
                <c:pt idx="446">
                  <c:v>eexpressed </c:v>
                </c:pt>
                <c:pt idx="447">
                  <c:v>endpoint </c:v>
                </c:pt>
                <c:pt idx="448">
                  <c:v>eqtls </c:v>
                </c:pt>
                <c:pt idx="449">
                  <c:v>error </c:v>
                </c:pt>
                <c:pt idx="450">
                  <c:v>esophagus </c:v>
                </c:pt>
                <c:pt idx="451">
                  <c:v>ewing </c:v>
                </c:pt>
                <c:pt idx="452">
                  <c:v>explant </c:v>
                </c:pt>
                <c:pt idx="453">
                  <c:v>festoon </c:v>
                </c:pt>
                <c:pt idx="454">
                  <c:v>flow </c:v>
                </c:pt>
                <c:pt idx="455">
                  <c:v>formamide </c:v>
                </c:pt>
                <c:pt idx="456">
                  <c:v>fragment </c:v>
                </c:pt>
                <c:pt idx="457">
                  <c:v>gastrocnemius </c:v>
                </c:pt>
                <c:pt idx="458">
                  <c:v>gauge </c:v>
                </c:pt>
                <c:pt idx="459">
                  <c:v>genome </c:v>
                </c:pt>
                <c:pt idx="460">
                  <c:v>genotypes </c:v>
                </c:pt>
                <c:pt idx="461">
                  <c:v>grant </c:v>
                </c:pt>
                <c:pt idx="462">
                  <c:v>hang </c:v>
                </c:pt>
                <c:pt idx="463">
                  <c:v>height </c:v>
                </c:pt>
                <c:pt idx="464">
                  <c:v>hence </c:v>
                </c:pt>
                <c:pt idx="465">
                  <c:v>hotspots </c:v>
                </c:pt>
                <c:pt idx="466">
                  <c:v>individualise </c:v>
                </c:pt>
                <c:pt idx="467">
                  <c:v>inspect </c:v>
                </c:pt>
                <c:pt idx="468">
                  <c:v>insulin </c:v>
                </c:pt>
                <c:pt idx="469">
                  <c:v>jump </c:v>
                </c:pt>
                <c:pt idx="470">
                  <c:v>kink </c:v>
                </c:pt>
                <c:pt idx="471">
                  <c:v>labelized </c:v>
                </c:pt>
                <c:pt idx="472">
                  <c:v>last </c:v>
                </c:pt>
                <c:pt idx="473">
                  <c:v>latencies </c:v>
                </c:pt>
                <c:pt idx="474">
                  <c:v>lend </c:v>
                </c:pt>
                <c:pt idx="475">
                  <c:v>lift </c:v>
                </c:pt>
                <c:pt idx="476">
                  <c:v>lobe </c:v>
                </c:pt>
                <c:pt idx="477">
                  <c:v>lobulated </c:v>
                </c:pt>
                <c:pt idx="478">
                  <c:v>luciferase </c:v>
                </c:pt>
                <c:pt idx="479">
                  <c:v>manuscript </c:v>
                </c:pt>
                <c:pt idx="480">
                  <c:v>maze </c:v>
                </c:pt>
                <c:pt idx="481">
                  <c:v>micrographs </c:v>
                </c:pt>
                <c:pt idx="482">
                  <c:v>microscopy </c:v>
                </c:pt>
                <c:pt idx="483">
                  <c:v>microtomed </c:v>
                </c:pt>
                <c:pt idx="484">
                  <c:v>mitochondria </c:v>
                </c:pt>
                <c:pt idx="485">
                  <c:v>nd </c:v>
                </c:pt>
                <c:pt idx="486">
                  <c:v>neuron </c:v>
                </c:pt>
                <c:pt idx="487">
                  <c:v>neuronal </c:v>
                </c:pt>
                <c:pt idx="488">
                  <c:v>node </c:v>
                </c:pt>
                <c:pt idx="489">
                  <c:v>opacified </c:v>
                </c:pt>
                <c:pt idx="490">
                  <c:v>oversee </c:v>
                </c:pt>
                <c:pt idx="491">
                  <c:v>overtake </c:v>
                </c:pt>
                <c:pt idx="492">
                  <c:v>oxidative </c:v>
                </c:pt>
                <c:pt idx="493">
                  <c:v>painstaking </c:v>
                </c:pt>
                <c:pt idx="494">
                  <c:v>paint </c:v>
                </c:pt>
                <c:pt idx="495">
                  <c:v>patent </c:v>
                </c:pt>
                <c:pt idx="496">
                  <c:v>penalize </c:v>
                </c:pt>
                <c:pt idx="497">
                  <c:v>peroxide </c:v>
                </c:pt>
                <c:pt idx="498">
                  <c:v>phenylalanine </c:v>
                </c:pt>
                <c:pt idx="499">
                  <c:v>pinnae </c:v>
                </c:pt>
                <c:pt idx="500">
                  <c:v>plantaris </c:v>
                </c:pt>
                <c:pt idx="501">
                  <c:v>please </c:v>
                </c:pt>
                <c:pt idx="502">
                  <c:v>possible </c:v>
                </c:pt>
                <c:pt idx="503">
                  <c:v>posterior </c:v>
                </c:pt>
                <c:pt idx="504">
                  <c:v>postpone </c:v>
                </c:pt>
                <c:pt idx="505">
                  <c:v>pregnant </c:v>
                </c:pt>
                <c:pt idx="506">
                  <c:v>prescribe </c:v>
                </c:pt>
                <c:pt idx="507">
                  <c:v>propria </c:v>
                </c:pt>
                <c:pt idx="508">
                  <c:v>puncture </c:v>
                </c:pt>
                <c:pt idx="509">
                  <c:v>pup </c:v>
                </c:pt>
                <c:pt idx="510">
                  <c:v>rank </c:v>
                </c:pt>
                <c:pt idx="511">
                  <c:v>reconstruct </c:v>
                </c:pt>
                <c:pt idx="512">
                  <c:v>replotted </c:v>
                </c:pt>
                <c:pt idx="513">
                  <c:v>resequenced </c:v>
                </c:pt>
                <c:pt idx="514">
                  <c:v>retina </c:v>
                </c:pt>
                <c:pt idx="515">
                  <c:v>s </c:v>
                </c:pt>
                <c:pt idx="516">
                  <c:v>s1‚Äìs7 </c:v>
                </c:pt>
                <c:pt idx="517">
                  <c:v>satisfy </c:v>
                </c:pt>
                <c:pt idx="518">
                  <c:v>scar </c:v>
                </c:pt>
                <c:pt idx="519">
                  <c:v>schematize </c:v>
                </c:pt>
                <c:pt idx="520">
                  <c:v>scheme </c:v>
                </c:pt>
                <c:pt idx="521">
                  <c:v>sediment </c:v>
                </c:pt>
                <c:pt idx="522">
                  <c:v>shrivel </c:v>
                </c:pt>
                <c:pt idx="523">
                  <c:v>sift </c:v>
                </c:pt>
                <c:pt idx="524">
                  <c:v>slice </c:v>
                </c:pt>
                <c:pt idx="525">
                  <c:v>sniff </c:v>
                </c:pt>
                <c:pt idx="526">
                  <c:v>spermatocyes </c:v>
                </c:pt>
                <c:pt idx="527">
                  <c:v>st </c:v>
                </c:pt>
                <c:pt idx="528">
                  <c:v>standardize </c:v>
                </c:pt>
                <c:pt idx="529">
                  <c:v>stimulus </c:v>
                </c:pt>
                <c:pt idx="530">
                  <c:v>subsidize </c:v>
                </c:pt>
                <c:pt idx="531">
                  <c:v>succeed </c:v>
                </c:pt>
                <c:pt idx="532">
                  <c:v>sulfate </c:v>
                </c:pt>
                <c:pt idx="533">
                  <c:v>talus </c:v>
                </c:pt>
                <c:pt idx="534">
                  <c:v>thermocycling </c:v>
                </c:pt>
                <c:pt idx="535">
                  <c:v>thick </c:v>
                </c:pt>
                <c:pt idx="536">
                  <c:v>touch </c:v>
                </c:pt>
                <c:pt idx="537">
                  <c:v>twist </c:v>
                </c:pt>
                <c:pt idx="538">
                  <c:v>underlay </c:v>
                </c:pt>
                <c:pt idx="539">
                  <c:v>underrepresented </c:v>
                </c:pt>
                <c:pt idx="540">
                  <c:v>up-regulates </c:v>
                </c:pt>
                <c:pt idx="541">
                  <c:v>variant </c:v>
                </c:pt>
                <c:pt idx="542">
                  <c:v>vibrate </c:v>
                </c:pt>
                <c:pt idx="543">
                  <c:v>vibratome </c:v>
                </c:pt>
                <c:pt idx="544">
                  <c:v>weed </c:v>
                </c:pt>
                <c:pt idx="545">
                  <c:v>whilst </c:v>
                </c:pt>
                <c:pt idx="546">
                  <c:v>wide </c:v>
                </c:pt>
                <c:pt idx="547">
                  <c:v>‚àí/‚àí </c:v>
                </c:pt>
                <c:pt idx="548">
                  <c:v>‚Äúp0‚Äù </c:v>
                </c:pt>
                <c:pt idx="549">
                  <c:v>come </c:v>
                </c:pt>
                <c:pt idx="550">
                  <c:v>phosphorylated </c:v>
                </c:pt>
                <c:pt idx="551">
                  <c:v>collect </c:v>
                </c:pt>
                <c:pt idx="552">
                  <c:v>progress </c:v>
                </c:pt>
                <c:pt idx="553">
                  <c:v>abbreviate </c:v>
                </c:pt>
                <c:pt idx="554">
                  <c:v>transform </c:v>
                </c:pt>
                <c:pt idx="555">
                  <c:v>dash </c:v>
                </c:pt>
                <c:pt idx="556">
                  <c:v>estrogen </c:v>
                </c:pt>
                <c:pt idx="557">
                  <c:v>mask </c:v>
                </c:pt>
                <c:pt idx="558">
                  <c:v>cover </c:v>
                </c:pt>
                <c:pt idx="559">
                  <c:v>inbred </c:v>
                </c:pt>
                <c:pt idx="560">
                  <c:v>complement </c:v>
                </c:pt>
                <c:pt idx="561">
                  <c:v>refine </c:v>
                </c:pt>
                <c:pt idx="562">
                  <c:v>apply </c:v>
                </c:pt>
                <c:pt idx="563">
                  <c:v>bud </c:v>
                </c:pt>
                <c:pt idx="564">
                  <c:v>denote </c:v>
                </c:pt>
                <c:pt idx="565">
                  <c:v>intermediate </c:v>
                </c:pt>
                <c:pt idx="566">
                  <c:v>arrest </c:v>
                </c:pt>
                <c:pt idx="567">
                  <c:v>delineate </c:v>
                </c:pt>
                <c:pt idx="568">
                  <c:v>syndrome </c:v>
                </c:pt>
                <c:pt idx="569">
                  <c:v>bear </c:v>
                </c:pt>
                <c:pt idx="570">
                  <c:v>harbor </c:v>
                </c:pt>
                <c:pt idx="571">
                  <c:v>attenuate </c:v>
                </c:pt>
                <c:pt idx="572">
                  <c:v>fold </c:v>
                </c:pt>
                <c:pt idx="573">
                  <c:v>stain </c:v>
                </c:pt>
                <c:pt idx="574">
                  <c:v>specialize </c:v>
                </c:pt>
                <c:pt idx="575">
                  <c:v>conserve </c:v>
                </c:pt>
                <c:pt idx="576">
                  <c:v>substrates </c:v>
                </c:pt>
                <c:pt idx="577">
                  <c:v>adjust </c:v>
                </c:pt>
                <c:pt idx="578">
                  <c:v>severe </c:v>
                </c:pt>
                <c:pt idx="579">
                  <c:v>imply </c:v>
                </c:pt>
                <c:pt idx="580">
                  <c:v>et </c:v>
                </c:pt>
                <c:pt idx="581">
                  <c:v>red </c:v>
                </c:pt>
                <c:pt idx="582">
                  <c:v>seek </c:v>
                </c:pt>
                <c:pt idx="583">
                  <c:v>thymus </c:v>
                </c:pt>
                <c:pt idx="584">
                  <c:v>document </c:v>
                </c:pt>
                <c:pt idx="585">
                  <c:v>possess </c:v>
                </c:pt>
                <c:pt idx="586">
                  <c:v>confine </c:v>
                </c:pt>
                <c:pt idx="587">
                  <c:v>deficient </c:v>
                </c:pt>
                <c:pt idx="588">
                  <c:v>interpret </c:v>
                </c:pt>
                <c:pt idx="589">
                  <c:v>align </c:v>
                </c:pt>
                <c:pt idx="590">
                  <c:v>fit </c:v>
                </c:pt>
                <c:pt idx="591">
                  <c:v>immortalize </c:v>
                </c:pt>
                <c:pt idx="592">
                  <c:v>plasmid </c:v>
                </c:pt>
                <c:pt idx="593">
                  <c:v>attach </c:v>
                </c:pt>
                <c:pt idx="594">
                  <c:v>broaden </c:v>
                </c:pt>
                <c:pt idx="595">
                  <c:v>protect </c:v>
                </c:pt>
                <c:pt idx="596">
                  <c:v>inflame </c:v>
                </c:pt>
                <c:pt idx="597">
                  <c:v>grow </c:v>
                </c:pt>
                <c:pt idx="598">
                  <c:v>unrepaired </c:v>
                </c:pt>
                <c:pt idx="599">
                  <c:v>transfected </c:v>
                </c:pt>
                <c:pt idx="600">
                  <c:v>go </c:v>
                </c:pt>
                <c:pt idx="601">
                  <c:v>flush </c:v>
                </c:pt>
                <c:pt idx="602">
                  <c:v>underline </c:v>
                </c:pt>
                <c:pt idx="603">
                  <c:v>transduce </c:v>
                </c:pt>
                <c:pt idx="604">
                  <c:v>convert </c:v>
                </c:pt>
                <c:pt idx="605">
                  <c:v>cold </c:v>
                </c:pt>
                <c:pt idx="606">
                  <c:v>untranslated </c:v>
                </c:pt>
                <c:pt idx="607">
                  <c:v>trace </c:v>
                </c:pt>
                <c:pt idx="608">
                  <c:v>meet </c:v>
                </c:pt>
                <c:pt idx="609">
                  <c:v>translate </c:v>
                </c:pt>
                <c:pt idx="610">
                  <c:v>promote </c:v>
                </c:pt>
                <c:pt idx="611">
                  <c:v>acetylate </c:v>
                </c:pt>
                <c:pt idx="612">
                  <c:v>supply </c:v>
                </c:pt>
                <c:pt idx="613">
                  <c:v>operate </c:v>
                </c:pt>
                <c:pt idx="614">
                  <c:v>label </c:v>
                </c:pt>
                <c:pt idx="615">
                  <c:v>homogenates </c:v>
                </c:pt>
                <c:pt idx="616">
                  <c:v>elegans </c:v>
                </c:pt>
                <c:pt idx="617">
                  <c:v>synthesize </c:v>
                </c:pt>
                <c:pt idx="618">
                  <c:v>answer </c:v>
                </c:pt>
                <c:pt idx="619">
                  <c:v>balance </c:v>
                </c:pt>
                <c:pt idx="620">
                  <c:v>stand </c:v>
                </c:pt>
                <c:pt idx="621">
                  <c:v>match </c:v>
                </c:pt>
                <c:pt idx="622">
                  <c:v>proteins </c:v>
                </c:pt>
                <c:pt idx="623">
                  <c:v>localize </c:v>
                </c:pt>
                <c:pt idx="624">
                  <c:v>tend </c:v>
                </c:pt>
                <c:pt idx="625">
                  <c:v>hypothesise </c:v>
                </c:pt>
                <c:pt idx="626">
                  <c:v>receive </c:v>
                </c:pt>
                <c:pt idx="627">
                  <c:v>cross </c:v>
                </c:pt>
                <c:pt idx="628">
                  <c:v>thyroid </c:v>
                </c:pt>
                <c:pt idx="629">
                  <c:v>signal </c:v>
                </c:pt>
                <c:pt idx="630">
                  <c:v>spread </c:v>
                </c:pt>
                <c:pt idx="631">
                  <c:v>visualize </c:v>
                </c:pt>
                <c:pt idx="632">
                  <c:v>enrich </c:v>
                </c:pt>
                <c:pt idx="633">
                  <c:v>ally </c:v>
                </c:pt>
                <c:pt idx="634">
                  <c:v>stem </c:v>
                </c:pt>
                <c:pt idx="635">
                  <c:v>versus </c:v>
                </c:pt>
                <c:pt idx="636">
                  <c:v>remodel </c:v>
                </c:pt>
                <c:pt idx="637">
                  <c:v>line </c:v>
                </c:pt>
                <c:pt idx="638">
                  <c:v>derepressed </c:v>
                </c:pt>
                <c:pt idx="639">
                  <c:v>subcloned </c:v>
                </c:pt>
                <c:pt idx="640">
                  <c:v>degenerate </c:v>
                </c:pt>
                <c:pt idx="641">
                  <c:v>floxed </c:v>
                </c:pt>
                <c:pt idx="642">
                  <c:v>disappear </c:v>
                </c:pt>
                <c:pt idx="643">
                  <c:v>aggregate </c:v>
                </c:pt>
                <c:pt idx="644">
                  <c:v>lie </c:v>
                </c:pt>
                <c:pt idx="645">
                  <c:v>amplify </c:v>
                </c:pt>
                <c:pt idx="646">
                  <c:v>span </c:v>
                </c:pt>
                <c:pt idx="647">
                  <c:v>cells </c:v>
                </c:pt>
                <c:pt idx="648">
                  <c:v>branch </c:v>
                </c:pt>
                <c:pt idx="649">
                  <c:v>fiber </c:v>
                </c:pt>
                <c:pt idx="650">
                  <c:v>web </c:v>
                </c:pt>
                <c:pt idx="651">
                  <c:v>immunolabeled </c:v>
                </c:pt>
                <c:pt idx="652">
                  <c:v>envisage </c:v>
                </c:pt>
                <c:pt idx="653">
                  <c:v>invoke </c:v>
                </c:pt>
                <c:pt idx="654">
                  <c:v>ensure </c:v>
                </c:pt>
                <c:pt idx="655">
                  <c:v>diabetes </c:v>
                </c:pt>
                <c:pt idx="656">
                  <c:v>organ </c:v>
                </c:pt>
                <c:pt idx="657">
                  <c:v>internalize </c:v>
                </c:pt>
                <c:pt idx="658">
                  <c:v>release </c:v>
                </c:pt>
                <c:pt idx="659">
                  <c:v>solve </c:v>
                </c:pt>
                <c:pt idx="660">
                  <c:v>cell </c:v>
                </c:pt>
                <c:pt idx="661">
                  <c:v>unrestricted </c:v>
                </c:pt>
                <c:pt idx="662">
                  <c:v>consistent </c:v>
                </c:pt>
                <c:pt idx="663">
                  <c:v>postcoitus </c:v>
                </c:pt>
                <c:pt idx="664">
                  <c:v>choose </c:v>
                </c:pt>
                <c:pt idx="665">
                  <c:v>arrange </c:v>
                </c:pt>
                <c:pt idx="666">
                  <c:v>embark </c:v>
                </c:pt>
                <c:pt idx="667">
                  <c:v>detail </c:v>
                </c:pt>
                <c:pt idx="668">
                  <c:v>number </c:v>
                </c:pt>
                <c:pt idx="669">
                  <c:v>mat </c:v>
                </c:pt>
                <c:pt idx="670">
                  <c:v>protein </c:v>
                </c:pt>
                <c:pt idx="671">
                  <c:v>originate </c:v>
                </c:pt>
                <c:pt idx="672">
                  <c:v>evolve </c:v>
                </c:pt>
                <c:pt idx="673">
                  <c:v>culture </c:v>
                </c:pt>
                <c:pt idx="674">
                  <c:v>prolong </c:v>
                </c:pt>
                <c:pt idx="675">
                  <c:v>thank </c:v>
                </c:pt>
                <c:pt idx="676">
                  <c:v>cluster </c:v>
                </c:pt>
                <c:pt idx="677">
                  <c:v>check </c:v>
                </c:pt>
                <c:pt idx="678">
                  <c:v>oligonucleotides </c:v>
                </c:pt>
                <c:pt idx="679">
                  <c:v>ongoing </c:v>
                </c:pt>
                <c:pt idx="680">
                  <c:v>streak </c:v>
                </c:pt>
                <c:pt idx="681">
                  <c:v>bypass </c:v>
                </c:pt>
                <c:pt idx="682">
                  <c:v>breed </c:v>
                </c:pt>
                <c:pt idx="683">
                  <c:v>overcome </c:v>
                </c:pt>
                <c:pt idx="684">
                  <c:v>immunoblotted </c:v>
                </c:pt>
                <c:pt idx="685">
                  <c:v>substitute </c:v>
                </c:pt>
                <c:pt idx="686">
                  <c:v>downstream </c:v>
                </c:pt>
                <c:pt idx="687">
                  <c:v>term </c:v>
                </c:pt>
                <c:pt idx="688">
                  <c:v>approach </c:v>
                </c:pt>
                <c:pt idx="689">
                  <c:v>curve </c:v>
                </c:pt>
                <c:pt idx="690">
                  <c:v>accumulate </c:v>
                </c:pt>
                <c:pt idx="691">
                  <c:v>colocalize </c:v>
                </c:pt>
                <c:pt idx="692">
                  <c:v>inject </c:v>
                </c:pt>
                <c:pt idx="693">
                  <c:v>fatigue </c:v>
                </c:pt>
                <c:pt idx="694">
                  <c:v>colocalizes </c:v>
                </c:pt>
                <c:pt idx="695">
                  <c:v>therein </c:v>
                </c:pt>
                <c:pt idx="696">
                  <c:v>strain </c:v>
                </c:pt>
                <c:pt idx="697">
                  <c:v>mount </c:v>
                </c:pt>
                <c:pt idx="698">
                  <c:v>lay </c:v>
                </c:pt>
                <c:pt idx="699">
                  <c:v>warrant </c:v>
                </c:pt>
                <c:pt idx="700">
                  <c:v>duplicate </c:v>
                </c:pt>
                <c:pt idx="701">
                  <c:v>tail </c:v>
                </c:pt>
                <c:pt idx="702">
                  <c:v>pair </c:v>
                </c:pt>
                <c:pt idx="703">
                  <c:v>migrate </c:v>
                </c:pt>
                <c:pt idx="704">
                  <c:v>mouse </c:v>
                </c:pt>
                <c:pt idx="705">
                  <c:v>accompany </c:v>
                </c:pt>
                <c:pt idx="706">
                  <c:v>center </c:v>
                </c:pt>
                <c:pt idx="707">
                  <c:v>hypomethylated </c:v>
                </c:pt>
                <c:pt idx="708">
                  <c:v>graph </c:v>
                </c:pt>
                <c:pt idx="709">
                  <c:v>name </c:v>
                </c:pt>
                <c:pt idx="710">
                  <c:v>mix </c:v>
                </c:pt>
                <c:pt idx="711">
                  <c:v>structure </c:v>
                </c:pt>
                <c:pt idx="712">
                  <c:v>frame </c:v>
                </c:pt>
                <c:pt idx="713">
                  <c:v>set </c:v>
                </c:pt>
                <c:pt idx="714">
                  <c:v>pass </c:v>
                </c:pt>
                <c:pt idx="715">
                  <c:v>immunolabeling </c:v>
                </c:pt>
                <c:pt idx="716">
                  <c:v>suffer </c:v>
                </c:pt>
                <c:pt idx="717">
                  <c:v>box </c:v>
                </c:pt>
                <c:pt idx="718">
                  <c:v>desire </c:v>
                </c:pt>
                <c:pt idx="719">
                  <c:v>kidneys </c:v>
                </c:pt>
                <c:pt idx="720">
                  <c:v>biotinylated </c:v>
                </c:pt>
                <c:pt idx="721">
                  <c:v>differentiate </c:v>
                </c:pt>
                <c:pt idx="722">
                  <c:v>unexpected </c:v>
                </c:pt>
                <c:pt idx="723">
                  <c:v>fast </c:v>
                </c:pt>
                <c:pt idx="724">
                  <c:v>precise </c:v>
                </c:pt>
                <c:pt idx="725">
                  <c:v>participate </c:v>
                </c:pt>
                <c:pt idx="726">
                  <c:v>stag </c:v>
                </c:pt>
                <c:pt idx="727">
                  <c:v>polarize </c:v>
                </c:pt>
                <c:pt idx="728">
                  <c:v>bifurcate </c:v>
                </c:pt>
                <c:pt idx="729">
                  <c:v>backcross </c:v>
                </c:pt>
                <c:pt idx="730">
                  <c:v>image </c:v>
                </c:pt>
                <c:pt idx="731">
                  <c:v>preabsorbed </c:v>
                </c:pt>
                <c:pt idx="732">
                  <c:v>transport </c:v>
                </c:pt>
                <c:pt idx="733">
                  <c:v>section </c:v>
                </c:pt>
                <c:pt idx="734">
                  <c:v>melt </c:v>
                </c:pt>
                <c:pt idx="735">
                  <c:v>enlarge </c:v>
                </c:pt>
                <c:pt idx="736">
                  <c:v>pigment </c:v>
                </c:pt>
                <c:pt idx="737">
                  <c:v>homozygotes </c:v>
                </c:pt>
                <c:pt idx="738">
                  <c:v>encounter </c:v>
                </c:pt>
                <c:pt idx="739">
                  <c:v>infer </c:v>
                </c:pt>
                <c:pt idx="740">
                  <c:v>hatch </c:v>
                </c:pt>
                <c:pt idx="741">
                  <c:v>record </c:v>
                </c:pt>
                <c:pt idx="742">
                  <c:v>separate </c:v>
                </c:pt>
                <c:pt idx="743">
                  <c:v>antibodies </c:v>
                </c:pt>
                <c:pt idx="744">
                  <c:v>precipitate </c:v>
                </c:pt>
                <c:pt idx="745">
                  <c:v>faint </c:v>
                </c:pt>
                <c:pt idx="746">
                  <c:v>leukemia </c:v>
                </c:pt>
                <c:pt idx="747">
                  <c:v>mislocalized </c:v>
                </c:pt>
                <c:pt idx="748">
                  <c:v>omit </c:v>
                </c:pt>
                <c:pt idx="749">
                  <c:v>try </c:v>
                </c:pt>
                <c:pt idx="750">
                  <c:v>loci </c:v>
                </c:pt>
                <c:pt idx="751">
                  <c:v>uncharacterized </c:v>
                </c:pt>
                <c:pt idx="752">
                  <c:v>subunits </c:v>
                </c:pt>
                <c:pt idx="753">
                  <c:v>diagram </c:v>
                </c:pt>
                <c:pt idx="754">
                  <c:v>load </c:v>
                </c:pt>
                <c:pt idx="755">
                  <c:v>melanocyte </c:v>
                </c:pt>
                <c:pt idx="756">
                  <c:v>substrate </c:v>
                </c:pt>
                <c:pt idx="757">
                  <c:v>prefer </c:v>
                </c:pt>
                <c:pt idx="758">
                  <c:v>disperse </c:v>
                </c:pt>
                <c:pt idx="759">
                  <c:v>hybrid </c:v>
                </c:pt>
                <c:pt idx="760">
                  <c:v>place </c:v>
                </c:pt>
                <c:pt idx="761">
                  <c:v>sequence </c:v>
                </c:pt>
                <c:pt idx="762">
                  <c:v>hair </c:v>
                </c:pt>
                <c:pt idx="763">
                  <c:v>recessive </c:v>
                </c:pt>
                <c:pt idx="764">
                  <c:v>nerve </c:v>
                </c:pt>
                <c:pt idx="765">
                  <c:v>govern </c:v>
                </c:pt>
                <c:pt idx="766">
                  <c:v>ligate </c:v>
                </c:pt>
                <c:pt idx="767">
                  <c:v>methylated </c:v>
                </c:pt>
                <c:pt idx="768">
                  <c:v>genotyped </c:v>
                </c:pt>
                <c:pt idx="769">
                  <c:v>corroborate </c:v>
                </c:pt>
                <c:pt idx="770">
                  <c:v>judge </c:v>
                </c:pt>
                <c:pt idx="771">
                  <c:v>group </c:v>
                </c:pt>
                <c:pt idx="772">
                  <c:v>surmise </c:v>
                </c:pt>
                <c:pt idx="773">
                  <c:v>anneal </c:v>
                </c:pt>
                <c:pt idx="774">
                  <c:v>muscle </c:v>
                </c:pt>
                <c:pt idx="775">
                  <c:v>genotyping </c:v>
                </c:pt>
                <c:pt idx="776">
                  <c:v>templates </c:v>
                </c:pt>
                <c:pt idx="777">
                  <c:v>learn </c:v>
                </c:pt>
                <c:pt idx="778">
                  <c:v>cease </c:v>
                </c:pt>
                <c:pt idx="779">
                  <c:v>highlight </c:v>
                </c:pt>
                <c:pt idx="780">
                  <c:v>underdevelop </c:v>
                </c:pt>
                <c:pt idx="781">
                  <c:v>draft </c:v>
                </c:pt>
                <c:pt idx="782">
                  <c:v>tip </c:v>
                </c:pt>
                <c:pt idx="783">
                  <c:v>littermate </c:v>
                </c:pt>
                <c:pt idx="784">
                  <c:v>evoke </c:v>
                </c:pt>
                <c:pt idx="785">
                  <c:v>areas </c:v>
                </c:pt>
                <c:pt idx="786">
                  <c:v>arrows </c:v>
                </c:pt>
                <c:pt idx="787">
                  <c:v>offset </c:v>
                </c:pt>
                <c:pt idx="788">
                  <c:v>advance </c:v>
                </c:pt>
                <c:pt idx="789">
                  <c:v>cut </c:v>
                </c:pt>
                <c:pt idx="790">
                  <c:v>get </c:v>
                </c:pt>
                <c:pt idx="791">
                  <c:v>age </c:v>
                </c:pt>
                <c:pt idx="792">
                  <c:v>monitor </c:v>
                </c:pt>
                <c:pt idx="793">
                  <c:v>say </c:v>
                </c:pt>
                <c:pt idx="794">
                  <c:v>wonder </c:v>
                </c:pt>
                <c:pt idx="795">
                  <c:v>complexes </c:v>
                </c:pt>
                <c:pt idx="796">
                  <c:v>live </c:v>
                </c:pt>
                <c:pt idx="797">
                  <c:v>occupy </c:v>
                </c:pt>
                <c:pt idx="798">
                  <c:v>write </c:v>
                </c:pt>
                <c:pt idx="799">
                  <c:v>bridge </c:v>
                </c:pt>
                <c:pt idx="800">
                  <c:v>mean </c:v>
                </c:pt>
                <c:pt idx="801">
                  <c:v>interest </c:v>
                </c:pt>
                <c:pt idx="802">
                  <c:v>profound </c:v>
                </c:pt>
                <c:pt idx="803">
                  <c:v>hyperthickened </c:v>
                </c:pt>
                <c:pt idx="804">
                  <c:v>ingest </c:v>
                </c:pt>
                <c:pt idx="805">
                  <c:v>dilate </c:v>
                </c:pt>
                <c:pt idx="806">
                  <c:v>utilize </c:v>
                </c:pt>
                <c:pt idx="807">
                  <c:v>size </c:v>
                </c:pt>
                <c:pt idx="808">
                  <c:v>testis </c:v>
                </c:pt>
                <c:pt idx="809">
                  <c:v>spermatocytes </c:v>
                </c:pt>
                <c:pt idx="810">
                  <c:v>endocytosed </c:v>
                </c:pt>
                <c:pt idx="811">
                  <c:v>latter </c:v>
                </c:pt>
                <c:pt idx="812">
                  <c:v>package </c:v>
                </c:pt>
                <c:pt idx="813">
                  <c:v>relax </c:v>
                </c:pt>
                <c:pt idx="814">
                  <c:v>channel </c:v>
                </c:pt>
                <c:pt idx="815">
                  <c:v>keratinocytes </c:v>
                </c:pt>
                <c:pt idx="816">
                  <c:v>circulate </c:v>
                </c:pt>
                <c:pt idx="817">
                  <c:v>recruit </c:v>
                </c:pt>
                <c:pt idx="818">
                  <c:v>mobilize </c:v>
                </c:pt>
                <c:pt idx="819">
                  <c:v>predispose </c:v>
                </c:pt>
                <c:pt idx="820">
                  <c:v>intend </c:v>
                </c:pt>
                <c:pt idx="821">
                  <c:v>thicken </c:v>
                </c:pt>
                <c:pt idx="822">
                  <c:v>incubate </c:v>
                </c:pt>
                <c:pt idx="823">
                  <c:v>invade </c:v>
                </c:pt>
                <c:pt idx="824">
                  <c:v>appreciate </c:v>
                </c:pt>
                <c:pt idx="825">
                  <c:v>retrieve </c:v>
                </c:pt>
                <c:pt idx="826">
                  <c:v>decide </c:v>
                </c:pt>
                <c:pt idx="827">
                  <c:v>g </c:v>
                </c:pt>
                <c:pt idx="828">
                  <c:v>soleus </c:v>
                </c:pt>
                <c:pt idx="829">
                  <c:v>dominate </c:v>
                </c:pt>
                <c:pt idx="830">
                  <c:v>coexpressing </c:v>
                </c:pt>
                <c:pt idx="831">
                  <c:v>draw </c:v>
                </c:pt>
                <c:pt idx="832">
                  <c:v>pseudopregnant </c:v>
                </c:pt>
                <c:pt idx="833">
                  <c:v>overlie </c:v>
                </c:pt>
                <c:pt idx="834">
                  <c:v>invert </c:v>
                </c:pt>
                <c:pt idx="835">
                  <c:v>subcloning </c:v>
                </c:pt>
                <c:pt idx="836">
                  <c:v>anesthesia </c:v>
                </c:pt>
                <c:pt idx="837">
                  <c:v>hide </c:v>
                </c:pt>
                <c:pt idx="838">
                  <c:v>metallothionein </c:v>
                </c:pt>
                <c:pt idx="839">
                  <c:v>motivate </c:v>
                </c:pt>
                <c:pt idx="840">
                  <c:v>punctating </c:v>
                </c:pt>
                <c:pt idx="841">
                  <c:v>associative </c:v>
                </c:pt>
                <c:pt idx="842">
                  <c:v>organize </c:v>
                </c:pt>
                <c:pt idx="843">
                  <c:v>sex </c:v>
                </c:pt>
                <c:pt idx="844">
                  <c:v>offspring </c:v>
                </c:pt>
                <c:pt idx="845">
                  <c:v>calculate </c:v>
                </c:pt>
                <c:pt idx="846">
                  <c:v>immunostaining </c:v>
                </c:pt>
                <c:pt idx="847">
                  <c:v>insipidus </c:v>
                </c:pt>
                <c:pt idx="848">
                  <c:v>map </c:v>
                </c:pt>
                <c:pt idx="849">
                  <c:v>fix </c:v>
                </c:pt>
                <c:pt idx="850">
                  <c:v>cap </c:v>
                </c:pt>
                <c:pt idx="851">
                  <c:v>arteriosus </c:v>
                </c:pt>
                <c:pt idx="852">
                  <c:v>color </c:v>
                </c:pt>
                <c:pt idx="853">
                  <c:v>proceed </c:v>
                </c:pt>
                <c:pt idx="854">
                  <c:v>synapsed </c:v>
                </c:pt>
                <c:pt idx="855">
                  <c:v>rheumatoid </c:v>
                </c:pt>
                <c:pt idx="856">
                  <c:v>devoid </c:v>
                </c:pt>
                <c:pt idx="857">
                  <c:v>lower </c:v>
                </c:pt>
                <c:pt idx="858">
                  <c:v>believe </c:v>
                </c:pt>
                <c:pt idx="859">
                  <c:v>microarrays </c:v>
                </c:pt>
                <c:pt idx="860">
                  <c:v>notice </c:v>
                </c:pt>
                <c:pt idx="861">
                  <c:v>subdivide </c:v>
                </c:pt>
                <c:pt idx="862">
                  <c:v>domains </c:v>
                </c:pt>
                <c:pt idx="863">
                  <c:v>open </c:v>
                </c:pt>
                <c:pt idx="864">
                  <c:v>undertake </c:v>
                </c:pt>
                <c:pt idx="865">
                  <c:v>layer </c:v>
                </c:pt>
                <c:pt idx="866">
                  <c:v>dilute </c:v>
                </c:pt>
                <c:pt idx="867">
                  <c:v>replicate </c:v>
                </c:pt>
                <c:pt idx="868">
                  <c:v>thymine </c:v>
                </c:pt>
                <c:pt idx="869">
                  <c:v>type </c:v>
                </c:pt>
                <c:pt idx="870">
                  <c:v>annotate </c:v>
                </c:pt>
                <c:pt idx="871">
                  <c:v>counterstained </c:v>
                </c:pt>
                <c:pt idx="872">
                  <c:v>forebrain </c:v>
                </c:pt>
                <c:pt idx="873">
                  <c:v>nucleus </c:v>
                </c:pt>
                <c:pt idx="874">
                  <c:v>recommend </c:v>
                </c:pt>
                <c:pt idx="875">
                  <c:v>implant </c:v>
                </c:pt>
                <c:pt idx="876">
                  <c:v>condense </c:v>
                </c:pt>
                <c:pt idx="877">
                  <c:v>disorganize </c:v>
                </c:pt>
                <c:pt idx="878">
                  <c:v>impart </c:v>
                </c:pt>
                <c:pt idx="879">
                  <c:v>walk </c:v>
                </c:pt>
                <c:pt idx="880">
                  <c:v>secrete </c:v>
                </c:pt>
                <c:pt idx="881">
                  <c:v>background </c:v>
                </c:pt>
                <c:pt idx="882">
                  <c:v>keep </c:v>
                </c:pt>
                <c:pt idx="883">
                  <c:v>pick </c:v>
                </c:pt>
                <c:pt idx="884">
                  <c:v>accommodate </c:v>
                </c:pt>
                <c:pt idx="885">
                  <c:v>destine </c:v>
                </c:pt>
                <c:pt idx="886">
                  <c:v>immunize </c:v>
                </c:pt>
                <c:pt idx="887">
                  <c:v>innervate </c:v>
                </c:pt>
                <c:pt idx="888">
                  <c:v>es </c:v>
                </c:pt>
                <c:pt idx="889">
                  <c:v>program </c:v>
                </c:pt>
                <c:pt idx="890">
                  <c:v>rebleeding </c:v>
                </c:pt>
                <c:pt idx="891">
                  <c:v>aid </c:v>
                </c:pt>
                <c:pt idx="892">
                  <c:v>nucleate </c:v>
                </c:pt>
                <c:pt idx="893">
                  <c:v>poise </c:v>
                </c:pt>
                <c:pt idx="894">
                  <c:v>excise </c:v>
                </c:pt>
                <c:pt idx="895">
                  <c:v>purchase </c:v>
                </c:pt>
                <c:pt idx="896">
                  <c:v>converge </c:v>
                </c:pt>
                <c:pt idx="897">
                  <c:v>stop </c:v>
                </c:pt>
                <c:pt idx="898">
                  <c:v>inoculate </c:v>
                </c:pt>
                <c:pt idx="899">
                  <c:v>stretch </c:v>
                </c:pt>
                <c:pt idx="900">
                  <c:v>nuclear </c:v>
                </c:pt>
                <c:pt idx="901">
                  <c:v>freeze </c:v>
                </c:pt>
                <c:pt idx="902">
                  <c:v>stunt </c:v>
                </c:pt>
                <c:pt idx="903">
                  <c:v>unstained </c:v>
                </c:pt>
                <c:pt idx="904">
                  <c:v>embryoid </c:v>
                </c:pt>
                <c:pt idx="905">
                  <c:v>translocate </c:v>
                </c:pt>
                <c:pt idx="906">
                  <c:v>rout </c:v>
                </c:pt>
                <c:pt idx="907">
                  <c:v>immunostained </c:v>
                </c:pt>
                <c:pt idx="908">
                  <c:v>submit </c:v>
                </c:pt>
                <c:pt idx="909">
                  <c:v>genotype </c:v>
                </c:pt>
                <c:pt idx="910">
                  <c:v>saw </c:v>
                </c:pt>
                <c:pt idx="911">
                  <c:v>hold </c:v>
                </c:pt>
                <c:pt idx="912">
                  <c:v>axis </c:v>
                </c:pt>
                <c:pt idx="913">
                  <c:v>mirror </c:v>
                </c:pt>
                <c:pt idx="914">
                  <c:v>coexpressed </c:v>
                </c:pt>
                <c:pt idx="915">
                  <c:v>deep </c:v>
                </c:pt>
                <c:pt idx="916">
                  <c:v>code </c:v>
                </c:pt>
                <c:pt idx="917">
                  <c:v>bold </c:v>
                </c:pt>
                <c:pt idx="918">
                  <c:v>assist </c:v>
                </c:pt>
                <c:pt idx="919">
                  <c:v>lag </c:v>
                </c:pt>
                <c:pt idx="920">
                  <c:v>truncus </c:v>
                </c:pt>
                <c:pt idx="921">
                  <c:v>bleed </c:v>
                </c:pt>
                <c:pt idx="922">
                  <c:v>cod </c:v>
                </c:pt>
                <c:pt idx="923">
                  <c:v>unstressed </c:v>
                </c:pt>
                <c:pt idx="924">
                  <c:v>model </c:v>
                </c:pt>
                <c:pt idx="925">
                  <c:v>attempt </c:v>
                </c:pt>
                <c:pt idx="926">
                  <c:v>like </c:v>
                </c:pt>
                <c:pt idx="927">
                  <c:v>pombe </c:v>
                </c:pt>
                <c:pt idx="928">
                  <c:v>value </c:v>
                </c:pt>
                <c:pt idx="929">
                  <c:v>otherwise </c:v>
                </c:pt>
                <c:pt idx="930">
                  <c:v>encircle </c:v>
                </c:pt>
                <c:pt idx="931">
                  <c:v>comment </c:v>
                </c:pt>
                <c:pt idx="932">
                  <c:v>vascularis </c:v>
                </c:pt>
                <c:pt idx="933">
                  <c:v>switch </c:v>
                </c:pt>
                <c:pt idx="934">
                  <c:v>transfer </c:v>
                </c:pt>
                <c:pt idx="935">
                  <c:v>dysregulated </c:v>
                </c:pt>
                <c:pt idx="936">
                  <c:v>sedolisin </c:v>
                </c:pt>
                <c:pt idx="937">
                  <c:v>unedited </c:v>
                </c:pt>
                <c:pt idx="938">
                  <c:v>bacteria </c:v>
                </c:pt>
                <c:pt idx="939">
                  <c:v>attain </c:v>
                </c:pt>
                <c:pt idx="940">
                  <c:v>biotin </c:v>
                </c:pt>
                <c:pt idx="941">
                  <c:v>content </c:v>
                </c:pt>
                <c:pt idx="942">
                  <c:v>disorder </c:v>
                </c:pt>
                <c:pt idx="943">
                  <c:v>nevertheless </c:v>
                </c:pt>
                <c:pt idx="944">
                  <c:v>nontransfected </c:v>
                </c:pt>
                <c:pt idx="945">
                  <c:v>order </c:v>
                </c:pt>
                <c:pt idx="946">
                  <c:v>punctate </c:v>
                </c:pt>
                <c:pt idx="947">
                  <c:v>thymocyte </c:v>
                </c:pt>
                <c:pt idx="948">
                  <c:v>vertebrate </c:v>
                </c:pt>
                <c:pt idx="949">
                  <c:v>inset </c:v>
                </c:pt>
                <c:pt idx="950">
                  <c:v>dissociate </c:v>
                </c:pt>
                <c:pt idx="951">
                  <c:v>lens </c:v>
                </c:pt>
                <c:pt idx="952">
                  <c:v>score </c:v>
                </c:pt>
                <c:pt idx="953">
                  <c:v>deduce </c:v>
                </c:pt>
                <c:pt idx="954">
                  <c:v>arthritis </c:v>
                </c:pt>
                <c:pt idx="955">
                  <c:v>uncouple </c:v>
                </c:pt>
                <c:pt idx="956">
                  <c:v>adult </c:v>
                </c:pt>
                <c:pt idx="957">
                  <c:v>dinucleotides </c:v>
                </c:pt>
                <c:pt idx="958">
                  <c:v>adopt </c:v>
                </c:pt>
                <c:pt idx="959">
                  <c:v>cns </c:v>
                </c:pt>
                <c:pt idx="960">
                  <c:v>coil </c:v>
                </c:pt>
                <c:pt idx="961">
                  <c:v>marrow </c:v>
                </c:pt>
                <c:pt idx="962">
                  <c:v>return </c:v>
                </c:pt>
                <c:pt idx="963">
                  <c:v>react </c:v>
                </c:pt>
                <c:pt idx="964">
                  <c:v>upstream </c:v>
                </c:pt>
                <c:pt idx="965">
                  <c:v>enucleate </c:v>
                </c:pt>
                <c:pt idx="966">
                  <c:v>intestinalis </c:v>
                </c:pt>
                <c:pt idx="967">
                  <c:v>platelet </c:v>
                </c:pt>
                <c:pt idx="968">
                  <c:v>accomplish </c:v>
                </c:pt>
                <c:pt idx="969">
                  <c:v>either </c:v>
                </c:pt>
                <c:pt idx="970">
                  <c:v>lysates </c:v>
                </c:pt>
                <c:pt idx="971">
                  <c:v>untreated </c:v>
                </c:pt>
                <c:pt idx="972">
                  <c:v>blunt </c:v>
                </c:pt>
                <c:pt idx="973">
                  <c:v>endogenous </c:v>
                </c:pt>
                <c:pt idx="974">
                  <c:v>bisect </c:v>
                </c:pt>
                <c:pt idx="975">
                  <c:v>unique </c:v>
                </c:pt>
                <c:pt idx="976">
                  <c:v>consume </c:v>
                </c:pt>
                <c:pt idx="977">
                  <c:v>exploit </c:v>
                </c:pt>
                <c:pt idx="978">
                  <c:v>resorb </c:v>
                </c:pt>
                <c:pt idx="979">
                  <c:v>isoforms </c:v>
                </c:pt>
                <c:pt idx="980">
                  <c:v>pack </c:v>
                </c:pt>
                <c:pt idx="981">
                  <c:v>accelerate </c:v>
                </c:pt>
                <c:pt idx="982">
                  <c:v>collate </c:v>
                </c:pt>
                <c:pt idx="983">
                  <c:v>destabilise </c:v>
                </c:pt>
                <c:pt idx="984">
                  <c:v>endorse </c:v>
                </c:pt>
                <c:pt idx="985">
                  <c:v>enforce </c:v>
                </c:pt>
                <c:pt idx="986">
                  <c:v>immobilize </c:v>
                </c:pt>
                <c:pt idx="987">
                  <c:v>kindreds </c:v>
                </c:pt>
                <c:pt idx="988">
                  <c:v>misfolded </c:v>
                </c:pt>
                <c:pt idx="989">
                  <c:v>synthesise </c:v>
                </c:pt>
                <c:pt idx="990">
                  <c:v>undiscovered </c:v>
                </c:pt>
                <c:pt idx="991">
                  <c:v>unwanted </c:v>
                </c:pt>
                <c:pt idx="992">
                  <c:v>fork </c:v>
                </c:pt>
                <c:pt idx="993">
                  <c:v>thrive </c:v>
                </c:pt>
                <c:pt idx="994">
                  <c:v>metabolize </c:v>
                </c:pt>
                <c:pt idx="995">
                  <c:v>relocate </c:v>
                </c:pt>
                <c:pt idx="996">
                  <c:v>ph </c:v>
                </c:pt>
                <c:pt idx="997">
                  <c:v>recognise </c:v>
                </c:pt>
                <c:pt idx="998">
                  <c:v>narrow </c:v>
                </c:pt>
                <c:pt idx="999">
                  <c:v>unappreciated </c:v>
                </c:pt>
                <c:pt idx="1000">
                  <c:v>homozygous </c:v>
                </c:pt>
                <c:pt idx="1001">
                  <c:v>alleviate </c:v>
                </c:pt>
                <c:pt idx="1002">
                  <c:v>metaphase </c:v>
                </c:pt>
                <c:pt idx="1003">
                  <c:v>propagate </c:v>
                </c:pt>
                <c:pt idx="1004">
                  <c:v>allude </c:v>
                </c:pt>
                <c:pt idx="1005">
                  <c:v>corticosterone </c:v>
                </c:pt>
                <c:pt idx="1006">
                  <c:v>differences </c:v>
                </c:pt>
                <c:pt idx="1007">
                  <c:v>dobutamine </c:v>
                </c:pt>
                <c:pt idx="1008">
                  <c:v>gift </c:v>
                </c:pt>
                <c:pt idx="1009">
                  <c:v>glycogen </c:v>
                </c:pt>
                <c:pt idx="1010">
                  <c:v>hindfeet </c:v>
                </c:pt>
                <c:pt idx="1011">
                  <c:v>knockout </c:v>
                </c:pt>
                <c:pt idx="1012">
                  <c:v>laminate </c:v>
                </c:pt>
                <c:pt idx="1013">
                  <c:v>mass </c:v>
                </c:pt>
                <c:pt idx="1014">
                  <c:v>outperform </c:v>
                </c:pt>
                <c:pt idx="1015">
                  <c:v>underexpressed </c:v>
                </c:pt>
                <c:pt idx="1016">
                  <c:v>unstructured </c:v>
                </c:pt>
                <c:pt idx="1017">
                  <c:v>shade </c:v>
                </c:pt>
                <c:pt idx="1018">
                  <c:v>precocious </c:v>
                </c:pt>
                <c:pt idx="1019">
                  <c:v>dendrites </c:v>
                </c:pt>
                <c:pt idx="1020">
                  <c:v>defect </c:v>
                </c:pt>
                <c:pt idx="1021">
                  <c:v>unscheduled </c:v>
                </c:pt>
                <c:pt idx="1022">
                  <c:v>count </c:v>
                </c:pt>
                <c:pt idx="1023">
                  <c:v>counterbalance </c:v>
                </c:pt>
                <c:pt idx="1024">
                  <c:v>heterozygote </c:v>
                </c:pt>
                <c:pt idx="1025">
                  <c:v>tubulin </c:v>
                </c:pt>
                <c:pt idx="1026">
                  <c:v>rod </c:v>
                </c:pt>
                <c:pt idx="1027">
                  <c:v>segregate </c:v>
                </c:pt>
                <c:pt idx="1028">
                  <c:v>reinforce </c:v>
                </c:pt>
                <c:pt idx="1029">
                  <c:v>scatter </c:v>
                </c:pt>
                <c:pt idx="1030">
                  <c:v>desmoid </c:v>
                </c:pt>
                <c:pt idx="1031">
                  <c:v>scan </c:v>
                </c:pt>
                <c:pt idx="1032">
                  <c:v>impose </c:v>
                </c:pt>
                <c:pt idx="1033">
                  <c:v>genes </c:v>
                </c:pt>
                <c:pt idx="1034">
                  <c:v>females </c:v>
                </c:pt>
                <c:pt idx="1035">
                  <c:v>fractionate </c:v>
                </c:pt>
                <c:pt idx="1036">
                  <c:v>elicit </c:v>
                </c:pt>
                <c:pt idx="1037">
                  <c:v>whose </c:v>
                </c:pt>
                <c:pt idx="1038">
                  <c:v>intercrossed </c:v>
                </c:pt>
                <c:pt idx="1039">
                  <c:v>hepatocyte </c:v>
                </c:pt>
                <c:pt idx="1040">
                  <c:v>random </c:v>
                </c:pt>
                <c:pt idx="1041">
                  <c:v>pull </c:v>
                </c:pt>
                <c:pt idx="1042">
                  <c:v>bed </c:v>
                </c:pt>
                <c:pt idx="1043">
                  <c:v>strip </c:v>
                </c:pt>
                <c:pt idx="1044">
                  <c:v>validate </c:v>
                </c:pt>
                <c:pt idx="1045">
                  <c:v>deviate </c:v>
                </c:pt>
                <c:pt idx="1046">
                  <c:v>mild </c:v>
                </c:pt>
                <c:pt idx="1047">
                  <c:v>enzymes </c:v>
                </c:pt>
                <c:pt idx="1048">
                  <c:v>redistribute </c:v>
                </c:pt>
                <c:pt idx="1049">
                  <c:v>sixfold </c:v>
                </c:pt>
                <c:pt idx="1050">
                  <c:v>discern </c:v>
                </c:pt>
                <c:pt idx="1051">
                  <c:v>gene </c:v>
                </c:pt>
                <c:pt idx="1052">
                  <c:v>reactivate </c:v>
                </c:pt>
                <c:pt idx="1053">
                  <c:v>autoprocessing </c:v>
                </c:pt>
                <c:pt idx="1054">
                  <c:v>swap </c:v>
                </c:pt>
                <c:pt idx="1055">
                  <c:v>view </c:v>
                </c:pt>
                <c:pt idx="1056">
                  <c:v>exit </c:v>
                </c:pt>
                <c:pt idx="1057">
                  <c:v>shape </c:v>
                </c:pt>
                <c:pt idx="1058">
                  <c:v>spermatid </c:v>
                </c:pt>
                <c:pt idx="1059">
                  <c:v>vivo </c:v>
                </c:pt>
                <c:pt idx="1060">
                  <c:v>phospholipid </c:v>
                </c:pt>
                <c:pt idx="1061">
                  <c:v>await </c:v>
                </c:pt>
                <c:pt idx="1062">
                  <c:v>skew </c:v>
                </c:pt>
                <c:pt idx="1063">
                  <c:v>array </c:v>
                </c:pt>
                <c:pt idx="1064">
                  <c:v>wild </c:v>
                </c:pt>
                <c:pt idx="1065">
                  <c:v>engineer </c:v>
                </c:pt>
                <c:pt idx="1066">
                  <c:v>acid </c:v>
                </c:pt>
                <c:pt idx="1067">
                  <c:v>surprise </c:v>
                </c:pt>
                <c:pt idx="1068">
                  <c:v>undesired </c:v>
                </c:pt>
                <c:pt idx="1069">
                  <c:v>wt </c:v>
                </c:pt>
                <c:pt idx="1070">
                  <c:v>mice </c:v>
                </c:pt>
                <c:pt idx="1071">
                  <c:v>quantitated </c:v>
                </c:pt>
                <c:pt idx="1072">
                  <c:v>unstimulated </c:v>
                </c:pt>
                <c:pt idx="1073">
                  <c:v>coinfected </c:v>
                </c:pt>
                <c:pt idx="1074">
                  <c:v>precede </c:v>
                </c:pt>
                <c:pt idx="1075">
                  <c:v>rotate </c:v>
                </c:pt>
                <c:pt idx="1076">
                  <c:v>chromatin </c:v>
                </c:pt>
                <c:pt idx="1077">
                  <c:v>feed </c:v>
                </c:pt>
                <c:pt idx="1078">
                  <c:v>ubiquitinated </c:v>
                </c:pt>
                <c:pt idx="1079">
                  <c:v>yeast </c:v>
                </c:pt>
                <c:pt idx="1080">
                  <c:v>complicate </c:v>
                </c:pt>
                <c:pt idx="1081">
                  <c:v>immunoblot </c:v>
                </c:pt>
                <c:pt idx="1082">
                  <c:v>males </c:v>
                </c:pt>
                <c:pt idx="1083">
                  <c:v>enclose </c:v>
                </c:pt>
                <c:pt idx="1084">
                  <c:v>nonmutant </c:v>
                </c:pt>
                <c:pt idx="1085">
                  <c:v>allele </c:v>
                </c:pt>
                <c:pt idx="1086">
                  <c:v>conjugate </c:v>
                </c:pt>
                <c:pt idx="1087">
                  <c:v>embed </c:v>
                </c:pt>
                <c:pt idx="1088">
                  <c:v>time </c:v>
                </c:pt>
                <c:pt idx="1089">
                  <c:v>smoke </c:v>
                </c:pt>
                <c:pt idx="1090">
                  <c:v>contrast </c:v>
                </c:pt>
                <c:pt idx="1091">
                  <c:v>placodes </c:v>
                </c:pt>
                <c:pt idx="1092">
                  <c:v>analysis </c:v>
                </c:pt>
                <c:pt idx="1093">
                  <c:v>traffic </c:v>
                </c:pt>
                <c:pt idx="1094">
                  <c:v>sequester </c:v>
                </c:pt>
                <c:pt idx="1095">
                  <c:v>locus </c:v>
                </c:pt>
                <c:pt idx="1096">
                  <c:v>expose </c:v>
                </c:pt>
                <c:pt idx="1097">
                  <c:v>soak </c:v>
                </c:pt>
                <c:pt idx="1098">
                  <c:v>bound </c:v>
                </c:pt>
                <c:pt idx="1099">
                  <c:v>aforementioned </c:v>
                </c:pt>
                <c:pt idx="1100">
                  <c:v>chromosomes </c:v>
                </c:pt>
                <c:pt idx="1101">
                  <c:v>trap </c:v>
                </c:pt>
                <c:pt idx="1102">
                  <c:v>membrane </c:v>
                </c:pt>
                <c:pt idx="1103">
                  <c:v>unidentified </c:v>
                </c:pt>
                <c:pt idx="1104">
                  <c:v>halt </c:v>
                </c:pt>
                <c:pt idx="1105">
                  <c:v>e </c:v>
                </c:pt>
                <c:pt idx="1106">
                  <c:v>outflow </c:v>
                </c:pt>
                <c:pt idx="1107">
                  <c:v>parathyroid </c:v>
                </c:pt>
                <c:pt idx="1108">
                  <c:v>thus </c:v>
                </c:pt>
                <c:pt idx="1109">
                  <c:v>owe </c:v>
                </c:pt>
                <c:pt idx="1110">
                  <c:v>black </c:v>
                </c:pt>
                <c:pt idx="1111">
                  <c:v>inside </c:v>
                </c:pt>
                <c:pt idx="1112">
                  <c:v>abort </c:v>
                </c:pt>
                <c:pt idx="1113">
                  <c:v>apolarized </c:v>
                </c:pt>
                <c:pt idx="1114">
                  <c:v>arch </c:v>
                </c:pt>
                <c:pt idx="1115">
                  <c:v>articular </c:v>
                </c:pt>
                <c:pt idx="1116">
                  <c:v>artriosus </c:v>
                </c:pt>
                <c:pt idx="1117">
                  <c:v>autocleaved </c:v>
                </c:pt>
                <c:pt idx="1118">
                  <c:v>c </c:v>
                </c:pt>
                <c:pt idx="1119">
                  <c:v>cooperate </c:v>
                </c:pt>
                <c:pt idx="1120">
                  <c:v>decease </c:v>
                </c:pt>
                <c:pt idx="1121">
                  <c:v>deciduas </c:v>
                </c:pt>
                <c:pt idx="1122">
                  <c:v>distort </c:v>
                </c:pt>
                <c:pt idx="1123">
                  <c:v>diverse </c:v>
                </c:pt>
                <c:pt idx="1124">
                  <c:v>effect </c:v>
                </c:pt>
                <c:pt idx="1125">
                  <c:v>foster </c:v>
                </c:pt>
                <c:pt idx="1126">
                  <c:v>notwithstanding </c:v>
                </c:pt>
                <c:pt idx="1127">
                  <c:v>obliterate </c:v>
                </c:pt>
                <c:pt idx="1128">
                  <c:v>polyacrylamide </c:v>
                </c:pt>
                <c:pt idx="1129">
                  <c:v>proper </c:v>
                </c:pt>
                <c:pt idx="1130">
                  <c:v>suppose </c:v>
                </c:pt>
                <c:pt idx="1131">
                  <c:v>tight </c:v>
                </c:pt>
                <c:pt idx="1132">
                  <c:v>transactivated </c:v>
                </c:pt>
                <c:pt idx="1133">
                  <c:v>unleash </c:v>
                </c:pt>
                <c:pt idx="1134">
                  <c:v>unrecognized </c:v>
                </c:pt>
                <c:pt idx="1135">
                  <c:v>lopsided </c:v>
                </c:pt>
                <c:pt idx="1136">
                  <c:v>organise </c:v>
                </c:pt>
                <c:pt idx="1137">
                  <c:v>underscore </c:v>
                </c:pt>
                <c:pt idx="1138">
                  <c:v>outer </c:v>
                </c:pt>
                <c:pt idx="1139">
                  <c:v>survey </c:v>
                </c:pt>
                <c:pt idx="1140">
                  <c:v>alleles </c:v>
                </c:pt>
                <c:pt idx="1141">
                  <c:v>thereby </c:v>
                </c:pt>
                <c:pt idx="1142">
                  <c:v>smoothen </c:v>
                </c:pt>
                <c:pt idx="1143">
                  <c:v>coimmunoprecipitated </c:v>
                </c:pt>
                <c:pt idx="1144">
                  <c:v>permeabilized </c:v>
                </c:pt>
                <c:pt idx="1145">
                  <c:v>bias </c:v>
                </c:pt>
                <c:pt idx="1146">
                  <c:v>positive </c:v>
                </c:pt>
                <c:pt idx="1147">
                  <c:v>transverse </c:v>
                </c:pt>
                <c:pt idx="1148">
                  <c:v>n </c:v>
                </c:pt>
                <c:pt idx="1149">
                  <c:v>predetermine </c:v>
                </c:pt>
                <c:pt idx="1150">
                  <c:v>linearize </c:v>
                </c:pt>
                <c:pt idx="1151">
                  <c:v>donate </c:v>
                </c:pt>
                <c:pt idx="1152">
                  <c:v>administer </c:v>
                </c:pt>
                <c:pt idx="1153">
                  <c:v>weight </c:v>
                </c:pt>
                <c:pt idx="1154">
                  <c:v>dimethylated </c:v>
                </c:pt>
                <c:pt idx="1155">
                  <c:v>trimethylated </c:v>
                </c:pt>
                <c:pt idx="1156">
                  <c:v>tolerate </c:v>
                </c:pt>
                <c:pt idx="1157">
                  <c:v>core </c:v>
                </c:pt>
                <c:pt idx="1158">
                  <c:v>cochlear </c:v>
                </c:pt>
                <c:pt idx="1159">
                  <c:v>decline </c:v>
                </c:pt>
                <c:pt idx="1160">
                  <c:v>elongate </c:v>
                </c:pt>
                <c:pt idx="1161">
                  <c:v>salt </c:v>
                </c:pt>
                <c:pt idx="1162">
                  <c:v>anophthalmia </c:v>
                </c:pt>
                <c:pt idx="1163">
                  <c:v>neither </c:v>
                </c:pt>
                <c:pt idx="1164">
                  <c:v>suspect </c:v>
                </c:pt>
                <c:pt idx="1165">
                  <c:v>peak </c:v>
                </c:pt>
                <c:pt idx="1166">
                  <c:v>undifferentiated </c:v>
                </c:pt>
                <c:pt idx="1167">
                  <c:v>intact </c:v>
                </c:pt>
                <c:pt idx="1168">
                  <c:v>aberrant </c:v>
                </c:pt>
                <c:pt idx="1169">
                  <c:v>somites </c:v>
                </c:pt>
                <c:pt idx="1170">
                  <c:v>complexed </c:v>
                </c:pt>
                <c:pt idx="1171">
                  <c:v>generalize </c:v>
                </c:pt>
                <c:pt idx="1172">
                  <c:v>unspliced </c:v>
                </c:pt>
                <c:pt idx="1173">
                  <c:v>helicase </c:v>
                </c:pt>
                <c:pt idx="1174">
                  <c:v>fell </c:v>
                </c:pt>
                <c:pt idx="1175">
                  <c:v>wean </c:v>
                </c:pt>
                <c:pt idx="1176">
                  <c:v>outline </c:v>
                </c:pt>
                <c:pt idx="1177">
                  <c:v>self-associate </c:v>
                </c:pt>
                <c:pt idx="1178">
                  <c:v>compel </c:v>
                </c:pt>
                <c:pt idx="1179">
                  <c:v>acknowledge </c:v>
                </c:pt>
                <c:pt idx="1180">
                  <c:v>deregulate </c:v>
                </c:pt>
                <c:pt idx="1181">
                  <c:v>fibers </c:v>
                </c:pt>
                <c:pt idx="1182">
                  <c:v>electrophoresed </c:v>
                </c:pt>
                <c:pt idx="1183">
                  <c:v>engulf </c:v>
                </c:pt>
                <c:pt idx="1184">
                  <c:v>visualise </c:v>
                </c:pt>
                <c:pt idx="1185">
                  <c:v>augment </c:v>
                </c:pt>
                <c:pt idx="1186">
                  <c:v>misexpressed </c:v>
                </c:pt>
                <c:pt idx="1187">
                  <c:v>obscure </c:v>
                </c:pt>
                <c:pt idx="1188">
                  <c:v>field </c:v>
                </c:pt>
                <c:pt idx="1189">
                  <c:v>knockdown </c:v>
                </c:pt>
                <c:pt idx="1190">
                  <c:v>heat </c:v>
                </c:pt>
                <c:pt idx="1191">
                  <c:v>transcript </c:v>
                </c:pt>
                <c:pt idx="1192">
                  <c:v>perfuse </c:v>
                </c:pt>
                <c:pt idx="1193">
                  <c:v>sandwich </c:v>
                </c:pt>
                <c:pt idx="1194">
                  <c:v>excavate </c:v>
                </c:pt>
                <c:pt idx="1195">
                  <c:v>conceive </c:v>
                </c:pt>
                <c:pt idx="1196">
                  <c:v>uptake </c:v>
                </c:pt>
                <c:pt idx="1197">
                  <c:v>merge </c:v>
                </c:pt>
                <c:pt idx="1198">
                  <c:v>orchestrate </c:v>
                </c:pt>
                <c:pt idx="1199">
                  <c:v>populate </c:v>
                </c:pt>
                <c:pt idx="1200">
                  <c:v>join </c:v>
                </c:pt>
                <c:pt idx="1201">
                  <c:v>undefined </c:v>
                </c:pt>
                <c:pt idx="1202">
                  <c:v>gyrus </c:v>
                </c:pt>
                <c:pt idx="1203">
                  <c:v>joint </c:v>
                </c:pt>
                <c:pt idx="1204">
                  <c:v>phagocytosed </c:v>
                </c:pt>
                <c:pt idx="1205">
                  <c:v>fulfil </c:v>
                </c:pt>
                <c:pt idx="1206">
                  <c:v>supplement </c:v>
                </c:pt>
                <c:pt idx="1207">
                  <c:v>deficits </c:v>
                </c:pt>
                <c:pt idx="1208">
                  <c:v>epidermis </c:v>
                </c:pt>
                <c:pt idx="1209">
                  <c:v>pursue </c:v>
                </c:pt>
                <c:pt idx="1210">
                  <c:v>amino </c:v>
                </c:pt>
                <c:pt idx="1211">
                  <c:v>muscularized </c:v>
                </c:pt>
                <c:pt idx="1212">
                  <c:v>blood </c:v>
                </c:pt>
                <c:pt idx="1213">
                  <c:v>radiolabeled </c:v>
                </c:pt>
                <c:pt idx="1214">
                  <c:v>immunoprecipitated </c:v>
                </c:pt>
                <c:pt idx="1215">
                  <c:v>neighbor </c:v>
                </c:pt>
                <c:pt idx="1216">
                  <c:v>wash </c:v>
                </c:pt>
                <c:pt idx="1217">
                  <c:v>fall </c:v>
                </c:pt>
                <c:pt idx="1218">
                  <c:v>mature </c:v>
                </c:pt>
                <c:pt idx="1219">
                  <c:v>sixteen </c:v>
                </c:pt>
                <c:pt idx="1220">
                  <c:v>experience </c:v>
                </c:pt>
                <c:pt idx="1221">
                  <c:v>reconcile </c:v>
                </c:pt>
                <c:pt idx="1222">
                  <c:v>traits </c:v>
                </c:pt>
                <c:pt idx="1223">
                  <c:v>whereby </c:v>
                </c:pt>
                <c:pt idx="1224">
                  <c:v>rat </c:v>
                </c:pt>
                <c:pt idx="1225">
                  <c:v>neurotrophin </c:v>
                </c:pt>
                <c:pt idx="1226">
                  <c:v>knock </c:v>
                </c:pt>
                <c:pt idx="1227">
                  <c:v>compete </c:v>
                </c:pt>
                <c:pt idx="1228">
                  <c:v>anterograde </c:v>
                </c:pt>
                <c:pt idx="1229">
                  <c:v>substantiate </c:v>
                </c:pt>
                <c:pt idx="1230">
                  <c:v>search </c:v>
                </c:pt>
                <c:pt idx="1231">
                  <c:v>myelinated </c:v>
                </c:pt>
                <c:pt idx="1232">
                  <c:v>paraffin </c:v>
                </c:pt>
                <c:pt idx="1233">
                  <c:v>anchor </c:v>
                </c:pt>
                <c:pt idx="1234">
                  <c:v>weigh </c:v>
                </c:pt>
                <c:pt idx="1235">
                  <c:v>impairment </c:v>
                </c:pt>
                <c:pt idx="1236">
                  <c:v>potentiate </c:v>
                </c:pt>
                <c:pt idx="1237">
                  <c:v>dispute </c:v>
                </c:pt>
                <c:pt idx="1238">
                  <c:v>hydrogen </c:v>
                </c:pt>
                <c:pt idx="1239">
                  <c:v>k </c:v>
                </c:pt>
                <c:pt idx="1240">
                  <c:v>postnatal </c:v>
                </c:pt>
                <c:pt idx="1241">
                  <c:v>tempt </c:v>
                </c:pt>
                <c:pt idx="1242">
                  <c:v>fibrillate </c:v>
                </c:pt>
                <c:pt idx="1243">
                  <c:v>immunoblots </c:v>
                </c:pt>
                <c:pt idx="1244">
                  <c:v>neurite </c:v>
                </c:pt>
                <c:pt idx="1245">
                  <c:v>osteocalcin </c:v>
                </c:pt>
                <c:pt idx="1246">
                  <c:v>tailor </c:v>
                </c:pt>
                <c:pt idx="1247">
                  <c:v>co-localizes </c:v>
                </c:pt>
                <c:pt idx="1248">
                  <c:v>phenotypes </c:v>
                </c:pt>
                <c:pt idx="1249">
                  <c:v>peripherin </c:v>
                </c:pt>
                <c:pt idx="1250">
                  <c:v>flatten </c:v>
                </c:pt>
                <c:pt idx="1251">
                  <c:v>metallothioneins </c:v>
                </c:pt>
                <c:pt idx="1252">
                  <c:v>exon </c:v>
                </c:pt>
                <c:pt idx="1253">
                  <c:v>ten </c:v>
                </c:pt>
                <c:pt idx="1254">
                  <c:v>colocalized </c:v>
                </c:pt>
                <c:pt idx="1255">
                  <c:v>unresolved </c:v>
                </c:pt>
                <c:pt idx="1256">
                  <c:v>malformed </c:v>
                </c:pt>
                <c:pt idx="1257">
                  <c:v>proliferate </c:v>
                </c:pt>
                <c:pt idx="1258">
                  <c:v>residues </c:v>
                </c:pt>
                <c:pt idx="1259">
                  <c:v>phenotyping </c:v>
                </c:pt>
                <c:pt idx="1260">
                  <c:v>adjacent </c:v>
                </c:pt>
                <c:pt idx="1261">
                  <c:v>hyperproliferate </c:v>
                </c:pt>
                <c:pt idx="1262">
                  <c:v>misalignment </c:v>
                </c:pt>
                <c:pt idx="1263">
                  <c:v>retinitis </c:v>
                </c:pt>
                <c:pt idx="1264">
                  <c:v>electroporated </c:v>
                </c:pt>
                <c:pt idx="1265">
                  <c:v>homogenise </c:v>
                </c:pt>
                <c:pt idx="1266">
                  <c:v>puzzle </c:v>
                </c:pt>
                <c:pt idx="1267">
                  <c:v>fund </c:v>
                </c:pt>
                <c:pt idx="1268">
                  <c:v>alert </c:v>
                </c:pt>
                <c:pt idx="1269">
                  <c:v>mutant </c:v>
                </c:pt>
                <c:pt idx="1270">
                  <c:v>behave </c:v>
                </c:pt>
                <c:pt idx="1271">
                  <c:v>suspend </c:v>
                </c:pt>
                <c:pt idx="1272">
                  <c:v>horn </c:v>
                </c:pt>
                <c:pt idx="1273">
                  <c:v>http </c:v>
                </c:pt>
                <c:pt idx="1274">
                  <c:v>keratins </c:v>
                </c:pt>
                <c:pt idx="1275">
                  <c:v>reaggregates </c:v>
                </c:pt>
                <c:pt idx="1276">
                  <c:v>reestablish </c:v>
                </c:pt>
                <c:pt idx="1277">
                  <c:v>rerouted </c:v>
                </c:pt>
                <c:pt idx="1278">
                  <c:v>transducins </c:v>
                </c:pt>
                <c:pt idx="1279">
                  <c:v>discriminate </c:v>
                </c:pt>
                <c:pt idx="1280">
                  <c:v>ratios </c:v>
                </c:pt>
                <c:pt idx="1281">
                  <c:v>p </c:v>
                </c:pt>
                <c:pt idx="1282">
                  <c:v>situate </c:v>
                </c:pt>
                <c:pt idx="1283">
                  <c:v>disclose </c:v>
                </c:pt>
                <c:pt idx="1284">
                  <c:v>panel </c:v>
                </c:pt>
                <c:pt idx="1285">
                  <c:v>slide </c:v>
                </c:pt>
                <c:pt idx="1286">
                  <c:v>interbreed </c:v>
                </c:pt>
                <c:pt idx="1287">
                  <c:v>edit </c:v>
                </c:pt>
                <c:pt idx="1288">
                  <c:v>counterstaining </c:v>
                </c:pt>
                <c:pt idx="1289">
                  <c:v>sense </c:v>
                </c:pt>
                <c:pt idx="1290">
                  <c:v>consensus </c:v>
                </c:pt>
                <c:pt idx="1291">
                  <c:v>afferent </c:v>
                </c:pt>
                <c:pt idx="1292">
                  <c:v>communicate </c:v>
                </c:pt>
                <c:pt idx="1293">
                  <c:v>disaggregate </c:v>
                </c:pt>
                <c:pt idx="1294">
                  <c:v>equivalent </c:v>
                </c:pt>
                <c:pt idx="1295">
                  <c:v>nontransgeinc </c:v>
                </c:pt>
                <c:pt idx="1296">
                  <c:v>yellow </c:v>
                </c:pt>
                <c:pt idx="1297">
                  <c:v>descend </c:v>
                </c:pt>
                <c:pt idx="1298">
                  <c:v>newborn </c:v>
                </c:pt>
                <c:pt idx="1299">
                  <c:v>nonsuppressed </c:v>
                </c:pt>
                <c:pt idx="1300">
                  <c:v>antagonize </c:v>
                </c:pt>
                <c:pt idx="1301">
                  <c:v>ring </c:v>
                </c:pt>
                <c:pt idx="1302">
                  <c:v>unreinforced </c:v>
                </c:pt>
                <c:pt idx="1303">
                  <c:v>lymphoid </c:v>
                </c:pt>
                <c:pt idx="1304">
                  <c:v>rest </c:v>
                </c:pt>
                <c:pt idx="1305">
                  <c:v>coat </c:v>
                </c:pt>
                <c:pt idx="1306">
                  <c:v>contact </c:v>
                </c:pt>
                <c:pt idx="1307">
                  <c:v>happen </c:v>
                </c:pt>
                <c:pt idx="1308">
                  <c:v>digits </c:v>
                </c:pt>
                <c:pt idx="1309">
                  <c:v>mineralize </c:v>
                </c:pt>
                <c:pt idx="1310">
                  <c:v>rabbit </c:v>
                </c:pt>
                <c:pt idx="1311">
                  <c:v>airways </c:v>
                </c:pt>
                <c:pt idx="1312">
                  <c:v>wrap </c:v>
                </c:pt>
                <c:pt idx="1313">
                  <c:v>lymphocytes </c:v>
                </c:pt>
                <c:pt idx="1314">
                  <c:v>coinherited </c:v>
                </c:pt>
                <c:pt idx="1315">
                  <c:v>ventilate </c:v>
                </c:pt>
                <c:pt idx="1316">
                  <c:v>gonad </c:v>
                </c:pt>
                <c:pt idx="1317">
                  <c:v>interconnect </c:v>
                </c:pt>
                <c:pt idx="1318">
                  <c:v>relative </c:v>
                </c:pt>
                <c:pt idx="1319">
                  <c:v>scale </c:v>
                </c:pt>
                <c:pt idx="1320">
                  <c:v>uncover </c:v>
                </c:pt>
                <c:pt idx="1321">
                  <c:v>glomerulonephritis </c:v>
                </c:pt>
                <c:pt idx="1322">
                  <c:v>relieve </c:v>
                </c:pt>
                <c:pt idx="1323">
                  <c:v>experiment </c:v>
                </c:pt>
                <c:pt idx="1324">
                  <c:v>accrue </c:v>
                </c:pt>
                <c:pt idx="1325">
                  <c:v>desist </c:v>
                </c:pt>
                <c:pt idx="1326">
                  <c:v>endocochlear </c:v>
                </c:pt>
                <c:pt idx="1327">
                  <c:v>enzyme </c:v>
                </c:pt>
                <c:pt idx="1328">
                  <c:v>hypoxia </c:v>
                </c:pt>
                <c:pt idx="1329">
                  <c:v>in </c:v>
                </c:pt>
                <c:pt idx="1330">
                  <c:v>shut </c:v>
                </c:pt>
                <c:pt idx="1331">
                  <c:v>bottom </c:v>
                </c:pt>
                <c:pt idx="1332">
                  <c:v>lung </c:v>
                </c:pt>
                <c:pt idx="1333">
                  <c:v>spermatocyte </c:v>
                </c:pt>
                <c:pt idx="1334">
                  <c:v>linkages </c:v>
                </c:pt>
                <c:pt idx="1335">
                  <c:v>titres </c:v>
                </c:pt>
                <c:pt idx="1336">
                  <c:v>twelve </c:v>
                </c:pt>
                <c:pt idx="1337">
                  <c:v>engage </c:v>
                </c:pt>
                <c:pt idx="1338">
                  <c:v>glaucoma </c:v>
                </c:pt>
                <c:pt idx="1339">
                  <c:v>furthermore </c:v>
                </c:pt>
                <c:pt idx="1340">
                  <c:v>cardiac </c:v>
                </c:pt>
                <c:pt idx="1341">
                  <c:v>esterify </c:v>
                </c:pt>
                <c:pt idx="1342">
                  <c:v>overlook </c:v>
                </c:pt>
                <c:pt idx="1343">
                  <c:v>precooled </c:v>
                </c:pt>
                <c:pt idx="1344">
                  <c:v>spend </c:v>
                </c:pt>
                <c:pt idx="1345">
                  <c:v>superimpose </c:v>
                </c:pt>
                <c:pt idx="1346">
                  <c:v>scent </c:v>
                </c:pt>
                <c:pt idx="1347">
                  <c:v>project </c:v>
                </c:pt>
                <c:pt idx="1348">
                  <c:v>unlinked </c:v>
                </c:pt>
                <c:pt idx="1349">
                  <c:v>lenses </c:v>
                </c:pt>
                <c:pt idx="1350">
                  <c:v>emphasize </c:v>
                </c:pt>
                <c:pt idx="1351">
                  <c:v>venosus </c:v>
                </c:pt>
                <c:pt idx="1352">
                  <c:v>chromosome </c:v>
                </c:pt>
                <c:pt idx="1353">
                  <c:v>circle </c:v>
                </c:pt>
                <c:pt idx="1354">
                  <c:v>recycle </c:v>
                </c:pt>
                <c:pt idx="1355">
                  <c:v>dedicate </c:v>
                </c:pt>
                <c:pt idx="1356">
                  <c:v>bead </c:v>
                </c:pt>
                <c:pt idx="1357">
                  <c:v>chain </c:v>
                </c:pt>
                <c:pt idx="1358">
                  <c:v>difficult </c:v>
                </c:pt>
                <c:pt idx="1359">
                  <c:v>formulate </c:v>
                </c:pt>
                <c:pt idx="1360">
                  <c:v>fungi </c:v>
                </c:pt>
                <c:pt idx="1361">
                  <c:v>instruct </c:v>
                </c:pt>
                <c:pt idx="1362">
                  <c:v>read </c:v>
                </c:pt>
                <c:pt idx="1363">
                  <c:v>reevaluate </c:v>
                </c:pt>
                <c:pt idx="1364">
                  <c:v>root </c:v>
                </c:pt>
                <c:pt idx="1365">
                  <c:v>tell </c:v>
                </c:pt>
                <c:pt idx="1366">
                  <c:v>terminuses </c:v>
                </c:pt>
                <c:pt idx="1367">
                  <c:v>pathways </c:v>
                </c:pt>
                <c:pt idx="1368">
                  <c:v>huntingtin </c:v>
                </c:pt>
                <c:pt idx="1369">
                  <c:v>condition </c:v>
                </c:pt>
                <c:pt idx="1370">
                  <c:v>connect </c:v>
                </c:pt>
                <c:pt idx="1371">
                  <c:v>b </c:v>
                </c:pt>
                <c:pt idx="1372">
                  <c:v>eye </c:v>
                </c:pt>
                <c:pt idx="1373">
                  <c:v>list </c:v>
                </c:pt>
                <c:pt idx="1374">
                  <c:v>immunoprecipitates </c:v>
                </c:pt>
                <c:pt idx="1375">
                  <c:v>diplonema </c:v>
                </c:pt>
                <c:pt idx="1376">
                  <c:v>perish </c:v>
                </c:pt>
                <c:pt idx="1377">
                  <c:v>magnify </c:v>
                </c:pt>
                <c:pt idx="1378">
                  <c:v>classify </c:v>
                </c:pt>
                <c:pt idx="1379">
                  <c:v>seed </c:v>
                </c:pt>
                <c:pt idx="1380">
                  <c:v>onset </c:v>
                </c:pt>
                <c:pt idx="1381">
                  <c:v>grade </c:v>
                </c:pt>
                <c:pt idx="1382">
                  <c:v>multiple </c:v>
                </c:pt>
                <c:pt idx="1383">
                  <c:v>intron </c:v>
                </c:pt>
                <c:pt idx="1384">
                  <c:v>outcomes </c:v>
                </c:pt>
                <c:pt idx="1385">
                  <c:v>nitrocellulose </c:v>
                </c:pt>
                <c:pt idx="1386">
                  <c:v>vacuolated </c:v>
                </c:pt>
                <c:pt idx="1387">
                  <c:v>histone </c:v>
                </c:pt>
                <c:pt idx="1388">
                  <c:v>allantois </c:v>
                </c:pt>
                <c:pt idx="1389">
                  <c:v>bipolar </c:v>
                </c:pt>
                <c:pt idx="1390">
                  <c:v>cataract </c:v>
                </c:pt>
                <c:pt idx="1391">
                  <c:v>erode </c:v>
                </c:pt>
                <c:pt idx="1392">
                  <c:v>k+ </c:v>
                </c:pt>
                <c:pt idx="1393">
                  <c:v>misdirect </c:v>
                </c:pt>
                <c:pt idx="1394">
                  <c:v>predominate </c:v>
                </c:pt>
                <c:pt idx="1395">
                  <c:v>pretreated </c:v>
                </c:pt>
                <c:pt idx="1396">
                  <c:v>question </c:v>
                </c:pt>
                <c:pt idx="1397">
                  <c:v>ray </c:v>
                </c:pt>
                <c:pt idx="1398">
                  <c:v>reassess </c:v>
                </c:pt>
                <c:pt idx="1399">
                  <c:v>sensitize </c:v>
                </c:pt>
                <c:pt idx="1400">
                  <c:v>untransfected </c:v>
                </c:pt>
                <c:pt idx="1401">
                  <c:v>step </c:v>
                </c:pt>
                <c:pt idx="1402">
                  <c:v>nonglycosylated </c:v>
                </c:pt>
                <c:pt idx="1403">
                  <c:v>homogenize </c:v>
                </c:pt>
                <c:pt idx="1404">
                  <c:v>synaptosomes </c:v>
                </c:pt>
                <c:pt idx="1405">
                  <c:v>pairwise </c:v>
                </c:pt>
                <c:pt idx="1406">
                  <c:v>distil </c:v>
                </c:pt>
                <c:pt idx="1407">
                  <c:v>bp </c:v>
                </c:pt>
                <c:pt idx="1408">
                  <c:v>withhold </c:v>
                </c:pt>
                <c:pt idx="1409">
                  <c:v>euthanized </c:v>
                </c:pt>
                <c:pt idx="1410">
                  <c:v>gastrulated </c:v>
                </c:pt>
                <c:pt idx="1411">
                  <c:v>osteoblast </c:v>
                </c:pt>
                <c:pt idx="1412">
                  <c:v>asterisk </c:v>
                </c:pt>
                <c:pt idx="1413">
                  <c:v>pool </c:v>
                </c:pt>
                <c:pt idx="1414">
                  <c:v>heterochromatin </c:v>
                </c:pt>
                <c:pt idx="1415">
                  <c:v>intersperse </c:v>
                </c:pt>
                <c:pt idx="1416">
                  <c:v>arrive </c:v>
                </c:pt>
                <c:pt idx="1417">
                  <c:v>microvesicles </c:v>
                </c:pt>
                <c:pt idx="1418">
                  <c:v>phagocytosis </c:v>
                </c:pt>
                <c:pt idx="1419">
                  <c:v>roles </c:v>
                </c:pt>
                <c:pt idx="1420">
                  <c:v>synaptotagmin </c:v>
                </c:pt>
                <c:pt idx="1421">
                  <c:v>rubripes </c:v>
                </c:pt>
                <c:pt idx="1422">
                  <c:v>down-regulates </c:v>
                </c:pt>
                <c:pt idx="1423">
                  <c:v>loricrin </c:v>
                </c:pt>
                <c:pt idx="1424">
                  <c:v>meiocytes </c:v>
                </c:pt>
                <c:pt idx="1425">
                  <c:v>myeloid </c:v>
                </c:pt>
                <c:pt idx="1426">
                  <c:v>strengthen </c:v>
                </c:pt>
                <c:pt idx="1427">
                  <c:v>transplant </c:v>
                </c:pt>
                <c:pt idx="1428">
                  <c:v>fingerprint </c:v>
                </c:pt>
                <c:pt idx="1429">
                  <c:v>compartments </c:v>
                </c:pt>
                <c:pt idx="1430">
                  <c:v>incoming </c:v>
                </c:pt>
                <c:pt idx="1431">
                  <c:v>inductive </c:v>
                </c:pt>
                <c:pt idx="1432">
                  <c:v>travel </c:v>
                </c:pt>
                <c:pt idx="1433">
                  <c:v>dissolve </c:v>
                </c:pt>
                <c:pt idx="1434">
                  <c:v>multiply </c:v>
                </c:pt>
                <c:pt idx="1435">
                  <c:v>bitter </c:v>
                </c:pt>
                <c:pt idx="1436">
                  <c:v>manipulate </c:v>
                </c:pt>
                <c:pt idx="1437">
                  <c:v>besides </c:v>
                </c:pt>
                <c:pt idx="1438">
                  <c:v>unbiased </c:v>
                </c:pt>
                <c:pt idx="1439">
                  <c:v>stipple </c:v>
                </c:pt>
                <c:pt idx="1440">
                  <c:v>temporalis </c:v>
                </c:pt>
                <c:pt idx="1441">
                  <c:v>denature </c:v>
                </c:pt>
                <c:pt idx="1442">
                  <c:v>risk </c:v>
                </c:pt>
                <c:pt idx="1443">
                  <c:v>glucose </c:v>
                </c:pt>
                <c:pt idx="1444">
                  <c:v>charge </c:v>
                </c:pt>
                <c:pt idx="1445">
                  <c:v>dehydrogenate </c:v>
                </c:pt>
                <c:pt idx="1446">
                  <c:v>average </c:v>
                </c:pt>
                <c:pt idx="1447">
                  <c:v>constitutive </c:v>
                </c:pt>
                <c:pt idx="1448">
                  <c:v>interweave </c:v>
                </c:pt>
                <c:pt idx="1449">
                  <c:v>misfolding </c:v>
                </c:pt>
                <c:pt idx="1450">
                  <c:v>trophoblast </c:v>
                </c:pt>
                <c:pt idx="1451">
                  <c:v>navigate </c:v>
                </c:pt>
                <c:pt idx="1452">
                  <c:v>wing </c:v>
                </c:pt>
                <c:pt idx="1453">
                  <c:v>accentuate </c:v>
                </c:pt>
                <c:pt idx="1454">
                  <c:v>burn </c:v>
                </c:pt>
                <c:pt idx="1455">
                  <c:v>costaining </c:v>
                </c:pt>
                <c:pt idx="1456">
                  <c:v>dialyse </c:v>
                </c:pt>
                <c:pt idx="1457">
                  <c:v>ply </c:v>
                </c:pt>
                <c:pt idx="1458">
                  <c:v>stria </c:v>
                </c:pt>
                <c:pt idx="1459">
                  <c:v>wave </c:v>
                </c:pt>
                <c:pt idx="1460">
                  <c:v>amacrine </c:v>
                </c:pt>
                <c:pt idx="1461">
                  <c:v>starve </c:v>
                </c:pt>
                <c:pt idx="1462">
                  <c:v>sort </c:v>
                </c:pt>
                <c:pt idx="1463">
                  <c:v>broad </c:v>
                </c:pt>
                <c:pt idx="1464">
                  <c:v>epidermoid </c:v>
                </c:pt>
                <c:pt idx="1465">
                  <c:v>feel </c:v>
                </c:pt>
                <c:pt idx="1466">
                  <c:v>indebted </c:v>
                </c:pt>
                <c:pt idx="1467">
                  <c:v>misexpressing </c:v>
                </c:pt>
                <c:pt idx="1468">
                  <c:v>occlusive </c:v>
                </c:pt>
                <c:pt idx="1469">
                  <c:v>preexist </c:v>
                </c:pt>
                <c:pt idx="1470">
                  <c:v>somite </c:v>
                </c:pt>
                <c:pt idx="1471">
                  <c:v>unreported </c:v>
                </c:pt>
                <c:pt idx="1472">
                  <c:v>intervene </c:v>
                </c:pt>
                <c:pt idx="1473">
                  <c:v>oligosaccharyl </c:v>
                </c:pt>
                <c:pt idx="1474">
                  <c:v>incline </c:v>
                </c:pt>
                <c:pt idx="1475">
                  <c:v>cycle </c:v>
                </c:pt>
                <c:pt idx="1476">
                  <c:v>bright </c:v>
                </c:pt>
                <c:pt idx="1477">
                  <c:v>calcitonin </c:v>
                </c:pt>
                <c:pt idx="1478">
                  <c:v>prehybridized </c:v>
                </c:pt>
                <c:pt idx="1479">
                  <c:v>sufficient </c:v>
                </c:pt>
                <c:pt idx="1480">
                  <c:v>synapsing </c:v>
                </c:pt>
                <c:pt idx="1481">
                  <c:v>illuminate </c:v>
                </c:pt>
                <c:pt idx="1482">
                  <c:v>cop </c:v>
                </c:pt>
                <c:pt idx="1483">
                  <c:v>erythropoiesis </c:v>
                </c:pt>
                <c:pt idx="1484">
                  <c:v>overwhelm </c:v>
                </c:pt>
                <c:pt idx="1485">
                  <c:v>transcriptase </c:v>
                </c:pt>
                <c:pt idx="1486">
                  <c:v>rock </c:v>
                </c:pt>
                <c:pt idx="1487">
                  <c:v>neonate </c:v>
                </c:pt>
                <c:pt idx="1488">
                  <c:v>remodelling </c:v>
                </c:pt>
                <c:pt idx="1489">
                  <c:v>t2rs </c:v>
                </c:pt>
                <c:pt idx="1490">
                  <c:v>heparinized </c:v>
                </c:pt>
                <c:pt idx="1491">
                  <c:v>erase </c:v>
                </c:pt>
                <c:pt idx="1492">
                  <c:v>guanine </c:v>
                </c:pt>
                <c:pt idx="1493">
                  <c:v>kumamolisin </c:v>
                </c:pt>
                <c:pt idx="1494">
                  <c:v>overexpressing </c:v>
                </c:pt>
                <c:pt idx="1495">
                  <c:v>reexamine </c:v>
                </c:pt>
                <c:pt idx="1496">
                  <c:v>rename </c:v>
                </c:pt>
                <c:pt idx="1497">
                  <c:v>responses </c:v>
                </c:pt>
                <c:pt idx="1498">
                  <c:v>unannotated </c:v>
                </c:pt>
                <c:pt idx="1499">
                  <c:v>accept </c:v>
                </c:pt>
                <c:pt idx="1500">
                  <c:v>found </c:v>
                </c:pt>
                <c:pt idx="1501">
                  <c:v>liken </c:v>
                </c:pt>
                <c:pt idx="1502">
                  <c:v>pinpoint </c:v>
                </c:pt>
                <c:pt idx="1503">
                  <c:v>seven </c:v>
                </c:pt>
                <c:pt idx="1504">
                  <c:v>tune </c:v>
                </c:pt>
                <c:pt idx="1505">
                  <c:v>urinate </c:v>
                </c:pt>
                <c:pt idx="1506">
                  <c:v>gate </c:v>
                </c:pt>
                <c:pt idx="1507">
                  <c:v>hexokinase </c:v>
                </c:pt>
                <c:pt idx="1508">
                  <c:v>keratinize </c:v>
                </c:pt>
                <c:pt idx="1509">
                  <c:v>challenge </c:v>
                </c:pt>
                <c:pt idx="1510">
                  <c:v>contradict </c:v>
                </c:pt>
                <c:pt idx="1511">
                  <c:v>detoxify </c:v>
                </c:pt>
                <c:pt idx="1512">
                  <c:v>liposomes </c:v>
                </c:pt>
                <c:pt idx="1513">
                  <c:v>repute </c:v>
                </c:pt>
                <c:pt idx="1514">
                  <c:v>plat </c:v>
                </c:pt>
                <c:pt idx="1515">
                  <c:v>store </c:v>
                </c:pt>
                <c:pt idx="1516">
                  <c:v>train </c:v>
                </c:pt>
                <c:pt idx="1517">
                  <c:v>damage </c:v>
                </c:pt>
                <c:pt idx="1518">
                  <c:v>deactivate </c:v>
                </c:pt>
                <c:pt idx="1519">
                  <c:v>synapse </c:v>
                </c:pt>
                <c:pt idx="1520">
                  <c:v>guide </c:v>
                </c:pt>
                <c:pt idx="1521">
                  <c:v>olfactory </c:v>
                </c:pt>
                <c:pt idx="1522">
                  <c:v>microarray </c:v>
                </c:pt>
                <c:pt idx="1523">
                  <c:v>overnight </c:v>
                </c:pt>
                <c:pt idx="1524">
                  <c:v>integrin </c:v>
                </c:pt>
                <c:pt idx="1525">
                  <c:v>simplify </c:v>
                </c:pt>
                <c:pt idx="1526">
                  <c:v>ambulate </c:v>
                </c:pt>
                <c:pt idx="1527">
                  <c:v>exacerbate </c:v>
                </c:pt>
                <c:pt idx="1528">
                  <c:v>homo-oligomerize </c:v>
                </c:pt>
                <c:pt idx="1529">
                  <c:v>opsin </c:v>
                </c:pt>
                <c:pt idx="1530">
                  <c:v>alveolar </c:v>
                </c:pt>
                <c:pt idx="1531">
                  <c:v>myoid </c:v>
                </c:pt>
                <c:pt idx="1532">
                  <c:v>realize </c:v>
                </c:pt>
                <c:pt idx="1533">
                  <c:v>update </c:v>
                </c:pt>
                <c:pt idx="1534">
                  <c:v>kinases </c:v>
                </c:pt>
                <c:pt idx="1535">
                  <c:v>herein </c:v>
                </c:pt>
                <c:pt idx="1536">
                  <c:v>round </c:v>
                </c:pt>
                <c:pt idx="1537">
                  <c:v>speed </c:v>
                </c:pt>
                <c:pt idx="1538">
                  <c:v>resuspend </c:v>
                </c:pt>
                <c:pt idx="1539">
                  <c:v>nuclei </c:v>
                </c:pt>
                <c:pt idx="1540">
                  <c:v>nurse </c:v>
                </c:pt>
                <c:pt idx="1541">
                  <c:v>rare </c:v>
                </c:pt>
                <c:pt idx="1542">
                  <c:v>annexin </c:v>
                </c:pt>
                <c:pt idx="1543">
                  <c:v>heterozygotes </c:v>
                </c:pt>
                <c:pt idx="1544">
                  <c:v>passaged </c:v>
                </c:pt>
                <c:pt idx="1545">
                  <c:v>exceed </c:v>
                </c:pt>
                <c:pt idx="1546">
                  <c:v>rear </c:v>
                </c:pt>
                <c:pt idx="1547">
                  <c:v>adipocytes </c:v>
                </c:pt>
                <c:pt idx="1548">
                  <c:v>elaborate </c:v>
                </c:pt>
                <c:pt idx="1549">
                  <c:v>dig </c:v>
                </c:pt>
                <c:pt idx="1550">
                  <c:v>mut </c:v>
                </c:pt>
                <c:pt idx="1551">
                  <c:v>pigmentosa </c:v>
                </c:pt>
                <c:pt idx="1552">
                  <c:v>transcripts </c:v>
                </c:pt>
                <c:pt idx="1553">
                  <c:v>emulsify </c:v>
                </c:pt>
                <c:pt idx="1554">
                  <c:v>mid </c:v>
                </c:pt>
                <c:pt idx="1555">
                  <c:v>nest </c:v>
                </c:pt>
                <c:pt idx="1556">
                  <c:v>approximate </c:v>
                </c:pt>
                <c:pt idx="1557">
                  <c:v>dim </c:v>
                </c:pt>
                <c:pt idx="1558">
                  <c:v>inner </c:v>
                </c:pt>
                <c:pt idx="1559">
                  <c:v>thioglycollate </c:v>
                </c:pt>
                <c:pt idx="1560">
                  <c:v>a-fork </c:v>
                </c:pt>
                <c:pt idx="1561">
                  <c:v>receptors </c:v>
                </c:pt>
                <c:pt idx="1562">
                  <c:v>compute </c:v>
                </c:pt>
                <c:pt idx="1563">
                  <c:v>calcineurin </c:v>
                </c:pt>
                <c:pt idx="1564">
                  <c:v>signify </c:v>
                </c:pt>
                <c:pt idx="1565">
                  <c:v>weak </c:v>
                </c:pt>
                <c:pt idx="1566">
                  <c:v>offer </c:v>
                </c:pt>
                <c:pt idx="1567">
                  <c:v>reproduce </c:v>
                </c:pt>
                <c:pt idx="1568">
                  <c:v>emanate </c:v>
                </c:pt>
                <c:pt idx="1569">
                  <c:v>arrowheads </c:v>
                </c:pt>
                <c:pt idx="1570">
                  <c:v>condemn </c:v>
                </c:pt>
                <c:pt idx="1571">
                  <c:v>dictyate </c:v>
                </c:pt>
                <c:pt idx="1572">
                  <c:v>ectoturbinate </c:v>
                </c:pt>
                <c:pt idx="1573">
                  <c:v>extinguish </c:v>
                </c:pt>
                <c:pt idx="1574">
                  <c:v>haploid </c:v>
                </c:pt>
                <c:pt idx="1575">
                  <c:v>hemoglobinized </c:v>
                </c:pt>
                <c:pt idx="1576">
                  <c:v>immunofluorescent </c:v>
                </c:pt>
                <c:pt idx="1577">
                  <c:v>inflate </c:v>
                </c:pt>
                <c:pt idx="1578">
                  <c:v>nontransplanted </c:v>
                </c:pt>
                <c:pt idx="1579">
                  <c:v>relocalized </c:v>
                </c:pt>
                <c:pt idx="1580">
                  <c:v>sibling </c:v>
                </c:pt>
                <c:pt idx="1581">
                  <c:v>trypanosomes </c:v>
                </c:pt>
                <c:pt idx="1582">
                  <c:v>microscopic </c:v>
                </c:pt>
                <c:pt idx="1583">
                  <c:v>oleate </c:v>
                </c:pt>
                <c:pt idx="1584">
                  <c:v>symptoms </c:v>
                </c:pt>
                <c:pt idx="1585">
                  <c:v>threshold </c:v>
                </c:pt>
                <c:pt idx="1586">
                  <c:v>gamma </c:v>
                </c:pt>
                <c:pt idx="1587">
                  <c:v>propel </c:v>
                </c:pt>
                <c:pt idx="1588">
                  <c:v>adapt </c:v>
                </c:pt>
                <c:pt idx="1589">
                  <c:v>mate </c:v>
                </c:pt>
                <c:pt idx="1590">
                  <c:v>depress </c:v>
                </c:pt>
                <c:pt idx="1591">
                  <c:v>canalicular </c:v>
                </c:pt>
                <c:pt idx="1592">
                  <c:v>chondrocyte </c:v>
                </c:pt>
                <c:pt idx="1593">
                  <c:v>digit </c:v>
                </c:pt>
                <c:pt idx="1594">
                  <c:v>hyperproliferating </c:v>
                </c:pt>
                <c:pt idx="1595">
                  <c:v>later </c:v>
                </c:pt>
                <c:pt idx="1596">
                  <c:v>lob </c:v>
                </c:pt>
                <c:pt idx="1597">
                  <c:v>lock </c:v>
                </c:pt>
                <c:pt idx="1598">
                  <c:v>longus </c:v>
                </c:pt>
                <c:pt idx="1599">
                  <c:v>loose </c:v>
                </c:pt>
                <c:pt idx="1600">
                  <c:v>post </c:v>
                </c:pt>
                <c:pt idx="1601">
                  <c:v>prevail </c:v>
                </c:pt>
                <c:pt idx="1602">
                  <c:v>recreate </c:v>
                </c:pt>
                <c:pt idx="1603">
                  <c:v>stellate </c:v>
                </c:pt>
                <c:pt idx="1604">
                  <c:v>catalepsy </c:v>
                </c:pt>
                <c:pt idx="1605">
                  <c:v>lean </c:v>
                </c:pt>
                <c:pt idx="1606">
                  <c:v>norvegus </c:v>
                </c:pt>
                <c:pt idx="1607">
                  <c:v>phase </c:v>
                </c:pt>
                <c:pt idx="1608">
                  <c:v>stutter </c:v>
                </c:pt>
                <c:pt idx="1609">
                  <c:v>regenerate </c:v>
                </c:pt>
                <c:pt idx="1610">
                  <c:v>demarcate </c:v>
                </c:pt>
                <c:pt idx="1611">
                  <c:v>shuffle </c:v>
                </c:pt>
                <c:pt idx="1612">
                  <c:v>bundle </c:v>
                </c:pt>
                <c:pt idx="1613">
                  <c:v>cornified </c:v>
                </c:pt>
                <c:pt idx="1614">
                  <c:v>infiltrate </c:v>
                </c:pt>
                <c:pt idx="1615">
                  <c:v>neurites </c:v>
                </c:pt>
                <c:pt idx="1616">
                  <c:v>birth </c:v>
                </c:pt>
                <c:pt idx="1617">
                  <c:v>myoglobin </c:v>
                </c:pt>
                <c:pt idx="1618">
                  <c:v>normalise </c:v>
                </c:pt>
                <c:pt idx="1619">
                  <c:v>opposite </c:v>
                </c:pt>
                <c:pt idx="1620">
                  <c:v>opsins </c:v>
                </c:pt>
                <c:pt idx="1621">
                  <c:v>script </c:v>
                </c:pt>
                <c:pt idx="1622">
                  <c:v>tie </c:v>
                </c:pt>
                <c:pt idx="1623">
                  <c:v>unsynapsed </c:v>
                </c:pt>
                <c:pt idx="1624">
                  <c:v>oocytes </c:v>
                </c:pt>
                <c:pt idx="1625">
                  <c:v>solid </c:v>
                </c:pt>
                <c:pt idx="1626">
                  <c:v>abandon </c:v>
                </c:pt>
                <c:pt idx="1627">
                  <c:v>bidentified </c:v>
                </c:pt>
                <c:pt idx="1628">
                  <c:v>cidentified </c:v>
                </c:pt>
                <c:pt idx="1629">
                  <c:v>cone </c:v>
                </c:pt>
                <c:pt idx="1630">
                  <c:v>dominant </c:v>
                </c:pt>
                <c:pt idx="1631">
                  <c:v>expression </c:v>
                </c:pt>
                <c:pt idx="1632">
                  <c:v>forelimbs </c:v>
                </c:pt>
                <c:pt idx="1633">
                  <c:v>hypothermia </c:v>
                </c:pt>
                <c:pt idx="1634">
                  <c:v>misshaped </c:v>
                </c:pt>
                <c:pt idx="1635">
                  <c:v>neomycin </c:v>
                </c:pt>
                <c:pt idx="1636">
                  <c:v>nonobese </c:v>
                </c:pt>
                <c:pt idx="1637">
                  <c:v>phenocopying </c:v>
                </c:pt>
                <c:pt idx="1638">
                  <c:v>syndromes </c:v>
                </c:pt>
                <c:pt idx="1639">
                  <c:v>transcriptional </c:v>
                </c:pt>
                <c:pt idx="1640">
                  <c:v>vacate </c:v>
                </c:pt>
                <c:pt idx="1641">
                  <c:v>various </c:v>
                </c:pt>
                <c:pt idx="1642">
                  <c:v># </c:v>
                </c:pt>
                <c:pt idx="1643">
                  <c:v>melanocytes </c:v>
                </c:pt>
                <c:pt idx="1644">
                  <c:v>eightfold </c:v>
                </c:pt>
                <c:pt idx="1645">
                  <c:v>gray </c:v>
                </c:pt>
                <c:pt idx="1646">
                  <c:v>penetrate </c:v>
                </c:pt>
                <c:pt idx="1647">
                  <c:v>trans </c:v>
                </c:pt>
                <c:pt idx="1648">
                  <c:v>electron </c:v>
                </c:pt>
                <c:pt idx="1649">
                  <c:v>resistant </c:v>
                </c:pt>
                <c:pt idx="1650">
                  <c:v>circumscribe </c:v>
                </c:pt>
                <c:pt idx="1651">
                  <c:v>cyclohexamide </c:v>
                </c:pt>
                <c:pt idx="1652">
                  <c:v>cyclophilin </c:v>
                </c:pt>
                <c:pt idx="1653">
                  <c:v>discount </c:v>
                </c:pt>
                <c:pt idx="1654">
                  <c:v>domed </c:v>
                </c:pt>
                <c:pt idx="1655">
                  <c:v>doublesex </c:v>
                </c:pt>
                <c:pt idx="1656">
                  <c:v>extreme </c:v>
                </c:pt>
                <c:pt idx="1657">
                  <c:v>heterogeneous </c:v>
                </c:pt>
                <c:pt idx="1658">
                  <c:v>involucrin </c:v>
                </c:pt>
                <c:pt idx="1659">
                  <c:v>lengthen </c:v>
                </c:pt>
                <c:pt idx="1660">
                  <c:v>method </c:v>
                </c:pt>
                <c:pt idx="1661">
                  <c:v>power </c:v>
                </c:pt>
                <c:pt idx="1662">
                  <c:v>revise </c:v>
                </c:pt>
                <c:pt idx="1663">
                  <c:v>triglycerides </c:v>
                </c:pt>
                <c:pt idx="1664">
                  <c:v>subunit </c:v>
                </c:pt>
                <c:pt idx="1665">
                  <c:v>cast </c:v>
                </c:pt>
                <c:pt idx="1666">
                  <c:v>unphagocytosed </c:v>
                </c:pt>
                <c:pt idx="1667">
                  <c:v>plan </c:v>
                </c:pt>
                <c:pt idx="1668">
                  <c:v>slip </c:v>
                </c:pt>
                <c:pt idx="1669">
                  <c:v>orthologues </c:v>
                </c:pt>
                <c:pt idx="1670">
                  <c:v>adhere </c:v>
                </c:pt>
                <c:pt idx="1671">
                  <c:v>send </c:v>
                </c:pt>
                <c:pt idx="1672">
                  <c:v>embryogenesis </c:v>
                </c:pt>
                <c:pt idx="1673">
                  <c:v>commence </c:v>
                </c:pt>
                <c:pt idx="1674">
                  <c:v>provoke </c:v>
                </c:pt>
                <c:pt idx="1675">
                  <c:v>endosome </c:v>
                </c:pt>
                <c:pt idx="1676">
                  <c:v>calibrate </c:v>
                </c:pt>
                <c:pt idx="1677">
                  <c:v>conform </c:v>
                </c:pt>
                <c:pt idx="1678">
                  <c:v>phagocytose </c:v>
                </c:pt>
                <c:pt idx="1679">
                  <c:v>reprogramming </c:v>
                </c:pt>
                <c:pt idx="1680">
                  <c:v>diploid </c:v>
                </c:pt>
                <c:pt idx="1681">
                  <c:v>house </c:v>
                </c:pt>
                <c:pt idx="1682">
                  <c:v>spot </c:v>
                </c:pt>
                <c:pt idx="1683">
                  <c:v>noggin </c:v>
                </c:pt>
                <c:pt idx="1684">
                  <c:v>gambiae </c:v>
                </c:pt>
                <c:pt idx="1685">
                  <c:v>origins </c:v>
                </c:pt>
                <c:pt idx="1686">
                  <c:v>domain </c:v>
                </c:pt>
                <c:pt idx="1687">
                  <c:v>int </c:v>
                </c:pt>
                <c:pt idx="1688">
                  <c:v>move </c:v>
                </c:pt>
                <c:pt idx="1689">
                  <c:v>multimerise </c:v>
                </c:pt>
                <c:pt idx="1690">
                  <c:v>override </c:v>
                </c:pt>
                <c:pt idx="1691">
                  <c:v>prostaglandin </c:v>
                </c:pt>
                <c:pt idx="1692">
                  <c:v>sphingolipid </c:v>
                </c:pt>
                <c:pt idx="1693">
                  <c:v>tolerance </c:v>
                </c:pt>
                <c:pt idx="1694">
                  <c:v>typify </c:v>
                </c:pt>
                <c:pt idx="1695">
                  <c:v>unexplored </c:v>
                </c:pt>
                <c:pt idx="1696">
                  <c:v>extrude </c:v>
                </c:pt>
                <c:pt idx="1697">
                  <c:v>chicken </c:v>
                </c:pt>
                <c:pt idx="1698">
                  <c:v>lysed </c:v>
                </c:pt>
                <c:pt idx="1699">
                  <c:v>undeveloped </c:v>
                </c:pt>
                <c:pt idx="1700">
                  <c:v>lysosomes </c:v>
                </c:pt>
                <c:pt idx="1701">
                  <c:v>close </c:v>
                </c:pt>
                <c:pt idx="1702">
                  <c:v>all </c:v>
                </c:pt>
                <c:pt idx="1703">
                  <c:v>battenin </c:v>
                </c:pt>
                <c:pt idx="1704">
                  <c:v>bin </c:v>
                </c:pt>
                <c:pt idx="1705">
                  <c:v>border </c:v>
                </c:pt>
                <c:pt idx="1706">
                  <c:v>cytosine </c:v>
                </c:pt>
                <c:pt idx="1707">
                  <c:v>deoxynucleotide </c:v>
                </c:pt>
                <c:pt idx="1708">
                  <c:v>diaphragms </c:v>
                </c:pt>
                <c:pt idx="1709">
                  <c:v>dose </c:v>
                </c:pt>
                <c:pt idx="1710">
                  <c:v>downregultaed </c:v>
                </c:pt>
                <c:pt idx="1711">
                  <c:v>equalize </c:v>
                </c:pt>
                <c:pt idx="1712">
                  <c:v>fly </c:v>
                </c:pt>
                <c:pt idx="1713">
                  <c:v>footprinting </c:v>
                </c:pt>
                <c:pt idx="1714">
                  <c:v>hamper </c:v>
                </c:pt>
                <c:pt idx="1715">
                  <c:v>hash </c:v>
                </c:pt>
                <c:pt idx="1716">
                  <c:v>hygromycin </c:v>
                </c:pt>
                <c:pt idx="1717">
                  <c:v>ikaros </c:v>
                </c:pt>
                <c:pt idx="1718">
                  <c:v>interstrain </c:v>
                </c:pt>
                <c:pt idx="1719">
                  <c:v>justify </c:v>
                </c:pt>
                <c:pt idx="1720">
                  <c:v>m1 </c:v>
                </c:pt>
                <c:pt idx="1721">
                  <c:v>mandate </c:v>
                </c:pt>
                <c:pt idx="1722">
                  <c:v>mislead </c:v>
                </c:pt>
                <c:pt idx="1723">
                  <c:v>nematodes </c:v>
                </c:pt>
                <c:pt idx="1724">
                  <c:v>nonpolarized </c:v>
                </c:pt>
                <c:pt idx="1725">
                  <c:v>phenotype </c:v>
                </c:pt>
                <c:pt idx="1726">
                  <c:v>quinine </c:v>
                </c:pt>
                <c:pt idx="1727">
                  <c:v>rearrange </c:v>
                </c:pt>
                <c:pt idx="1728">
                  <c:v>retard </c:v>
                </c:pt>
                <c:pt idx="1729">
                  <c:v>saccharin </c:v>
                </c:pt>
                <c:pt idx="1730">
                  <c:v>shortcoming </c:v>
                </c:pt>
                <c:pt idx="1731">
                  <c:v>slight </c:v>
                </c:pt>
                <c:pt idx="1732">
                  <c:v>standardise </c:v>
                </c:pt>
                <c:pt idx="1733">
                  <c:v>suckle </c:v>
                </c:pt>
                <c:pt idx="1734">
                  <c:v>toothless </c:v>
                </c:pt>
                <c:pt idx="1735">
                  <c:v>tot </c:v>
                </c:pt>
                <c:pt idx="1736">
                  <c:v>unclustered </c:v>
                </c:pt>
                <c:pt idx="1737">
                  <c:v>uncontaminated </c:v>
                </c:pt>
                <c:pt idx="1738">
                  <c:v>uncoordinated </c:v>
                </c:pt>
                <c:pt idx="1739">
                  <c:v>uncut </c:v>
                </c:pt>
                <c:pt idx="1740">
                  <c:v>undetermined </c:v>
                </c:pt>
                <c:pt idx="1741">
                  <c:v>undigested </c:v>
                </c:pt>
                <c:pt idx="1742">
                  <c:v>vascular </c:v>
                </c:pt>
                <c:pt idx="1743">
                  <c:v>candidate </c:v>
                </c:pt>
                <c:pt idx="1744">
                  <c:v>confound </c:v>
                </c:pt>
                <c:pt idx="1745">
                  <c:v>nylon </c:v>
                </c:pt>
                <c:pt idx="1746">
                  <c:v>recircularized </c:v>
                </c:pt>
                <c:pt idx="1747">
                  <c:v>apoptosis </c:v>
                </c:pt>
                <c:pt idx="1748">
                  <c:v>reprobing </c:v>
                </c:pt>
                <c:pt idx="1749">
                  <c:v>minus </c:v>
                </c:pt>
                <c:pt idx="1750">
                  <c:v>lymphocyte </c:v>
                </c:pt>
                <c:pt idx="1751">
                  <c:v>molecules </c:v>
                </c:pt>
                <c:pt idx="1752">
                  <c:v>antigen </c:v>
                </c:pt>
                <c:pt idx="1753">
                  <c:v>carotid </c:v>
                </c:pt>
                <c:pt idx="1754">
                  <c:v>unmask </c:v>
                </c:pt>
                <c:pt idx="1755">
                  <c:v>elute </c:v>
                </c:pt>
                <c:pt idx="1756">
                  <c:v>displacement </c:v>
                </c:pt>
                <c:pt idx="1757">
                  <c:v>amongst </c:v>
                </c:pt>
                <c:pt idx="1758">
                  <c:v>disturb </c:v>
                </c:pt>
                <c:pt idx="1759">
                  <c:v>lipid </c:v>
                </c:pt>
                <c:pt idx="1760">
                  <c:v>slow </c:v>
                </c:pt>
                <c:pt idx="1761">
                  <c:v>boil </c:v>
                </c:pt>
                <c:pt idx="1762">
                  <c:v>irradiate </c:v>
                </c:pt>
                <c:pt idx="1763">
                  <c:v>abundant </c:v>
                </c:pt>
                <c:pt idx="1764">
                  <c:v>coprecipitates </c:v>
                </c:pt>
                <c:pt idx="1765">
                  <c:v>desynapsed </c:v>
                </c:pt>
                <c:pt idx="1766">
                  <c:v>ligands </c:v>
                </c:pt>
                <c:pt idx="1767">
                  <c:v>filter </c:v>
                </c:pt>
                <c:pt idx="1768">
                  <c:v>zinc </c:v>
                </c:pt>
                <c:pt idx="1769">
                  <c:v>outbred </c:v>
                </c:pt>
                <c:pt idx="1770">
                  <c:v>invaginate </c:v>
                </c:pt>
                <c:pt idx="1771">
                  <c:v>triglyceride </c:v>
                </c:pt>
                <c:pt idx="1772">
                  <c:v>brake </c:v>
                </c:pt>
                <c:pt idx="1773">
                  <c:v>cellular </c:v>
                </c:pt>
                <c:pt idx="1774">
                  <c:v>denaturating </c:v>
                </c:pt>
                <c:pt idx="1775">
                  <c:v>intracellular </c:v>
                </c:pt>
                <c:pt idx="1776">
                  <c:v>isozymes </c:v>
                </c:pt>
                <c:pt idx="1777">
                  <c:v>rectify </c:v>
                </c:pt>
                <c:pt idx="1778">
                  <c:v>unconditioned </c:v>
                </c:pt>
                <c:pt idx="1779">
                  <c:v>immature </c:v>
                </c:pt>
                <c:pt idx="1780">
                  <c:v>decouple </c:v>
                </c:pt>
                <c:pt idx="1781">
                  <c:v>etoposide </c:v>
                </c:pt>
                <c:pt idx="1782">
                  <c:v>synchronize </c:v>
                </c:pt>
                <c:pt idx="1783">
                  <c:v>furred </c:v>
                </c:pt>
                <c:pt idx="1784">
                  <c:v>moribund </c:v>
                </c:pt>
                <c:pt idx="1785">
                  <c:v>cassettes </c:v>
                </c:pt>
                <c:pt idx="1786">
                  <c:v>oligo </c:v>
                </c:pt>
                <c:pt idx="1787">
                  <c:v>unesterified </c:v>
                </c:pt>
                <c:pt idx="1788">
                  <c:v>mimic </c:v>
                </c:pt>
                <c:pt idx="1789">
                  <c:v>co-cultured </c:v>
                </c:pt>
                <c:pt idx="1790">
                  <c:v>lineages </c:v>
                </c:pt>
                <c:pt idx="1791">
                  <c:v>alternate </c:v>
                </c:pt>
                <c:pt idx="1792">
                  <c:v>destroy </c:v>
                </c:pt>
                <c:pt idx="1793">
                  <c:v>ignore </c:v>
                </c:pt>
                <c:pt idx="1794">
                  <c:v>import </c:v>
                </c:pt>
                <c:pt idx="1795">
                  <c:v>maximize </c:v>
                </c:pt>
                <c:pt idx="1796">
                  <c:v>databases </c:v>
                </c:pt>
                <c:pt idx="1797">
                  <c:v>agree </c:v>
                </c:pt>
                <c:pt idx="1798">
                  <c:v>burden </c:v>
                </c:pt>
                <c:pt idx="1799">
                  <c:v>intermated </c:v>
                </c:pt>
                <c:pt idx="1800">
                  <c:v>gst-ldzip </c:v>
                </c:pt>
                <c:pt idx="1801">
                  <c:v>tropomyosins </c:v>
                </c:pt>
                <c:pt idx="1802">
                  <c:v>tropicalis </c:v>
                </c:pt>
                <c:pt idx="1803">
                  <c:v>immunise </c:v>
                </c:pt>
                <c:pt idx="1804">
                  <c:v>unsorted </c:v>
                </c:pt>
                <c:pt idx="1805">
                  <c:v>noncoding </c:v>
                </c:pt>
                <c:pt idx="1806">
                  <c:v>glucokinase </c:v>
                </c:pt>
                <c:pt idx="1807">
                  <c:v>afford </c:v>
                </c:pt>
                <c:pt idx="1808">
                  <c:v>breakdown </c:v>
                </c:pt>
                <c:pt idx="1809">
                  <c:v>near </c:v>
                </c:pt>
                <c:pt idx="1810">
                  <c:v>constitute </c:v>
                </c:pt>
                <c:pt idx="1811">
                  <c:v>physarolisin </c:v>
                </c:pt>
                <c:pt idx="1812">
                  <c:v>remember </c:v>
                </c:pt>
                <c:pt idx="1813">
                  <c:v>photograph </c:v>
                </c:pt>
                <c:pt idx="1814">
                  <c:v>maskin </c:v>
                </c:pt>
                <c:pt idx="1815">
                  <c:v>anesthetize </c:v>
                </c:pt>
                <c:pt idx="1816">
                  <c:v>save </c:v>
                </c:pt>
                <c:pt idx="1817">
                  <c:v>automate </c:v>
                </c:pt>
                <c:pt idx="1818">
                  <c:v>swell </c:v>
                </c:pt>
                <c:pt idx="1819">
                  <c:v>oxidize </c:v>
                </c:pt>
                <c:pt idx="1820">
                  <c:v>temper </c:v>
                </c:pt>
                <c:pt idx="1821">
                  <c:v>centrifuge </c:v>
                </c:pt>
                <c:pt idx="1822">
                  <c:v>nucleosomes </c:v>
                </c:pt>
                <c:pt idx="1823">
                  <c:v>laevis </c:v>
                </c:pt>
                <c:pt idx="1824">
                  <c:v>unrewarded </c:v>
                </c:pt>
                <c:pt idx="1825">
                  <c:v>glutamine </c:v>
                </c:pt>
                <c:pt idx="1826">
                  <c:v>tyrosine </c:v>
                </c:pt>
                <c:pt idx="1827">
                  <c:v>pay </c:v>
                </c:pt>
                <c:pt idx="1828">
                  <c:v>introgressed </c:v>
                </c:pt>
                <c:pt idx="1829">
                  <c:v>collaborate </c:v>
                </c:pt>
                <c:pt idx="1830">
                  <c:v>susceptibility </c:v>
                </c:pt>
                <c:pt idx="1831">
                  <c:v>disorient </c:v>
                </c:pt>
                <c:pt idx="1832">
                  <c:v>immerse </c:v>
                </c:pt>
                <c:pt idx="1833">
                  <c:v>grasp </c:v>
                </c:pt>
                <c:pt idx="1834">
                  <c:v>achiasmate </c:v>
                </c:pt>
                <c:pt idx="1835">
                  <c:v>birthdating </c:v>
                </c:pt>
                <c:pt idx="1836">
                  <c:v>colabeled </c:v>
                </c:pt>
                <c:pt idx="1837">
                  <c:v>indicative </c:v>
                </c:pt>
                <c:pt idx="1838">
                  <c:v>redirect </c:v>
                </c:pt>
                <c:pt idx="1839">
                  <c:v>stay </c:v>
                </c:pt>
                <c:pt idx="1840">
                  <c:v>bromid </c:v>
                </c:pt>
                <c:pt idx="1841">
                  <c:v>exchange </c:v>
                </c:pt>
                <c:pt idx="1842">
                  <c:v>filaggrin </c:v>
                </c:pt>
                <c:pt idx="1843">
                  <c:v>leptin </c:v>
                </c:pt>
                <c:pt idx="1844">
                  <c:v>plus </c:v>
                </c:pt>
                <c:pt idx="1845">
                  <c:v>unpredicted </c:v>
                </c:pt>
                <c:pt idx="1846">
                  <c:v>aspects </c:v>
                </c:pt>
                <c:pt idx="1847">
                  <c:v>traverse </c:v>
                </c:pt>
                <c:pt idx="1848">
                  <c:v>tet </c:v>
                </c:pt>
                <c:pt idx="1849">
                  <c:v>externa </c:v>
                </c:pt>
                <c:pt idx="1850">
                  <c:v>blastocysts </c:v>
                </c:pt>
                <c:pt idx="1851">
                  <c:v>cotransfected </c:v>
                </c:pt>
                <c:pt idx="1852">
                  <c:v>fertilise </c:v>
                </c:pt>
                <c:pt idx="1853">
                  <c:v>variegate </c:v>
                </c:pt>
                <c:pt idx="1854">
                  <c:v>downregulating </c:v>
                </c:pt>
                <c:pt idx="1855">
                  <c:v>relay </c:v>
                </c:pt>
                <c:pt idx="1856">
                  <c:v>apolipoproteins </c:v>
                </c:pt>
                <c:pt idx="1857">
                  <c:v>contest </c:v>
                </c:pt>
                <c:pt idx="1858">
                  <c:v>cytoplasm </c:v>
                </c:pt>
                <c:pt idx="1859">
                  <c:v>deform </c:v>
                </c:pt>
                <c:pt idx="1860">
                  <c:v>entire </c:v>
                </c:pt>
                <c:pt idx="1861">
                  <c:v>formate </c:v>
                </c:pt>
                <c:pt idx="1862">
                  <c:v>glutathione </c:v>
                </c:pt>
                <c:pt idx="1863">
                  <c:v>heal </c:v>
                </c:pt>
                <c:pt idx="1864">
                  <c:v>hypertrophy </c:v>
                </c:pt>
                <c:pt idx="1865">
                  <c:v>integrins </c:v>
                </c:pt>
                <c:pt idx="1866">
                  <c:v>mesenchyme </c:v>
                </c:pt>
                <c:pt idx="1867">
                  <c:v>nearby </c:v>
                </c:pt>
                <c:pt idx="1868">
                  <c:v>paralogous </c:v>
                </c:pt>
                <c:pt idx="1869">
                  <c:v>tilt </c:v>
                </c:pt>
                <c:pt idx="1870">
                  <c:v>unbranched </c:v>
                </c:pt>
                <c:pt idx="1871">
                  <c:v>uterus </c:v>
                </c:pt>
                <c:pt idx="1872">
                  <c:v>actin </c:v>
                </c:pt>
                <c:pt idx="1873">
                  <c:v>explanted </c:v>
                </c:pt>
                <c:pt idx="1874">
                  <c:v>survival </c:v>
                </c:pt>
                <c:pt idx="1875">
                  <c:v>uncleared </c:v>
                </c:pt>
                <c:pt idx="1876">
                  <c:v>pathfinding </c:v>
                </c:pt>
                <c:pt idx="1877">
                  <c:v>bromide </c:v>
                </c:pt>
                <c:pt idx="1878">
                  <c:v>sacrifice </c:v>
                </c:pt>
                <c:pt idx="1879">
                  <c:v>expedite </c:v>
                </c:pt>
                <c:pt idx="1880">
                  <c:v>microtubules </c:v>
                </c:pt>
                <c:pt idx="1881">
                  <c:v>wish </c:v>
                </c:pt>
                <c:pt idx="1882">
                  <c:v>attract </c:v>
                </c:pt>
                <c:pt idx="1883">
                  <c:v>hundred </c:v>
                </c:pt>
                <c:pt idx="1884">
                  <c:v>thrombus </c:v>
                </c:pt>
                <c:pt idx="1885">
                  <c:v>interleave </c:v>
                </c:pt>
                <c:pt idx="1886">
                  <c:v>cobalt </c:v>
                </c:pt>
                <c:pt idx="1887">
                  <c:v>culminate </c:v>
                </c:pt>
                <c:pt idx="1888">
                  <c:v>cytochrome </c:v>
                </c:pt>
                <c:pt idx="1889">
                  <c:v>dementia </c:v>
                </c:pt>
                <c:pt idx="1890">
                  <c:v>hindlimbs </c:v>
                </c:pt>
                <c:pt idx="1891">
                  <c:v>limbs </c:v>
                </c:pt>
                <c:pt idx="1892">
                  <c:v>phosphodiesterase </c:v>
                </c:pt>
                <c:pt idx="1893">
                  <c:v>osteoid </c:v>
                </c:pt>
                <c:pt idx="1894">
                  <c:v>permute </c:v>
                </c:pt>
                <c:pt idx="1895">
                  <c:v>brain </c:v>
                </c:pt>
                <c:pt idx="1896">
                  <c:v>minimize </c:v>
                </c:pt>
                <c:pt idx="1897">
                  <c:v>dry </c:v>
                </c:pt>
                <c:pt idx="1898">
                  <c:v>microinjected </c:v>
                </c:pt>
                <c:pt idx="1899">
                  <c:v>equip </c:v>
                </c:pt>
                <c:pt idx="1900">
                  <c:v>horseradish </c:v>
                </c:pt>
                <c:pt idx="1901">
                  <c:v>absorb </c:v>
                </c:pt>
                <c:pt idx="1902">
                  <c:v>scaffold </c:v>
                </c:pt>
                <c:pt idx="1903">
                  <c:v>interphase </c:v>
                </c:pt>
                <c:pt idx="1904">
                  <c:v>amylacetate </c:v>
                </c:pt>
                <c:pt idx="1905">
                  <c:v>acorresponding </c:v>
                </c:pt>
                <c:pt idx="1906">
                  <c:v>constant </c:v>
                </c:pt>
                <c:pt idx="1907">
                  <c:v>immunosorbent </c:v>
                </c:pt>
                <c:pt idx="1908">
                  <c:v>appositioned </c:v>
                </c:pt>
                <c:pt idx="1909">
                  <c:v>deconstruct </c:v>
                </c:pt>
                <c:pt idx="1910">
                  <c:v>lanes </c:v>
                </c:pt>
                <c:pt idx="1911">
                  <c:v>p-cadherin </c:v>
                </c:pt>
                <c:pt idx="1912">
                  <c:v>synaptophysin </c:v>
                </c:pt>
                <c:pt idx="1913">
                  <c:v>protease </c:v>
                </c:pt>
                <c:pt idx="1914">
                  <c:v>down-regulate </c:v>
                </c:pt>
                <c:pt idx="1915">
                  <c:v>inspire </c:v>
                </c:pt>
                <c:pt idx="1916">
                  <c:v>upregulate </c:v>
                </c:pt>
                <c:pt idx="1917">
                  <c:v>rub </c:v>
                </c:pt>
                <c:pt idx="1918">
                  <c:v>injure </c:v>
                </c:pt>
                <c:pt idx="1919">
                  <c:v>mismatch </c:v>
                </c:pt>
                <c:pt idx="1920">
                  <c:v>virus </c:v>
                </c:pt>
                <c:pt idx="1921">
                  <c:v>checkpoint </c:v>
                </c:pt>
                <c:pt idx="1922">
                  <c:v>chimeras </c:v>
                </c:pt>
                <c:pt idx="1923">
                  <c:v>hydronephrosis </c:v>
                </c:pt>
                <c:pt idx="1924">
                  <c:v>ileus </c:v>
                </c:pt>
                <c:pt idx="1925">
                  <c:v>motifs </c:v>
                </c:pt>
                <c:pt idx="1926">
                  <c:v>neglect </c:v>
                </c:pt>
                <c:pt idx="1927">
                  <c:v>nucleotide </c:v>
                </c:pt>
                <c:pt idx="1928">
                  <c:v>phosphate </c:v>
                </c:pt>
                <c:pt idx="1929">
                  <c:v>prone </c:v>
                </c:pt>
                <c:pt idx="1930">
                  <c:v>recombination </c:v>
                </c:pt>
                <c:pt idx="1931">
                  <c:v>relevant </c:v>
                </c:pt>
                <c:pt idx="1932">
                  <c:v>spite </c:v>
                </c:pt>
                <c:pt idx="1933">
                  <c:v>stroke </c:v>
                </c:pt>
                <c:pt idx="1934">
                  <c:v>unveil </c:v>
                </c:pt>
                <c:pt idx="1935">
                  <c:v>acidify </c:v>
                </c:pt>
                <c:pt idx="1936">
                  <c:v>adulterate </c:v>
                </c:pt>
                <c:pt idx="1937">
                  <c:v>cartoid </c:v>
                </c:pt>
                <c:pt idx="1938">
                  <c:v>encourage </c:v>
                </c:pt>
                <c:pt idx="1939">
                  <c:v>equilibrate </c:v>
                </c:pt>
                <c:pt idx="1940">
                  <c:v>gavaged </c:v>
                </c:pt>
                <c:pt idx="1941">
                  <c:v>green </c:v>
                </c:pt>
                <c:pt idx="1942">
                  <c:v>mutagenized </c:v>
                </c:pt>
                <c:pt idx="1943">
                  <c:v>negate </c:v>
                </c:pt>
                <c:pt idx="1944">
                  <c:v>stereotype </c:v>
                </c:pt>
                <c:pt idx="1945">
                  <c:v>zero </c:v>
                </c:pt>
                <c:pt idx="1946">
                  <c:v>e-cadherin </c:v>
                </c:pt>
                <c:pt idx="1947">
                  <c:v>methylate </c:v>
                </c:pt>
                <c:pt idx="1948">
                  <c:v>misroute </c:v>
                </c:pt>
                <c:pt idx="1949">
                  <c:v>sum </c:v>
                </c:pt>
                <c:pt idx="1950">
                  <c:v>sorcin </c:v>
                </c:pt>
                <c:pt idx="1951">
                  <c:v>reward </c:v>
                </c:pt>
                <c:pt idx="1952">
                  <c:v>chaperone </c:v>
                </c:pt>
                <c:pt idx="1953">
                  <c:v>progeroid </c:v>
                </c:pt>
                <c:pt idx="1954">
                  <c:v>underestimate </c:v>
                </c:pt>
                <c:pt idx="1955">
                  <c:v>second </c:v>
                </c:pt>
                <c:pt idx="1956">
                  <c:v>fluorescent </c:v>
                </c:pt>
                <c:pt idx="1957">
                  <c:v>turbinates </c:v>
                </c:pt>
                <c:pt idx="1958">
                  <c:v>proprioceptive </c:v>
                </c:pt>
                <c:pt idx="1959">
                  <c:v>ascend </c:v>
                </c:pt>
                <c:pt idx="1960">
                  <c:v>asynapsed </c:v>
                </c:pt>
                <c:pt idx="1961">
                  <c:v>rinse </c:v>
                </c:pt>
                <c:pt idx="1962">
                  <c:v>linearise </c:v>
                </c:pt>
                <c:pt idx="1963">
                  <c:v>double </c:v>
                </c:pt>
                <c:pt idx="1964">
                  <c:v>unscented </c:v>
                </c:pt>
                <c:pt idx="1965">
                  <c:v>peptide </c:v>
                </c:pt>
                <c:pt idx="1966">
                  <c:v>appeal </c:v>
                </c:pt>
                <c:pt idx="1967">
                  <c:v>bone </c:v>
                </c:pt>
                <c:pt idx="1968">
                  <c:v>claim </c:v>
                </c:pt>
                <c:pt idx="1969">
                  <c:v>compress </c:v>
                </c:pt>
                <c:pt idx="1970">
                  <c:v>convolute </c:v>
                </c:pt>
                <c:pt idx="1971">
                  <c:v>cord </c:v>
                </c:pt>
                <c:pt idx="1972">
                  <c:v>destruct </c:v>
                </c:pt>
                <c:pt idx="1973">
                  <c:v>detach </c:v>
                </c:pt>
                <c:pt idx="1974">
                  <c:v>discoid </c:v>
                </c:pt>
                <c:pt idx="1975">
                  <c:v>intersect </c:v>
                </c:pt>
                <c:pt idx="1976">
                  <c:v>lysate </c:v>
                </c:pt>
                <c:pt idx="1977">
                  <c:v>multinucleated </c:v>
                </c:pt>
                <c:pt idx="1978">
                  <c:v>palate </c:v>
                </c:pt>
                <c:pt idx="1979">
                  <c:v>photomicrographs </c:v>
                </c:pt>
                <c:pt idx="1980">
                  <c:v>preloaded </c:v>
                </c:pt>
                <c:pt idx="1981">
                  <c:v>row </c:v>
                </c:pt>
                <c:pt idx="1982">
                  <c:v>spin </c:v>
                </c:pt>
                <c:pt idx="1983">
                  <c:v>stomatin </c:v>
                </c:pt>
                <c:pt idx="1984">
                  <c:v>sulcus </c:v>
                </c:pt>
                <c:pt idx="1985">
                  <c:v>surface </c:v>
                </c:pt>
                <c:pt idx="1986">
                  <c:v>wherein </c:v>
                </c:pt>
                <c:pt idx="1987">
                  <c:v>microvacuolated </c:v>
                </c:pt>
                <c:pt idx="1988">
                  <c:v>pyramidalis </c:v>
                </c:pt>
                <c:pt idx="1989">
                  <c:v>myosin </c:v>
                </c:pt>
                <c:pt idx="1990">
                  <c:v>whole </c:v>
                </c:pt>
                <c:pt idx="1991">
                  <c:v>juxtapose </c:v>
                </c:pt>
                <c:pt idx="1992">
                  <c:v>buffer </c:v>
                </c:pt>
                <c:pt idx="1993">
                  <c:v>ortholog </c:v>
                </c:pt>
                <c:pt idx="1994">
                  <c:v>cure </c:v>
                </c:pt>
                <c:pt idx="1995">
                  <c:v>pachynema </c:v>
                </c:pt>
                <c:pt idx="1996">
                  <c:v>puromycin </c:v>
                </c:pt>
                <c:pt idx="1997">
                  <c:v>put </c:v>
                </c:pt>
                <c:pt idx="1998">
                  <c:v>reorganize </c:v>
                </c:pt>
                <c:pt idx="1999">
                  <c:v>rhodopsin </c:v>
                </c:pt>
                <c:pt idx="2000">
                  <c:v>subpathways </c:v>
                </c:pt>
                <c:pt idx="2001">
                  <c:v>outgrow </c:v>
                </c:pt>
                <c:pt idx="2002">
                  <c:v>trypsinized </c:v>
                </c:pt>
                <c:pt idx="2003">
                  <c:v>endoglycosidase </c:v>
                </c:pt>
                <c:pt idx="2004">
                  <c:v>preadsorbed </c:v>
                </c:pt>
                <c:pt idx="2005">
                  <c:v>mon </c:v>
                </c:pt>
                <c:pt idx="2006">
                  <c:v>tree </c:v>
                </c:pt>
                <c:pt idx="2007">
                  <c:v>trim </c:v>
                </c:pt>
                <c:pt idx="2008">
                  <c:v>streptavidin </c:v>
                </c:pt>
                <c:pt idx="2009">
                  <c:v>dark </c:v>
                </c:pt>
                <c:pt idx="2010">
                  <c:v>divert </c:v>
                </c:pt>
                <c:pt idx="2011">
                  <c:v>exsanguinated </c:v>
                </c:pt>
                <c:pt idx="2012">
                  <c:v>minutes </c:v>
                </c:pt>
                <c:pt idx="2013">
                  <c:v>occlude </c:v>
                </c:pt>
                <c:pt idx="2014">
                  <c:v>skin </c:v>
                </c:pt>
                <c:pt idx="2015">
                  <c:v>distend </c:v>
                </c:pt>
                <c:pt idx="2016">
                  <c:v>sheep </c:v>
                </c:pt>
                <c:pt idx="2017">
                  <c:v>abut </c:v>
                </c:pt>
                <c:pt idx="2018">
                  <c:v>acteylated </c:v>
                </c:pt>
                <c:pt idx="2019">
                  <c:v>biflorus </c:v>
                </c:pt>
                <c:pt idx="2020">
                  <c:v>calreticulin </c:v>
                </c:pt>
                <c:pt idx="2021">
                  <c:v>chondrocytes </c:v>
                </c:pt>
                <c:pt idx="2022">
                  <c:v>cloud </c:v>
                </c:pt>
                <c:pt idx="2023">
                  <c:v>colour </c:v>
                </c:pt>
                <c:pt idx="2024">
                  <c:v>en </c:v>
                </c:pt>
                <c:pt idx="2025">
                  <c:v>male </c:v>
                </c:pt>
                <c:pt idx="2026">
                  <c:v>astrocytes </c:v>
                </c:pt>
                <c:pt idx="2027">
                  <c:v>calpain </c:v>
                </c:pt>
                <c:pt idx="2028">
                  <c:v>chondrogenesis </c:v>
                </c:pt>
                <c:pt idx="2029">
                  <c:v>colabeling </c:v>
                </c:pt>
                <c:pt idx="2030">
                  <c:v>cristae </c:v>
                </c:pt>
                <c:pt idx="2031">
                  <c:v>disaggregated </c:v>
                </c:pt>
                <c:pt idx="2032">
                  <c:v>hyperplasia </c:v>
                </c:pt>
                <c:pt idx="2033">
                  <c:v>lumen </c:v>
                </c:pt>
                <c:pt idx="2034">
                  <c:v>morphogenesis </c:v>
                </c:pt>
                <c:pt idx="2035">
                  <c:v>overlay </c:v>
                </c:pt>
                <c:pt idx="2036">
                  <c:v>sensory </c:v>
                </c:pt>
                <c:pt idx="2037">
                  <c:v>spindles </c:v>
                </c:pt>
                <c:pt idx="2038">
                  <c:v>summarise </c:v>
                </c:pt>
                <c:pt idx="2039">
                  <c:v>arginine </c:v>
                </c:pt>
                <c:pt idx="2040">
                  <c:v>text </c:v>
                </c:pt>
                <c:pt idx="2041">
                  <c:v>up-regulate </c:v>
                </c:pt>
                <c:pt idx="2042">
                  <c:v>adipose </c:v>
                </c:pt>
                <c:pt idx="2043">
                  <c:v>anticoagulated </c:v>
                </c:pt>
                <c:pt idx="2044">
                  <c:v>decapitate </c:v>
                </c:pt>
                <c:pt idx="2045">
                  <c:v>emit </c:v>
                </c:pt>
                <c:pt idx="2046">
                  <c:v>fetus </c:v>
                </c:pt>
                <c:pt idx="2047">
                  <c:v>hyperabsorb </c:v>
                </c:pt>
                <c:pt idx="2048">
                  <c:v>melanosome </c:v>
                </c:pt>
                <c:pt idx="2049">
                  <c:v>oven </c:v>
                </c:pt>
                <c:pt idx="2050">
                  <c:v>pump </c:v>
                </c:pt>
                <c:pt idx="2051">
                  <c:v>transferrin </c:v>
                </c:pt>
                <c:pt idx="2052">
                  <c:v>quench </c:v>
                </c:pt>
                <c:pt idx="2053">
                  <c:v>vertebrates </c:v>
                </c:pt>
                <c:pt idx="2054">
                  <c:v>coexpress </c:v>
                </c:pt>
                <c:pt idx="2055">
                  <c:v>antitragus </c:v>
                </c:pt>
                <c:pt idx="2056">
                  <c:v>exhaust </c:v>
                </c:pt>
                <c:pt idx="2057">
                  <c:v>fracture </c:v>
                </c:pt>
                <c:pt idx="2058">
                  <c:v>graft </c:v>
                </c:pt>
                <c:pt idx="2059">
                  <c:v>manage </c:v>
                </c:pt>
                <c:pt idx="2060">
                  <c:v>picture </c:v>
                </c:pt>
                <c:pt idx="2061">
                  <c:v>pin </c:v>
                </c:pt>
                <c:pt idx="2062">
                  <c:v>supervise </c:v>
                </c:pt>
                <c:pt idx="2063">
                  <c:v>unlearn </c:v>
                </c:pt>
                <c:pt idx="2064">
                  <c:v>vestibular </c:v>
                </c:pt>
                <c:pt idx="2065">
                  <c:v>wear </c:v>
                </c:pt>
                <c:pt idx="2066">
                  <c:v>witness </c:v>
                </c:pt>
                <c:pt idx="2067">
                  <c:v>coverslipped </c:v>
                </c:pt>
                <c:pt idx="2068">
                  <c:v>goblet </c:v>
                </c:pt>
                <c:pt idx="2069">
                  <c:v>parse </c:v>
                </c:pt>
                <c:pt idx="2070">
                  <c:v>query </c:v>
                </c:pt>
                <c:pt idx="2071">
                  <c:v>seal </c:v>
                </c:pt>
                <c:pt idx="2072">
                  <c:v>unmapped </c:v>
                </c:pt>
                <c:pt idx="2073">
                  <c:v>unselected </c:v>
                </c:pt>
                <c:pt idx="2074">
                  <c:v>assessment </c:v>
                </c:pt>
                <c:pt idx="2075">
                  <c:v>chelate </c:v>
                </c:pt>
                <c:pt idx="2076">
                  <c:v>dialyze </c:v>
                </c:pt>
                <c:pt idx="2077">
                  <c:v>discard </c:v>
                </c:pt>
                <c:pt idx="2078">
                  <c:v>download </c:v>
                </c:pt>
                <c:pt idx="2079">
                  <c:v>duplex </c:v>
                </c:pt>
                <c:pt idx="2080">
                  <c:v>eviscerate </c:v>
                </c:pt>
                <c:pt idx="2081">
                  <c:v>insure </c:v>
                </c:pt>
                <c:pt idx="2082">
                  <c:v>mr-s </c:v>
                </c:pt>
                <c:pt idx="2083">
                  <c:v>myoglobinuria </c:v>
                </c:pt>
                <c:pt idx="2084">
                  <c:v>negative </c:v>
                </c:pt>
                <c:pt idx="2085">
                  <c:v>outside </c:v>
                </c:pt>
                <c:pt idx="2086">
                  <c:v>partition </c:v>
                </c:pt>
                <c:pt idx="2087">
                  <c:v>purfied </c:v>
                </c:pt>
                <c:pt idx="2088">
                  <c:v>resort </c:v>
                </c:pt>
                <c:pt idx="2089">
                  <c:v>subtract </c:v>
                </c:pt>
                <c:pt idx="2090">
                  <c:v>thaw </c:v>
                </c:pt>
                <c:pt idx="2091">
                  <c:v>unsheared </c:v>
                </c:pt>
                <c:pt idx="2092">
                  <c:v>angle </c:v>
                </c:pt>
                <c:pt idx="2093">
                  <c:v>bloat </c:v>
                </c:pt>
                <c:pt idx="2094">
                  <c:v>clamp </c:v>
                </c:pt>
                <c:pt idx="2095">
                  <c:v>clump </c:v>
                </c:pt>
                <c:pt idx="2096">
                  <c:v>compile </c:v>
                </c:pt>
                <c:pt idx="2097">
                  <c:v>compliment </c:v>
                </c:pt>
                <c:pt idx="2098">
                  <c:v>hematopoiesis </c:v>
                </c:pt>
                <c:pt idx="2099">
                  <c:v>knockouts </c:v>
                </c:pt>
                <c:pt idx="2100">
                  <c:v>manufacture </c:v>
                </c:pt>
                <c:pt idx="2101">
                  <c:v>microdissected </c:v>
                </c:pt>
                <c:pt idx="2102">
                  <c:v>nonstained </c:v>
                </c:pt>
                <c:pt idx="2103">
                  <c:v>orient </c:v>
                </c:pt>
                <c:pt idx="2104">
                  <c:v>pave </c:v>
                </c:pt>
                <c:pt idx="2105">
                  <c:v>percent </c:v>
                </c:pt>
                <c:pt idx="2106">
                  <c:v>subtle </c:v>
                </c:pt>
                <c:pt idx="2107">
                  <c:v>transpose </c:v>
                </c:pt>
                <c:pt idx="2108">
                  <c:v>underdevelopment </c:v>
                </c:pt>
                <c:pt idx="2109">
                  <c:v>eosin </c:v>
                </c:pt>
                <c:pt idx="2110">
                  <c:v>nigroviridis </c:v>
                </c:pt>
                <c:pt idx="2111">
                  <c:v>cerevisiae </c:v>
                </c:pt>
                <c:pt idx="2112">
                  <c:v>acids </c:v>
                </c:pt>
                <c:pt idx="2113">
                  <c:v>cope </c:v>
                </c:pt>
                <c:pt idx="2114">
                  <c:v>anaesthetize </c:v>
                </c:pt>
                <c:pt idx="2115">
                  <c:v>methyltransferases </c:v>
                </c:pt>
                <c:pt idx="2116">
                  <c:v>lick </c:v>
                </c:pt>
                <c:pt idx="2117">
                  <c:v>acute </c:v>
                </c:pt>
                <c:pt idx="2118">
                  <c:v>antibodes </c:v>
                </c:pt>
                <c:pt idx="2119">
                  <c:v>archive </c:v>
                </c:pt>
                <c:pt idx="2120">
                  <c:v>ascribe </c:v>
                </c:pt>
                <c:pt idx="2121">
                  <c:v>ataxia </c:v>
                </c:pt>
                <c:pt idx="2122">
                  <c:v>award </c:v>
                </c:pt>
                <c:pt idx="2123">
                  <c:v>bovine </c:v>
                </c:pt>
                <c:pt idx="2124">
                  <c:v>bracket </c:v>
                </c:pt>
                <c:pt idx="2125">
                  <c:v>brightfield </c:v>
                </c:pt>
                <c:pt idx="2126">
                  <c:v>case </c:v>
                </c:pt>
                <c:pt idx="2127">
                  <c:v>cholesterol </c:v>
                </c:pt>
                <c:pt idx="2128">
                  <c:v>clip </c:v>
                </c:pt>
                <c:pt idx="2129">
                  <c:v>conceptualize </c:v>
                </c:pt>
                <c:pt idx="2130">
                  <c:v>constrain </c:v>
                </c:pt>
                <c:pt idx="2131">
                  <c:v>corticosteroids </c:v>
                </c:pt>
                <c:pt idx="2132">
                  <c:v>deem </c:v>
                </c:pt>
                <c:pt idx="2133">
                  <c:v>disable </c:v>
                </c:pt>
                <c:pt idx="2134">
                  <c:v>embryo </c:v>
                </c:pt>
                <c:pt idx="2135">
                  <c:v>entail </c:v>
                </c:pt>
                <c:pt idx="2136">
                  <c:v>enumerate </c:v>
                </c:pt>
                <c:pt idx="2137">
                  <c:v>equate </c:v>
                </c:pt>
                <c:pt idx="2138">
                  <c:v>execute </c:v>
                </c:pt>
                <c:pt idx="2139">
                  <c:v>expire </c:v>
                </c:pt>
                <c:pt idx="2140">
                  <c:v>f </c:v>
                </c:pt>
                <c:pt idx="2141">
                  <c:v>fish </c:v>
                </c:pt>
                <c:pt idx="2142">
                  <c:v>gasp </c:v>
                </c:pt>
                <c:pt idx="2143">
                  <c:v>grit </c:v>
                </c:pt>
                <c:pt idx="2144">
                  <c:v>guard </c:v>
                </c:pt>
                <c:pt idx="2145">
                  <c:v>h </c:v>
                </c:pt>
                <c:pt idx="2146">
                  <c:v>hplap </c:v>
                </c:pt>
                <c:pt idx="2147">
                  <c:v>hypernatremia </c:v>
                </c:pt>
                <c:pt idx="2148">
                  <c:v>hypovolemia </c:v>
                </c:pt>
                <c:pt idx="2149">
                  <c:v>incur </c:v>
                </c:pt>
                <c:pt idx="2150">
                  <c:v>intestines </c:v>
                </c:pt>
                <c:pt idx="2151">
                  <c:v>level </c:v>
                </c:pt>
                <c:pt idx="2152">
                  <c:v>mispatterning </c:v>
                </c:pt>
                <c:pt idx="2153">
                  <c:v>necessitate </c:v>
                </c:pt>
                <c:pt idx="2154">
                  <c:v>polymerases </c:v>
                </c:pt>
                <c:pt idx="2155">
                  <c:v>primer </c:v>
                </c:pt>
                <c:pt idx="2156">
                  <c:v>print </c:v>
                </c:pt>
                <c:pt idx="2157">
                  <c:v>pseudogenes </c:v>
                </c:pt>
                <c:pt idx="2158">
                  <c:v>quantitative </c:v>
                </c:pt>
                <c:pt idx="2159">
                  <c:v>radioactive </c:v>
                </c:pt>
                <c:pt idx="2160">
                  <c:v>recurrent </c:v>
                </c:pt>
                <c:pt idx="2161">
                  <c:v>relearn </c:v>
                </c:pt>
                <c:pt idx="2162">
                  <c:v>repetitive </c:v>
                </c:pt>
                <c:pt idx="2163">
                  <c:v>ride </c:v>
                </c:pt>
                <c:pt idx="2164">
                  <c:v>seizure </c:v>
                </c:pt>
                <c:pt idx="2165">
                  <c:v>species </c:v>
                </c:pt>
                <c:pt idx="2166">
                  <c:v>stillborns </c:v>
                </c:pt>
                <c:pt idx="2167">
                  <c:v>stride </c:v>
                </c:pt>
                <c:pt idx="2168">
                  <c:v>subserve </c:v>
                </c:pt>
                <c:pt idx="2169">
                  <c:v>synapses </c:v>
                </c:pt>
                <c:pt idx="2170">
                  <c:v>task </c:v>
                </c:pt>
                <c:pt idx="2171">
                  <c:v>transactivates </c:v>
                </c:pt>
                <c:pt idx="2172">
                  <c:v>transgenes </c:v>
                </c:pt>
                <c:pt idx="2173">
                  <c:v>vasopressin </c:v>
                </c:pt>
                <c:pt idx="2174">
                  <c:v>weave </c:v>
                </c:pt>
                <c:pt idx="2175">
                  <c:v>xt </c:v>
                </c:pt>
                <c:pt idx="2176">
                  <c:v>conflict </c:v>
                </c:pt>
                <c:pt idx="2177">
                  <c:v>excessive </c:v>
                </c:pt>
                <c:pt idx="2178">
                  <c:v>fissure </c:v>
                </c:pt>
                <c:pt idx="2179">
                  <c:v>fluid </c:v>
                </c:pt>
                <c:pt idx="2180">
                  <c:v>osteoclast </c:v>
                </c:pt>
                <c:pt idx="2181">
                  <c:v>regress </c:v>
                </c:pt>
                <c:pt idx="2182">
                  <c:v>neutralize </c:v>
                </c:pt>
                <c:pt idx="2183">
                  <c:v>filament </c:v>
                </c:pt>
                <c:pt idx="2184">
                  <c:v>glutamate </c:v>
                </c:pt>
                <c:pt idx="2185">
                  <c:v>oscillate </c:v>
                </c:pt>
                <c:pt idx="2186">
                  <c:v>transgene </c:v>
                </c:pt>
                <c:pt idx="2187">
                  <c:v>float </c:v>
                </c:pt>
                <c:pt idx="2188">
                  <c:v>harden </c:v>
                </c:pt>
                <c:pt idx="2189">
                  <c:v>crystallize </c:v>
                </c:pt>
                <c:pt idx="2190">
                  <c:v>cyclin </c:v>
                </c:pt>
                <c:pt idx="2191">
                  <c:v>habituate </c:v>
                </c:pt>
                <c:pt idx="2192">
                  <c:v>kinesin </c:v>
                </c:pt>
                <c:pt idx="2193">
                  <c:v>methylenetetrahydrofalate </c:v>
                </c:pt>
                <c:pt idx="2194">
                  <c:v>tetraploid </c:v>
                </c:pt>
                <c:pt idx="2195">
                  <c:v>laboratories </c:v>
                </c:pt>
                <c:pt idx="2196">
                  <c:v>ventrum </c:v>
                </c:pt>
                <c:pt idx="2197">
                  <c:v>] </c:v>
                </c:pt>
                <c:pt idx="2198">
                  <c:v>arrowhead </c:v>
                </c:pt>
                <c:pt idx="2199">
                  <c:v>colocalizing </c:v>
                </c:pt>
                <c:pt idx="2200">
                  <c:v>daunt </c:v>
                </c:pt>
                <c:pt idx="2201">
                  <c:v>delimit </c:v>
                </c:pt>
                <c:pt idx="2202">
                  <c:v>distant </c:v>
                </c:pt>
                <c:pt idx="2203">
                  <c:v>dog </c:v>
                </c:pt>
                <c:pt idx="2204">
                  <c:v>drain </c:v>
                </c:pt>
                <c:pt idx="2205">
                  <c:v>engulfment </c:v>
                </c:pt>
                <c:pt idx="2206">
                  <c:v>enlighten </c:v>
                </c:pt>
                <c:pt idx="2207">
                  <c:v>erupt </c:v>
                </c:pt>
                <c:pt idx="2208">
                  <c:v>evident </c:v>
                </c:pt>
                <c:pt idx="2209">
                  <c:v>fine-map </c:v>
                </c:pt>
                <c:pt idx="2210">
                  <c:v>flag </c:v>
                </c:pt>
                <c:pt idx="2211">
                  <c:v>gel </c:v>
                </c:pt>
                <c:pt idx="2212">
                  <c:v>hinder </c:v>
                </c:pt>
                <c:pt idx="2213">
                  <c:v>hormones </c:v>
                </c:pt>
                <c:pt idx="2214">
                  <c:v>impinge </c:v>
                </c:pt>
                <c:pt idx="2215">
                  <c:v>incorrect </c:v>
                </c:pt>
                <c:pt idx="2216">
                  <c:v>kindred </c:v>
                </c:pt>
                <c:pt idx="2217">
                  <c:v>license </c:v>
                </c:pt>
                <c:pt idx="2218">
                  <c:v>m </c:v>
                </c:pt>
                <c:pt idx="2219">
                  <c:v>mixedbred </c:v>
                </c:pt>
                <c:pt idx="2220">
                  <c:v>molecular </c:v>
                </c:pt>
                <c:pt idx="2221">
                  <c:v>myelin </c:v>
                </c:pt>
                <c:pt idx="2222">
                  <c:v>nod </c:v>
                </c:pt>
                <c:pt idx="2223">
                  <c:v>perpetuate </c:v>
                </c:pt>
                <c:pt idx="2224">
                  <c:v>phred </c:v>
                </c:pt>
                <c:pt idx="2225">
                  <c:v>pufferfish </c:v>
                </c:pt>
                <c:pt idx="2226">
                  <c:v>radiate </c:v>
                </c:pt>
                <c:pt idx="2227">
                  <c:v>ranbp2 </c:v>
                </c:pt>
                <c:pt idx="2228">
                  <c:v>randomize </c:v>
                </c:pt>
                <c:pt idx="2229">
                  <c:v>reanalyzed </c:v>
                </c:pt>
                <c:pt idx="2230">
                  <c:v>recombinant </c:v>
                </c:pt>
                <c:pt idx="2231">
                  <c:v>reject </c:v>
                </c:pt>
                <c:pt idx="2232">
                  <c:v>scramble </c:v>
                </c:pt>
                <c:pt idx="2233">
                  <c:v>sitosterolemia </c:v>
                </c:pt>
                <c:pt idx="2234">
                  <c:v>specific </c:v>
                </c:pt>
                <c:pt idx="2235">
                  <c:v>stage </c:v>
                </c:pt>
                <c:pt idx="2236">
                  <c:v>suit </c:v>
                </c:pt>
                <c:pt idx="2237">
                  <c:v>tabulate </c:v>
                </c:pt>
                <c:pt idx="2238">
                  <c:v>undulate </c:v>
                </c:pt>
                <c:pt idx="2239">
                  <c:v>wrinkle </c:v>
                </c:pt>
                <c:pt idx="2240">
                  <c:v>zygotes </c:v>
                </c:pt>
                <c:pt idx="2241">
                  <c:v>curated </c:v>
                </c:pt>
                <c:pt idx="2242">
                  <c:v>kb </c:v>
                </c:pt>
                <c:pt idx="2243">
                  <c:v>positives </c:v>
                </c:pt>
                <c:pt idx="2244">
                  <c:v>prim </c:v>
                </c:pt>
                <c:pt idx="2245">
                  <c:v>rehybridized </c:v>
                </c:pt>
                <c:pt idx="2246">
                  <c:v>vs </c:v>
                </c:pt>
                <c:pt idx="2247">
                  <c:v>homozygote </c:v>
                </c:pt>
                <c:pt idx="2248">
                  <c:v>nucleotides </c:v>
                </c:pt>
                <c:pt idx="2249">
                  <c:v>bury </c:v>
                </c:pt>
                <c:pt idx="2250">
                  <c:v>infuse </c:v>
                </c:pt>
                <c:pt idx="2251">
                  <c:v>inconsistent </c:v>
                </c:pt>
                <c:pt idx="2252">
                  <c:v>transpire </c:v>
                </c:pt>
                <c:pt idx="2253">
                  <c:v>prewarmed </c:v>
                </c:pt>
                <c:pt idx="2254">
                  <c:v>revert </c:v>
                </c:pt>
                <c:pt idx="2255">
                  <c:v>alanine </c:v>
                </c:pt>
                <c:pt idx="2256">
                  <c:v>vortexed </c:v>
                </c:pt>
                <c:pt idx="2257">
                  <c:v>swim </c:v>
                </c:pt>
                <c:pt idx="2258">
                  <c:v>solubilized </c:v>
                </c:pt>
                <c:pt idx="2259">
                  <c:v>immunoassay </c:v>
                </c:pt>
                <c:pt idx="2260">
                  <c:v>approve </c:v>
                </c:pt>
                <c:pt idx="2261">
                  <c:v>deparaffinized </c:v>
                </c:pt>
                <c:pt idx="2262">
                  <c:v>goat </c:v>
                </c:pt>
                <c:pt idx="2263">
                  <c:v>precleared </c:v>
                </c:pt>
                <c:pt idx="2264">
                  <c:v>raft </c:v>
                </c:pt>
                <c:pt idx="2265">
                  <c:v>tau </c:v>
                </c:pt>
                <c:pt idx="2266">
                  <c:v>monocytes </c:v>
                </c:pt>
                <c:pt idx="2267">
                  <c:v>rehydrated </c:v>
                </c:pt>
                <c:pt idx="2268">
                  <c:v>androgen </c:v>
                </c:pt>
                <c:pt idx="2269">
                  <c:v>worsen </c:v>
                </c:pt>
                <c:pt idx="2270">
                  <c:v>autoclave </c:v>
                </c:pt>
                <c:pt idx="2271">
                  <c:v>deprive </c:v>
                </c:pt>
                <c:pt idx="2272">
                  <c:v>orthologs </c:v>
                </c:pt>
                <c:pt idx="2273">
                  <c:v>sexual </c:v>
                </c:pt>
                <c:pt idx="2274">
                  <c:v>sterilize </c:v>
                </c:pt>
                <c:pt idx="2275">
                  <c:v>stimulusx </c:v>
                </c:pt>
                <c:pt idx="2276">
                  <c:v>decalcify </c:v>
                </c:pt>
                <c:pt idx="2277">
                  <c:v>anti-mouse </c:v>
                </c:pt>
                <c:pt idx="2278">
                  <c:v>losses </c:v>
                </c:pt>
                <c:pt idx="2279">
                  <c:v>thrombin </c:v>
                </c:pt>
                <c:pt idx="2280">
                  <c:v>val190 </c:v>
                </c:pt>
                <c:pt idx="2281">
                  <c:v>excrete </c:v>
                </c:pt>
                <c:pt idx="2282">
                  <c:v>climb </c:v>
                </c:pt>
                <c:pt idx="2283">
                  <c:v>postfixed </c:v>
                </c:pt>
                <c:pt idx="2284">
                  <c:v>+/+ </c:v>
                </c:pt>
                <c:pt idx="2285">
                  <c:v>absent </c:v>
                </c:pt>
                <c:pt idx="2286">
                  <c:v>cathepsin </c:v>
                </c:pt>
                <c:pt idx="2287">
                  <c:v>fetal </c:v>
                </c:pt>
                <c:pt idx="2288">
                  <c:v>follicles </c:v>
                </c:pt>
                <c:pt idx="2289">
                  <c:v>furrow </c:v>
                </c:pt>
                <c:pt idx="2290">
                  <c:v>immunostanining </c:v>
                </c:pt>
                <c:pt idx="2291">
                  <c:v>intermingle </c:v>
                </c:pt>
                <c:pt idx="2292">
                  <c:v>objectives </c:v>
                </c:pt>
                <c:pt idx="2293">
                  <c:v>proteinase </c:v>
                </c:pt>
                <c:pt idx="2294">
                  <c:v>quantitate </c:v>
                </c:pt>
                <c:pt idx="2295">
                  <c:v>sonicated </c:v>
                </c:pt>
                <c:pt idx="2296">
                  <c:v>stall </c:v>
                </c:pt>
                <c:pt idx="2297">
                  <c:v>taste </c:v>
                </c:pt>
                <c:pt idx="2298">
                  <c:v>vesiculate </c:v>
                </c:pt>
                <c:pt idx="2299">
                  <c:v>fetuses </c:v>
                </c:pt>
                <c:pt idx="2300">
                  <c:v>cool </c:v>
                </c:pt>
                <c:pt idx="2301">
                  <c:v>extrapolate </c:v>
                </c:pt>
                <c:pt idx="2302">
                  <c:v>dehydrate </c:v>
                </c:pt>
                <c:pt idx="2303">
                  <c:v>acrylamide </c:v>
                </c:pt>
                <c:pt idx="2304">
                  <c:v>apparatus </c:v>
                </c:pt>
                <c:pt idx="2305">
                  <c:v>self-anneal </c:v>
                </c:pt>
                <c:pt idx="2306">
                  <c:v>shuttle </c:v>
                </c:pt>
                <c:pt idx="2307">
                  <c:v>smooth </c:v>
                </c:pt>
                <c:pt idx="2308">
                  <c:v>tether </c:v>
                </c:pt>
                <c:pt idx="2309">
                  <c:v>unmagnified </c:v>
                </c:pt>
                <c:pt idx="2310">
                  <c:v>os </c:v>
                </c:pt>
                <c:pt idx="2311">
                  <c:v>aerate </c:v>
                </c:pt>
                <c:pt idx="2312">
                  <c:v>amplitude </c:v>
                </c:pt>
                <c:pt idx="2313">
                  <c:v>caveoli </c:v>
                </c:pt>
                <c:pt idx="2314">
                  <c:v>cube </c:v>
                </c:pt>
                <c:pt idx="2315">
                  <c:v>deparafinized </c:v>
                </c:pt>
                <c:pt idx="2316">
                  <c:v>derivatized </c:v>
                </c:pt>
                <c:pt idx="2317">
                  <c:v>electroblotting </c:v>
                </c:pt>
                <c:pt idx="2318">
                  <c:v>electrotransferred </c:v>
                </c:pt>
                <c:pt idx="2319">
                  <c:v>evaporate </c:v>
                </c:pt>
                <c:pt idx="2320">
                  <c:v>film </c:v>
                </c:pt>
                <c:pt idx="2321">
                  <c:v>finish </c:v>
                </c:pt>
                <c:pt idx="2322">
                  <c:v>hyperpigmented </c:v>
                </c:pt>
                <c:pt idx="2323">
                  <c:v>invariant </c:v>
                </c:pt>
                <c:pt idx="2324">
                  <c:v>macerate </c:v>
                </c:pt>
                <c:pt idx="2325">
                  <c:v>microwave </c:v>
                </c:pt>
                <c:pt idx="2326">
                  <c:v>motorize </c:v>
                </c:pt>
                <c:pt idx="2327">
                  <c:v>poststained </c:v>
                </c:pt>
                <c:pt idx="2328">
                  <c:v>powder </c:v>
                </c:pt>
                <c:pt idx="2329">
                  <c:v>redissolved </c:v>
                </c:pt>
                <c:pt idx="2330">
                  <c:v>saponify </c:v>
                </c:pt>
                <c:pt idx="2331">
                  <c:v>scrap </c:v>
                </c:pt>
                <c:pt idx="2332">
                  <c:v>secure </c:v>
                </c:pt>
                <c:pt idx="2333">
                  <c:v>side </c:v>
                </c:pt>
                <c:pt idx="2334">
                  <c:v>sonified </c:v>
                </c:pt>
                <c:pt idx="2335">
                  <c:v>specimens </c:v>
                </c:pt>
                <c:pt idx="2336">
                  <c:v>split </c:v>
                </c:pt>
                <c:pt idx="2337">
                  <c:v>sputter </c:v>
                </c:pt>
                <c:pt idx="2338">
                  <c:v>triturated </c:v>
                </c:pt>
                <c:pt idx="2339">
                  <c:v>tube </c:v>
                </c:pt>
                <c:pt idx="2340">
                  <c:v>unalleviated </c:v>
                </c:pt>
                <c:pt idx="2341">
                  <c:v>unlabeled </c:v>
                </c:pt>
                <c:pt idx="2342">
                  <c:v>pulverize </c:v>
                </c:pt>
                <c:pt idx="2343">
                  <c:v>submerge </c:v>
                </c:pt>
                <c:pt idx="2344">
                  <c:v>titrate </c:v>
                </c:pt>
                <c:pt idx="2345">
                  <c:v>acclimate </c:v>
                </c:pt>
                <c:pt idx="2346">
                  <c:v>acclimatize </c:v>
                </c:pt>
                <c:pt idx="2347">
                  <c:v>accustom </c:v>
                </c:pt>
                <c:pt idx="2348">
                  <c:v>adenomatous </c:v>
                </c:pt>
                <c:pt idx="2349">
                  <c:v>afflict </c:v>
                </c:pt>
                <c:pt idx="2350">
                  <c:v>alignment </c:v>
                </c:pt>
                <c:pt idx="2351">
                  <c:v>attractive </c:v>
                </c:pt>
                <c:pt idx="2352">
                  <c:v>bile </c:v>
                </c:pt>
                <c:pt idx="2353">
                  <c:v>blind </c:v>
                </c:pt>
                <c:pt idx="2354">
                  <c:v>buy </c:v>
                </c:pt>
                <c:pt idx="2355">
                  <c:v>categorize </c:v>
                </c:pt>
                <c:pt idx="2356">
                  <c:v>data </c:v>
                </c:pt>
                <c:pt idx="2357">
                  <c:v>deal </c:v>
                </c:pt>
                <c:pt idx="2358">
                  <c:v>deparaffinzed </c:v>
                </c:pt>
                <c:pt idx="2359">
                  <c:v>divergent </c:v>
                </c:pt>
                <c:pt idx="2360">
                  <c:v>dopamine </c:v>
                </c:pt>
                <c:pt idx="2361">
                  <c:v>drift </c:v>
                </c:pt>
                <c:pt idx="2362">
                  <c:v>euthanizing </c:v>
                </c:pt>
                <c:pt idx="2363">
                  <c:v>face </c:v>
                </c:pt>
                <c:pt idx="2364">
                  <c:v>guidelines </c:v>
                </c:pt>
                <c:pt idx="2365">
                  <c:v>hemizygotes </c:v>
                </c:pt>
                <c:pt idx="2366">
                  <c:v>inbreeding </c:v>
                </c:pt>
                <c:pt idx="2367">
                  <c:v>ink </c:v>
                </c:pt>
                <c:pt idx="2368">
                  <c:v>intermix </c:v>
                </c:pt>
                <c:pt idx="2369">
                  <c:v>intubate </c:v>
                </c:pt>
                <c:pt idx="2370">
                  <c:v>j </c:v>
                </c:pt>
                <c:pt idx="2371">
                  <c:v>king </c:v>
                </c:pt>
                <c:pt idx="2372">
                  <c:v>lacerate </c:v>
                </c:pt>
                <c:pt idx="2373">
                  <c:v>measurement </c:v>
                </c:pt>
                <c:pt idx="2374">
                  <c:v>microsomes </c:v>
                </c:pt>
                <c:pt idx="2375">
                  <c:v>moonshine </c:v>
                </c:pt>
                <c:pt idx="2376">
                  <c:v>mucus </c:v>
                </c:pt>
                <c:pt idx="2377">
                  <c:v>nonmedicated </c:v>
                </c:pt>
                <c:pt idx="2378">
                  <c:v>obligate </c:v>
                </c:pt>
                <c:pt idx="2379">
                  <c:v>oldest </c:v>
                </c:pt>
                <c:pt idx="2380">
                  <c:v>osteoclasts </c:v>
                </c:pt>
                <c:pt idx="2381">
                  <c:v>overcoat </c:v>
                </c:pt>
                <c:pt idx="2382">
                  <c:v>oxygen </c:v>
                </c:pt>
                <c:pt idx="2383">
                  <c:v>paw </c:v>
                </c:pt>
                <c:pt idx="2384">
                  <c:v>pluck </c:v>
                </c:pt>
                <c:pt idx="2385">
                  <c:v>prechilled </c:v>
                </c:pt>
                <c:pt idx="2386">
                  <c:v>retrain </c:v>
                </c:pt>
                <c:pt idx="2387">
                  <c:v>revolutionize </c:v>
                </c:pt>
                <c:pt idx="2388">
                  <c:v>room </c:v>
                </c:pt>
                <c:pt idx="2389">
                  <c:v>schedule </c:v>
                </c:pt>
                <c:pt idx="2390">
                  <c:v>soil </c:v>
                </c:pt>
                <c:pt idx="2391">
                  <c:v>state </c:v>
                </c:pt>
                <c:pt idx="2392">
                  <c:v>sucrose </c:v>
                </c:pt>
                <c:pt idx="2393">
                  <c:v>synthesis </c:v>
                </c:pt>
                <c:pt idx="2394">
                  <c:v>wrist </c:v>
                </c:pt>
                <c:pt idx="2395">
                  <c:v>dorsoventral </c:v>
                </c:pt>
                <c:pt idx="2396">
                  <c:v>grid </c:v>
                </c:pt>
                <c:pt idx="2397">
                  <c:v>light </c:v>
                </c:pt>
                <c:pt idx="2398">
                  <c:v>retract </c:v>
                </c:pt>
                <c:pt idx="2399">
                  <c:v>nonrewarded </c:v>
                </c:pt>
                <c:pt idx="2400">
                  <c:v>water </c:v>
                </c:pt>
                <c:pt idx="2401">
                  <c:v>appropriate </c:v>
                </c:pt>
                <c:pt idx="2402">
                  <c:v>body </c:v>
                </c:pt>
                <c:pt idx="2403">
                  <c:v>failure </c:v>
                </c:pt>
                <c:pt idx="2404">
                  <c:v>head </c:v>
                </c:pt>
                <c:pt idx="2405">
                  <c:v>organelle </c:v>
                </c:pt>
              </c:strCache>
            </c:strRef>
          </c:cat>
          <c:val>
            <c:numRef>
              <c:f>result.txt!$K$2:$K$2407</c:f>
              <c:numCache>
                <c:formatCode>General</c:formatCode>
                <c:ptCount val="2406"/>
                <c:pt idx="0">
                  <c:v>0.0</c:v>
                </c:pt>
                <c:pt idx="1">
                  <c:v>0.0</c:v>
                </c:pt>
                <c:pt idx="2">
                  <c:v>0.0</c:v>
                </c:pt>
                <c:pt idx="3">
                  <c:v>0.0123903553943</c:v>
                </c:pt>
                <c:pt idx="4">
                  <c:v>0.0</c:v>
                </c:pt>
                <c:pt idx="5">
                  <c:v>0.0</c:v>
                </c:pt>
                <c:pt idx="6">
                  <c:v>0.0</c:v>
                </c:pt>
                <c:pt idx="7">
                  <c:v>0.0150941846734</c:v>
                </c:pt>
                <c:pt idx="8">
                  <c:v>0.0</c:v>
                </c:pt>
                <c:pt idx="9">
                  <c:v>0.0</c:v>
                </c:pt>
                <c:pt idx="10">
                  <c:v>0.0170633666635</c:v>
                </c:pt>
                <c:pt idx="11">
                  <c:v>0.0</c:v>
                </c:pt>
                <c:pt idx="12">
                  <c:v>0.0198074443796</c:v>
                </c:pt>
                <c:pt idx="13">
                  <c:v>0.0</c:v>
                </c:pt>
                <c:pt idx="14">
                  <c:v>0.0</c:v>
                </c:pt>
                <c:pt idx="15">
                  <c:v>0.0</c:v>
                </c:pt>
                <c:pt idx="16">
                  <c:v>0.0</c:v>
                </c:pt>
                <c:pt idx="17">
                  <c:v>0.0</c:v>
                </c:pt>
                <c:pt idx="18">
                  <c:v>0.0</c:v>
                </c:pt>
                <c:pt idx="19">
                  <c:v>0.0</c:v>
                </c:pt>
                <c:pt idx="20">
                  <c:v>0.0</c:v>
                </c:pt>
                <c:pt idx="21">
                  <c:v>0.0</c:v>
                </c:pt>
                <c:pt idx="22">
                  <c:v>0.0</c:v>
                </c:pt>
                <c:pt idx="23">
                  <c:v>0.0</c:v>
                </c:pt>
                <c:pt idx="24">
                  <c:v>0.0</c:v>
                </c:pt>
                <c:pt idx="25">
                  <c:v>0.0</c:v>
                </c:pt>
                <c:pt idx="26">
                  <c:v>0.0</c:v>
                </c:pt>
                <c:pt idx="27">
                  <c:v>0.0</c:v>
                </c:pt>
                <c:pt idx="28">
                  <c:v>0.0</c:v>
                </c:pt>
                <c:pt idx="29">
                  <c:v>0.0</c:v>
                </c:pt>
                <c:pt idx="30">
                  <c:v>0.0</c:v>
                </c:pt>
                <c:pt idx="31">
                  <c:v>0.0</c:v>
                </c:pt>
                <c:pt idx="32">
                  <c:v>0.0307087008209</c:v>
                </c:pt>
                <c:pt idx="33">
                  <c:v>0.0</c:v>
                </c:pt>
                <c:pt idx="34">
                  <c:v>0.0</c:v>
                </c:pt>
                <c:pt idx="35">
                  <c:v>0.0</c:v>
                </c:pt>
                <c:pt idx="36">
                  <c:v>0.0</c:v>
                </c:pt>
                <c:pt idx="37">
                  <c:v>0.0</c:v>
                </c:pt>
                <c:pt idx="38">
                  <c:v>0.0</c:v>
                </c:pt>
                <c:pt idx="39">
                  <c:v>0.0</c:v>
                </c:pt>
                <c:pt idx="40">
                  <c:v>0.0335262954443</c:v>
                </c:pt>
                <c:pt idx="41">
                  <c:v>0.0</c:v>
                </c:pt>
                <c:pt idx="42">
                  <c:v>0.0</c:v>
                </c:pt>
                <c:pt idx="43">
                  <c:v>0.0</c:v>
                </c:pt>
                <c:pt idx="44">
                  <c:v>0.0</c:v>
                </c:pt>
                <c:pt idx="45">
                  <c:v>0.0</c:v>
                </c:pt>
                <c:pt idx="46">
                  <c:v>0.035126659468</c:v>
                </c:pt>
                <c:pt idx="47">
                  <c:v>0.0</c:v>
                </c:pt>
                <c:pt idx="48">
                  <c:v>0.0</c:v>
                </c:pt>
                <c:pt idx="49">
                  <c:v>0.0</c:v>
                </c:pt>
                <c:pt idx="50">
                  <c:v>0.0</c:v>
                </c:pt>
                <c:pt idx="51">
                  <c:v>0.0365746175418</c:v>
                </c:pt>
                <c:pt idx="52">
                  <c:v>0.0</c:v>
                </c:pt>
                <c:pt idx="53">
                  <c:v>0.0</c:v>
                </c:pt>
                <c:pt idx="54">
                  <c:v>0.0</c:v>
                </c:pt>
                <c:pt idx="55">
                  <c:v>0.0</c:v>
                </c:pt>
                <c:pt idx="56">
                  <c:v>0.0</c:v>
                </c:pt>
                <c:pt idx="57">
                  <c:v>0.0</c:v>
                </c:pt>
                <c:pt idx="58">
                  <c:v>0.0</c:v>
                </c:pt>
                <c:pt idx="59">
                  <c:v>0.0381769931012</c:v>
                </c:pt>
                <c:pt idx="60">
                  <c:v>0.0</c:v>
                </c:pt>
                <c:pt idx="61">
                  <c:v>0.0</c:v>
                </c:pt>
                <c:pt idx="62">
                  <c:v>0.0</c:v>
                </c:pt>
                <c:pt idx="63">
                  <c:v>0.0</c:v>
                </c:pt>
                <c:pt idx="64">
                  <c:v>0.0</c:v>
                </c:pt>
                <c:pt idx="65">
                  <c:v>0.0</c:v>
                </c:pt>
                <c:pt idx="66">
                  <c:v>0.0403801014118</c:v>
                </c:pt>
                <c:pt idx="67">
                  <c:v>0.0</c:v>
                </c:pt>
                <c:pt idx="68">
                  <c:v>0.0406970346843</c:v>
                </c:pt>
                <c:pt idx="69">
                  <c:v>0.0</c:v>
                </c:pt>
                <c:pt idx="70">
                  <c:v>0.0407471074055</c:v>
                </c:pt>
                <c:pt idx="71">
                  <c:v>0.0</c:v>
                </c:pt>
                <c:pt idx="72">
                  <c:v>0.0</c:v>
                </c:pt>
                <c:pt idx="73">
                  <c:v>0.0</c:v>
                </c:pt>
                <c:pt idx="74">
                  <c:v>0.0</c:v>
                </c:pt>
                <c:pt idx="75">
                  <c:v>0.0</c:v>
                </c:pt>
                <c:pt idx="76">
                  <c:v>0.0</c:v>
                </c:pt>
                <c:pt idx="77">
                  <c:v>0.0</c:v>
                </c:pt>
                <c:pt idx="78">
                  <c:v>0.044097975825</c:v>
                </c:pt>
                <c:pt idx="79">
                  <c:v>0.0</c:v>
                </c:pt>
                <c:pt idx="80">
                  <c:v>0.0442640242268</c:v>
                </c:pt>
                <c:pt idx="81">
                  <c:v>0.0</c:v>
                </c:pt>
                <c:pt idx="82">
                  <c:v>0.0</c:v>
                </c:pt>
                <c:pt idx="83">
                  <c:v>0.0</c:v>
                </c:pt>
                <c:pt idx="84">
                  <c:v>0.0</c:v>
                </c:pt>
                <c:pt idx="85">
                  <c:v>0.0</c:v>
                </c:pt>
                <c:pt idx="86">
                  <c:v>0.0</c:v>
                </c:pt>
                <c:pt idx="87">
                  <c:v>0.0</c:v>
                </c:pt>
                <c:pt idx="88">
                  <c:v>0.0</c:v>
                </c:pt>
                <c:pt idx="89">
                  <c:v>0.0</c:v>
                </c:pt>
                <c:pt idx="90">
                  <c:v>0.0</c:v>
                </c:pt>
                <c:pt idx="91">
                  <c:v>0.0</c:v>
                </c:pt>
                <c:pt idx="92">
                  <c:v>0.0</c:v>
                </c:pt>
                <c:pt idx="93">
                  <c:v>0.0</c:v>
                </c:pt>
                <c:pt idx="94">
                  <c:v>0.0</c:v>
                </c:pt>
                <c:pt idx="95">
                  <c:v>0.0</c:v>
                </c:pt>
                <c:pt idx="96">
                  <c:v>0.0</c:v>
                </c:pt>
                <c:pt idx="97">
                  <c:v>0.0</c:v>
                </c:pt>
                <c:pt idx="98">
                  <c:v>0.0</c:v>
                </c:pt>
                <c:pt idx="99">
                  <c:v>0.0</c:v>
                </c:pt>
                <c:pt idx="100">
                  <c:v>0.0496411300892</c:v>
                </c:pt>
                <c:pt idx="101">
                  <c:v>0.0</c:v>
                </c:pt>
                <c:pt idx="102">
                  <c:v>0.0</c:v>
                </c:pt>
                <c:pt idx="103">
                  <c:v>0.0</c:v>
                </c:pt>
                <c:pt idx="104">
                  <c:v>0.0</c:v>
                </c:pt>
                <c:pt idx="105">
                  <c:v>0.0</c:v>
                </c:pt>
                <c:pt idx="106">
                  <c:v>0.0</c:v>
                </c:pt>
                <c:pt idx="107">
                  <c:v>0.0</c:v>
                </c:pt>
                <c:pt idx="108">
                  <c:v>0.0</c:v>
                </c:pt>
                <c:pt idx="109">
                  <c:v>0.0</c:v>
                </c:pt>
                <c:pt idx="110">
                  <c:v>0.0</c:v>
                </c:pt>
                <c:pt idx="111">
                  <c:v>0.0</c:v>
                </c:pt>
                <c:pt idx="112">
                  <c:v>0.0</c:v>
                </c:pt>
                <c:pt idx="113">
                  <c:v>0.0</c:v>
                </c:pt>
                <c:pt idx="114">
                  <c:v>0.0</c:v>
                </c:pt>
                <c:pt idx="115">
                  <c:v>0.0</c:v>
                </c:pt>
                <c:pt idx="116">
                  <c:v>0.053479558459</c:v>
                </c:pt>
                <c:pt idx="117">
                  <c:v>0.0</c:v>
                </c:pt>
                <c:pt idx="118">
                  <c:v>0.0</c:v>
                </c:pt>
                <c:pt idx="119">
                  <c:v>0.0</c:v>
                </c:pt>
                <c:pt idx="120">
                  <c:v>0.0545606158756</c:v>
                </c:pt>
                <c:pt idx="121">
                  <c:v>0.0</c:v>
                </c:pt>
                <c:pt idx="122">
                  <c:v>0.0</c:v>
                </c:pt>
                <c:pt idx="123">
                  <c:v>0.0</c:v>
                </c:pt>
                <c:pt idx="124">
                  <c:v>0.0</c:v>
                </c:pt>
                <c:pt idx="125">
                  <c:v>0.0</c:v>
                </c:pt>
                <c:pt idx="126">
                  <c:v>0.0</c:v>
                </c:pt>
                <c:pt idx="127">
                  <c:v>0.0</c:v>
                </c:pt>
                <c:pt idx="128">
                  <c:v>0.0</c:v>
                </c:pt>
                <c:pt idx="129">
                  <c:v>0.0</c:v>
                </c:pt>
                <c:pt idx="130">
                  <c:v>0.0</c:v>
                </c:pt>
                <c:pt idx="131">
                  <c:v>0.0</c:v>
                </c:pt>
                <c:pt idx="132">
                  <c:v>0.0</c:v>
                </c:pt>
                <c:pt idx="133">
                  <c:v>0.0</c:v>
                </c:pt>
                <c:pt idx="134">
                  <c:v>0.0</c:v>
                </c:pt>
                <c:pt idx="135">
                  <c:v>0.0</c:v>
                </c:pt>
                <c:pt idx="136">
                  <c:v>0.0</c:v>
                </c:pt>
                <c:pt idx="137">
                  <c:v>0.0</c:v>
                </c:pt>
                <c:pt idx="138">
                  <c:v>0.0</c:v>
                </c:pt>
                <c:pt idx="139">
                  <c:v>0.0</c:v>
                </c:pt>
                <c:pt idx="140">
                  <c:v>0.0607478303704</c:v>
                </c:pt>
                <c:pt idx="141">
                  <c:v>0.0</c:v>
                </c:pt>
                <c:pt idx="142">
                  <c:v>0.0</c:v>
                </c:pt>
                <c:pt idx="143">
                  <c:v>0.0</c:v>
                </c:pt>
                <c:pt idx="144">
                  <c:v>0.0</c:v>
                </c:pt>
                <c:pt idx="145">
                  <c:v>0.0</c:v>
                </c:pt>
                <c:pt idx="146">
                  <c:v>0.0</c:v>
                </c:pt>
                <c:pt idx="147">
                  <c:v>0.0</c:v>
                </c:pt>
                <c:pt idx="148">
                  <c:v>0.0</c:v>
                </c:pt>
                <c:pt idx="149">
                  <c:v>0.0</c:v>
                </c:pt>
                <c:pt idx="150">
                  <c:v>0.0</c:v>
                </c:pt>
                <c:pt idx="151">
                  <c:v>0.0</c:v>
                </c:pt>
                <c:pt idx="152">
                  <c:v>0.0</c:v>
                </c:pt>
                <c:pt idx="153">
                  <c:v>0.0</c:v>
                </c:pt>
                <c:pt idx="154">
                  <c:v>0.0</c:v>
                </c:pt>
                <c:pt idx="155">
                  <c:v>0.0</c:v>
                </c:pt>
                <c:pt idx="156">
                  <c:v>0.0</c:v>
                </c:pt>
                <c:pt idx="157">
                  <c:v>0.0</c:v>
                </c:pt>
                <c:pt idx="158">
                  <c:v>0.0</c:v>
                </c:pt>
                <c:pt idx="159">
                  <c:v>0.0</c:v>
                </c:pt>
                <c:pt idx="160">
                  <c:v>0.0</c:v>
                </c:pt>
                <c:pt idx="161">
                  <c:v>0.0</c:v>
                </c:pt>
                <c:pt idx="162">
                  <c:v>0.0</c:v>
                </c:pt>
                <c:pt idx="163">
                  <c:v>0.0</c:v>
                </c:pt>
                <c:pt idx="164">
                  <c:v>0.0</c:v>
                </c:pt>
                <c:pt idx="165">
                  <c:v>0.0</c:v>
                </c:pt>
                <c:pt idx="166">
                  <c:v>0.0</c:v>
                </c:pt>
                <c:pt idx="167">
                  <c:v>0.0</c:v>
                </c:pt>
                <c:pt idx="168">
                  <c:v>0.0</c:v>
                </c:pt>
                <c:pt idx="169">
                  <c:v>0.0</c:v>
                </c:pt>
                <c:pt idx="170">
                  <c:v>0.0</c:v>
                </c:pt>
                <c:pt idx="171">
                  <c:v>0.0</c:v>
                </c:pt>
                <c:pt idx="172">
                  <c:v>0.0</c:v>
                </c:pt>
                <c:pt idx="173">
                  <c:v>0.0</c:v>
                </c:pt>
                <c:pt idx="174">
                  <c:v>0.0</c:v>
                </c:pt>
                <c:pt idx="175">
                  <c:v>0.0</c:v>
                </c:pt>
                <c:pt idx="176">
                  <c:v>0.0</c:v>
                </c:pt>
                <c:pt idx="177">
                  <c:v>0.0</c:v>
                </c:pt>
                <c:pt idx="178">
                  <c:v>0.0</c:v>
                </c:pt>
                <c:pt idx="179">
                  <c:v>0.0</c:v>
                </c:pt>
                <c:pt idx="180">
                  <c:v>0.0</c:v>
                </c:pt>
                <c:pt idx="181">
                  <c:v>0.0</c:v>
                </c:pt>
                <c:pt idx="182">
                  <c:v>0.0</c:v>
                </c:pt>
                <c:pt idx="183">
                  <c:v>0.0</c:v>
                </c:pt>
                <c:pt idx="184">
                  <c:v>0.0</c:v>
                </c:pt>
                <c:pt idx="185">
                  <c:v>0.0</c:v>
                </c:pt>
                <c:pt idx="186">
                  <c:v>0.0</c:v>
                </c:pt>
                <c:pt idx="187">
                  <c:v>0.0</c:v>
                </c:pt>
                <c:pt idx="188">
                  <c:v>0.0</c:v>
                </c:pt>
                <c:pt idx="189">
                  <c:v>0.0</c:v>
                </c:pt>
                <c:pt idx="190">
                  <c:v>0.0</c:v>
                </c:pt>
                <c:pt idx="191">
                  <c:v>0.0</c:v>
                </c:pt>
                <c:pt idx="192">
                  <c:v>0.0807802541584</c:v>
                </c:pt>
                <c:pt idx="193">
                  <c:v>0.0</c:v>
                </c:pt>
                <c:pt idx="194">
                  <c:v>0.0</c:v>
                </c:pt>
                <c:pt idx="195">
                  <c:v>0.0</c:v>
                </c:pt>
                <c:pt idx="196">
                  <c:v>0.0</c:v>
                </c:pt>
                <c:pt idx="197">
                  <c:v>0.0</c:v>
                </c:pt>
                <c:pt idx="198">
                  <c:v>0.0820050554265</c:v>
                </c:pt>
                <c:pt idx="199">
                  <c:v>0.0</c:v>
                </c:pt>
                <c:pt idx="200">
                  <c:v>0.0</c:v>
                </c:pt>
                <c:pt idx="201">
                  <c:v>0.0</c:v>
                </c:pt>
                <c:pt idx="202">
                  <c:v>0.0</c:v>
                </c:pt>
                <c:pt idx="203">
                  <c:v>0.0</c:v>
                </c:pt>
                <c:pt idx="204">
                  <c:v>0.0</c:v>
                </c:pt>
                <c:pt idx="205">
                  <c:v>0.0</c:v>
                </c:pt>
                <c:pt idx="206">
                  <c:v>0.0</c:v>
                </c:pt>
                <c:pt idx="207">
                  <c:v>0.0</c:v>
                </c:pt>
                <c:pt idx="208">
                  <c:v>0.0</c:v>
                </c:pt>
                <c:pt idx="209">
                  <c:v>0.0</c:v>
                </c:pt>
                <c:pt idx="210">
                  <c:v>0.0</c:v>
                </c:pt>
                <c:pt idx="211">
                  <c:v>0.0</c:v>
                </c:pt>
                <c:pt idx="212">
                  <c:v>0.0</c:v>
                </c:pt>
                <c:pt idx="213">
                  <c:v>0.0</c:v>
                </c:pt>
                <c:pt idx="214">
                  <c:v>0.0</c:v>
                </c:pt>
                <c:pt idx="215">
                  <c:v>0.0</c:v>
                </c:pt>
                <c:pt idx="216">
                  <c:v>0.0</c:v>
                </c:pt>
                <c:pt idx="217">
                  <c:v>0.0</c:v>
                </c:pt>
                <c:pt idx="218">
                  <c:v>0.0</c:v>
                </c:pt>
                <c:pt idx="219">
                  <c:v>0.0887887791228</c:v>
                </c:pt>
                <c:pt idx="220">
                  <c:v>0.0</c:v>
                </c:pt>
                <c:pt idx="221">
                  <c:v>0.0</c:v>
                </c:pt>
                <c:pt idx="222">
                  <c:v>0.0</c:v>
                </c:pt>
                <c:pt idx="223">
                  <c:v>0.0</c:v>
                </c:pt>
                <c:pt idx="224">
                  <c:v>0.0</c:v>
                </c:pt>
                <c:pt idx="225">
                  <c:v>0.0</c:v>
                </c:pt>
                <c:pt idx="226">
                  <c:v>0.0</c:v>
                </c:pt>
                <c:pt idx="227">
                  <c:v>0.0</c:v>
                </c:pt>
                <c:pt idx="228">
                  <c:v>0.0</c:v>
                </c:pt>
                <c:pt idx="229">
                  <c:v>0.0</c:v>
                </c:pt>
                <c:pt idx="230">
                  <c:v>0.0921913385865</c:v>
                </c:pt>
                <c:pt idx="231">
                  <c:v>0.0</c:v>
                </c:pt>
                <c:pt idx="232">
                  <c:v>0.0923303262378</c:v>
                </c:pt>
                <c:pt idx="233">
                  <c:v>0.0</c:v>
                </c:pt>
                <c:pt idx="234">
                  <c:v>0.0</c:v>
                </c:pt>
                <c:pt idx="235">
                  <c:v>0.0</c:v>
                </c:pt>
                <c:pt idx="236">
                  <c:v>0.0</c:v>
                </c:pt>
                <c:pt idx="237">
                  <c:v>0.0</c:v>
                </c:pt>
                <c:pt idx="238">
                  <c:v>0.0</c:v>
                </c:pt>
                <c:pt idx="239">
                  <c:v>0.0</c:v>
                </c:pt>
                <c:pt idx="240">
                  <c:v>0.0</c:v>
                </c:pt>
                <c:pt idx="241">
                  <c:v>0.0</c:v>
                </c:pt>
                <c:pt idx="242">
                  <c:v>0.0</c:v>
                </c:pt>
                <c:pt idx="243">
                  <c:v>0.0</c:v>
                </c:pt>
                <c:pt idx="244">
                  <c:v>0.0</c:v>
                </c:pt>
                <c:pt idx="245">
                  <c:v>0.0968467538571</c:v>
                </c:pt>
                <c:pt idx="246">
                  <c:v>0.0</c:v>
                </c:pt>
                <c:pt idx="247">
                  <c:v>0.0</c:v>
                </c:pt>
                <c:pt idx="248">
                  <c:v>0.0</c:v>
                </c:pt>
                <c:pt idx="249">
                  <c:v>0.0</c:v>
                </c:pt>
                <c:pt idx="250">
                  <c:v>0.0988371223017</c:v>
                </c:pt>
                <c:pt idx="251">
                  <c:v>0.0</c:v>
                </c:pt>
                <c:pt idx="252">
                  <c:v>0.0</c:v>
                </c:pt>
                <c:pt idx="253">
                  <c:v>0.100175728743</c:v>
                </c:pt>
                <c:pt idx="254">
                  <c:v>0.0</c:v>
                </c:pt>
                <c:pt idx="255">
                  <c:v>0.0</c:v>
                </c:pt>
                <c:pt idx="256">
                  <c:v>0.0</c:v>
                </c:pt>
                <c:pt idx="257">
                  <c:v>0.0</c:v>
                </c:pt>
                <c:pt idx="258">
                  <c:v>0.0</c:v>
                </c:pt>
                <c:pt idx="259">
                  <c:v>0.0</c:v>
                </c:pt>
                <c:pt idx="260">
                  <c:v>0.0</c:v>
                </c:pt>
                <c:pt idx="261">
                  <c:v>0.0</c:v>
                </c:pt>
                <c:pt idx="262">
                  <c:v>0.0</c:v>
                </c:pt>
                <c:pt idx="263">
                  <c:v>0.0</c:v>
                </c:pt>
                <c:pt idx="264">
                  <c:v>0.0</c:v>
                </c:pt>
                <c:pt idx="265">
                  <c:v>0.0</c:v>
                </c:pt>
                <c:pt idx="266">
                  <c:v>0.0</c:v>
                </c:pt>
                <c:pt idx="267">
                  <c:v>0.0</c:v>
                </c:pt>
                <c:pt idx="268">
                  <c:v>0.0</c:v>
                </c:pt>
                <c:pt idx="269">
                  <c:v>0.0</c:v>
                </c:pt>
                <c:pt idx="270">
                  <c:v>0.0</c:v>
                </c:pt>
                <c:pt idx="271">
                  <c:v>0.107786599984</c:v>
                </c:pt>
                <c:pt idx="272">
                  <c:v>0.0</c:v>
                </c:pt>
                <c:pt idx="273">
                  <c:v>0.0</c:v>
                </c:pt>
                <c:pt idx="274">
                  <c:v>0.0</c:v>
                </c:pt>
                <c:pt idx="275">
                  <c:v>0.0</c:v>
                </c:pt>
                <c:pt idx="276">
                  <c:v>0.0</c:v>
                </c:pt>
                <c:pt idx="277">
                  <c:v>0.0</c:v>
                </c:pt>
                <c:pt idx="278">
                  <c:v>0.0</c:v>
                </c:pt>
                <c:pt idx="279">
                  <c:v>0.0</c:v>
                </c:pt>
                <c:pt idx="280">
                  <c:v>0.0</c:v>
                </c:pt>
                <c:pt idx="281">
                  <c:v>0.0</c:v>
                </c:pt>
                <c:pt idx="282">
                  <c:v>0.0</c:v>
                </c:pt>
                <c:pt idx="283">
                  <c:v>0.0</c:v>
                </c:pt>
                <c:pt idx="284">
                  <c:v>0.0</c:v>
                </c:pt>
                <c:pt idx="285">
                  <c:v>0.0</c:v>
                </c:pt>
                <c:pt idx="286">
                  <c:v>0.0</c:v>
                </c:pt>
                <c:pt idx="287">
                  <c:v>0.0</c:v>
                </c:pt>
                <c:pt idx="288">
                  <c:v>0.0</c:v>
                </c:pt>
                <c:pt idx="289">
                  <c:v>0.0</c:v>
                </c:pt>
                <c:pt idx="290">
                  <c:v>0.0</c:v>
                </c:pt>
                <c:pt idx="291">
                  <c:v>0.117715495998</c:v>
                </c:pt>
                <c:pt idx="292">
                  <c:v>0.0</c:v>
                </c:pt>
                <c:pt idx="293">
                  <c:v>0.0</c:v>
                </c:pt>
                <c:pt idx="294">
                  <c:v>0.0</c:v>
                </c:pt>
                <c:pt idx="295">
                  <c:v>0.0</c:v>
                </c:pt>
                <c:pt idx="296">
                  <c:v>0.0</c:v>
                </c:pt>
                <c:pt idx="297">
                  <c:v>0.0</c:v>
                </c:pt>
                <c:pt idx="298">
                  <c:v>0.0</c:v>
                </c:pt>
                <c:pt idx="299">
                  <c:v>0.0</c:v>
                </c:pt>
                <c:pt idx="300">
                  <c:v>0.0</c:v>
                </c:pt>
                <c:pt idx="301">
                  <c:v>0.0</c:v>
                </c:pt>
                <c:pt idx="302">
                  <c:v>0.0</c:v>
                </c:pt>
                <c:pt idx="303">
                  <c:v>0.0</c:v>
                </c:pt>
                <c:pt idx="304">
                  <c:v>0.0</c:v>
                </c:pt>
                <c:pt idx="305">
                  <c:v>0.0</c:v>
                </c:pt>
                <c:pt idx="306">
                  <c:v>0.0</c:v>
                </c:pt>
                <c:pt idx="307">
                  <c:v>0.0</c:v>
                </c:pt>
                <c:pt idx="308">
                  <c:v>0.0</c:v>
                </c:pt>
                <c:pt idx="309">
                  <c:v>0.0</c:v>
                </c:pt>
                <c:pt idx="310">
                  <c:v>0.0</c:v>
                </c:pt>
                <c:pt idx="311">
                  <c:v>0.0</c:v>
                </c:pt>
                <c:pt idx="312">
                  <c:v>0.0</c:v>
                </c:pt>
                <c:pt idx="313">
                  <c:v>0.0</c:v>
                </c:pt>
                <c:pt idx="314">
                  <c:v>0.0</c:v>
                </c:pt>
                <c:pt idx="315">
                  <c:v>0.127995924559</c:v>
                </c:pt>
                <c:pt idx="316">
                  <c:v>0.128030334412</c:v>
                </c:pt>
                <c:pt idx="317">
                  <c:v>0.0</c:v>
                </c:pt>
                <c:pt idx="318">
                  <c:v>0.0</c:v>
                </c:pt>
                <c:pt idx="319">
                  <c:v>0.0</c:v>
                </c:pt>
                <c:pt idx="320">
                  <c:v>0.0</c:v>
                </c:pt>
                <c:pt idx="321">
                  <c:v>0.0</c:v>
                </c:pt>
                <c:pt idx="322">
                  <c:v>0.0</c:v>
                </c:pt>
                <c:pt idx="323">
                  <c:v>0.0</c:v>
                </c:pt>
                <c:pt idx="324">
                  <c:v>0.131858824249</c:v>
                </c:pt>
                <c:pt idx="325">
                  <c:v>0.0</c:v>
                </c:pt>
                <c:pt idx="326">
                  <c:v>0.0</c:v>
                </c:pt>
                <c:pt idx="327">
                  <c:v>0.0</c:v>
                </c:pt>
                <c:pt idx="328">
                  <c:v>0.0</c:v>
                </c:pt>
                <c:pt idx="329">
                  <c:v>0.0</c:v>
                </c:pt>
                <c:pt idx="330">
                  <c:v>0.134193051493</c:v>
                </c:pt>
                <c:pt idx="331">
                  <c:v>0.0</c:v>
                </c:pt>
                <c:pt idx="332">
                  <c:v>0.0</c:v>
                </c:pt>
                <c:pt idx="333">
                  <c:v>0.0</c:v>
                </c:pt>
                <c:pt idx="334">
                  <c:v>0.0</c:v>
                </c:pt>
                <c:pt idx="335">
                  <c:v>0.0</c:v>
                </c:pt>
                <c:pt idx="336">
                  <c:v>0.0</c:v>
                </c:pt>
                <c:pt idx="337">
                  <c:v>0.0</c:v>
                </c:pt>
                <c:pt idx="338">
                  <c:v>0.0</c:v>
                </c:pt>
                <c:pt idx="339">
                  <c:v>0.0</c:v>
                </c:pt>
                <c:pt idx="340">
                  <c:v>0.0</c:v>
                </c:pt>
                <c:pt idx="341">
                  <c:v>0.0</c:v>
                </c:pt>
                <c:pt idx="342">
                  <c:v>0.0</c:v>
                </c:pt>
                <c:pt idx="343">
                  <c:v>0.140315719098</c:v>
                </c:pt>
                <c:pt idx="344">
                  <c:v>0.0</c:v>
                </c:pt>
                <c:pt idx="345">
                  <c:v>0.0</c:v>
                </c:pt>
                <c:pt idx="346">
                  <c:v>0.0</c:v>
                </c:pt>
                <c:pt idx="347">
                  <c:v>0.0</c:v>
                </c:pt>
                <c:pt idx="348">
                  <c:v>0.0</c:v>
                </c:pt>
                <c:pt idx="349">
                  <c:v>0.0</c:v>
                </c:pt>
                <c:pt idx="350">
                  <c:v>0.0</c:v>
                </c:pt>
                <c:pt idx="351">
                  <c:v>0.0</c:v>
                </c:pt>
                <c:pt idx="352">
                  <c:v>0.0</c:v>
                </c:pt>
                <c:pt idx="353">
                  <c:v>0.0</c:v>
                </c:pt>
                <c:pt idx="354">
                  <c:v>0.0</c:v>
                </c:pt>
                <c:pt idx="355">
                  <c:v>0.149131891233</c:v>
                </c:pt>
                <c:pt idx="356">
                  <c:v>0.0</c:v>
                </c:pt>
                <c:pt idx="357">
                  <c:v>0.152138842051</c:v>
                </c:pt>
                <c:pt idx="358">
                  <c:v>0.0</c:v>
                </c:pt>
                <c:pt idx="359">
                  <c:v>0.0</c:v>
                </c:pt>
                <c:pt idx="360">
                  <c:v>0.0</c:v>
                </c:pt>
                <c:pt idx="361">
                  <c:v>0.0</c:v>
                </c:pt>
                <c:pt idx="362">
                  <c:v>0.0</c:v>
                </c:pt>
                <c:pt idx="363">
                  <c:v>0.155725919238</c:v>
                </c:pt>
                <c:pt idx="364">
                  <c:v>0.156312624056</c:v>
                </c:pt>
                <c:pt idx="365">
                  <c:v>0.0</c:v>
                </c:pt>
                <c:pt idx="366">
                  <c:v>0.0</c:v>
                </c:pt>
                <c:pt idx="367">
                  <c:v>0.0</c:v>
                </c:pt>
                <c:pt idx="368">
                  <c:v>0.0</c:v>
                </c:pt>
                <c:pt idx="369">
                  <c:v>0.0</c:v>
                </c:pt>
                <c:pt idx="370">
                  <c:v>0.0</c:v>
                </c:pt>
                <c:pt idx="371">
                  <c:v>0.0</c:v>
                </c:pt>
                <c:pt idx="372">
                  <c:v>0.0</c:v>
                </c:pt>
                <c:pt idx="373">
                  <c:v>0.0</c:v>
                </c:pt>
                <c:pt idx="374">
                  <c:v>0.0</c:v>
                </c:pt>
                <c:pt idx="375">
                  <c:v>0.0</c:v>
                </c:pt>
                <c:pt idx="376">
                  <c:v>0.0</c:v>
                </c:pt>
                <c:pt idx="377">
                  <c:v>0.0</c:v>
                </c:pt>
                <c:pt idx="378">
                  <c:v>0.0</c:v>
                </c:pt>
                <c:pt idx="379">
                  <c:v>0.0</c:v>
                </c:pt>
                <c:pt idx="380">
                  <c:v>0.0</c:v>
                </c:pt>
                <c:pt idx="381">
                  <c:v>0.162676714781</c:v>
                </c:pt>
                <c:pt idx="382">
                  <c:v>0.0</c:v>
                </c:pt>
                <c:pt idx="383">
                  <c:v>0.0</c:v>
                </c:pt>
                <c:pt idx="384">
                  <c:v>0.0</c:v>
                </c:pt>
                <c:pt idx="385">
                  <c:v>0.0</c:v>
                </c:pt>
                <c:pt idx="386">
                  <c:v>0.0</c:v>
                </c:pt>
                <c:pt idx="387">
                  <c:v>0.0</c:v>
                </c:pt>
                <c:pt idx="388">
                  <c:v>0.0</c:v>
                </c:pt>
                <c:pt idx="389">
                  <c:v>0.16637657766</c:v>
                </c:pt>
                <c:pt idx="390">
                  <c:v>0.0</c:v>
                </c:pt>
                <c:pt idx="391">
                  <c:v>0.0</c:v>
                </c:pt>
                <c:pt idx="392">
                  <c:v>0.0</c:v>
                </c:pt>
                <c:pt idx="393">
                  <c:v>0.0</c:v>
                </c:pt>
                <c:pt idx="394">
                  <c:v>0.0</c:v>
                </c:pt>
                <c:pt idx="395">
                  <c:v>0.0</c:v>
                </c:pt>
                <c:pt idx="396">
                  <c:v>0.169471508774</c:v>
                </c:pt>
                <c:pt idx="397">
                  <c:v>0.0</c:v>
                </c:pt>
                <c:pt idx="398">
                  <c:v>0.0</c:v>
                </c:pt>
                <c:pt idx="399">
                  <c:v>0.0</c:v>
                </c:pt>
                <c:pt idx="400">
                  <c:v>0.0</c:v>
                </c:pt>
                <c:pt idx="401">
                  <c:v>0.0</c:v>
                </c:pt>
                <c:pt idx="402">
                  <c:v>0.0</c:v>
                </c:pt>
                <c:pt idx="403">
                  <c:v>0.0</c:v>
                </c:pt>
                <c:pt idx="404">
                  <c:v>0.0</c:v>
                </c:pt>
                <c:pt idx="405">
                  <c:v>0.0</c:v>
                </c:pt>
                <c:pt idx="406">
                  <c:v>0.0</c:v>
                </c:pt>
                <c:pt idx="407">
                  <c:v>0.0</c:v>
                </c:pt>
                <c:pt idx="408">
                  <c:v>0.0</c:v>
                </c:pt>
                <c:pt idx="409">
                  <c:v>0.0</c:v>
                </c:pt>
                <c:pt idx="410">
                  <c:v>0.0</c:v>
                </c:pt>
                <c:pt idx="411">
                  <c:v>0.0</c:v>
                </c:pt>
                <c:pt idx="412">
                  <c:v>0.0</c:v>
                </c:pt>
                <c:pt idx="413">
                  <c:v>0.0</c:v>
                </c:pt>
                <c:pt idx="414">
                  <c:v>0.0</c:v>
                </c:pt>
                <c:pt idx="415">
                  <c:v>0.0</c:v>
                </c:pt>
                <c:pt idx="416">
                  <c:v>0.0</c:v>
                </c:pt>
                <c:pt idx="417">
                  <c:v>0.0</c:v>
                </c:pt>
                <c:pt idx="418">
                  <c:v>0.0</c:v>
                </c:pt>
                <c:pt idx="419">
                  <c:v>0.0</c:v>
                </c:pt>
                <c:pt idx="420">
                  <c:v>0.0</c:v>
                </c:pt>
                <c:pt idx="421">
                  <c:v>0.0</c:v>
                </c:pt>
                <c:pt idx="422">
                  <c:v>0.0</c:v>
                </c:pt>
                <c:pt idx="423">
                  <c:v>0.0</c:v>
                </c:pt>
                <c:pt idx="424">
                  <c:v>0.0</c:v>
                </c:pt>
                <c:pt idx="425">
                  <c:v>0.0</c:v>
                </c:pt>
                <c:pt idx="426">
                  <c:v>0.0</c:v>
                </c:pt>
                <c:pt idx="427">
                  <c:v>0.0</c:v>
                </c:pt>
                <c:pt idx="428">
                  <c:v>0.0</c:v>
                </c:pt>
                <c:pt idx="429">
                  <c:v>0.0</c:v>
                </c:pt>
                <c:pt idx="430">
                  <c:v>0.0</c:v>
                </c:pt>
                <c:pt idx="431">
                  <c:v>0.0</c:v>
                </c:pt>
                <c:pt idx="432">
                  <c:v>0.0</c:v>
                </c:pt>
                <c:pt idx="433">
                  <c:v>0.0</c:v>
                </c:pt>
                <c:pt idx="434">
                  <c:v>0.0</c:v>
                </c:pt>
                <c:pt idx="435">
                  <c:v>0.0</c:v>
                </c:pt>
                <c:pt idx="436">
                  <c:v>0.0</c:v>
                </c:pt>
                <c:pt idx="437">
                  <c:v>0.0</c:v>
                </c:pt>
                <c:pt idx="438">
                  <c:v>0.0</c:v>
                </c:pt>
                <c:pt idx="439">
                  <c:v>0.0</c:v>
                </c:pt>
                <c:pt idx="440">
                  <c:v>0.0</c:v>
                </c:pt>
                <c:pt idx="441">
                  <c:v>0.0</c:v>
                </c:pt>
                <c:pt idx="442">
                  <c:v>0.0</c:v>
                </c:pt>
                <c:pt idx="443">
                  <c:v>0.0</c:v>
                </c:pt>
                <c:pt idx="444">
                  <c:v>0.0</c:v>
                </c:pt>
                <c:pt idx="445">
                  <c:v>0.0</c:v>
                </c:pt>
                <c:pt idx="446">
                  <c:v>0.0</c:v>
                </c:pt>
                <c:pt idx="447">
                  <c:v>0.0</c:v>
                </c:pt>
                <c:pt idx="448">
                  <c:v>0.0</c:v>
                </c:pt>
                <c:pt idx="449">
                  <c:v>0.0</c:v>
                </c:pt>
                <c:pt idx="450">
                  <c:v>0.0</c:v>
                </c:pt>
                <c:pt idx="451">
                  <c:v>0.0</c:v>
                </c:pt>
                <c:pt idx="452">
                  <c:v>0.0</c:v>
                </c:pt>
                <c:pt idx="453">
                  <c:v>0.0</c:v>
                </c:pt>
                <c:pt idx="454">
                  <c:v>0.0</c:v>
                </c:pt>
                <c:pt idx="455">
                  <c:v>0.0</c:v>
                </c:pt>
                <c:pt idx="456">
                  <c:v>0.0</c:v>
                </c:pt>
                <c:pt idx="457">
                  <c:v>0.0</c:v>
                </c:pt>
                <c:pt idx="458">
                  <c:v>0.0</c:v>
                </c:pt>
                <c:pt idx="459">
                  <c:v>0.0</c:v>
                </c:pt>
                <c:pt idx="460">
                  <c:v>0.0</c:v>
                </c:pt>
                <c:pt idx="461">
                  <c:v>0.0</c:v>
                </c:pt>
                <c:pt idx="462">
                  <c:v>0.0</c:v>
                </c:pt>
                <c:pt idx="463">
                  <c:v>0.0</c:v>
                </c:pt>
                <c:pt idx="464">
                  <c:v>0.0</c:v>
                </c:pt>
                <c:pt idx="465">
                  <c:v>0.0</c:v>
                </c:pt>
                <c:pt idx="466">
                  <c:v>0.0</c:v>
                </c:pt>
                <c:pt idx="467">
                  <c:v>0.0</c:v>
                </c:pt>
                <c:pt idx="468">
                  <c:v>0.0</c:v>
                </c:pt>
                <c:pt idx="469">
                  <c:v>0.0</c:v>
                </c:pt>
                <c:pt idx="470">
                  <c:v>0.0</c:v>
                </c:pt>
                <c:pt idx="471">
                  <c:v>0.0</c:v>
                </c:pt>
                <c:pt idx="472">
                  <c:v>0.0</c:v>
                </c:pt>
                <c:pt idx="473">
                  <c:v>0.0</c:v>
                </c:pt>
                <c:pt idx="474">
                  <c:v>0.0</c:v>
                </c:pt>
                <c:pt idx="475">
                  <c:v>0.0</c:v>
                </c:pt>
                <c:pt idx="476">
                  <c:v>0.0</c:v>
                </c:pt>
                <c:pt idx="477">
                  <c:v>0.0</c:v>
                </c:pt>
                <c:pt idx="478">
                  <c:v>0.0</c:v>
                </c:pt>
                <c:pt idx="479">
                  <c:v>0.0</c:v>
                </c:pt>
                <c:pt idx="480">
                  <c:v>0.0</c:v>
                </c:pt>
                <c:pt idx="481">
                  <c:v>0.0</c:v>
                </c:pt>
                <c:pt idx="482">
                  <c:v>0.0</c:v>
                </c:pt>
                <c:pt idx="483">
                  <c:v>0.0</c:v>
                </c:pt>
                <c:pt idx="484">
                  <c:v>0.0</c:v>
                </c:pt>
                <c:pt idx="485">
                  <c:v>0.0</c:v>
                </c:pt>
                <c:pt idx="486">
                  <c:v>0.0</c:v>
                </c:pt>
                <c:pt idx="487">
                  <c:v>0.0</c:v>
                </c:pt>
                <c:pt idx="488">
                  <c:v>0.0</c:v>
                </c:pt>
                <c:pt idx="489">
                  <c:v>0.0</c:v>
                </c:pt>
                <c:pt idx="490">
                  <c:v>0.0</c:v>
                </c:pt>
                <c:pt idx="491">
                  <c:v>0.0</c:v>
                </c:pt>
                <c:pt idx="492">
                  <c:v>0.0</c:v>
                </c:pt>
                <c:pt idx="493">
                  <c:v>0.0</c:v>
                </c:pt>
                <c:pt idx="494">
                  <c:v>0.0</c:v>
                </c:pt>
                <c:pt idx="495">
                  <c:v>0.0</c:v>
                </c:pt>
                <c:pt idx="496">
                  <c:v>0.0</c:v>
                </c:pt>
                <c:pt idx="497">
                  <c:v>0.0</c:v>
                </c:pt>
                <c:pt idx="498">
                  <c:v>0.0</c:v>
                </c:pt>
                <c:pt idx="499">
                  <c:v>0.0</c:v>
                </c:pt>
                <c:pt idx="500">
                  <c:v>0.0</c:v>
                </c:pt>
                <c:pt idx="501">
                  <c:v>0.0</c:v>
                </c:pt>
                <c:pt idx="502">
                  <c:v>0.0</c:v>
                </c:pt>
                <c:pt idx="503">
                  <c:v>0.0</c:v>
                </c:pt>
                <c:pt idx="504">
                  <c:v>0.0</c:v>
                </c:pt>
                <c:pt idx="505">
                  <c:v>0.0</c:v>
                </c:pt>
                <c:pt idx="506">
                  <c:v>0.0</c:v>
                </c:pt>
                <c:pt idx="507">
                  <c:v>0.0</c:v>
                </c:pt>
                <c:pt idx="508">
                  <c:v>0.0</c:v>
                </c:pt>
                <c:pt idx="509">
                  <c:v>0.0</c:v>
                </c:pt>
                <c:pt idx="510">
                  <c:v>0.0</c:v>
                </c:pt>
                <c:pt idx="511">
                  <c:v>0.0</c:v>
                </c:pt>
                <c:pt idx="512">
                  <c:v>0.0</c:v>
                </c:pt>
                <c:pt idx="513">
                  <c:v>0.0</c:v>
                </c:pt>
                <c:pt idx="514">
                  <c:v>0.0</c:v>
                </c:pt>
                <c:pt idx="515">
                  <c:v>0.0</c:v>
                </c:pt>
                <c:pt idx="516">
                  <c:v>0.0</c:v>
                </c:pt>
                <c:pt idx="517">
                  <c:v>0.0</c:v>
                </c:pt>
                <c:pt idx="518">
                  <c:v>0.0</c:v>
                </c:pt>
                <c:pt idx="519">
                  <c:v>0.0</c:v>
                </c:pt>
                <c:pt idx="520">
                  <c:v>0.0</c:v>
                </c:pt>
                <c:pt idx="521">
                  <c:v>0.0</c:v>
                </c:pt>
                <c:pt idx="522">
                  <c:v>0.0</c:v>
                </c:pt>
                <c:pt idx="523">
                  <c:v>0.0</c:v>
                </c:pt>
                <c:pt idx="524">
                  <c:v>0.0</c:v>
                </c:pt>
                <c:pt idx="525">
                  <c:v>0.0</c:v>
                </c:pt>
                <c:pt idx="526">
                  <c:v>0.0</c:v>
                </c:pt>
                <c:pt idx="527">
                  <c:v>0.0</c:v>
                </c:pt>
                <c:pt idx="528">
                  <c:v>0.0</c:v>
                </c:pt>
                <c:pt idx="529">
                  <c:v>0.0</c:v>
                </c:pt>
                <c:pt idx="530">
                  <c:v>0.0</c:v>
                </c:pt>
                <c:pt idx="531">
                  <c:v>0.0</c:v>
                </c:pt>
                <c:pt idx="532">
                  <c:v>0.0</c:v>
                </c:pt>
                <c:pt idx="533">
                  <c:v>0.0</c:v>
                </c:pt>
                <c:pt idx="534">
                  <c:v>0.0</c:v>
                </c:pt>
                <c:pt idx="535">
                  <c:v>0.0</c:v>
                </c:pt>
                <c:pt idx="536">
                  <c:v>0.0</c:v>
                </c:pt>
                <c:pt idx="537">
                  <c:v>0.0</c:v>
                </c:pt>
                <c:pt idx="538">
                  <c:v>0.0</c:v>
                </c:pt>
                <c:pt idx="539">
                  <c:v>0.0</c:v>
                </c:pt>
                <c:pt idx="540">
                  <c:v>0.0</c:v>
                </c:pt>
                <c:pt idx="541">
                  <c:v>0.0</c:v>
                </c:pt>
                <c:pt idx="542">
                  <c:v>0.0</c:v>
                </c:pt>
                <c:pt idx="543">
                  <c:v>0.0</c:v>
                </c:pt>
                <c:pt idx="544">
                  <c:v>0.0</c:v>
                </c:pt>
                <c:pt idx="545">
                  <c:v>0.0</c:v>
                </c:pt>
                <c:pt idx="546">
                  <c:v>0.0</c:v>
                </c:pt>
                <c:pt idx="547">
                  <c:v>0.0</c:v>
                </c:pt>
                <c:pt idx="548">
                  <c:v>0.0</c:v>
                </c:pt>
                <c:pt idx="549">
                  <c:v>0.0</c:v>
                </c:pt>
                <c:pt idx="550">
                  <c:v>0.0</c:v>
                </c:pt>
                <c:pt idx="551">
                  <c:v>0.0</c:v>
                </c:pt>
                <c:pt idx="552">
                  <c:v>0.0</c:v>
                </c:pt>
                <c:pt idx="553">
                  <c:v>0.0</c:v>
                </c:pt>
                <c:pt idx="554">
                  <c:v>0.0</c:v>
                </c:pt>
                <c:pt idx="555">
                  <c:v>0.0</c:v>
                </c:pt>
                <c:pt idx="556">
                  <c:v>0.0</c:v>
                </c:pt>
                <c:pt idx="557">
                  <c:v>0.176295200868</c:v>
                </c:pt>
                <c:pt idx="558">
                  <c:v>0.176467543696</c:v>
                </c:pt>
                <c:pt idx="559">
                  <c:v>0.0</c:v>
                </c:pt>
                <c:pt idx="560">
                  <c:v>0.0</c:v>
                </c:pt>
                <c:pt idx="561">
                  <c:v>0.177981563761</c:v>
                </c:pt>
                <c:pt idx="562">
                  <c:v>0.0</c:v>
                </c:pt>
                <c:pt idx="563">
                  <c:v>0.0</c:v>
                </c:pt>
                <c:pt idx="564">
                  <c:v>0.0</c:v>
                </c:pt>
                <c:pt idx="565">
                  <c:v>0.0</c:v>
                </c:pt>
                <c:pt idx="566">
                  <c:v>0.0</c:v>
                </c:pt>
                <c:pt idx="567">
                  <c:v>0.0</c:v>
                </c:pt>
                <c:pt idx="568">
                  <c:v>0.0</c:v>
                </c:pt>
                <c:pt idx="569">
                  <c:v>0.0</c:v>
                </c:pt>
                <c:pt idx="570">
                  <c:v>0.0</c:v>
                </c:pt>
                <c:pt idx="571">
                  <c:v>0.0</c:v>
                </c:pt>
                <c:pt idx="572">
                  <c:v>0.0</c:v>
                </c:pt>
                <c:pt idx="573">
                  <c:v>0.0</c:v>
                </c:pt>
                <c:pt idx="574">
                  <c:v>0.0</c:v>
                </c:pt>
                <c:pt idx="575">
                  <c:v>0.0</c:v>
                </c:pt>
                <c:pt idx="576">
                  <c:v>0.0</c:v>
                </c:pt>
                <c:pt idx="577">
                  <c:v>0.0</c:v>
                </c:pt>
                <c:pt idx="578">
                  <c:v>0.0</c:v>
                </c:pt>
                <c:pt idx="579">
                  <c:v>0.0</c:v>
                </c:pt>
                <c:pt idx="580">
                  <c:v>0.0</c:v>
                </c:pt>
                <c:pt idx="581">
                  <c:v>0.0</c:v>
                </c:pt>
                <c:pt idx="582">
                  <c:v>0.0</c:v>
                </c:pt>
                <c:pt idx="583">
                  <c:v>0.186825945501</c:v>
                </c:pt>
                <c:pt idx="584">
                  <c:v>0.0</c:v>
                </c:pt>
                <c:pt idx="585">
                  <c:v>0.0</c:v>
                </c:pt>
                <c:pt idx="586">
                  <c:v>0.0</c:v>
                </c:pt>
                <c:pt idx="587">
                  <c:v>0.0</c:v>
                </c:pt>
                <c:pt idx="588">
                  <c:v>0.0</c:v>
                </c:pt>
                <c:pt idx="589">
                  <c:v>0.189484582328</c:v>
                </c:pt>
                <c:pt idx="590">
                  <c:v>0.189928896401</c:v>
                </c:pt>
                <c:pt idx="591">
                  <c:v>0.0</c:v>
                </c:pt>
                <c:pt idx="592">
                  <c:v>0.190512993312</c:v>
                </c:pt>
                <c:pt idx="593">
                  <c:v>0.0</c:v>
                </c:pt>
                <c:pt idx="594">
                  <c:v>0.0</c:v>
                </c:pt>
                <c:pt idx="595">
                  <c:v>0.0</c:v>
                </c:pt>
                <c:pt idx="596">
                  <c:v>0.0</c:v>
                </c:pt>
                <c:pt idx="597">
                  <c:v>0.0</c:v>
                </c:pt>
                <c:pt idx="598">
                  <c:v>0.197233705863</c:v>
                </c:pt>
                <c:pt idx="599">
                  <c:v>0.0</c:v>
                </c:pt>
                <c:pt idx="600">
                  <c:v>0.0</c:v>
                </c:pt>
                <c:pt idx="601">
                  <c:v>0.0</c:v>
                </c:pt>
                <c:pt idx="602">
                  <c:v>0.0</c:v>
                </c:pt>
                <c:pt idx="603">
                  <c:v>0.0</c:v>
                </c:pt>
                <c:pt idx="604">
                  <c:v>0.0</c:v>
                </c:pt>
                <c:pt idx="605">
                  <c:v>0.0</c:v>
                </c:pt>
                <c:pt idx="606">
                  <c:v>0.201190924661</c:v>
                </c:pt>
                <c:pt idx="607">
                  <c:v>0.0</c:v>
                </c:pt>
                <c:pt idx="608">
                  <c:v>0.0</c:v>
                </c:pt>
                <c:pt idx="609">
                  <c:v>0.0</c:v>
                </c:pt>
                <c:pt idx="610">
                  <c:v>0.0</c:v>
                </c:pt>
                <c:pt idx="611">
                  <c:v>0.0</c:v>
                </c:pt>
                <c:pt idx="612">
                  <c:v>0.0</c:v>
                </c:pt>
                <c:pt idx="613">
                  <c:v>0.0</c:v>
                </c:pt>
                <c:pt idx="614">
                  <c:v>0.0</c:v>
                </c:pt>
                <c:pt idx="615">
                  <c:v>0.0</c:v>
                </c:pt>
                <c:pt idx="616">
                  <c:v>0.0</c:v>
                </c:pt>
                <c:pt idx="617">
                  <c:v>0.0</c:v>
                </c:pt>
                <c:pt idx="618">
                  <c:v>0.0</c:v>
                </c:pt>
                <c:pt idx="619">
                  <c:v>0.0</c:v>
                </c:pt>
                <c:pt idx="620">
                  <c:v>0.0</c:v>
                </c:pt>
                <c:pt idx="621">
                  <c:v>0.20835826058</c:v>
                </c:pt>
                <c:pt idx="622">
                  <c:v>0.0</c:v>
                </c:pt>
                <c:pt idx="623">
                  <c:v>0.0</c:v>
                </c:pt>
                <c:pt idx="624">
                  <c:v>0.0</c:v>
                </c:pt>
                <c:pt idx="625">
                  <c:v>0.0</c:v>
                </c:pt>
                <c:pt idx="626">
                  <c:v>0.0</c:v>
                </c:pt>
                <c:pt idx="627">
                  <c:v>0.0</c:v>
                </c:pt>
                <c:pt idx="628">
                  <c:v>0.0</c:v>
                </c:pt>
                <c:pt idx="629">
                  <c:v>0.0</c:v>
                </c:pt>
                <c:pt idx="630">
                  <c:v>0.0</c:v>
                </c:pt>
                <c:pt idx="631">
                  <c:v>0.0</c:v>
                </c:pt>
                <c:pt idx="632">
                  <c:v>0.0</c:v>
                </c:pt>
                <c:pt idx="633">
                  <c:v>0.0</c:v>
                </c:pt>
                <c:pt idx="634">
                  <c:v>0.0</c:v>
                </c:pt>
                <c:pt idx="635">
                  <c:v>0.0</c:v>
                </c:pt>
                <c:pt idx="636">
                  <c:v>0.0</c:v>
                </c:pt>
                <c:pt idx="637">
                  <c:v>0.0</c:v>
                </c:pt>
                <c:pt idx="638">
                  <c:v>0.0</c:v>
                </c:pt>
                <c:pt idx="639">
                  <c:v>0.222962926606</c:v>
                </c:pt>
                <c:pt idx="640">
                  <c:v>0.0</c:v>
                </c:pt>
                <c:pt idx="641">
                  <c:v>0.223907151259</c:v>
                </c:pt>
                <c:pt idx="642">
                  <c:v>0.0</c:v>
                </c:pt>
                <c:pt idx="643">
                  <c:v>0.0</c:v>
                </c:pt>
                <c:pt idx="644">
                  <c:v>0.0</c:v>
                </c:pt>
                <c:pt idx="645">
                  <c:v>0.226224549359</c:v>
                </c:pt>
                <c:pt idx="646">
                  <c:v>0.226601289462</c:v>
                </c:pt>
                <c:pt idx="647">
                  <c:v>0.0</c:v>
                </c:pt>
                <c:pt idx="648">
                  <c:v>0.0</c:v>
                </c:pt>
                <c:pt idx="649">
                  <c:v>0.0</c:v>
                </c:pt>
                <c:pt idx="650">
                  <c:v>0.0</c:v>
                </c:pt>
                <c:pt idx="651">
                  <c:v>0.0</c:v>
                </c:pt>
                <c:pt idx="652">
                  <c:v>0.0</c:v>
                </c:pt>
                <c:pt idx="653">
                  <c:v>0.0</c:v>
                </c:pt>
                <c:pt idx="654">
                  <c:v>0.0</c:v>
                </c:pt>
                <c:pt idx="655">
                  <c:v>0.0</c:v>
                </c:pt>
                <c:pt idx="656">
                  <c:v>0.0</c:v>
                </c:pt>
                <c:pt idx="657">
                  <c:v>0.0</c:v>
                </c:pt>
                <c:pt idx="658">
                  <c:v>0.0</c:v>
                </c:pt>
                <c:pt idx="659">
                  <c:v>0.0</c:v>
                </c:pt>
                <c:pt idx="660">
                  <c:v>0.0</c:v>
                </c:pt>
                <c:pt idx="661">
                  <c:v>0.0</c:v>
                </c:pt>
                <c:pt idx="662">
                  <c:v>0.0</c:v>
                </c:pt>
                <c:pt idx="663">
                  <c:v>0.0</c:v>
                </c:pt>
                <c:pt idx="664">
                  <c:v>0.0</c:v>
                </c:pt>
                <c:pt idx="665">
                  <c:v>0.0</c:v>
                </c:pt>
                <c:pt idx="666">
                  <c:v>0.0</c:v>
                </c:pt>
                <c:pt idx="667">
                  <c:v>0.0</c:v>
                </c:pt>
                <c:pt idx="668">
                  <c:v>0.0</c:v>
                </c:pt>
                <c:pt idx="669">
                  <c:v>0.0</c:v>
                </c:pt>
                <c:pt idx="670">
                  <c:v>0.0</c:v>
                </c:pt>
                <c:pt idx="671">
                  <c:v>0.0</c:v>
                </c:pt>
                <c:pt idx="672">
                  <c:v>0.0</c:v>
                </c:pt>
                <c:pt idx="673">
                  <c:v>0.0</c:v>
                </c:pt>
                <c:pt idx="674">
                  <c:v>0.0</c:v>
                </c:pt>
                <c:pt idx="675">
                  <c:v>0.0</c:v>
                </c:pt>
                <c:pt idx="676">
                  <c:v>0.0</c:v>
                </c:pt>
                <c:pt idx="677">
                  <c:v>0.0</c:v>
                </c:pt>
                <c:pt idx="678">
                  <c:v>0.0</c:v>
                </c:pt>
                <c:pt idx="679">
                  <c:v>0.0</c:v>
                </c:pt>
                <c:pt idx="680">
                  <c:v>0.0</c:v>
                </c:pt>
                <c:pt idx="681">
                  <c:v>0.0</c:v>
                </c:pt>
                <c:pt idx="682">
                  <c:v>0.0</c:v>
                </c:pt>
                <c:pt idx="683">
                  <c:v>0.0</c:v>
                </c:pt>
                <c:pt idx="684">
                  <c:v>0.0</c:v>
                </c:pt>
                <c:pt idx="685">
                  <c:v>0.0</c:v>
                </c:pt>
                <c:pt idx="686">
                  <c:v>0.0</c:v>
                </c:pt>
                <c:pt idx="687">
                  <c:v>0.0</c:v>
                </c:pt>
                <c:pt idx="688">
                  <c:v>0.0</c:v>
                </c:pt>
                <c:pt idx="689">
                  <c:v>0.250190082034</c:v>
                </c:pt>
                <c:pt idx="690">
                  <c:v>0.0</c:v>
                </c:pt>
                <c:pt idx="691">
                  <c:v>0.0</c:v>
                </c:pt>
                <c:pt idx="692">
                  <c:v>0.0</c:v>
                </c:pt>
                <c:pt idx="693">
                  <c:v>0.0</c:v>
                </c:pt>
                <c:pt idx="694">
                  <c:v>0.0</c:v>
                </c:pt>
                <c:pt idx="695">
                  <c:v>0.0</c:v>
                </c:pt>
                <c:pt idx="696">
                  <c:v>0.257160852686</c:v>
                </c:pt>
                <c:pt idx="697">
                  <c:v>0.0</c:v>
                </c:pt>
                <c:pt idx="698">
                  <c:v>0.0</c:v>
                </c:pt>
                <c:pt idx="699">
                  <c:v>0.0</c:v>
                </c:pt>
                <c:pt idx="700">
                  <c:v>0.261125596602</c:v>
                </c:pt>
                <c:pt idx="701">
                  <c:v>0.261349798703</c:v>
                </c:pt>
                <c:pt idx="702">
                  <c:v>0.0</c:v>
                </c:pt>
                <c:pt idx="703">
                  <c:v>0.0</c:v>
                </c:pt>
                <c:pt idx="704">
                  <c:v>0.0</c:v>
                </c:pt>
                <c:pt idx="705">
                  <c:v>0.0</c:v>
                </c:pt>
                <c:pt idx="706">
                  <c:v>0.0</c:v>
                </c:pt>
                <c:pt idx="707">
                  <c:v>0.0</c:v>
                </c:pt>
                <c:pt idx="708">
                  <c:v>0.0</c:v>
                </c:pt>
                <c:pt idx="709">
                  <c:v>0.0</c:v>
                </c:pt>
                <c:pt idx="710">
                  <c:v>0.0</c:v>
                </c:pt>
                <c:pt idx="711">
                  <c:v>0.0</c:v>
                </c:pt>
                <c:pt idx="712">
                  <c:v>0.0</c:v>
                </c:pt>
                <c:pt idx="713">
                  <c:v>0.270495199279</c:v>
                </c:pt>
                <c:pt idx="714">
                  <c:v>0.0</c:v>
                </c:pt>
                <c:pt idx="715">
                  <c:v>0.0</c:v>
                </c:pt>
                <c:pt idx="716">
                  <c:v>0.0</c:v>
                </c:pt>
                <c:pt idx="717">
                  <c:v>0.271801864214</c:v>
                </c:pt>
                <c:pt idx="718">
                  <c:v>0.0</c:v>
                </c:pt>
                <c:pt idx="719">
                  <c:v>0.0</c:v>
                </c:pt>
                <c:pt idx="720">
                  <c:v>0.0</c:v>
                </c:pt>
                <c:pt idx="721">
                  <c:v>0.0</c:v>
                </c:pt>
                <c:pt idx="722">
                  <c:v>0.0</c:v>
                </c:pt>
                <c:pt idx="723">
                  <c:v>0.0</c:v>
                </c:pt>
                <c:pt idx="724">
                  <c:v>0.0</c:v>
                </c:pt>
                <c:pt idx="725">
                  <c:v>0.0</c:v>
                </c:pt>
                <c:pt idx="726">
                  <c:v>0.0</c:v>
                </c:pt>
                <c:pt idx="727">
                  <c:v>0.0</c:v>
                </c:pt>
                <c:pt idx="728">
                  <c:v>0.0</c:v>
                </c:pt>
                <c:pt idx="729">
                  <c:v>0.0</c:v>
                </c:pt>
                <c:pt idx="730">
                  <c:v>0.0</c:v>
                </c:pt>
                <c:pt idx="731">
                  <c:v>0.0</c:v>
                </c:pt>
                <c:pt idx="732">
                  <c:v>0.0</c:v>
                </c:pt>
                <c:pt idx="733">
                  <c:v>0.0</c:v>
                </c:pt>
                <c:pt idx="734">
                  <c:v>0.0</c:v>
                </c:pt>
                <c:pt idx="735">
                  <c:v>0.0</c:v>
                </c:pt>
                <c:pt idx="736">
                  <c:v>0.0</c:v>
                </c:pt>
                <c:pt idx="737">
                  <c:v>0.285243227473</c:v>
                </c:pt>
                <c:pt idx="738">
                  <c:v>0.0</c:v>
                </c:pt>
                <c:pt idx="739">
                  <c:v>0.0</c:v>
                </c:pt>
                <c:pt idx="740">
                  <c:v>0.0</c:v>
                </c:pt>
                <c:pt idx="741">
                  <c:v>0.0</c:v>
                </c:pt>
                <c:pt idx="742">
                  <c:v>0.0</c:v>
                </c:pt>
                <c:pt idx="743">
                  <c:v>0.0</c:v>
                </c:pt>
                <c:pt idx="744">
                  <c:v>0.0</c:v>
                </c:pt>
                <c:pt idx="745">
                  <c:v>0.0</c:v>
                </c:pt>
                <c:pt idx="746">
                  <c:v>0.0</c:v>
                </c:pt>
                <c:pt idx="747">
                  <c:v>0.0</c:v>
                </c:pt>
                <c:pt idx="748">
                  <c:v>0.0</c:v>
                </c:pt>
                <c:pt idx="749">
                  <c:v>0.0</c:v>
                </c:pt>
                <c:pt idx="750">
                  <c:v>0.0</c:v>
                </c:pt>
                <c:pt idx="751">
                  <c:v>0.0</c:v>
                </c:pt>
                <c:pt idx="752">
                  <c:v>0.0</c:v>
                </c:pt>
                <c:pt idx="753">
                  <c:v>0.0</c:v>
                </c:pt>
                <c:pt idx="754">
                  <c:v>0.0</c:v>
                </c:pt>
                <c:pt idx="755">
                  <c:v>0.0</c:v>
                </c:pt>
                <c:pt idx="756">
                  <c:v>0.0</c:v>
                </c:pt>
                <c:pt idx="757">
                  <c:v>0.0</c:v>
                </c:pt>
                <c:pt idx="758">
                  <c:v>0.0</c:v>
                </c:pt>
                <c:pt idx="759">
                  <c:v>0.0</c:v>
                </c:pt>
                <c:pt idx="760">
                  <c:v>0.0</c:v>
                </c:pt>
                <c:pt idx="761">
                  <c:v>0.29442044724</c:v>
                </c:pt>
                <c:pt idx="762">
                  <c:v>0.0</c:v>
                </c:pt>
                <c:pt idx="763">
                  <c:v>0.0</c:v>
                </c:pt>
                <c:pt idx="764">
                  <c:v>0.0</c:v>
                </c:pt>
                <c:pt idx="765">
                  <c:v>0.0</c:v>
                </c:pt>
                <c:pt idx="766">
                  <c:v>0.297061492606</c:v>
                </c:pt>
                <c:pt idx="767">
                  <c:v>0.0</c:v>
                </c:pt>
                <c:pt idx="768">
                  <c:v>0.0</c:v>
                </c:pt>
                <c:pt idx="769">
                  <c:v>0.0</c:v>
                </c:pt>
                <c:pt idx="770">
                  <c:v>0.0</c:v>
                </c:pt>
                <c:pt idx="771">
                  <c:v>0.0</c:v>
                </c:pt>
                <c:pt idx="772">
                  <c:v>0.0</c:v>
                </c:pt>
                <c:pt idx="773">
                  <c:v>0.0</c:v>
                </c:pt>
                <c:pt idx="774">
                  <c:v>0.0</c:v>
                </c:pt>
                <c:pt idx="775">
                  <c:v>0.0</c:v>
                </c:pt>
                <c:pt idx="776">
                  <c:v>0.0</c:v>
                </c:pt>
                <c:pt idx="777">
                  <c:v>0.0</c:v>
                </c:pt>
                <c:pt idx="778">
                  <c:v>0.0</c:v>
                </c:pt>
                <c:pt idx="779">
                  <c:v>0.309085572502</c:v>
                </c:pt>
                <c:pt idx="780">
                  <c:v>0.0</c:v>
                </c:pt>
                <c:pt idx="781">
                  <c:v>0.0</c:v>
                </c:pt>
                <c:pt idx="782">
                  <c:v>0.0</c:v>
                </c:pt>
                <c:pt idx="783">
                  <c:v>0.0</c:v>
                </c:pt>
                <c:pt idx="784">
                  <c:v>0.0</c:v>
                </c:pt>
                <c:pt idx="785">
                  <c:v>0.0</c:v>
                </c:pt>
                <c:pt idx="786">
                  <c:v>0.0</c:v>
                </c:pt>
                <c:pt idx="787">
                  <c:v>0.0</c:v>
                </c:pt>
                <c:pt idx="788">
                  <c:v>0.0</c:v>
                </c:pt>
                <c:pt idx="789">
                  <c:v>0.0</c:v>
                </c:pt>
                <c:pt idx="790">
                  <c:v>0.0</c:v>
                </c:pt>
                <c:pt idx="791">
                  <c:v>0.0</c:v>
                </c:pt>
                <c:pt idx="792">
                  <c:v>0.0</c:v>
                </c:pt>
                <c:pt idx="793">
                  <c:v>0.0</c:v>
                </c:pt>
                <c:pt idx="794">
                  <c:v>0.0</c:v>
                </c:pt>
                <c:pt idx="795">
                  <c:v>0.0</c:v>
                </c:pt>
                <c:pt idx="796">
                  <c:v>0.0</c:v>
                </c:pt>
                <c:pt idx="797">
                  <c:v>0.0</c:v>
                </c:pt>
                <c:pt idx="798">
                  <c:v>0.0</c:v>
                </c:pt>
                <c:pt idx="799">
                  <c:v>0.0</c:v>
                </c:pt>
                <c:pt idx="800">
                  <c:v>0.323868502197</c:v>
                </c:pt>
                <c:pt idx="801">
                  <c:v>0.0</c:v>
                </c:pt>
                <c:pt idx="802">
                  <c:v>0.0</c:v>
                </c:pt>
                <c:pt idx="803">
                  <c:v>0.0</c:v>
                </c:pt>
                <c:pt idx="804">
                  <c:v>0.0</c:v>
                </c:pt>
                <c:pt idx="805">
                  <c:v>0.0</c:v>
                </c:pt>
                <c:pt idx="806">
                  <c:v>0.0</c:v>
                </c:pt>
                <c:pt idx="807">
                  <c:v>0.328025083766</c:v>
                </c:pt>
                <c:pt idx="808">
                  <c:v>0.0</c:v>
                </c:pt>
                <c:pt idx="809">
                  <c:v>0.0</c:v>
                </c:pt>
                <c:pt idx="810">
                  <c:v>0.0</c:v>
                </c:pt>
                <c:pt idx="811">
                  <c:v>0.0</c:v>
                </c:pt>
                <c:pt idx="812">
                  <c:v>0.0</c:v>
                </c:pt>
                <c:pt idx="813">
                  <c:v>0.0</c:v>
                </c:pt>
                <c:pt idx="814">
                  <c:v>0.0</c:v>
                </c:pt>
                <c:pt idx="815">
                  <c:v>0.0</c:v>
                </c:pt>
                <c:pt idx="816">
                  <c:v>0.0</c:v>
                </c:pt>
                <c:pt idx="817">
                  <c:v>0.0</c:v>
                </c:pt>
                <c:pt idx="818">
                  <c:v>0.0</c:v>
                </c:pt>
                <c:pt idx="819">
                  <c:v>0.0</c:v>
                </c:pt>
                <c:pt idx="820">
                  <c:v>0.0</c:v>
                </c:pt>
                <c:pt idx="821">
                  <c:v>0.0</c:v>
                </c:pt>
                <c:pt idx="822">
                  <c:v>0.0</c:v>
                </c:pt>
                <c:pt idx="823">
                  <c:v>0.0</c:v>
                </c:pt>
                <c:pt idx="824">
                  <c:v>0.0</c:v>
                </c:pt>
                <c:pt idx="825">
                  <c:v>0.0</c:v>
                </c:pt>
                <c:pt idx="826">
                  <c:v>0.0</c:v>
                </c:pt>
                <c:pt idx="827">
                  <c:v>0.0</c:v>
                </c:pt>
                <c:pt idx="828">
                  <c:v>0.0</c:v>
                </c:pt>
                <c:pt idx="829">
                  <c:v>0.0</c:v>
                </c:pt>
                <c:pt idx="830">
                  <c:v>0.0</c:v>
                </c:pt>
                <c:pt idx="831">
                  <c:v>0.0</c:v>
                </c:pt>
                <c:pt idx="832">
                  <c:v>0.0</c:v>
                </c:pt>
                <c:pt idx="833">
                  <c:v>0.0</c:v>
                </c:pt>
                <c:pt idx="834">
                  <c:v>0.0</c:v>
                </c:pt>
                <c:pt idx="835">
                  <c:v>0.0</c:v>
                </c:pt>
                <c:pt idx="836">
                  <c:v>0.0</c:v>
                </c:pt>
                <c:pt idx="837">
                  <c:v>0.0</c:v>
                </c:pt>
                <c:pt idx="838">
                  <c:v>0.0</c:v>
                </c:pt>
                <c:pt idx="839">
                  <c:v>0.0</c:v>
                </c:pt>
                <c:pt idx="840">
                  <c:v>0.0</c:v>
                </c:pt>
                <c:pt idx="841">
                  <c:v>0.0</c:v>
                </c:pt>
                <c:pt idx="842">
                  <c:v>0.0</c:v>
                </c:pt>
                <c:pt idx="843">
                  <c:v>0.0</c:v>
                </c:pt>
                <c:pt idx="844">
                  <c:v>0.0</c:v>
                </c:pt>
                <c:pt idx="845">
                  <c:v>0.0</c:v>
                </c:pt>
                <c:pt idx="846">
                  <c:v>0.0</c:v>
                </c:pt>
                <c:pt idx="847">
                  <c:v>0.0</c:v>
                </c:pt>
                <c:pt idx="848">
                  <c:v>0.346806124925</c:v>
                </c:pt>
                <c:pt idx="849">
                  <c:v>0.0</c:v>
                </c:pt>
                <c:pt idx="850">
                  <c:v>0.0</c:v>
                </c:pt>
                <c:pt idx="851">
                  <c:v>0.0</c:v>
                </c:pt>
                <c:pt idx="852">
                  <c:v>0.348918794506</c:v>
                </c:pt>
                <c:pt idx="853">
                  <c:v>0.0</c:v>
                </c:pt>
                <c:pt idx="854">
                  <c:v>0.0</c:v>
                </c:pt>
                <c:pt idx="855">
                  <c:v>0.0</c:v>
                </c:pt>
                <c:pt idx="856">
                  <c:v>0.0</c:v>
                </c:pt>
                <c:pt idx="857">
                  <c:v>0.0</c:v>
                </c:pt>
                <c:pt idx="858">
                  <c:v>0.0</c:v>
                </c:pt>
                <c:pt idx="859">
                  <c:v>0.0</c:v>
                </c:pt>
                <c:pt idx="860">
                  <c:v>0.0</c:v>
                </c:pt>
                <c:pt idx="861">
                  <c:v>0.0</c:v>
                </c:pt>
                <c:pt idx="862">
                  <c:v>0.0</c:v>
                </c:pt>
                <c:pt idx="863">
                  <c:v>0.0</c:v>
                </c:pt>
                <c:pt idx="864">
                  <c:v>0.0</c:v>
                </c:pt>
                <c:pt idx="865">
                  <c:v>0.0</c:v>
                </c:pt>
                <c:pt idx="866">
                  <c:v>0.0</c:v>
                </c:pt>
                <c:pt idx="867">
                  <c:v>0.0</c:v>
                </c:pt>
                <c:pt idx="868">
                  <c:v>0.363365246645</c:v>
                </c:pt>
                <c:pt idx="869">
                  <c:v>0.0</c:v>
                </c:pt>
                <c:pt idx="870">
                  <c:v>0.363602418963</c:v>
                </c:pt>
                <c:pt idx="871">
                  <c:v>0.0</c:v>
                </c:pt>
                <c:pt idx="872">
                  <c:v>0.0</c:v>
                </c:pt>
                <c:pt idx="873">
                  <c:v>0.0</c:v>
                </c:pt>
                <c:pt idx="874">
                  <c:v>0.0</c:v>
                </c:pt>
                <c:pt idx="875">
                  <c:v>0.0</c:v>
                </c:pt>
                <c:pt idx="876">
                  <c:v>0.0</c:v>
                </c:pt>
                <c:pt idx="877">
                  <c:v>0.0</c:v>
                </c:pt>
                <c:pt idx="878">
                  <c:v>0.0</c:v>
                </c:pt>
                <c:pt idx="879">
                  <c:v>0.0</c:v>
                </c:pt>
                <c:pt idx="880">
                  <c:v>0.0</c:v>
                </c:pt>
                <c:pt idx="881">
                  <c:v>0.0</c:v>
                </c:pt>
                <c:pt idx="882">
                  <c:v>0.0</c:v>
                </c:pt>
                <c:pt idx="883">
                  <c:v>0.0</c:v>
                </c:pt>
                <c:pt idx="884">
                  <c:v>0.0</c:v>
                </c:pt>
                <c:pt idx="885">
                  <c:v>0.0</c:v>
                </c:pt>
                <c:pt idx="886">
                  <c:v>0.0</c:v>
                </c:pt>
                <c:pt idx="887">
                  <c:v>0.0</c:v>
                </c:pt>
                <c:pt idx="888">
                  <c:v>0.0</c:v>
                </c:pt>
                <c:pt idx="889">
                  <c:v>0.0</c:v>
                </c:pt>
                <c:pt idx="890">
                  <c:v>0.0</c:v>
                </c:pt>
                <c:pt idx="891">
                  <c:v>0.380029405213</c:v>
                </c:pt>
                <c:pt idx="892">
                  <c:v>0.0</c:v>
                </c:pt>
                <c:pt idx="893">
                  <c:v>0.0</c:v>
                </c:pt>
                <c:pt idx="894">
                  <c:v>0.0</c:v>
                </c:pt>
                <c:pt idx="895">
                  <c:v>0.0</c:v>
                </c:pt>
                <c:pt idx="896">
                  <c:v>0.0</c:v>
                </c:pt>
                <c:pt idx="897">
                  <c:v>0.0</c:v>
                </c:pt>
                <c:pt idx="898">
                  <c:v>0.0</c:v>
                </c:pt>
                <c:pt idx="899">
                  <c:v>0.0</c:v>
                </c:pt>
                <c:pt idx="900">
                  <c:v>0.386312908097</c:v>
                </c:pt>
                <c:pt idx="901">
                  <c:v>0.0</c:v>
                </c:pt>
                <c:pt idx="902">
                  <c:v>0.0</c:v>
                </c:pt>
                <c:pt idx="903">
                  <c:v>0.0</c:v>
                </c:pt>
                <c:pt idx="904">
                  <c:v>0.0</c:v>
                </c:pt>
                <c:pt idx="905">
                  <c:v>0.0</c:v>
                </c:pt>
                <c:pt idx="906">
                  <c:v>0.0</c:v>
                </c:pt>
                <c:pt idx="907">
                  <c:v>0.0</c:v>
                </c:pt>
                <c:pt idx="908">
                  <c:v>0.0</c:v>
                </c:pt>
                <c:pt idx="909">
                  <c:v>0.0</c:v>
                </c:pt>
                <c:pt idx="910">
                  <c:v>0.0</c:v>
                </c:pt>
                <c:pt idx="911">
                  <c:v>0.0</c:v>
                </c:pt>
                <c:pt idx="912">
                  <c:v>0.0</c:v>
                </c:pt>
                <c:pt idx="913">
                  <c:v>0.0</c:v>
                </c:pt>
                <c:pt idx="914">
                  <c:v>0.0</c:v>
                </c:pt>
                <c:pt idx="915">
                  <c:v>0.0</c:v>
                </c:pt>
                <c:pt idx="916">
                  <c:v>0.0</c:v>
                </c:pt>
                <c:pt idx="917">
                  <c:v>0.0</c:v>
                </c:pt>
                <c:pt idx="918">
                  <c:v>0.0</c:v>
                </c:pt>
                <c:pt idx="919">
                  <c:v>0.0</c:v>
                </c:pt>
                <c:pt idx="920">
                  <c:v>0.0</c:v>
                </c:pt>
                <c:pt idx="921">
                  <c:v>0.0</c:v>
                </c:pt>
                <c:pt idx="922">
                  <c:v>0.399530257489</c:v>
                </c:pt>
                <c:pt idx="923">
                  <c:v>0.0</c:v>
                </c:pt>
                <c:pt idx="924">
                  <c:v>0.0</c:v>
                </c:pt>
                <c:pt idx="925">
                  <c:v>0.0</c:v>
                </c:pt>
                <c:pt idx="926">
                  <c:v>0.0</c:v>
                </c:pt>
                <c:pt idx="927">
                  <c:v>0.0</c:v>
                </c:pt>
                <c:pt idx="928">
                  <c:v>0.0</c:v>
                </c:pt>
                <c:pt idx="929">
                  <c:v>0.0</c:v>
                </c:pt>
                <c:pt idx="930">
                  <c:v>0.0</c:v>
                </c:pt>
                <c:pt idx="931">
                  <c:v>0.0</c:v>
                </c:pt>
                <c:pt idx="932">
                  <c:v>0.0</c:v>
                </c:pt>
                <c:pt idx="933">
                  <c:v>0.0</c:v>
                </c:pt>
                <c:pt idx="934">
                  <c:v>0.0</c:v>
                </c:pt>
                <c:pt idx="935">
                  <c:v>0.0</c:v>
                </c:pt>
                <c:pt idx="936">
                  <c:v>0.0</c:v>
                </c:pt>
                <c:pt idx="937">
                  <c:v>0.0</c:v>
                </c:pt>
                <c:pt idx="938">
                  <c:v>0.0</c:v>
                </c:pt>
                <c:pt idx="939">
                  <c:v>0.0</c:v>
                </c:pt>
                <c:pt idx="940">
                  <c:v>0.0</c:v>
                </c:pt>
                <c:pt idx="941">
                  <c:v>0.0</c:v>
                </c:pt>
                <c:pt idx="942">
                  <c:v>0.0</c:v>
                </c:pt>
                <c:pt idx="943">
                  <c:v>0.0</c:v>
                </c:pt>
                <c:pt idx="944">
                  <c:v>0.0</c:v>
                </c:pt>
                <c:pt idx="945">
                  <c:v>0.0</c:v>
                </c:pt>
                <c:pt idx="946">
                  <c:v>0.0</c:v>
                </c:pt>
                <c:pt idx="947">
                  <c:v>0.0</c:v>
                </c:pt>
                <c:pt idx="948">
                  <c:v>0.0</c:v>
                </c:pt>
                <c:pt idx="949">
                  <c:v>0.0</c:v>
                </c:pt>
                <c:pt idx="950">
                  <c:v>0.0</c:v>
                </c:pt>
                <c:pt idx="951">
                  <c:v>0.0</c:v>
                </c:pt>
                <c:pt idx="952">
                  <c:v>0.0</c:v>
                </c:pt>
                <c:pt idx="953">
                  <c:v>0.418647535257</c:v>
                </c:pt>
                <c:pt idx="954">
                  <c:v>0.0</c:v>
                </c:pt>
                <c:pt idx="955">
                  <c:v>0.0</c:v>
                </c:pt>
                <c:pt idx="956">
                  <c:v>0.0</c:v>
                </c:pt>
                <c:pt idx="957">
                  <c:v>0.0</c:v>
                </c:pt>
                <c:pt idx="958">
                  <c:v>0.0</c:v>
                </c:pt>
                <c:pt idx="959">
                  <c:v>0.0</c:v>
                </c:pt>
                <c:pt idx="960">
                  <c:v>0.0</c:v>
                </c:pt>
                <c:pt idx="961">
                  <c:v>0.0</c:v>
                </c:pt>
                <c:pt idx="962">
                  <c:v>0.0</c:v>
                </c:pt>
                <c:pt idx="963">
                  <c:v>0.0</c:v>
                </c:pt>
                <c:pt idx="964">
                  <c:v>0.0</c:v>
                </c:pt>
                <c:pt idx="965">
                  <c:v>0.0</c:v>
                </c:pt>
                <c:pt idx="966">
                  <c:v>0.0</c:v>
                </c:pt>
                <c:pt idx="967">
                  <c:v>0.0</c:v>
                </c:pt>
                <c:pt idx="968">
                  <c:v>0.0</c:v>
                </c:pt>
                <c:pt idx="969">
                  <c:v>0.0</c:v>
                </c:pt>
                <c:pt idx="970">
                  <c:v>0.0</c:v>
                </c:pt>
                <c:pt idx="971">
                  <c:v>0.0</c:v>
                </c:pt>
                <c:pt idx="972">
                  <c:v>0.0</c:v>
                </c:pt>
                <c:pt idx="973">
                  <c:v>0.435610866695</c:v>
                </c:pt>
                <c:pt idx="974">
                  <c:v>0.0</c:v>
                </c:pt>
                <c:pt idx="975">
                  <c:v>0.0</c:v>
                </c:pt>
                <c:pt idx="976">
                  <c:v>0.0</c:v>
                </c:pt>
                <c:pt idx="977">
                  <c:v>0.0</c:v>
                </c:pt>
                <c:pt idx="978">
                  <c:v>0.0</c:v>
                </c:pt>
                <c:pt idx="979">
                  <c:v>0.0</c:v>
                </c:pt>
                <c:pt idx="980">
                  <c:v>0.0</c:v>
                </c:pt>
                <c:pt idx="981">
                  <c:v>0.0</c:v>
                </c:pt>
                <c:pt idx="982">
                  <c:v>0.0</c:v>
                </c:pt>
                <c:pt idx="983">
                  <c:v>0.0</c:v>
                </c:pt>
                <c:pt idx="984">
                  <c:v>0.0</c:v>
                </c:pt>
                <c:pt idx="985">
                  <c:v>0.0</c:v>
                </c:pt>
                <c:pt idx="986">
                  <c:v>0.0</c:v>
                </c:pt>
                <c:pt idx="987">
                  <c:v>0.0</c:v>
                </c:pt>
                <c:pt idx="988">
                  <c:v>0.0</c:v>
                </c:pt>
                <c:pt idx="989">
                  <c:v>0.0</c:v>
                </c:pt>
                <c:pt idx="990">
                  <c:v>0.0</c:v>
                </c:pt>
                <c:pt idx="991">
                  <c:v>0.0</c:v>
                </c:pt>
                <c:pt idx="992">
                  <c:v>0.0</c:v>
                </c:pt>
                <c:pt idx="993">
                  <c:v>0.0</c:v>
                </c:pt>
                <c:pt idx="994">
                  <c:v>0.0</c:v>
                </c:pt>
                <c:pt idx="995">
                  <c:v>0.0</c:v>
                </c:pt>
                <c:pt idx="996">
                  <c:v>0.0</c:v>
                </c:pt>
                <c:pt idx="997">
                  <c:v>0.0</c:v>
                </c:pt>
                <c:pt idx="998">
                  <c:v>0.44928655917</c:v>
                </c:pt>
                <c:pt idx="999">
                  <c:v>0.0</c:v>
                </c:pt>
                <c:pt idx="1000">
                  <c:v>0.0</c:v>
                </c:pt>
                <c:pt idx="1001">
                  <c:v>0.0</c:v>
                </c:pt>
                <c:pt idx="1002">
                  <c:v>0.0</c:v>
                </c:pt>
                <c:pt idx="1003">
                  <c:v>0.0</c:v>
                </c:pt>
                <c:pt idx="1004">
                  <c:v>0.0</c:v>
                </c:pt>
                <c:pt idx="1005">
                  <c:v>0.0</c:v>
                </c:pt>
                <c:pt idx="1006">
                  <c:v>0.0</c:v>
                </c:pt>
                <c:pt idx="1007">
                  <c:v>0.0</c:v>
                </c:pt>
                <c:pt idx="1008">
                  <c:v>0.0</c:v>
                </c:pt>
                <c:pt idx="1009">
                  <c:v>0.0</c:v>
                </c:pt>
                <c:pt idx="1010">
                  <c:v>0.0</c:v>
                </c:pt>
                <c:pt idx="1011">
                  <c:v>0.0</c:v>
                </c:pt>
                <c:pt idx="1012">
                  <c:v>0.0</c:v>
                </c:pt>
                <c:pt idx="1013">
                  <c:v>0.0</c:v>
                </c:pt>
                <c:pt idx="1014">
                  <c:v>0.0</c:v>
                </c:pt>
                <c:pt idx="1015">
                  <c:v>0.0</c:v>
                </c:pt>
                <c:pt idx="1016">
                  <c:v>0.0</c:v>
                </c:pt>
                <c:pt idx="1017">
                  <c:v>0.0</c:v>
                </c:pt>
                <c:pt idx="1018">
                  <c:v>0.0</c:v>
                </c:pt>
                <c:pt idx="1019">
                  <c:v>0.0</c:v>
                </c:pt>
                <c:pt idx="1020">
                  <c:v>0.0</c:v>
                </c:pt>
                <c:pt idx="1021">
                  <c:v>0.0</c:v>
                </c:pt>
                <c:pt idx="1022">
                  <c:v>0.0</c:v>
                </c:pt>
                <c:pt idx="1023">
                  <c:v>0.0</c:v>
                </c:pt>
                <c:pt idx="1024">
                  <c:v>0.461682908031</c:v>
                </c:pt>
                <c:pt idx="1025">
                  <c:v>0.0</c:v>
                </c:pt>
                <c:pt idx="1026">
                  <c:v>0.0</c:v>
                </c:pt>
                <c:pt idx="1027">
                  <c:v>0.0</c:v>
                </c:pt>
                <c:pt idx="1028">
                  <c:v>0.0</c:v>
                </c:pt>
                <c:pt idx="1029">
                  <c:v>0.0</c:v>
                </c:pt>
                <c:pt idx="1030">
                  <c:v>0.0</c:v>
                </c:pt>
                <c:pt idx="1031">
                  <c:v>0.0</c:v>
                </c:pt>
                <c:pt idx="1032">
                  <c:v>0.0</c:v>
                </c:pt>
                <c:pt idx="1033">
                  <c:v>0.0</c:v>
                </c:pt>
                <c:pt idx="1034">
                  <c:v>0.0</c:v>
                </c:pt>
                <c:pt idx="1035">
                  <c:v>0.0</c:v>
                </c:pt>
                <c:pt idx="1036">
                  <c:v>0.0</c:v>
                </c:pt>
                <c:pt idx="1037">
                  <c:v>0.0</c:v>
                </c:pt>
                <c:pt idx="1038">
                  <c:v>0.0</c:v>
                </c:pt>
                <c:pt idx="1039">
                  <c:v>0.0</c:v>
                </c:pt>
                <c:pt idx="1040">
                  <c:v>0.0</c:v>
                </c:pt>
                <c:pt idx="1041">
                  <c:v>0.0</c:v>
                </c:pt>
                <c:pt idx="1042">
                  <c:v>0.0</c:v>
                </c:pt>
                <c:pt idx="1043">
                  <c:v>0.476864933015</c:v>
                </c:pt>
                <c:pt idx="1044">
                  <c:v>0.478089488544</c:v>
                </c:pt>
                <c:pt idx="1045">
                  <c:v>0.0</c:v>
                </c:pt>
                <c:pt idx="1046">
                  <c:v>0.0</c:v>
                </c:pt>
                <c:pt idx="1047">
                  <c:v>0.0</c:v>
                </c:pt>
                <c:pt idx="1048">
                  <c:v>0.0</c:v>
                </c:pt>
                <c:pt idx="1049">
                  <c:v>0.0</c:v>
                </c:pt>
                <c:pt idx="1050">
                  <c:v>0.0</c:v>
                </c:pt>
                <c:pt idx="1051">
                  <c:v>0.0</c:v>
                </c:pt>
                <c:pt idx="1052">
                  <c:v>0.0</c:v>
                </c:pt>
                <c:pt idx="1053">
                  <c:v>0.0</c:v>
                </c:pt>
                <c:pt idx="1054">
                  <c:v>0.486008150974</c:v>
                </c:pt>
                <c:pt idx="1055">
                  <c:v>0.0</c:v>
                </c:pt>
                <c:pt idx="1056">
                  <c:v>0.0</c:v>
                </c:pt>
                <c:pt idx="1057">
                  <c:v>0.0</c:v>
                </c:pt>
                <c:pt idx="1058">
                  <c:v>0.0</c:v>
                </c:pt>
                <c:pt idx="1059">
                  <c:v>0.0</c:v>
                </c:pt>
                <c:pt idx="1060">
                  <c:v>0.0</c:v>
                </c:pt>
                <c:pt idx="1061">
                  <c:v>0.0</c:v>
                </c:pt>
                <c:pt idx="1062">
                  <c:v>0.0</c:v>
                </c:pt>
                <c:pt idx="1063">
                  <c:v>0.490862435174</c:v>
                </c:pt>
                <c:pt idx="1064">
                  <c:v>0.0</c:v>
                </c:pt>
                <c:pt idx="1065">
                  <c:v>0.0</c:v>
                </c:pt>
                <c:pt idx="1066">
                  <c:v>0.0</c:v>
                </c:pt>
                <c:pt idx="1067">
                  <c:v>0.0</c:v>
                </c:pt>
                <c:pt idx="1068">
                  <c:v>0.0</c:v>
                </c:pt>
                <c:pt idx="1069">
                  <c:v>0.0</c:v>
                </c:pt>
                <c:pt idx="1070">
                  <c:v>0.0</c:v>
                </c:pt>
                <c:pt idx="1071">
                  <c:v>0.0</c:v>
                </c:pt>
                <c:pt idx="1072">
                  <c:v>0.0</c:v>
                </c:pt>
                <c:pt idx="1073">
                  <c:v>0.0</c:v>
                </c:pt>
                <c:pt idx="1074">
                  <c:v>0.0</c:v>
                </c:pt>
                <c:pt idx="1075">
                  <c:v>0.0</c:v>
                </c:pt>
                <c:pt idx="1076">
                  <c:v>0.0</c:v>
                </c:pt>
                <c:pt idx="1077">
                  <c:v>0.0</c:v>
                </c:pt>
                <c:pt idx="1078">
                  <c:v>0.0</c:v>
                </c:pt>
                <c:pt idx="1079">
                  <c:v>0.0</c:v>
                </c:pt>
                <c:pt idx="1080">
                  <c:v>0.0</c:v>
                </c:pt>
                <c:pt idx="1081">
                  <c:v>0.0</c:v>
                </c:pt>
                <c:pt idx="1082">
                  <c:v>0.51646301167</c:v>
                </c:pt>
                <c:pt idx="1083">
                  <c:v>0.0</c:v>
                </c:pt>
                <c:pt idx="1084">
                  <c:v>0.0</c:v>
                </c:pt>
                <c:pt idx="1085">
                  <c:v>0.0</c:v>
                </c:pt>
                <c:pt idx="1086">
                  <c:v>0.0</c:v>
                </c:pt>
                <c:pt idx="1087">
                  <c:v>0.0</c:v>
                </c:pt>
                <c:pt idx="1088">
                  <c:v>0.0</c:v>
                </c:pt>
                <c:pt idx="1089">
                  <c:v>0.0</c:v>
                </c:pt>
                <c:pt idx="1090">
                  <c:v>0.0</c:v>
                </c:pt>
                <c:pt idx="1091">
                  <c:v>0.0</c:v>
                </c:pt>
                <c:pt idx="1092">
                  <c:v>0.0</c:v>
                </c:pt>
                <c:pt idx="1093">
                  <c:v>0.0</c:v>
                </c:pt>
                <c:pt idx="1094">
                  <c:v>0.0</c:v>
                </c:pt>
                <c:pt idx="1095">
                  <c:v>0.0</c:v>
                </c:pt>
                <c:pt idx="1096">
                  <c:v>0.0</c:v>
                </c:pt>
                <c:pt idx="1097">
                  <c:v>0.0</c:v>
                </c:pt>
                <c:pt idx="1098">
                  <c:v>0.533725704835</c:v>
                </c:pt>
                <c:pt idx="1099">
                  <c:v>0.536804910024</c:v>
                </c:pt>
                <c:pt idx="1100">
                  <c:v>0.0</c:v>
                </c:pt>
                <c:pt idx="1101">
                  <c:v>0.0</c:v>
                </c:pt>
                <c:pt idx="1102">
                  <c:v>0.0</c:v>
                </c:pt>
                <c:pt idx="1103">
                  <c:v>0.0</c:v>
                </c:pt>
                <c:pt idx="1104">
                  <c:v>0.0</c:v>
                </c:pt>
                <c:pt idx="1105">
                  <c:v>0.0</c:v>
                </c:pt>
                <c:pt idx="1106">
                  <c:v>0.0</c:v>
                </c:pt>
                <c:pt idx="1107">
                  <c:v>0.0</c:v>
                </c:pt>
                <c:pt idx="1108">
                  <c:v>0.0</c:v>
                </c:pt>
                <c:pt idx="1109">
                  <c:v>0.0</c:v>
                </c:pt>
                <c:pt idx="1110">
                  <c:v>0.0</c:v>
                </c:pt>
                <c:pt idx="1111">
                  <c:v>0.0</c:v>
                </c:pt>
                <c:pt idx="1112">
                  <c:v>0.0</c:v>
                </c:pt>
                <c:pt idx="1113">
                  <c:v>0.0</c:v>
                </c:pt>
                <c:pt idx="1114">
                  <c:v>0.0</c:v>
                </c:pt>
                <c:pt idx="1115">
                  <c:v>0.0</c:v>
                </c:pt>
                <c:pt idx="1116">
                  <c:v>0.0</c:v>
                </c:pt>
                <c:pt idx="1117">
                  <c:v>0.0</c:v>
                </c:pt>
                <c:pt idx="1118">
                  <c:v>0.0</c:v>
                </c:pt>
                <c:pt idx="1119">
                  <c:v>0.0</c:v>
                </c:pt>
                <c:pt idx="1120">
                  <c:v>0.0</c:v>
                </c:pt>
                <c:pt idx="1121">
                  <c:v>0.0</c:v>
                </c:pt>
                <c:pt idx="1122">
                  <c:v>0.0</c:v>
                </c:pt>
                <c:pt idx="1123">
                  <c:v>0.0</c:v>
                </c:pt>
                <c:pt idx="1124">
                  <c:v>0.0</c:v>
                </c:pt>
                <c:pt idx="1125">
                  <c:v>0.0</c:v>
                </c:pt>
                <c:pt idx="1126">
                  <c:v>0.0</c:v>
                </c:pt>
                <c:pt idx="1127">
                  <c:v>0.0</c:v>
                </c:pt>
                <c:pt idx="1128">
                  <c:v>0.0</c:v>
                </c:pt>
                <c:pt idx="1129">
                  <c:v>0.0</c:v>
                </c:pt>
                <c:pt idx="1130">
                  <c:v>0.0</c:v>
                </c:pt>
                <c:pt idx="1131">
                  <c:v>0.0</c:v>
                </c:pt>
                <c:pt idx="1132">
                  <c:v>0.0</c:v>
                </c:pt>
                <c:pt idx="1133">
                  <c:v>0.0</c:v>
                </c:pt>
                <c:pt idx="1134">
                  <c:v>0.0</c:v>
                </c:pt>
                <c:pt idx="1135">
                  <c:v>0.0</c:v>
                </c:pt>
                <c:pt idx="1136">
                  <c:v>0.0</c:v>
                </c:pt>
                <c:pt idx="1137">
                  <c:v>0.0</c:v>
                </c:pt>
                <c:pt idx="1138">
                  <c:v>0.0</c:v>
                </c:pt>
                <c:pt idx="1139">
                  <c:v>0.0</c:v>
                </c:pt>
                <c:pt idx="1140">
                  <c:v>0.0</c:v>
                </c:pt>
                <c:pt idx="1141">
                  <c:v>0.0</c:v>
                </c:pt>
                <c:pt idx="1142">
                  <c:v>0.0</c:v>
                </c:pt>
                <c:pt idx="1143">
                  <c:v>0.0</c:v>
                </c:pt>
                <c:pt idx="1144">
                  <c:v>0.0</c:v>
                </c:pt>
                <c:pt idx="1145">
                  <c:v>0.0</c:v>
                </c:pt>
                <c:pt idx="1146">
                  <c:v>0.0</c:v>
                </c:pt>
                <c:pt idx="1147">
                  <c:v>0.0</c:v>
                </c:pt>
                <c:pt idx="1148">
                  <c:v>0.0</c:v>
                </c:pt>
                <c:pt idx="1149">
                  <c:v>0.0</c:v>
                </c:pt>
                <c:pt idx="1150">
                  <c:v>0.0</c:v>
                </c:pt>
                <c:pt idx="1151">
                  <c:v>0.555068463306</c:v>
                </c:pt>
                <c:pt idx="1152">
                  <c:v>0.0</c:v>
                </c:pt>
                <c:pt idx="1153">
                  <c:v>0.0</c:v>
                </c:pt>
                <c:pt idx="1154">
                  <c:v>0.0</c:v>
                </c:pt>
                <c:pt idx="1155">
                  <c:v>0.0</c:v>
                </c:pt>
                <c:pt idx="1156">
                  <c:v>0.0</c:v>
                </c:pt>
                <c:pt idx="1157">
                  <c:v>0.0</c:v>
                </c:pt>
                <c:pt idx="1158">
                  <c:v>0.0</c:v>
                </c:pt>
                <c:pt idx="1159">
                  <c:v>0.0</c:v>
                </c:pt>
                <c:pt idx="1160">
                  <c:v>0.0</c:v>
                </c:pt>
                <c:pt idx="1161">
                  <c:v>0.0</c:v>
                </c:pt>
                <c:pt idx="1162">
                  <c:v>0.0</c:v>
                </c:pt>
                <c:pt idx="1163">
                  <c:v>0.0</c:v>
                </c:pt>
                <c:pt idx="1164">
                  <c:v>0.0</c:v>
                </c:pt>
                <c:pt idx="1165">
                  <c:v>0.0</c:v>
                </c:pt>
                <c:pt idx="1166">
                  <c:v>0.0</c:v>
                </c:pt>
                <c:pt idx="1167">
                  <c:v>0.0</c:v>
                </c:pt>
                <c:pt idx="1168">
                  <c:v>0.0</c:v>
                </c:pt>
                <c:pt idx="1169">
                  <c:v>0.0</c:v>
                </c:pt>
                <c:pt idx="1170">
                  <c:v>0.0</c:v>
                </c:pt>
                <c:pt idx="1171">
                  <c:v>0.0</c:v>
                </c:pt>
                <c:pt idx="1172">
                  <c:v>0.0</c:v>
                </c:pt>
                <c:pt idx="1173">
                  <c:v>0.0</c:v>
                </c:pt>
                <c:pt idx="1174">
                  <c:v>0.576910271881</c:v>
                </c:pt>
                <c:pt idx="1175">
                  <c:v>0.0</c:v>
                </c:pt>
                <c:pt idx="1176">
                  <c:v>0.5802628169</c:v>
                </c:pt>
                <c:pt idx="1177">
                  <c:v>0.0</c:v>
                </c:pt>
                <c:pt idx="1178">
                  <c:v>0.0</c:v>
                </c:pt>
                <c:pt idx="1179">
                  <c:v>0.0</c:v>
                </c:pt>
                <c:pt idx="1180">
                  <c:v>0.0</c:v>
                </c:pt>
                <c:pt idx="1181">
                  <c:v>0.0</c:v>
                </c:pt>
                <c:pt idx="1182">
                  <c:v>0.0</c:v>
                </c:pt>
                <c:pt idx="1183">
                  <c:v>0.0</c:v>
                </c:pt>
                <c:pt idx="1184">
                  <c:v>0.0</c:v>
                </c:pt>
                <c:pt idx="1185">
                  <c:v>0.0</c:v>
                </c:pt>
                <c:pt idx="1186">
                  <c:v>0.0</c:v>
                </c:pt>
                <c:pt idx="1187">
                  <c:v>0.0</c:v>
                </c:pt>
                <c:pt idx="1188">
                  <c:v>0.0</c:v>
                </c:pt>
                <c:pt idx="1189">
                  <c:v>0.0</c:v>
                </c:pt>
                <c:pt idx="1190">
                  <c:v>0.0</c:v>
                </c:pt>
                <c:pt idx="1191">
                  <c:v>0.0</c:v>
                </c:pt>
                <c:pt idx="1192">
                  <c:v>0.0</c:v>
                </c:pt>
                <c:pt idx="1193">
                  <c:v>0.0</c:v>
                </c:pt>
                <c:pt idx="1194">
                  <c:v>0.0</c:v>
                </c:pt>
                <c:pt idx="1195">
                  <c:v>0.0</c:v>
                </c:pt>
                <c:pt idx="1196">
                  <c:v>0.0</c:v>
                </c:pt>
                <c:pt idx="1197">
                  <c:v>0.0</c:v>
                </c:pt>
                <c:pt idx="1198">
                  <c:v>0.0</c:v>
                </c:pt>
                <c:pt idx="1199">
                  <c:v>0.0</c:v>
                </c:pt>
                <c:pt idx="1200">
                  <c:v>0.0</c:v>
                </c:pt>
                <c:pt idx="1201">
                  <c:v>0.605377419115</c:v>
                </c:pt>
                <c:pt idx="1202">
                  <c:v>0.0</c:v>
                </c:pt>
                <c:pt idx="1203">
                  <c:v>0.0</c:v>
                </c:pt>
                <c:pt idx="1204">
                  <c:v>0.0</c:v>
                </c:pt>
                <c:pt idx="1205">
                  <c:v>0.0</c:v>
                </c:pt>
                <c:pt idx="1206">
                  <c:v>0.0</c:v>
                </c:pt>
                <c:pt idx="1207">
                  <c:v>0.0</c:v>
                </c:pt>
                <c:pt idx="1208">
                  <c:v>0.0</c:v>
                </c:pt>
                <c:pt idx="1209">
                  <c:v>0.0</c:v>
                </c:pt>
                <c:pt idx="1210">
                  <c:v>0.0</c:v>
                </c:pt>
                <c:pt idx="1211">
                  <c:v>0.0</c:v>
                </c:pt>
                <c:pt idx="1212">
                  <c:v>0.0</c:v>
                </c:pt>
                <c:pt idx="1213">
                  <c:v>0.0</c:v>
                </c:pt>
                <c:pt idx="1214">
                  <c:v>0.0</c:v>
                </c:pt>
                <c:pt idx="1215">
                  <c:v>0.0</c:v>
                </c:pt>
                <c:pt idx="1216">
                  <c:v>0.0</c:v>
                </c:pt>
                <c:pt idx="1217">
                  <c:v>0.0</c:v>
                </c:pt>
                <c:pt idx="1218">
                  <c:v>0.0</c:v>
                </c:pt>
                <c:pt idx="1219">
                  <c:v>0.0</c:v>
                </c:pt>
                <c:pt idx="1220">
                  <c:v>0.0</c:v>
                </c:pt>
                <c:pt idx="1221">
                  <c:v>0.0</c:v>
                </c:pt>
                <c:pt idx="1222">
                  <c:v>0.646995103051</c:v>
                </c:pt>
                <c:pt idx="1223">
                  <c:v>0.0</c:v>
                </c:pt>
                <c:pt idx="1224">
                  <c:v>0.0</c:v>
                </c:pt>
                <c:pt idx="1225">
                  <c:v>0.0</c:v>
                </c:pt>
                <c:pt idx="1226">
                  <c:v>0.0</c:v>
                </c:pt>
                <c:pt idx="1227">
                  <c:v>0.0</c:v>
                </c:pt>
                <c:pt idx="1228">
                  <c:v>0.0</c:v>
                </c:pt>
                <c:pt idx="1229">
                  <c:v>0.0</c:v>
                </c:pt>
                <c:pt idx="1230">
                  <c:v>0.0</c:v>
                </c:pt>
                <c:pt idx="1231">
                  <c:v>0.0</c:v>
                </c:pt>
                <c:pt idx="1232">
                  <c:v>0.0</c:v>
                </c:pt>
                <c:pt idx="1233">
                  <c:v>0.657683864954</c:v>
                </c:pt>
                <c:pt idx="1234">
                  <c:v>0.0</c:v>
                </c:pt>
                <c:pt idx="1235">
                  <c:v>0.0</c:v>
                </c:pt>
                <c:pt idx="1236">
                  <c:v>0.0</c:v>
                </c:pt>
                <c:pt idx="1237">
                  <c:v>0.0</c:v>
                </c:pt>
                <c:pt idx="1238">
                  <c:v>0.0</c:v>
                </c:pt>
                <c:pt idx="1239">
                  <c:v>0.0</c:v>
                </c:pt>
                <c:pt idx="1240">
                  <c:v>0.0</c:v>
                </c:pt>
                <c:pt idx="1241">
                  <c:v>0.0</c:v>
                </c:pt>
                <c:pt idx="1242">
                  <c:v>0.0</c:v>
                </c:pt>
                <c:pt idx="1243">
                  <c:v>0.0</c:v>
                </c:pt>
                <c:pt idx="1244">
                  <c:v>0.0</c:v>
                </c:pt>
                <c:pt idx="1245">
                  <c:v>0.0</c:v>
                </c:pt>
                <c:pt idx="1246">
                  <c:v>0.0</c:v>
                </c:pt>
                <c:pt idx="1247">
                  <c:v>0.0</c:v>
                </c:pt>
                <c:pt idx="1248">
                  <c:v>0.0</c:v>
                </c:pt>
                <c:pt idx="1249">
                  <c:v>0.0</c:v>
                </c:pt>
                <c:pt idx="1250">
                  <c:v>0.0</c:v>
                </c:pt>
                <c:pt idx="1251">
                  <c:v>0.0</c:v>
                </c:pt>
                <c:pt idx="1252">
                  <c:v>0.0</c:v>
                </c:pt>
                <c:pt idx="1253">
                  <c:v>0.0</c:v>
                </c:pt>
                <c:pt idx="1254">
                  <c:v>0.0</c:v>
                </c:pt>
                <c:pt idx="1255">
                  <c:v>0.0</c:v>
                </c:pt>
                <c:pt idx="1256">
                  <c:v>0.0</c:v>
                </c:pt>
                <c:pt idx="1257">
                  <c:v>0.0</c:v>
                </c:pt>
                <c:pt idx="1258">
                  <c:v>0.0</c:v>
                </c:pt>
                <c:pt idx="1259">
                  <c:v>0.0</c:v>
                </c:pt>
                <c:pt idx="1260">
                  <c:v>0.676006866185</c:v>
                </c:pt>
                <c:pt idx="1261">
                  <c:v>0.0</c:v>
                </c:pt>
                <c:pt idx="1262">
                  <c:v>0.0</c:v>
                </c:pt>
                <c:pt idx="1263">
                  <c:v>0.0</c:v>
                </c:pt>
                <c:pt idx="1264">
                  <c:v>0.0</c:v>
                </c:pt>
                <c:pt idx="1265">
                  <c:v>0.0</c:v>
                </c:pt>
                <c:pt idx="1266">
                  <c:v>0.0</c:v>
                </c:pt>
                <c:pt idx="1267">
                  <c:v>0.0</c:v>
                </c:pt>
                <c:pt idx="1268">
                  <c:v>0.0</c:v>
                </c:pt>
                <c:pt idx="1269">
                  <c:v>0.0</c:v>
                </c:pt>
                <c:pt idx="1270">
                  <c:v>0.0</c:v>
                </c:pt>
                <c:pt idx="1271">
                  <c:v>0.0</c:v>
                </c:pt>
                <c:pt idx="1272">
                  <c:v>0.0</c:v>
                </c:pt>
                <c:pt idx="1273">
                  <c:v>0.0</c:v>
                </c:pt>
                <c:pt idx="1274">
                  <c:v>0.0</c:v>
                </c:pt>
                <c:pt idx="1275">
                  <c:v>0.0</c:v>
                </c:pt>
                <c:pt idx="1276">
                  <c:v>0.0</c:v>
                </c:pt>
                <c:pt idx="1277">
                  <c:v>0.0</c:v>
                </c:pt>
                <c:pt idx="1278">
                  <c:v>0.0</c:v>
                </c:pt>
                <c:pt idx="1279">
                  <c:v>0.0</c:v>
                </c:pt>
                <c:pt idx="1280">
                  <c:v>0.688340111425</c:v>
                </c:pt>
                <c:pt idx="1281">
                  <c:v>0.0</c:v>
                </c:pt>
                <c:pt idx="1282">
                  <c:v>0.0</c:v>
                </c:pt>
                <c:pt idx="1283">
                  <c:v>0.0</c:v>
                </c:pt>
                <c:pt idx="1284">
                  <c:v>0.0</c:v>
                </c:pt>
                <c:pt idx="1285">
                  <c:v>0.0</c:v>
                </c:pt>
                <c:pt idx="1286">
                  <c:v>0.0</c:v>
                </c:pt>
                <c:pt idx="1287">
                  <c:v>0.0</c:v>
                </c:pt>
                <c:pt idx="1288">
                  <c:v>0.0</c:v>
                </c:pt>
                <c:pt idx="1289">
                  <c:v>0.0</c:v>
                </c:pt>
                <c:pt idx="1290">
                  <c:v>0.0</c:v>
                </c:pt>
                <c:pt idx="1291">
                  <c:v>0.0</c:v>
                </c:pt>
                <c:pt idx="1292">
                  <c:v>0.0</c:v>
                </c:pt>
                <c:pt idx="1293">
                  <c:v>0.0</c:v>
                </c:pt>
                <c:pt idx="1294">
                  <c:v>0.0</c:v>
                </c:pt>
                <c:pt idx="1295">
                  <c:v>0.0</c:v>
                </c:pt>
                <c:pt idx="1296">
                  <c:v>0.0</c:v>
                </c:pt>
                <c:pt idx="1297">
                  <c:v>0.0</c:v>
                </c:pt>
                <c:pt idx="1298">
                  <c:v>0.0</c:v>
                </c:pt>
                <c:pt idx="1299">
                  <c:v>0.0</c:v>
                </c:pt>
                <c:pt idx="1300">
                  <c:v>0.0</c:v>
                </c:pt>
                <c:pt idx="1301">
                  <c:v>0.0</c:v>
                </c:pt>
                <c:pt idx="1302">
                  <c:v>0.0</c:v>
                </c:pt>
                <c:pt idx="1303">
                  <c:v>0.0</c:v>
                </c:pt>
                <c:pt idx="1304">
                  <c:v>0.0</c:v>
                </c:pt>
                <c:pt idx="1305">
                  <c:v>0.0</c:v>
                </c:pt>
                <c:pt idx="1306">
                  <c:v>0.0</c:v>
                </c:pt>
                <c:pt idx="1307">
                  <c:v>0.0</c:v>
                </c:pt>
                <c:pt idx="1308">
                  <c:v>0.0</c:v>
                </c:pt>
                <c:pt idx="1309">
                  <c:v>0.0</c:v>
                </c:pt>
                <c:pt idx="1310">
                  <c:v>0.0</c:v>
                </c:pt>
                <c:pt idx="1311">
                  <c:v>0.0</c:v>
                </c:pt>
                <c:pt idx="1312">
                  <c:v>0.0</c:v>
                </c:pt>
                <c:pt idx="1313">
                  <c:v>0.0</c:v>
                </c:pt>
                <c:pt idx="1314">
                  <c:v>0.0</c:v>
                </c:pt>
                <c:pt idx="1315">
                  <c:v>0.0</c:v>
                </c:pt>
                <c:pt idx="1316">
                  <c:v>0.0</c:v>
                </c:pt>
                <c:pt idx="1317">
                  <c:v>0.0</c:v>
                </c:pt>
                <c:pt idx="1318">
                  <c:v>0.0</c:v>
                </c:pt>
                <c:pt idx="1319">
                  <c:v>0.0</c:v>
                </c:pt>
                <c:pt idx="1320">
                  <c:v>0.0</c:v>
                </c:pt>
                <c:pt idx="1321">
                  <c:v>0.0</c:v>
                </c:pt>
                <c:pt idx="1322">
                  <c:v>0.0</c:v>
                </c:pt>
                <c:pt idx="1323">
                  <c:v>0.0</c:v>
                </c:pt>
                <c:pt idx="1324">
                  <c:v>0.0</c:v>
                </c:pt>
                <c:pt idx="1325">
                  <c:v>0.0</c:v>
                </c:pt>
                <c:pt idx="1326">
                  <c:v>0.0</c:v>
                </c:pt>
                <c:pt idx="1327">
                  <c:v>0.0</c:v>
                </c:pt>
                <c:pt idx="1328">
                  <c:v>0.0</c:v>
                </c:pt>
                <c:pt idx="1329">
                  <c:v>0.0</c:v>
                </c:pt>
                <c:pt idx="1330">
                  <c:v>0.0</c:v>
                </c:pt>
                <c:pt idx="1331">
                  <c:v>0.0</c:v>
                </c:pt>
                <c:pt idx="1332">
                  <c:v>0.0</c:v>
                </c:pt>
                <c:pt idx="1333">
                  <c:v>0.0</c:v>
                </c:pt>
                <c:pt idx="1334">
                  <c:v>0.0</c:v>
                </c:pt>
                <c:pt idx="1335">
                  <c:v>0.0</c:v>
                </c:pt>
                <c:pt idx="1336">
                  <c:v>0.0</c:v>
                </c:pt>
                <c:pt idx="1337">
                  <c:v>0.0</c:v>
                </c:pt>
                <c:pt idx="1338">
                  <c:v>0.0</c:v>
                </c:pt>
                <c:pt idx="1339">
                  <c:v>0.0</c:v>
                </c:pt>
                <c:pt idx="1340">
                  <c:v>0.0</c:v>
                </c:pt>
                <c:pt idx="1341">
                  <c:v>0.0</c:v>
                </c:pt>
                <c:pt idx="1342">
                  <c:v>0.0</c:v>
                </c:pt>
                <c:pt idx="1343">
                  <c:v>0.0</c:v>
                </c:pt>
                <c:pt idx="1344">
                  <c:v>0.0</c:v>
                </c:pt>
                <c:pt idx="1345">
                  <c:v>0.0</c:v>
                </c:pt>
                <c:pt idx="1346">
                  <c:v>0.0</c:v>
                </c:pt>
                <c:pt idx="1347">
                  <c:v>0.0</c:v>
                </c:pt>
                <c:pt idx="1348">
                  <c:v>0.0</c:v>
                </c:pt>
                <c:pt idx="1349">
                  <c:v>0.0</c:v>
                </c:pt>
                <c:pt idx="1350">
                  <c:v>0.0</c:v>
                </c:pt>
                <c:pt idx="1351">
                  <c:v>0.0</c:v>
                </c:pt>
                <c:pt idx="1352">
                  <c:v>0.0</c:v>
                </c:pt>
                <c:pt idx="1353">
                  <c:v>0.0</c:v>
                </c:pt>
                <c:pt idx="1354">
                  <c:v>0.0</c:v>
                </c:pt>
                <c:pt idx="1355">
                  <c:v>0.0</c:v>
                </c:pt>
                <c:pt idx="1356">
                  <c:v>0.0</c:v>
                </c:pt>
                <c:pt idx="1357">
                  <c:v>0.0</c:v>
                </c:pt>
                <c:pt idx="1358">
                  <c:v>0.0</c:v>
                </c:pt>
                <c:pt idx="1359">
                  <c:v>0.0</c:v>
                </c:pt>
                <c:pt idx="1360">
                  <c:v>0.0</c:v>
                </c:pt>
                <c:pt idx="1361">
                  <c:v>0.0</c:v>
                </c:pt>
                <c:pt idx="1362">
                  <c:v>0.0</c:v>
                </c:pt>
                <c:pt idx="1363">
                  <c:v>0.0</c:v>
                </c:pt>
                <c:pt idx="1364">
                  <c:v>0.0</c:v>
                </c:pt>
                <c:pt idx="1365">
                  <c:v>0.0</c:v>
                </c:pt>
                <c:pt idx="1366">
                  <c:v>0.0</c:v>
                </c:pt>
                <c:pt idx="1367">
                  <c:v>0.0</c:v>
                </c:pt>
                <c:pt idx="1368">
                  <c:v>0.0</c:v>
                </c:pt>
                <c:pt idx="1369">
                  <c:v>0.0</c:v>
                </c:pt>
                <c:pt idx="1370">
                  <c:v>0.0</c:v>
                </c:pt>
                <c:pt idx="1371">
                  <c:v>0.0</c:v>
                </c:pt>
                <c:pt idx="1372">
                  <c:v>0.0</c:v>
                </c:pt>
                <c:pt idx="1373">
                  <c:v>0.79456800619</c:v>
                </c:pt>
                <c:pt idx="1374">
                  <c:v>0.0</c:v>
                </c:pt>
                <c:pt idx="1375">
                  <c:v>0.0</c:v>
                </c:pt>
                <c:pt idx="1376">
                  <c:v>0.0</c:v>
                </c:pt>
                <c:pt idx="1377">
                  <c:v>0.0</c:v>
                </c:pt>
                <c:pt idx="1378">
                  <c:v>0.0</c:v>
                </c:pt>
                <c:pt idx="1379">
                  <c:v>0.0</c:v>
                </c:pt>
                <c:pt idx="1380">
                  <c:v>0.0</c:v>
                </c:pt>
                <c:pt idx="1381">
                  <c:v>0.0</c:v>
                </c:pt>
                <c:pt idx="1382">
                  <c:v>0.824328851186</c:v>
                </c:pt>
                <c:pt idx="1383">
                  <c:v>0.0</c:v>
                </c:pt>
                <c:pt idx="1384">
                  <c:v>0.0</c:v>
                </c:pt>
                <c:pt idx="1385">
                  <c:v>0.0</c:v>
                </c:pt>
                <c:pt idx="1386">
                  <c:v>0.0</c:v>
                </c:pt>
                <c:pt idx="1387">
                  <c:v>0.0</c:v>
                </c:pt>
                <c:pt idx="1388">
                  <c:v>0.0</c:v>
                </c:pt>
                <c:pt idx="1389">
                  <c:v>0.0</c:v>
                </c:pt>
                <c:pt idx="1390">
                  <c:v>0.0</c:v>
                </c:pt>
                <c:pt idx="1391">
                  <c:v>0.0</c:v>
                </c:pt>
                <c:pt idx="1392">
                  <c:v>0.0</c:v>
                </c:pt>
                <c:pt idx="1393">
                  <c:v>0.0</c:v>
                </c:pt>
                <c:pt idx="1394">
                  <c:v>0.0</c:v>
                </c:pt>
                <c:pt idx="1395">
                  <c:v>0.0</c:v>
                </c:pt>
                <c:pt idx="1396">
                  <c:v>0.0</c:v>
                </c:pt>
                <c:pt idx="1397">
                  <c:v>0.0</c:v>
                </c:pt>
                <c:pt idx="1398">
                  <c:v>0.0</c:v>
                </c:pt>
                <c:pt idx="1399">
                  <c:v>0.0</c:v>
                </c:pt>
                <c:pt idx="1400">
                  <c:v>0.0</c:v>
                </c:pt>
                <c:pt idx="1401">
                  <c:v>0.832504680733</c:v>
                </c:pt>
                <c:pt idx="1402">
                  <c:v>0.0</c:v>
                </c:pt>
                <c:pt idx="1403">
                  <c:v>0.0</c:v>
                </c:pt>
                <c:pt idx="1404">
                  <c:v>0.0</c:v>
                </c:pt>
                <c:pt idx="1405">
                  <c:v>0.838258557358</c:v>
                </c:pt>
                <c:pt idx="1406">
                  <c:v>0.0</c:v>
                </c:pt>
                <c:pt idx="1407">
                  <c:v>0.0</c:v>
                </c:pt>
                <c:pt idx="1408">
                  <c:v>0.0</c:v>
                </c:pt>
                <c:pt idx="1409">
                  <c:v>0.0</c:v>
                </c:pt>
                <c:pt idx="1410">
                  <c:v>0.0</c:v>
                </c:pt>
                <c:pt idx="1411">
                  <c:v>0.0</c:v>
                </c:pt>
                <c:pt idx="1412">
                  <c:v>0.0</c:v>
                </c:pt>
                <c:pt idx="1413">
                  <c:v>0.0</c:v>
                </c:pt>
                <c:pt idx="1414">
                  <c:v>0.0</c:v>
                </c:pt>
                <c:pt idx="1415">
                  <c:v>0.0</c:v>
                </c:pt>
                <c:pt idx="1416">
                  <c:v>0.0</c:v>
                </c:pt>
                <c:pt idx="1417">
                  <c:v>0.0</c:v>
                </c:pt>
                <c:pt idx="1418">
                  <c:v>0.0</c:v>
                </c:pt>
                <c:pt idx="1419">
                  <c:v>0.0</c:v>
                </c:pt>
                <c:pt idx="1420">
                  <c:v>0.0</c:v>
                </c:pt>
                <c:pt idx="1421">
                  <c:v>0.0</c:v>
                </c:pt>
                <c:pt idx="1422">
                  <c:v>0.0</c:v>
                </c:pt>
                <c:pt idx="1423">
                  <c:v>0.0</c:v>
                </c:pt>
                <c:pt idx="1424">
                  <c:v>0.0</c:v>
                </c:pt>
                <c:pt idx="1425">
                  <c:v>0.0</c:v>
                </c:pt>
                <c:pt idx="1426">
                  <c:v>0.0</c:v>
                </c:pt>
                <c:pt idx="1427">
                  <c:v>0.0</c:v>
                </c:pt>
                <c:pt idx="1428">
                  <c:v>0.86242918142</c:v>
                </c:pt>
                <c:pt idx="1429">
                  <c:v>0.0</c:v>
                </c:pt>
                <c:pt idx="1430">
                  <c:v>0.0</c:v>
                </c:pt>
                <c:pt idx="1431">
                  <c:v>0.0</c:v>
                </c:pt>
                <c:pt idx="1432">
                  <c:v>0.0</c:v>
                </c:pt>
                <c:pt idx="1433">
                  <c:v>0.0</c:v>
                </c:pt>
                <c:pt idx="1434">
                  <c:v>0.873599627296</c:v>
                </c:pt>
                <c:pt idx="1435">
                  <c:v>0.875452152359</c:v>
                </c:pt>
                <c:pt idx="1436">
                  <c:v>0.87551952436</c:v>
                </c:pt>
                <c:pt idx="1437">
                  <c:v>0.0</c:v>
                </c:pt>
                <c:pt idx="1438">
                  <c:v>0.0</c:v>
                </c:pt>
                <c:pt idx="1439">
                  <c:v>0.0</c:v>
                </c:pt>
                <c:pt idx="1440">
                  <c:v>0.0</c:v>
                </c:pt>
                <c:pt idx="1441">
                  <c:v>0.0</c:v>
                </c:pt>
                <c:pt idx="1442">
                  <c:v>0.0</c:v>
                </c:pt>
                <c:pt idx="1443">
                  <c:v>0.0</c:v>
                </c:pt>
                <c:pt idx="1444">
                  <c:v>0.0</c:v>
                </c:pt>
                <c:pt idx="1445">
                  <c:v>0.0</c:v>
                </c:pt>
                <c:pt idx="1446">
                  <c:v>0.0</c:v>
                </c:pt>
                <c:pt idx="1447">
                  <c:v>0.0</c:v>
                </c:pt>
                <c:pt idx="1448">
                  <c:v>0.0</c:v>
                </c:pt>
                <c:pt idx="1449">
                  <c:v>0.0</c:v>
                </c:pt>
                <c:pt idx="1450">
                  <c:v>0.0</c:v>
                </c:pt>
                <c:pt idx="1451">
                  <c:v>0.0</c:v>
                </c:pt>
                <c:pt idx="1452">
                  <c:v>0.0</c:v>
                </c:pt>
                <c:pt idx="1453">
                  <c:v>0.0</c:v>
                </c:pt>
                <c:pt idx="1454">
                  <c:v>0.0</c:v>
                </c:pt>
                <c:pt idx="1455">
                  <c:v>0.0</c:v>
                </c:pt>
                <c:pt idx="1456">
                  <c:v>0.0</c:v>
                </c:pt>
                <c:pt idx="1457">
                  <c:v>0.0</c:v>
                </c:pt>
                <c:pt idx="1458">
                  <c:v>0.0</c:v>
                </c:pt>
                <c:pt idx="1459">
                  <c:v>0.0</c:v>
                </c:pt>
                <c:pt idx="1460">
                  <c:v>0.0</c:v>
                </c:pt>
                <c:pt idx="1461">
                  <c:v>0.0</c:v>
                </c:pt>
                <c:pt idx="1462">
                  <c:v>0.0</c:v>
                </c:pt>
                <c:pt idx="1463">
                  <c:v>0.0</c:v>
                </c:pt>
                <c:pt idx="1464">
                  <c:v>0.0</c:v>
                </c:pt>
                <c:pt idx="1465">
                  <c:v>0.0</c:v>
                </c:pt>
                <c:pt idx="1466">
                  <c:v>0.0</c:v>
                </c:pt>
                <c:pt idx="1467">
                  <c:v>0.0</c:v>
                </c:pt>
                <c:pt idx="1468">
                  <c:v>0.0</c:v>
                </c:pt>
                <c:pt idx="1469">
                  <c:v>0.0</c:v>
                </c:pt>
                <c:pt idx="1470">
                  <c:v>0.0</c:v>
                </c:pt>
                <c:pt idx="1471">
                  <c:v>0.0</c:v>
                </c:pt>
                <c:pt idx="1472">
                  <c:v>0.0</c:v>
                </c:pt>
                <c:pt idx="1473">
                  <c:v>0.0</c:v>
                </c:pt>
                <c:pt idx="1474">
                  <c:v>0.0</c:v>
                </c:pt>
                <c:pt idx="1475">
                  <c:v>0.0</c:v>
                </c:pt>
                <c:pt idx="1476">
                  <c:v>0.0</c:v>
                </c:pt>
                <c:pt idx="1477">
                  <c:v>0.0</c:v>
                </c:pt>
                <c:pt idx="1478">
                  <c:v>0.0</c:v>
                </c:pt>
                <c:pt idx="1479">
                  <c:v>0.0</c:v>
                </c:pt>
                <c:pt idx="1480">
                  <c:v>0.0</c:v>
                </c:pt>
                <c:pt idx="1481">
                  <c:v>0.0</c:v>
                </c:pt>
                <c:pt idx="1482">
                  <c:v>0.0</c:v>
                </c:pt>
                <c:pt idx="1483">
                  <c:v>0.0</c:v>
                </c:pt>
                <c:pt idx="1484">
                  <c:v>0.0</c:v>
                </c:pt>
                <c:pt idx="1485">
                  <c:v>0.0</c:v>
                </c:pt>
                <c:pt idx="1486">
                  <c:v>0.0</c:v>
                </c:pt>
                <c:pt idx="1487">
                  <c:v>0.0</c:v>
                </c:pt>
                <c:pt idx="1488">
                  <c:v>0.0</c:v>
                </c:pt>
                <c:pt idx="1489">
                  <c:v>0.0</c:v>
                </c:pt>
                <c:pt idx="1490">
                  <c:v>0.0</c:v>
                </c:pt>
                <c:pt idx="1491">
                  <c:v>0.0</c:v>
                </c:pt>
                <c:pt idx="1492">
                  <c:v>0.0</c:v>
                </c:pt>
                <c:pt idx="1493">
                  <c:v>0.0</c:v>
                </c:pt>
                <c:pt idx="1494">
                  <c:v>0.0</c:v>
                </c:pt>
                <c:pt idx="1495">
                  <c:v>0.0</c:v>
                </c:pt>
                <c:pt idx="1496">
                  <c:v>0.0</c:v>
                </c:pt>
                <c:pt idx="1497">
                  <c:v>0.0</c:v>
                </c:pt>
                <c:pt idx="1498">
                  <c:v>0.0</c:v>
                </c:pt>
                <c:pt idx="1499">
                  <c:v>0.0</c:v>
                </c:pt>
                <c:pt idx="1500">
                  <c:v>0.0</c:v>
                </c:pt>
                <c:pt idx="1501">
                  <c:v>0.0</c:v>
                </c:pt>
                <c:pt idx="1502">
                  <c:v>0.0</c:v>
                </c:pt>
                <c:pt idx="1503">
                  <c:v>0.0</c:v>
                </c:pt>
                <c:pt idx="1504">
                  <c:v>0.0</c:v>
                </c:pt>
                <c:pt idx="1505">
                  <c:v>0.0</c:v>
                </c:pt>
                <c:pt idx="1506">
                  <c:v>0.0</c:v>
                </c:pt>
                <c:pt idx="1507">
                  <c:v>0.0</c:v>
                </c:pt>
                <c:pt idx="1508">
                  <c:v>0.0</c:v>
                </c:pt>
                <c:pt idx="1509">
                  <c:v>0.0</c:v>
                </c:pt>
                <c:pt idx="1510">
                  <c:v>0.0</c:v>
                </c:pt>
                <c:pt idx="1511">
                  <c:v>0.0</c:v>
                </c:pt>
                <c:pt idx="1512">
                  <c:v>0.0</c:v>
                </c:pt>
                <c:pt idx="1513">
                  <c:v>0.0</c:v>
                </c:pt>
                <c:pt idx="1514">
                  <c:v>0.0</c:v>
                </c:pt>
                <c:pt idx="1515">
                  <c:v>0.0</c:v>
                </c:pt>
                <c:pt idx="1516">
                  <c:v>0.0</c:v>
                </c:pt>
                <c:pt idx="1517">
                  <c:v>0.0</c:v>
                </c:pt>
                <c:pt idx="1518">
                  <c:v>0.0</c:v>
                </c:pt>
                <c:pt idx="1519">
                  <c:v>0.0</c:v>
                </c:pt>
                <c:pt idx="1520">
                  <c:v>0.0</c:v>
                </c:pt>
                <c:pt idx="1521">
                  <c:v>0.959964754942</c:v>
                </c:pt>
                <c:pt idx="1522">
                  <c:v>0.960965943682</c:v>
                </c:pt>
                <c:pt idx="1523">
                  <c:v>0.0</c:v>
                </c:pt>
                <c:pt idx="1524">
                  <c:v>0.0</c:v>
                </c:pt>
                <c:pt idx="1525">
                  <c:v>0.0</c:v>
                </c:pt>
                <c:pt idx="1526">
                  <c:v>0.0</c:v>
                </c:pt>
                <c:pt idx="1527">
                  <c:v>0.0</c:v>
                </c:pt>
                <c:pt idx="1528">
                  <c:v>0.0</c:v>
                </c:pt>
                <c:pt idx="1529">
                  <c:v>0.0</c:v>
                </c:pt>
                <c:pt idx="1530">
                  <c:v>0.0</c:v>
                </c:pt>
                <c:pt idx="1531">
                  <c:v>0.0</c:v>
                </c:pt>
                <c:pt idx="1532">
                  <c:v>0.971077552668</c:v>
                </c:pt>
                <c:pt idx="1533">
                  <c:v>0.972136367218</c:v>
                </c:pt>
                <c:pt idx="1534">
                  <c:v>0.0</c:v>
                </c:pt>
                <c:pt idx="1535">
                  <c:v>0.0</c:v>
                </c:pt>
                <c:pt idx="1536">
                  <c:v>0.0</c:v>
                </c:pt>
                <c:pt idx="1537">
                  <c:v>0.0</c:v>
                </c:pt>
                <c:pt idx="1538">
                  <c:v>0.0</c:v>
                </c:pt>
                <c:pt idx="1539">
                  <c:v>0.0</c:v>
                </c:pt>
                <c:pt idx="1540">
                  <c:v>0.991082562305</c:v>
                </c:pt>
                <c:pt idx="1541">
                  <c:v>0.0</c:v>
                </c:pt>
                <c:pt idx="1542">
                  <c:v>0.0</c:v>
                </c:pt>
                <c:pt idx="1543">
                  <c:v>0.0</c:v>
                </c:pt>
                <c:pt idx="1544">
                  <c:v>0.0</c:v>
                </c:pt>
                <c:pt idx="1545">
                  <c:v>1.00355009334</c:v>
                </c:pt>
                <c:pt idx="1546">
                  <c:v>0.0</c:v>
                </c:pt>
                <c:pt idx="1547">
                  <c:v>0.0</c:v>
                </c:pt>
                <c:pt idx="1548">
                  <c:v>0.0</c:v>
                </c:pt>
                <c:pt idx="1549">
                  <c:v>0.0</c:v>
                </c:pt>
                <c:pt idx="1550">
                  <c:v>0.0</c:v>
                </c:pt>
                <c:pt idx="1551">
                  <c:v>0.0</c:v>
                </c:pt>
                <c:pt idx="1552">
                  <c:v>0.0</c:v>
                </c:pt>
                <c:pt idx="1553">
                  <c:v>0.0</c:v>
                </c:pt>
                <c:pt idx="1554">
                  <c:v>0.0</c:v>
                </c:pt>
                <c:pt idx="1555">
                  <c:v>1.02239375115</c:v>
                </c:pt>
                <c:pt idx="1556">
                  <c:v>0.0</c:v>
                </c:pt>
                <c:pt idx="1557">
                  <c:v>0.0</c:v>
                </c:pt>
                <c:pt idx="1558">
                  <c:v>0.0</c:v>
                </c:pt>
                <c:pt idx="1559">
                  <c:v>0.0</c:v>
                </c:pt>
                <c:pt idx="1560">
                  <c:v>0.0</c:v>
                </c:pt>
                <c:pt idx="1561">
                  <c:v>0.0</c:v>
                </c:pt>
                <c:pt idx="1562">
                  <c:v>1.03621651883</c:v>
                </c:pt>
                <c:pt idx="1563">
                  <c:v>0.0</c:v>
                </c:pt>
                <c:pt idx="1564">
                  <c:v>0.0</c:v>
                </c:pt>
                <c:pt idx="1565">
                  <c:v>0.0</c:v>
                </c:pt>
                <c:pt idx="1566">
                  <c:v>0.0</c:v>
                </c:pt>
                <c:pt idx="1567">
                  <c:v>0.0</c:v>
                </c:pt>
                <c:pt idx="1568">
                  <c:v>0.0</c:v>
                </c:pt>
                <c:pt idx="1569">
                  <c:v>0.0</c:v>
                </c:pt>
                <c:pt idx="1570">
                  <c:v>0.0</c:v>
                </c:pt>
                <c:pt idx="1571">
                  <c:v>0.0</c:v>
                </c:pt>
                <c:pt idx="1572">
                  <c:v>0.0</c:v>
                </c:pt>
                <c:pt idx="1573">
                  <c:v>0.0</c:v>
                </c:pt>
                <c:pt idx="1574">
                  <c:v>0.0</c:v>
                </c:pt>
                <c:pt idx="1575">
                  <c:v>0.0</c:v>
                </c:pt>
                <c:pt idx="1576">
                  <c:v>0.0</c:v>
                </c:pt>
                <c:pt idx="1577">
                  <c:v>0.0</c:v>
                </c:pt>
                <c:pt idx="1578">
                  <c:v>0.0</c:v>
                </c:pt>
                <c:pt idx="1579">
                  <c:v>0.0</c:v>
                </c:pt>
                <c:pt idx="1580">
                  <c:v>0.0</c:v>
                </c:pt>
                <c:pt idx="1581">
                  <c:v>0.0</c:v>
                </c:pt>
                <c:pt idx="1582">
                  <c:v>0.0</c:v>
                </c:pt>
                <c:pt idx="1583">
                  <c:v>0.0</c:v>
                </c:pt>
                <c:pt idx="1584">
                  <c:v>0.0</c:v>
                </c:pt>
                <c:pt idx="1585">
                  <c:v>1.05530553754</c:v>
                </c:pt>
                <c:pt idx="1586">
                  <c:v>0.0</c:v>
                </c:pt>
                <c:pt idx="1587">
                  <c:v>0.0</c:v>
                </c:pt>
                <c:pt idx="1588">
                  <c:v>0.0</c:v>
                </c:pt>
                <c:pt idx="1589">
                  <c:v>0.0</c:v>
                </c:pt>
                <c:pt idx="1590">
                  <c:v>0.0</c:v>
                </c:pt>
                <c:pt idx="1591">
                  <c:v>0.0</c:v>
                </c:pt>
                <c:pt idx="1592">
                  <c:v>0.0</c:v>
                </c:pt>
                <c:pt idx="1593">
                  <c:v>0.0</c:v>
                </c:pt>
                <c:pt idx="1594">
                  <c:v>0.0</c:v>
                </c:pt>
                <c:pt idx="1595">
                  <c:v>0.0</c:v>
                </c:pt>
                <c:pt idx="1596">
                  <c:v>0.0</c:v>
                </c:pt>
                <c:pt idx="1597">
                  <c:v>0.0</c:v>
                </c:pt>
                <c:pt idx="1598">
                  <c:v>0.0</c:v>
                </c:pt>
                <c:pt idx="1599">
                  <c:v>0.0</c:v>
                </c:pt>
                <c:pt idx="1600">
                  <c:v>0.0</c:v>
                </c:pt>
                <c:pt idx="1601">
                  <c:v>0.0</c:v>
                </c:pt>
                <c:pt idx="1602">
                  <c:v>0.0</c:v>
                </c:pt>
                <c:pt idx="1603">
                  <c:v>0.0</c:v>
                </c:pt>
                <c:pt idx="1604">
                  <c:v>0.0</c:v>
                </c:pt>
                <c:pt idx="1605">
                  <c:v>0.0</c:v>
                </c:pt>
                <c:pt idx="1606">
                  <c:v>0.0</c:v>
                </c:pt>
                <c:pt idx="1607">
                  <c:v>0.0</c:v>
                </c:pt>
                <c:pt idx="1608">
                  <c:v>1.06721891357</c:v>
                </c:pt>
                <c:pt idx="1609">
                  <c:v>0.0</c:v>
                </c:pt>
                <c:pt idx="1610">
                  <c:v>0.0</c:v>
                </c:pt>
                <c:pt idx="1611">
                  <c:v>1.08118190808</c:v>
                </c:pt>
                <c:pt idx="1612">
                  <c:v>0.0</c:v>
                </c:pt>
                <c:pt idx="1613">
                  <c:v>0.0</c:v>
                </c:pt>
                <c:pt idx="1614">
                  <c:v>0.0</c:v>
                </c:pt>
                <c:pt idx="1615">
                  <c:v>0.0</c:v>
                </c:pt>
                <c:pt idx="1616">
                  <c:v>0.0</c:v>
                </c:pt>
                <c:pt idx="1617">
                  <c:v>0.0</c:v>
                </c:pt>
                <c:pt idx="1618">
                  <c:v>0.0</c:v>
                </c:pt>
                <c:pt idx="1619">
                  <c:v>0.0</c:v>
                </c:pt>
                <c:pt idx="1620">
                  <c:v>0.0</c:v>
                </c:pt>
                <c:pt idx="1621">
                  <c:v>0.0</c:v>
                </c:pt>
                <c:pt idx="1622">
                  <c:v>0.0</c:v>
                </c:pt>
                <c:pt idx="1623">
                  <c:v>0.0</c:v>
                </c:pt>
                <c:pt idx="1624">
                  <c:v>0.0</c:v>
                </c:pt>
                <c:pt idx="1625">
                  <c:v>0.0</c:v>
                </c:pt>
                <c:pt idx="1626">
                  <c:v>0.0</c:v>
                </c:pt>
                <c:pt idx="1627">
                  <c:v>0.0</c:v>
                </c:pt>
                <c:pt idx="1628">
                  <c:v>0.0</c:v>
                </c:pt>
                <c:pt idx="1629">
                  <c:v>0.0</c:v>
                </c:pt>
                <c:pt idx="1630">
                  <c:v>0.0</c:v>
                </c:pt>
                <c:pt idx="1631">
                  <c:v>0.0</c:v>
                </c:pt>
                <c:pt idx="1632">
                  <c:v>0.0</c:v>
                </c:pt>
                <c:pt idx="1633">
                  <c:v>0.0</c:v>
                </c:pt>
                <c:pt idx="1634">
                  <c:v>0.0</c:v>
                </c:pt>
                <c:pt idx="1635">
                  <c:v>0.0</c:v>
                </c:pt>
                <c:pt idx="1636">
                  <c:v>0.0</c:v>
                </c:pt>
                <c:pt idx="1637">
                  <c:v>0.0</c:v>
                </c:pt>
                <c:pt idx="1638">
                  <c:v>0.0</c:v>
                </c:pt>
                <c:pt idx="1639">
                  <c:v>0.0</c:v>
                </c:pt>
                <c:pt idx="1640">
                  <c:v>0.0</c:v>
                </c:pt>
                <c:pt idx="1641">
                  <c:v>0.0</c:v>
                </c:pt>
                <c:pt idx="1642">
                  <c:v>0.0</c:v>
                </c:pt>
                <c:pt idx="1643">
                  <c:v>0.0</c:v>
                </c:pt>
                <c:pt idx="1644">
                  <c:v>0.0</c:v>
                </c:pt>
                <c:pt idx="1645">
                  <c:v>0.0</c:v>
                </c:pt>
                <c:pt idx="1646">
                  <c:v>0.0</c:v>
                </c:pt>
                <c:pt idx="1647">
                  <c:v>0.0</c:v>
                </c:pt>
                <c:pt idx="1648">
                  <c:v>0.0</c:v>
                </c:pt>
                <c:pt idx="1649">
                  <c:v>0.0</c:v>
                </c:pt>
                <c:pt idx="1650">
                  <c:v>0.0</c:v>
                </c:pt>
                <c:pt idx="1651">
                  <c:v>0.0</c:v>
                </c:pt>
                <c:pt idx="1652">
                  <c:v>0.0</c:v>
                </c:pt>
                <c:pt idx="1653">
                  <c:v>0.0</c:v>
                </c:pt>
                <c:pt idx="1654">
                  <c:v>0.0</c:v>
                </c:pt>
                <c:pt idx="1655">
                  <c:v>0.0</c:v>
                </c:pt>
                <c:pt idx="1656">
                  <c:v>0.0</c:v>
                </c:pt>
                <c:pt idx="1657">
                  <c:v>0.0</c:v>
                </c:pt>
                <c:pt idx="1658">
                  <c:v>0.0</c:v>
                </c:pt>
                <c:pt idx="1659">
                  <c:v>0.0</c:v>
                </c:pt>
                <c:pt idx="1660">
                  <c:v>0.0</c:v>
                </c:pt>
                <c:pt idx="1661">
                  <c:v>0.0</c:v>
                </c:pt>
                <c:pt idx="1662">
                  <c:v>0.0</c:v>
                </c:pt>
                <c:pt idx="1663">
                  <c:v>0.0</c:v>
                </c:pt>
                <c:pt idx="1664">
                  <c:v>0.0</c:v>
                </c:pt>
                <c:pt idx="1665">
                  <c:v>0.0</c:v>
                </c:pt>
                <c:pt idx="1666">
                  <c:v>0.0</c:v>
                </c:pt>
                <c:pt idx="1667">
                  <c:v>0.0</c:v>
                </c:pt>
                <c:pt idx="1668">
                  <c:v>0.0</c:v>
                </c:pt>
                <c:pt idx="1669">
                  <c:v>0.0</c:v>
                </c:pt>
                <c:pt idx="1670">
                  <c:v>0.0</c:v>
                </c:pt>
                <c:pt idx="1671">
                  <c:v>1.14020605539</c:v>
                </c:pt>
                <c:pt idx="1672">
                  <c:v>0.0</c:v>
                </c:pt>
                <c:pt idx="1673">
                  <c:v>0.0</c:v>
                </c:pt>
                <c:pt idx="1674">
                  <c:v>0.0</c:v>
                </c:pt>
                <c:pt idx="1675">
                  <c:v>0.0</c:v>
                </c:pt>
                <c:pt idx="1676">
                  <c:v>0.0</c:v>
                </c:pt>
                <c:pt idx="1677">
                  <c:v>0.0</c:v>
                </c:pt>
                <c:pt idx="1678">
                  <c:v>0.0</c:v>
                </c:pt>
                <c:pt idx="1679">
                  <c:v>0.0</c:v>
                </c:pt>
                <c:pt idx="1680">
                  <c:v>0.0</c:v>
                </c:pt>
                <c:pt idx="1681">
                  <c:v>0.0</c:v>
                </c:pt>
                <c:pt idx="1682">
                  <c:v>0.0</c:v>
                </c:pt>
                <c:pt idx="1683">
                  <c:v>0.0</c:v>
                </c:pt>
                <c:pt idx="1684">
                  <c:v>0.0</c:v>
                </c:pt>
                <c:pt idx="1685">
                  <c:v>0.0</c:v>
                </c:pt>
                <c:pt idx="1686">
                  <c:v>0.0</c:v>
                </c:pt>
                <c:pt idx="1687">
                  <c:v>0.0</c:v>
                </c:pt>
                <c:pt idx="1688">
                  <c:v>0.0</c:v>
                </c:pt>
                <c:pt idx="1689">
                  <c:v>0.0</c:v>
                </c:pt>
                <c:pt idx="1690">
                  <c:v>0.0</c:v>
                </c:pt>
                <c:pt idx="1691">
                  <c:v>0.0</c:v>
                </c:pt>
                <c:pt idx="1692">
                  <c:v>0.0</c:v>
                </c:pt>
                <c:pt idx="1693">
                  <c:v>0.0</c:v>
                </c:pt>
                <c:pt idx="1694">
                  <c:v>0.0</c:v>
                </c:pt>
                <c:pt idx="1695">
                  <c:v>0.0</c:v>
                </c:pt>
                <c:pt idx="1696">
                  <c:v>0.0</c:v>
                </c:pt>
                <c:pt idx="1697">
                  <c:v>0.0</c:v>
                </c:pt>
                <c:pt idx="1698">
                  <c:v>0.0</c:v>
                </c:pt>
                <c:pt idx="1699">
                  <c:v>0.0</c:v>
                </c:pt>
                <c:pt idx="1700">
                  <c:v>0.0</c:v>
                </c:pt>
                <c:pt idx="1701">
                  <c:v>0.0</c:v>
                </c:pt>
                <c:pt idx="1702">
                  <c:v>1.18783781993</c:v>
                </c:pt>
                <c:pt idx="1703">
                  <c:v>1.18783781993</c:v>
                </c:pt>
                <c:pt idx="1704">
                  <c:v>1.18783781993</c:v>
                </c:pt>
                <c:pt idx="1705">
                  <c:v>1.18783781993</c:v>
                </c:pt>
                <c:pt idx="1706">
                  <c:v>1.18783781993</c:v>
                </c:pt>
                <c:pt idx="1707">
                  <c:v>1.18783781993</c:v>
                </c:pt>
                <c:pt idx="1708">
                  <c:v>1.18783781993</c:v>
                </c:pt>
                <c:pt idx="1709">
                  <c:v>1.18783781993</c:v>
                </c:pt>
                <c:pt idx="1710">
                  <c:v>1.18783781993</c:v>
                </c:pt>
                <c:pt idx="1711">
                  <c:v>1.18783781993</c:v>
                </c:pt>
                <c:pt idx="1712">
                  <c:v>1.18783781993</c:v>
                </c:pt>
                <c:pt idx="1713">
                  <c:v>1.18783781993</c:v>
                </c:pt>
                <c:pt idx="1714">
                  <c:v>1.18783781993</c:v>
                </c:pt>
                <c:pt idx="1715">
                  <c:v>1.18783781993</c:v>
                </c:pt>
                <c:pt idx="1716">
                  <c:v>1.18783781993</c:v>
                </c:pt>
                <c:pt idx="1717">
                  <c:v>1.18783781993</c:v>
                </c:pt>
                <c:pt idx="1718">
                  <c:v>1.18783781993</c:v>
                </c:pt>
                <c:pt idx="1719">
                  <c:v>1.18783781993</c:v>
                </c:pt>
                <c:pt idx="1720">
                  <c:v>1.18783781993</c:v>
                </c:pt>
                <c:pt idx="1721">
                  <c:v>1.18783781993</c:v>
                </c:pt>
                <c:pt idx="1722">
                  <c:v>1.18783781993</c:v>
                </c:pt>
                <c:pt idx="1723">
                  <c:v>1.18783781993</c:v>
                </c:pt>
                <c:pt idx="1724">
                  <c:v>1.18783781993</c:v>
                </c:pt>
                <c:pt idx="1725">
                  <c:v>1.18783781993</c:v>
                </c:pt>
                <c:pt idx="1726">
                  <c:v>1.18783781993</c:v>
                </c:pt>
                <c:pt idx="1727">
                  <c:v>1.18783781993</c:v>
                </c:pt>
                <c:pt idx="1728">
                  <c:v>1.18783781993</c:v>
                </c:pt>
                <c:pt idx="1729">
                  <c:v>1.18783781993</c:v>
                </c:pt>
                <c:pt idx="1730">
                  <c:v>1.18783781993</c:v>
                </c:pt>
                <c:pt idx="1731">
                  <c:v>1.18783781993</c:v>
                </c:pt>
                <c:pt idx="1732">
                  <c:v>1.18783781993</c:v>
                </c:pt>
                <c:pt idx="1733">
                  <c:v>1.18783781993</c:v>
                </c:pt>
                <c:pt idx="1734">
                  <c:v>1.18783781993</c:v>
                </c:pt>
                <c:pt idx="1735">
                  <c:v>1.18783781993</c:v>
                </c:pt>
                <c:pt idx="1736">
                  <c:v>1.18783781993</c:v>
                </c:pt>
                <c:pt idx="1737">
                  <c:v>1.18783781993</c:v>
                </c:pt>
                <c:pt idx="1738">
                  <c:v>1.18783781993</c:v>
                </c:pt>
                <c:pt idx="1739">
                  <c:v>1.18783781993</c:v>
                </c:pt>
                <c:pt idx="1740">
                  <c:v>1.18783781993</c:v>
                </c:pt>
                <c:pt idx="1741">
                  <c:v>1.18783781993</c:v>
                </c:pt>
                <c:pt idx="1742">
                  <c:v>1.18783781993</c:v>
                </c:pt>
                <c:pt idx="1743">
                  <c:v>1.18807390326</c:v>
                </c:pt>
                <c:pt idx="1744">
                  <c:v>1.18807390326</c:v>
                </c:pt>
                <c:pt idx="1745">
                  <c:v>1.18807390326</c:v>
                </c:pt>
                <c:pt idx="1746">
                  <c:v>1.18815674953</c:v>
                </c:pt>
                <c:pt idx="1747">
                  <c:v>0.0</c:v>
                </c:pt>
                <c:pt idx="1748">
                  <c:v>0.0</c:v>
                </c:pt>
                <c:pt idx="1749">
                  <c:v>0.0</c:v>
                </c:pt>
                <c:pt idx="1750">
                  <c:v>0.0</c:v>
                </c:pt>
                <c:pt idx="1751">
                  <c:v>0.0</c:v>
                </c:pt>
                <c:pt idx="1752">
                  <c:v>0.0</c:v>
                </c:pt>
                <c:pt idx="1753">
                  <c:v>0.0</c:v>
                </c:pt>
                <c:pt idx="1754">
                  <c:v>1.2126591969</c:v>
                </c:pt>
                <c:pt idx="1755">
                  <c:v>0.0</c:v>
                </c:pt>
                <c:pt idx="1756">
                  <c:v>0.0</c:v>
                </c:pt>
                <c:pt idx="1757">
                  <c:v>1.22662219141</c:v>
                </c:pt>
                <c:pt idx="1758">
                  <c:v>0.0</c:v>
                </c:pt>
                <c:pt idx="1759">
                  <c:v>0.0</c:v>
                </c:pt>
                <c:pt idx="1760">
                  <c:v>0.0</c:v>
                </c:pt>
                <c:pt idx="1761">
                  <c:v>0.0</c:v>
                </c:pt>
                <c:pt idx="1762">
                  <c:v>0.0</c:v>
                </c:pt>
                <c:pt idx="1763">
                  <c:v>0.0</c:v>
                </c:pt>
                <c:pt idx="1764">
                  <c:v>0.0</c:v>
                </c:pt>
                <c:pt idx="1765">
                  <c:v>0.0</c:v>
                </c:pt>
                <c:pt idx="1766">
                  <c:v>0.0</c:v>
                </c:pt>
                <c:pt idx="1767">
                  <c:v>0.0</c:v>
                </c:pt>
                <c:pt idx="1768">
                  <c:v>0.0</c:v>
                </c:pt>
                <c:pt idx="1769">
                  <c:v>1.25655857294</c:v>
                </c:pt>
                <c:pt idx="1770">
                  <c:v>0.0</c:v>
                </c:pt>
                <c:pt idx="1771">
                  <c:v>0.0</c:v>
                </c:pt>
                <c:pt idx="1772">
                  <c:v>0.0</c:v>
                </c:pt>
                <c:pt idx="1773">
                  <c:v>0.0</c:v>
                </c:pt>
                <c:pt idx="1774">
                  <c:v>0.0</c:v>
                </c:pt>
                <c:pt idx="1775">
                  <c:v>0.0</c:v>
                </c:pt>
                <c:pt idx="1776">
                  <c:v>0.0</c:v>
                </c:pt>
                <c:pt idx="1777">
                  <c:v>0.0</c:v>
                </c:pt>
                <c:pt idx="1778">
                  <c:v>0.0</c:v>
                </c:pt>
                <c:pt idx="1779">
                  <c:v>0.0</c:v>
                </c:pt>
                <c:pt idx="1780">
                  <c:v>0.0</c:v>
                </c:pt>
                <c:pt idx="1781">
                  <c:v>0.0</c:v>
                </c:pt>
                <c:pt idx="1782">
                  <c:v>0.0</c:v>
                </c:pt>
                <c:pt idx="1783">
                  <c:v>0.0</c:v>
                </c:pt>
                <c:pt idx="1784">
                  <c:v>0.0</c:v>
                </c:pt>
                <c:pt idx="1785">
                  <c:v>0.0</c:v>
                </c:pt>
                <c:pt idx="1786">
                  <c:v>0.0</c:v>
                </c:pt>
                <c:pt idx="1787">
                  <c:v>0.0</c:v>
                </c:pt>
                <c:pt idx="1788">
                  <c:v>0.0</c:v>
                </c:pt>
                <c:pt idx="1789">
                  <c:v>0.0</c:v>
                </c:pt>
                <c:pt idx="1790">
                  <c:v>0.0</c:v>
                </c:pt>
                <c:pt idx="1791">
                  <c:v>1.28394064621</c:v>
                </c:pt>
                <c:pt idx="1792">
                  <c:v>1.28394064621</c:v>
                </c:pt>
                <c:pt idx="1793">
                  <c:v>1.28394064621</c:v>
                </c:pt>
                <c:pt idx="1794">
                  <c:v>1.28394064621</c:v>
                </c:pt>
                <c:pt idx="1795">
                  <c:v>1.28394064621</c:v>
                </c:pt>
                <c:pt idx="1796">
                  <c:v>0.0</c:v>
                </c:pt>
                <c:pt idx="1797">
                  <c:v>0.0</c:v>
                </c:pt>
                <c:pt idx="1798">
                  <c:v>0.0</c:v>
                </c:pt>
                <c:pt idx="1799">
                  <c:v>0.0</c:v>
                </c:pt>
                <c:pt idx="1800">
                  <c:v>0.0</c:v>
                </c:pt>
                <c:pt idx="1801">
                  <c:v>0.0</c:v>
                </c:pt>
                <c:pt idx="1802">
                  <c:v>0.0</c:v>
                </c:pt>
                <c:pt idx="1803">
                  <c:v>0.0</c:v>
                </c:pt>
                <c:pt idx="1804">
                  <c:v>0.0</c:v>
                </c:pt>
                <c:pt idx="1805">
                  <c:v>0.0</c:v>
                </c:pt>
                <c:pt idx="1806">
                  <c:v>1.29401727365</c:v>
                </c:pt>
                <c:pt idx="1807">
                  <c:v>0.0</c:v>
                </c:pt>
                <c:pt idx="1808">
                  <c:v>0.0</c:v>
                </c:pt>
                <c:pt idx="1809">
                  <c:v>0.0</c:v>
                </c:pt>
                <c:pt idx="1810">
                  <c:v>0.0</c:v>
                </c:pt>
                <c:pt idx="1811">
                  <c:v>0.0</c:v>
                </c:pt>
                <c:pt idx="1812">
                  <c:v>0.0</c:v>
                </c:pt>
                <c:pt idx="1813">
                  <c:v>0.0</c:v>
                </c:pt>
                <c:pt idx="1814">
                  <c:v>0.0</c:v>
                </c:pt>
                <c:pt idx="1815">
                  <c:v>0.0</c:v>
                </c:pt>
                <c:pt idx="1816">
                  <c:v>0.0</c:v>
                </c:pt>
                <c:pt idx="1817">
                  <c:v>0.0</c:v>
                </c:pt>
                <c:pt idx="1818">
                  <c:v>0.0</c:v>
                </c:pt>
                <c:pt idx="1819">
                  <c:v>0.0</c:v>
                </c:pt>
                <c:pt idx="1820">
                  <c:v>0.0</c:v>
                </c:pt>
                <c:pt idx="1821">
                  <c:v>0.0</c:v>
                </c:pt>
                <c:pt idx="1822">
                  <c:v>0.0</c:v>
                </c:pt>
                <c:pt idx="1823">
                  <c:v>0.0</c:v>
                </c:pt>
                <c:pt idx="1824">
                  <c:v>0.0</c:v>
                </c:pt>
                <c:pt idx="1825">
                  <c:v>0.0</c:v>
                </c:pt>
                <c:pt idx="1826">
                  <c:v>0.0</c:v>
                </c:pt>
                <c:pt idx="1827">
                  <c:v>0.0</c:v>
                </c:pt>
                <c:pt idx="1828">
                  <c:v>1.39815996305</c:v>
                </c:pt>
                <c:pt idx="1829">
                  <c:v>0.0</c:v>
                </c:pt>
                <c:pt idx="1830">
                  <c:v>0.0</c:v>
                </c:pt>
                <c:pt idx="1831">
                  <c:v>0.0</c:v>
                </c:pt>
                <c:pt idx="1832">
                  <c:v>0.0</c:v>
                </c:pt>
                <c:pt idx="1833">
                  <c:v>0.0</c:v>
                </c:pt>
                <c:pt idx="1834">
                  <c:v>0.0</c:v>
                </c:pt>
                <c:pt idx="1835">
                  <c:v>0.0</c:v>
                </c:pt>
                <c:pt idx="1836">
                  <c:v>0.0</c:v>
                </c:pt>
                <c:pt idx="1837">
                  <c:v>0.0</c:v>
                </c:pt>
                <c:pt idx="1838">
                  <c:v>0.0</c:v>
                </c:pt>
                <c:pt idx="1839">
                  <c:v>0.0</c:v>
                </c:pt>
                <c:pt idx="1840">
                  <c:v>0.0</c:v>
                </c:pt>
                <c:pt idx="1841">
                  <c:v>0.0</c:v>
                </c:pt>
                <c:pt idx="1842">
                  <c:v>0.0</c:v>
                </c:pt>
                <c:pt idx="1843">
                  <c:v>0.0</c:v>
                </c:pt>
                <c:pt idx="1844">
                  <c:v>0.0</c:v>
                </c:pt>
                <c:pt idx="1845">
                  <c:v>0.0</c:v>
                </c:pt>
                <c:pt idx="1846">
                  <c:v>0.0</c:v>
                </c:pt>
                <c:pt idx="1847">
                  <c:v>0.0</c:v>
                </c:pt>
                <c:pt idx="1848">
                  <c:v>0.0</c:v>
                </c:pt>
                <c:pt idx="1849">
                  <c:v>0.0</c:v>
                </c:pt>
                <c:pt idx="1850">
                  <c:v>0.0</c:v>
                </c:pt>
                <c:pt idx="1851">
                  <c:v>0.0</c:v>
                </c:pt>
                <c:pt idx="1852">
                  <c:v>0.0</c:v>
                </c:pt>
                <c:pt idx="1853">
                  <c:v>0.0</c:v>
                </c:pt>
                <c:pt idx="1854">
                  <c:v>0.0</c:v>
                </c:pt>
                <c:pt idx="1855">
                  <c:v>0.0</c:v>
                </c:pt>
                <c:pt idx="1856">
                  <c:v>0.0</c:v>
                </c:pt>
                <c:pt idx="1857">
                  <c:v>0.0</c:v>
                </c:pt>
                <c:pt idx="1858">
                  <c:v>0.0</c:v>
                </c:pt>
                <c:pt idx="1859">
                  <c:v>0.0</c:v>
                </c:pt>
                <c:pt idx="1860">
                  <c:v>0.0</c:v>
                </c:pt>
                <c:pt idx="1861">
                  <c:v>0.0</c:v>
                </c:pt>
                <c:pt idx="1862">
                  <c:v>0.0</c:v>
                </c:pt>
                <c:pt idx="1863">
                  <c:v>0.0</c:v>
                </c:pt>
                <c:pt idx="1864">
                  <c:v>0.0</c:v>
                </c:pt>
                <c:pt idx="1865">
                  <c:v>0.0</c:v>
                </c:pt>
                <c:pt idx="1866">
                  <c:v>0.0</c:v>
                </c:pt>
                <c:pt idx="1867">
                  <c:v>0.0</c:v>
                </c:pt>
                <c:pt idx="1868">
                  <c:v>0.0</c:v>
                </c:pt>
                <c:pt idx="1869">
                  <c:v>0.0</c:v>
                </c:pt>
                <c:pt idx="1870">
                  <c:v>0.0</c:v>
                </c:pt>
                <c:pt idx="1871">
                  <c:v>0.0</c:v>
                </c:pt>
                <c:pt idx="1872">
                  <c:v>0.0</c:v>
                </c:pt>
                <c:pt idx="1873">
                  <c:v>0.0</c:v>
                </c:pt>
                <c:pt idx="1874">
                  <c:v>0.0</c:v>
                </c:pt>
                <c:pt idx="1875">
                  <c:v>0.0</c:v>
                </c:pt>
                <c:pt idx="1876">
                  <c:v>0.0</c:v>
                </c:pt>
                <c:pt idx="1877">
                  <c:v>0.0</c:v>
                </c:pt>
                <c:pt idx="1878">
                  <c:v>0.0</c:v>
                </c:pt>
                <c:pt idx="1879">
                  <c:v>0.0</c:v>
                </c:pt>
                <c:pt idx="1880">
                  <c:v>0.0</c:v>
                </c:pt>
                <c:pt idx="1881">
                  <c:v>0.0</c:v>
                </c:pt>
                <c:pt idx="1882">
                  <c:v>0.0</c:v>
                </c:pt>
                <c:pt idx="1883">
                  <c:v>1.45573619741</c:v>
                </c:pt>
                <c:pt idx="1884">
                  <c:v>0.0</c:v>
                </c:pt>
                <c:pt idx="1885">
                  <c:v>0.0</c:v>
                </c:pt>
                <c:pt idx="1886">
                  <c:v>0.0</c:v>
                </c:pt>
                <c:pt idx="1887">
                  <c:v>0.0</c:v>
                </c:pt>
                <c:pt idx="1888">
                  <c:v>0.0</c:v>
                </c:pt>
                <c:pt idx="1889">
                  <c:v>0.0</c:v>
                </c:pt>
                <c:pt idx="1890">
                  <c:v>0.0</c:v>
                </c:pt>
                <c:pt idx="1891">
                  <c:v>0.0</c:v>
                </c:pt>
                <c:pt idx="1892">
                  <c:v>0.0</c:v>
                </c:pt>
                <c:pt idx="1893">
                  <c:v>0.0</c:v>
                </c:pt>
                <c:pt idx="1894">
                  <c:v>1.49183232083</c:v>
                </c:pt>
                <c:pt idx="1895">
                  <c:v>0.0</c:v>
                </c:pt>
                <c:pt idx="1896">
                  <c:v>0.0</c:v>
                </c:pt>
                <c:pt idx="1897">
                  <c:v>0.0</c:v>
                </c:pt>
                <c:pt idx="1898">
                  <c:v>0.0</c:v>
                </c:pt>
                <c:pt idx="1899">
                  <c:v>0.0</c:v>
                </c:pt>
                <c:pt idx="1900">
                  <c:v>0.0</c:v>
                </c:pt>
                <c:pt idx="1901">
                  <c:v>0.0</c:v>
                </c:pt>
                <c:pt idx="1902">
                  <c:v>0.0</c:v>
                </c:pt>
                <c:pt idx="1903">
                  <c:v>0.0</c:v>
                </c:pt>
                <c:pt idx="1904">
                  <c:v>0.0</c:v>
                </c:pt>
                <c:pt idx="1905">
                  <c:v>0.0</c:v>
                </c:pt>
                <c:pt idx="1906">
                  <c:v>0.0</c:v>
                </c:pt>
                <c:pt idx="1907">
                  <c:v>0.0</c:v>
                </c:pt>
                <c:pt idx="1908">
                  <c:v>0.0</c:v>
                </c:pt>
                <c:pt idx="1909">
                  <c:v>0.0</c:v>
                </c:pt>
                <c:pt idx="1910">
                  <c:v>0.0</c:v>
                </c:pt>
                <c:pt idx="1911">
                  <c:v>0.0</c:v>
                </c:pt>
                <c:pt idx="1912">
                  <c:v>0.0</c:v>
                </c:pt>
                <c:pt idx="1913">
                  <c:v>0.0</c:v>
                </c:pt>
                <c:pt idx="1914">
                  <c:v>0.0</c:v>
                </c:pt>
                <c:pt idx="1915">
                  <c:v>0.0</c:v>
                </c:pt>
                <c:pt idx="1916">
                  <c:v>0.0</c:v>
                </c:pt>
                <c:pt idx="1917">
                  <c:v>1.57237552297</c:v>
                </c:pt>
                <c:pt idx="1918">
                  <c:v>0.0</c:v>
                </c:pt>
                <c:pt idx="1919">
                  <c:v>0.0</c:v>
                </c:pt>
                <c:pt idx="1920">
                  <c:v>0.0</c:v>
                </c:pt>
                <c:pt idx="1921">
                  <c:v>0.0</c:v>
                </c:pt>
                <c:pt idx="1922">
                  <c:v>0.0</c:v>
                </c:pt>
                <c:pt idx="1923">
                  <c:v>0.0</c:v>
                </c:pt>
                <c:pt idx="1924">
                  <c:v>0.0</c:v>
                </c:pt>
                <c:pt idx="1925">
                  <c:v>0.0</c:v>
                </c:pt>
                <c:pt idx="1926">
                  <c:v>0.0</c:v>
                </c:pt>
                <c:pt idx="1927">
                  <c:v>0.0</c:v>
                </c:pt>
                <c:pt idx="1928">
                  <c:v>0.0</c:v>
                </c:pt>
                <c:pt idx="1929">
                  <c:v>0.0</c:v>
                </c:pt>
                <c:pt idx="1930">
                  <c:v>0.0</c:v>
                </c:pt>
                <c:pt idx="1931">
                  <c:v>0.0</c:v>
                </c:pt>
                <c:pt idx="1932">
                  <c:v>0.0</c:v>
                </c:pt>
                <c:pt idx="1933">
                  <c:v>0.0</c:v>
                </c:pt>
                <c:pt idx="1934">
                  <c:v>0.0</c:v>
                </c:pt>
                <c:pt idx="1935">
                  <c:v>0.0</c:v>
                </c:pt>
                <c:pt idx="1936">
                  <c:v>0.0</c:v>
                </c:pt>
                <c:pt idx="1937">
                  <c:v>0.0</c:v>
                </c:pt>
                <c:pt idx="1938">
                  <c:v>0.0</c:v>
                </c:pt>
                <c:pt idx="1939">
                  <c:v>0.0</c:v>
                </c:pt>
                <c:pt idx="1940">
                  <c:v>0.0</c:v>
                </c:pt>
                <c:pt idx="1941">
                  <c:v>0.0</c:v>
                </c:pt>
                <c:pt idx="1942">
                  <c:v>0.0</c:v>
                </c:pt>
                <c:pt idx="1943">
                  <c:v>0.0</c:v>
                </c:pt>
                <c:pt idx="1944">
                  <c:v>0.0</c:v>
                </c:pt>
                <c:pt idx="1945">
                  <c:v>0.0</c:v>
                </c:pt>
                <c:pt idx="1946">
                  <c:v>0.0</c:v>
                </c:pt>
                <c:pt idx="1947">
                  <c:v>0.0</c:v>
                </c:pt>
                <c:pt idx="1948">
                  <c:v>0.0</c:v>
                </c:pt>
                <c:pt idx="1949">
                  <c:v>0.0</c:v>
                </c:pt>
                <c:pt idx="1950">
                  <c:v>0.0</c:v>
                </c:pt>
                <c:pt idx="1951">
                  <c:v>0.0</c:v>
                </c:pt>
                <c:pt idx="1952">
                  <c:v>0.0</c:v>
                </c:pt>
                <c:pt idx="1953">
                  <c:v>0.0</c:v>
                </c:pt>
                <c:pt idx="1954">
                  <c:v>0.0</c:v>
                </c:pt>
                <c:pt idx="1955">
                  <c:v>0.0</c:v>
                </c:pt>
                <c:pt idx="1956">
                  <c:v>0.0</c:v>
                </c:pt>
                <c:pt idx="1957">
                  <c:v>0.0</c:v>
                </c:pt>
                <c:pt idx="1958">
                  <c:v>0.0</c:v>
                </c:pt>
                <c:pt idx="1959">
                  <c:v>0.0</c:v>
                </c:pt>
                <c:pt idx="1960">
                  <c:v>0.0</c:v>
                </c:pt>
                <c:pt idx="1961">
                  <c:v>0.0</c:v>
                </c:pt>
                <c:pt idx="1962">
                  <c:v>0.0</c:v>
                </c:pt>
                <c:pt idx="1963">
                  <c:v>0.0</c:v>
                </c:pt>
                <c:pt idx="1964">
                  <c:v>0.0</c:v>
                </c:pt>
                <c:pt idx="1965">
                  <c:v>0.0</c:v>
                </c:pt>
                <c:pt idx="1966">
                  <c:v>0.0</c:v>
                </c:pt>
                <c:pt idx="1967">
                  <c:v>0.0</c:v>
                </c:pt>
                <c:pt idx="1968">
                  <c:v>0.0</c:v>
                </c:pt>
                <c:pt idx="1969">
                  <c:v>0.0</c:v>
                </c:pt>
                <c:pt idx="1970">
                  <c:v>0.0</c:v>
                </c:pt>
                <c:pt idx="1971">
                  <c:v>0.0</c:v>
                </c:pt>
                <c:pt idx="1972">
                  <c:v>0.0</c:v>
                </c:pt>
                <c:pt idx="1973">
                  <c:v>0.0</c:v>
                </c:pt>
                <c:pt idx="1974">
                  <c:v>0.0</c:v>
                </c:pt>
                <c:pt idx="1975">
                  <c:v>0.0</c:v>
                </c:pt>
                <c:pt idx="1976">
                  <c:v>0.0</c:v>
                </c:pt>
                <c:pt idx="1977">
                  <c:v>0.0</c:v>
                </c:pt>
                <c:pt idx="1978">
                  <c:v>0.0</c:v>
                </c:pt>
                <c:pt idx="1979">
                  <c:v>0.0</c:v>
                </c:pt>
                <c:pt idx="1980">
                  <c:v>0.0</c:v>
                </c:pt>
                <c:pt idx="1981">
                  <c:v>0.0</c:v>
                </c:pt>
                <c:pt idx="1982">
                  <c:v>0.0</c:v>
                </c:pt>
                <c:pt idx="1983">
                  <c:v>0.0</c:v>
                </c:pt>
                <c:pt idx="1984">
                  <c:v>0.0</c:v>
                </c:pt>
                <c:pt idx="1985">
                  <c:v>0.0</c:v>
                </c:pt>
                <c:pt idx="1986">
                  <c:v>0.0</c:v>
                </c:pt>
                <c:pt idx="1987">
                  <c:v>0.0</c:v>
                </c:pt>
                <c:pt idx="1988">
                  <c:v>0.0</c:v>
                </c:pt>
                <c:pt idx="1989">
                  <c:v>0.0</c:v>
                </c:pt>
                <c:pt idx="1990">
                  <c:v>0.0</c:v>
                </c:pt>
                <c:pt idx="1991">
                  <c:v>0.0</c:v>
                </c:pt>
                <c:pt idx="1992">
                  <c:v>0.0</c:v>
                </c:pt>
                <c:pt idx="1993">
                  <c:v>0.0</c:v>
                </c:pt>
                <c:pt idx="1994">
                  <c:v>0.0</c:v>
                </c:pt>
                <c:pt idx="1995">
                  <c:v>0.0</c:v>
                </c:pt>
                <c:pt idx="1996">
                  <c:v>0.0</c:v>
                </c:pt>
                <c:pt idx="1997">
                  <c:v>0.0</c:v>
                </c:pt>
                <c:pt idx="1998">
                  <c:v>0.0</c:v>
                </c:pt>
                <c:pt idx="1999">
                  <c:v>0.0</c:v>
                </c:pt>
                <c:pt idx="2000">
                  <c:v>0.0</c:v>
                </c:pt>
                <c:pt idx="2001">
                  <c:v>0.0</c:v>
                </c:pt>
                <c:pt idx="2002">
                  <c:v>0.0</c:v>
                </c:pt>
                <c:pt idx="2003">
                  <c:v>0.0</c:v>
                </c:pt>
                <c:pt idx="2004">
                  <c:v>1.78334261985</c:v>
                </c:pt>
                <c:pt idx="2005">
                  <c:v>1.78939155395</c:v>
                </c:pt>
                <c:pt idx="2006">
                  <c:v>1.78939155395</c:v>
                </c:pt>
                <c:pt idx="2007">
                  <c:v>1.78939155395</c:v>
                </c:pt>
                <c:pt idx="2008">
                  <c:v>0.0</c:v>
                </c:pt>
                <c:pt idx="2009">
                  <c:v>1.80800874034</c:v>
                </c:pt>
                <c:pt idx="2010">
                  <c:v>0.0</c:v>
                </c:pt>
                <c:pt idx="2011">
                  <c:v>0.0</c:v>
                </c:pt>
                <c:pt idx="2012">
                  <c:v>0.0</c:v>
                </c:pt>
                <c:pt idx="2013">
                  <c:v>0.0</c:v>
                </c:pt>
                <c:pt idx="2014">
                  <c:v>0.0</c:v>
                </c:pt>
                <c:pt idx="2015">
                  <c:v>0.0</c:v>
                </c:pt>
                <c:pt idx="2016">
                  <c:v>0.0</c:v>
                </c:pt>
                <c:pt idx="2017">
                  <c:v>0.0</c:v>
                </c:pt>
                <c:pt idx="2018">
                  <c:v>0.0</c:v>
                </c:pt>
                <c:pt idx="2019">
                  <c:v>0.0</c:v>
                </c:pt>
                <c:pt idx="2020">
                  <c:v>0.0</c:v>
                </c:pt>
                <c:pt idx="2021">
                  <c:v>0.0</c:v>
                </c:pt>
                <c:pt idx="2022">
                  <c:v>0.0</c:v>
                </c:pt>
                <c:pt idx="2023">
                  <c:v>0.0</c:v>
                </c:pt>
                <c:pt idx="2024">
                  <c:v>0.0</c:v>
                </c:pt>
                <c:pt idx="2025">
                  <c:v>0.0</c:v>
                </c:pt>
                <c:pt idx="2026">
                  <c:v>0.0</c:v>
                </c:pt>
                <c:pt idx="2027">
                  <c:v>0.0</c:v>
                </c:pt>
                <c:pt idx="2028">
                  <c:v>0.0</c:v>
                </c:pt>
                <c:pt idx="2029">
                  <c:v>0.0</c:v>
                </c:pt>
                <c:pt idx="2030">
                  <c:v>0.0</c:v>
                </c:pt>
                <c:pt idx="2031">
                  <c:v>0.0</c:v>
                </c:pt>
                <c:pt idx="2032">
                  <c:v>0.0</c:v>
                </c:pt>
                <c:pt idx="2033">
                  <c:v>0.0</c:v>
                </c:pt>
                <c:pt idx="2034">
                  <c:v>0.0</c:v>
                </c:pt>
                <c:pt idx="2035">
                  <c:v>0.0</c:v>
                </c:pt>
                <c:pt idx="2036">
                  <c:v>0.0</c:v>
                </c:pt>
                <c:pt idx="2037">
                  <c:v>0.0</c:v>
                </c:pt>
                <c:pt idx="2038">
                  <c:v>0.0</c:v>
                </c:pt>
                <c:pt idx="2039">
                  <c:v>0.0</c:v>
                </c:pt>
                <c:pt idx="2040">
                  <c:v>0.0</c:v>
                </c:pt>
                <c:pt idx="2041">
                  <c:v>0.0</c:v>
                </c:pt>
                <c:pt idx="2042">
                  <c:v>0.0</c:v>
                </c:pt>
                <c:pt idx="2043">
                  <c:v>0.0</c:v>
                </c:pt>
                <c:pt idx="2044">
                  <c:v>0.0</c:v>
                </c:pt>
                <c:pt idx="2045">
                  <c:v>0.0</c:v>
                </c:pt>
                <c:pt idx="2046">
                  <c:v>0.0</c:v>
                </c:pt>
                <c:pt idx="2047">
                  <c:v>0.0</c:v>
                </c:pt>
                <c:pt idx="2048">
                  <c:v>0.0</c:v>
                </c:pt>
                <c:pt idx="2049">
                  <c:v>0.0</c:v>
                </c:pt>
                <c:pt idx="2050">
                  <c:v>0.0</c:v>
                </c:pt>
                <c:pt idx="2051">
                  <c:v>0.0</c:v>
                </c:pt>
                <c:pt idx="2052">
                  <c:v>0.0</c:v>
                </c:pt>
                <c:pt idx="2053">
                  <c:v>0.0</c:v>
                </c:pt>
                <c:pt idx="2054">
                  <c:v>0.0</c:v>
                </c:pt>
                <c:pt idx="2055">
                  <c:v>0.0</c:v>
                </c:pt>
                <c:pt idx="2056">
                  <c:v>0.0</c:v>
                </c:pt>
                <c:pt idx="2057">
                  <c:v>0.0</c:v>
                </c:pt>
                <c:pt idx="2058">
                  <c:v>0.0</c:v>
                </c:pt>
                <c:pt idx="2059">
                  <c:v>0.0</c:v>
                </c:pt>
                <c:pt idx="2060">
                  <c:v>0.0</c:v>
                </c:pt>
                <c:pt idx="2061">
                  <c:v>0.0</c:v>
                </c:pt>
                <c:pt idx="2062">
                  <c:v>0.0</c:v>
                </c:pt>
                <c:pt idx="2063">
                  <c:v>0.0</c:v>
                </c:pt>
                <c:pt idx="2064">
                  <c:v>0.0</c:v>
                </c:pt>
                <c:pt idx="2065">
                  <c:v>0.0</c:v>
                </c:pt>
                <c:pt idx="2066">
                  <c:v>0.0</c:v>
                </c:pt>
                <c:pt idx="2067">
                  <c:v>0.0</c:v>
                </c:pt>
                <c:pt idx="2068">
                  <c:v>0.0</c:v>
                </c:pt>
                <c:pt idx="2069">
                  <c:v>0.0</c:v>
                </c:pt>
                <c:pt idx="2070">
                  <c:v>0.0</c:v>
                </c:pt>
                <c:pt idx="2071">
                  <c:v>0.0</c:v>
                </c:pt>
                <c:pt idx="2072">
                  <c:v>0.0</c:v>
                </c:pt>
                <c:pt idx="2073">
                  <c:v>0.0</c:v>
                </c:pt>
                <c:pt idx="2074">
                  <c:v>0.0</c:v>
                </c:pt>
                <c:pt idx="2075">
                  <c:v>0.0</c:v>
                </c:pt>
                <c:pt idx="2076">
                  <c:v>0.0</c:v>
                </c:pt>
                <c:pt idx="2077">
                  <c:v>0.0</c:v>
                </c:pt>
                <c:pt idx="2078">
                  <c:v>0.0</c:v>
                </c:pt>
                <c:pt idx="2079">
                  <c:v>0.0</c:v>
                </c:pt>
                <c:pt idx="2080">
                  <c:v>0.0</c:v>
                </c:pt>
                <c:pt idx="2081">
                  <c:v>0.0</c:v>
                </c:pt>
                <c:pt idx="2082">
                  <c:v>0.0</c:v>
                </c:pt>
                <c:pt idx="2083">
                  <c:v>0.0</c:v>
                </c:pt>
                <c:pt idx="2084">
                  <c:v>0.0</c:v>
                </c:pt>
                <c:pt idx="2085">
                  <c:v>0.0</c:v>
                </c:pt>
                <c:pt idx="2086">
                  <c:v>0.0</c:v>
                </c:pt>
                <c:pt idx="2087">
                  <c:v>0.0</c:v>
                </c:pt>
                <c:pt idx="2088">
                  <c:v>0.0</c:v>
                </c:pt>
                <c:pt idx="2089">
                  <c:v>0.0</c:v>
                </c:pt>
                <c:pt idx="2090">
                  <c:v>0.0</c:v>
                </c:pt>
                <c:pt idx="2091">
                  <c:v>0.0</c:v>
                </c:pt>
                <c:pt idx="2092">
                  <c:v>0.0</c:v>
                </c:pt>
                <c:pt idx="2093">
                  <c:v>0.0</c:v>
                </c:pt>
                <c:pt idx="2094">
                  <c:v>0.0</c:v>
                </c:pt>
                <c:pt idx="2095">
                  <c:v>0.0</c:v>
                </c:pt>
                <c:pt idx="2096">
                  <c:v>0.0</c:v>
                </c:pt>
                <c:pt idx="2097">
                  <c:v>0.0</c:v>
                </c:pt>
                <c:pt idx="2098">
                  <c:v>0.0</c:v>
                </c:pt>
                <c:pt idx="2099">
                  <c:v>0.0</c:v>
                </c:pt>
                <c:pt idx="2100">
                  <c:v>0.0</c:v>
                </c:pt>
                <c:pt idx="2101">
                  <c:v>0.0</c:v>
                </c:pt>
                <c:pt idx="2102">
                  <c:v>0.0</c:v>
                </c:pt>
                <c:pt idx="2103">
                  <c:v>0.0</c:v>
                </c:pt>
                <c:pt idx="2104">
                  <c:v>0.0</c:v>
                </c:pt>
                <c:pt idx="2105">
                  <c:v>0.0</c:v>
                </c:pt>
                <c:pt idx="2106">
                  <c:v>0.0</c:v>
                </c:pt>
                <c:pt idx="2107">
                  <c:v>0.0</c:v>
                </c:pt>
                <c:pt idx="2108">
                  <c:v>0.0</c:v>
                </c:pt>
                <c:pt idx="2109">
                  <c:v>0.0</c:v>
                </c:pt>
                <c:pt idx="2110">
                  <c:v>0.0</c:v>
                </c:pt>
                <c:pt idx="2111">
                  <c:v>0.0</c:v>
                </c:pt>
                <c:pt idx="2112">
                  <c:v>2.002638869</c:v>
                </c:pt>
                <c:pt idx="2113">
                  <c:v>0.0</c:v>
                </c:pt>
                <c:pt idx="2114">
                  <c:v>0.0</c:v>
                </c:pt>
                <c:pt idx="2115">
                  <c:v>0.0</c:v>
                </c:pt>
                <c:pt idx="2116">
                  <c:v>0.0</c:v>
                </c:pt>
                <c:pt idx="2117">
                  <c:v>0.0</c:v>
                </c:pt>
                <c:pt idx="2118">
                  <c:v>0.0</c:v>
                </c:pt>
                <c:pt idx="2119">
                  <c:v>0.0</c:v>
                </c:pt>
                <c:pt idx="2120">
                  <c:v>0.0</c:v>
                </c:pt>
                <c:pt idx="2121">
                  <c:v>0.0</c:v>
                </c:pt>
                <c:pt idx="2122">
                  <c:v>0.0</c:v>
                </c:pt>
                <c:pt idx="2123">
                  <c:v>0.0</c:v>
                </c:pt>
                <c:pt idx="2124">
                  <c:v>0.0</c:v>
                </c:pt>
                <c:pt idx="2125">
                  <c:v>0.0</c:v>
                </c:pt>
                <c:pt idx="2126">
                  <c:v>0.0</c:v>
                </c:pt>
                <c:pt idx="2127">
                  <c:v>0.0</c:v>
                </c:pt>
                <c:pt idx="2128">
                  <c:v>0.0</c:v>
                </c:pt>
                <c:pt idx="2129">
                  <c:v>0.0</c:v>
                </c:pt>
                <c:pt idx="2130">
                  <c:v>0.0</c:v>
                </c:pt>
                <c:pt idx="2131">
                  <c:v>0.0</c:v>
                </c:pt>
                <c:pt idx="2132">
                  <c:v>0.0</c:v>
                </c:pt>
                <c:pt idx="2133">
                  <c:v>0.0</c:v>
                </c:pt>
                <c:pt idx="2134">
                  <c:v>0.0</c:v>
                </c:pt>
                <c:pt idx="2135">
                  <c:v>0.0</c:v>
                </c:pt>
                <c:pt idx="2136">
                  <c:v>0.0</c:v>
                </c:pt>
                <c:pt idx="2137">
                  <c:v>0.0</c:v>
                </c:pt>
                <c:pt idx="2138">
                  <c:v>0.0</c:v>
                </c:pt>
                <c:pt idx="2139">
                  <c:v>0.0</c:v>
                </c:pt>
                <c:pt idx="2140">
                  <c:v>0.0</c:v>
                </c:pt>
                <c:pt idx="2141">
                  <c:v>0.0</c:v>
                </c:pt>
                <c:pt idx="2142">
                  <c:v>0.0</c:v>
                </c:pt>
                <c:pt idx="2143">
                  <c:v>0.0</c:v>
                </c:pt>
                <c:pt idx="2144">
                  <c:v>0.0</c:v>
                </c:pt>
                <c:pt idx="2145">
                  <c:v>0.0</c:v>
                </c:pt>
                <c:pt idx="2146">
                  <c:v>0.0</c:v>
                </c:pt>
                <c:pt idx="2147">
                  <c:v>0.0</c:v>
                </c:pt>
                <c:pt idx="2148">
                  <c:v>0.0</c:v>
                </c:pt>
                <c:pt idx="2149">
                  <c:v>0.0</c:v>
                </c:pt>
                <c:pt idx="2150">
                  <c:v>0.0</c:v>
                </c:pt>
                <c:pt idx="2151">
                  <c:v>0.0</c:v>
                </c:pt>
                <c:pt idx="2152">
                  <c:v>0.0</c:v>
                </c:pt>
                <c:pt idx="2153">
                  <c:v>0.0</c:v>
                </c:pt>
                <c:pt idx="2154">
                  <c:v>0.0</c:v>
                </c:pt>
                <c:pt idx="2155">
                  <c:v>0.0</c:v>
                </c:pt>
                <c:pt idx="2156">
                  <c:v>0.0</c:v>
                </c:pt>
                <c:pt idx="2157">
                  <c:v>0.0</c:v>
                </c:pt>
                <c:pt idx="2158">
                  <c:v>0.0</c:v>
                </c:pt>
                <c:pt idx="2159">
                  <c:v>0.0</c:v>
                </c:pt>
                <c:pt idx="2160">
                  <c:v>0.0</c:v>
                </c:pt>
                <c:pt idx="2161">
                  <c:v>0.0</c:v>
                </c:pt>
                <c:pt idx="2162">
                  <c:v>0.0</c:v>
                </c:pt>
                <c:pt idx="2163">
                  <c:v>0.0</c:v>
                </c:pt>
                <c:pt idx="2164">
                  <c:v>0.0</c:v>
                </c:pt>
                <c:pt idx="2165">
                  <c:v>0.0</c:v>
                </c:pt>
                <c:pt idx="2166">
                  <c:v>0.0</c:v>
                </c:pt>
                <c:pt idx="2167">
                  <c:v>0.0</c:v>
                </c:pt>
                <c:pt idx="2168">
                  <c:v>0.0</c:v>
                </c:pt>
                <c:pt idx="2169">
                  <c:v>0.0</c:v>
                </c:pt>
                <c:pt idx="2170">
                  <c:v>0.0</c:v>
                </c:pt>
                <c:pt idx="2171">
                  <c:v>0.0</c:v>
                </c:pt>
                <c:pt idx="2172">
                  <c:v>0.0</c:v>
                </c:pt>
                <c:pt idx="2173">
                  <c:v>0.0</c:v>
                </c:pt>
                <c:pt idx="2174">
                  <c:v>0.0</c:v>
                </c:pt>
                <c:pt idx="2175">
                  <c:v>0.0</c:v>
                </c:pt>
                <c:pt idx="2176">
                  <c:v>0.0</c:v>
                </c:pt>
                <c:pt idx="2177">
                  <c:v>0.0</c:v>
                </c:pt>
                <c:pt idx="2178">
                  <c:v>0.0</c:v>
                </c:pt>
                <c:pt idx="2179">
                  <c:v>0.0</c:v>
                </c:pt>
                <c:pt idx="2180">
                  <c:v>0.0</c:v>
                </c:pt>
                <c:pt idx="2181">
                  <c:v>0.0</c:v>
                </c:pt>
                <c:pt idx="2182">
                  <c:v>0.0</c:v>
                </c:pt>
                <c:pt idx="2183">
                  <c:v>0.0</c:v>
                </c:pt>
                <c:pt idx="2184">
                  <c:v>0.0</c:v>
                </c:pt>
                <c:pt idx="2185">
                  <c:v>0.0</c:v>
                </c:pt>
                <c:pt idx="2186">
                  <c:v>0.0</c:v>
                </c:pt>
                <c:pt idx="2187">
                  <c:v>0.0</c:v>
                </c:pt>
                <c:pt idx="2188">
                  <c:v>0.0</c:v>
                </c:pt>
                <c:pt idx="2189">
                  <c:v>0.0</c:v>
                </c:pt>
                <c:pt idx="2190">
                  <c:v>0.0</c:v>
                </c:pt>
                <c:pt idx="2191">
                  <c:v>0.0</c:v>
                </c:pt>
                <c:pt idx="2192">
                  <c:v>0.0</c:v>
                </c:pt>
                <c:pt idx="2193">
                  <c:v>0.0</c:v>
                </c:pt>
                <c:pt idx="2194">
                  <c:v>0.0</c:v>
                </c:pt>
                <c:pt idx="2195">
                  <c:v>0.0</c:v>
                </c:pt>
                <c:pt idx="2196">
                  <c:v>0.0</c:v>
                </c:pt>
                <c:pt idx="2197">
                  <c:v>2.22988642629</c:v>
                </c:pt>
                <c:pt idx="2198">
                  <c:v>2.22988642629</c:v>
                </c:pt>
                <c:pt idx="2199">
                  <c:v>2.22988642629</c:v>
                </c:pt>
                <c:pt idx="2200">
                  <c:v>2.22988642629</c:v>
                </c:pt>
                <c:pt idx="2201">
                  <c:v>2.22988642629</c:v>
                </c:pt>
                <c:pt idx="2202">
                  <c:v>2.22988642629</c:v>
                </c:pt>
                <c:pt idx="2203">
                  <c:v>2.22988642629</c:v>
                </c:pt>
                <c:pt idx="2204">
                  <c:v>2.22988642629</c:v>
                </c:pt>
                <c:pt idx="2205">
                  <c:v>2.22988642629</c:v>
                </c:pt>
                <c:pt idx="2206">
                  <c:v>2.22988642629</c:v>
                </c:pt>
                <c:pt idx="2207">
                  <c:v>2.22988642629</c:v>
                </c:pt>
                <c:pt idx="2208">
                  <c:v>2.22988642629</c:v>
                </c:pt>
                <c:pt idx="2209">
                  <c:v>2.22988642629</c:v>
                </c:pt>
                <c:pt idx="2210">
                  <c:v>2.22988642629</c:v>
                </c:pt>
                <c:pt idx="2211">
                  <c:v>2.22988642629</c:v>
                </c:pt>
                <c:pt idx="2212">
                  <c:v>2.22988642629</c:v>
                </c:pt>
                <c:pt idx="2213">
                  <c:v>2.22988642629</c:v>
                </c:pt>
                <c:pt idx="2214">
                  <c:v>2.22988642629</c:v>
                </c:pt>
                <c:pt idx="2215">
                  <c:v>2.22988642629</c:v>
                </c:pt>
                <c:pt idx="2216">
                  <c:v>2.22988642629</c:v>
                </c:pt>
                <c:pt idx="2217">
                  <c:v>2.22988642629</c:v>
                </c:pt>
                <c:pt idx="2218">
                  <c:v>2.22988642629</c:v>
                </c:pt>
                <c:pt idx="2219">
                  <c:v>2.22988642629</c:v>
                </c:pt>
                <c:pt idx="2220">
                  <c:v>2.22988642629</c:v>
                </c:pt>
                <c:pt idx="2221">
                  <c:v>2.22988642629</c:v>
                </c:pt>
                <c:pt idx="2222">
                  <c:v>2.22988642629</c:v>
                </c:pt>
                <c:pt idx="2223">
                  <c:v>2.22988642629</c:v>
                </c:pt>
                <c:pt idx="2224">
                  <c:v>2.22988642629</c:v>
                </c:pt>
                <c:pt idx="2225">
                  <c:v>2.22988642629</c:v>
                </c:pt>
                <c:pt idx="2226">
                  <c:v>2.22988642629</c:v>
                </c:pt>
                <c:pt idx="2227">
                  <c:v>2.22988642629</c:v>
                </c:pt>
                <c:pt idx="2228">
                  <c:v>2.22988642629</c:v>
                </c:pt>
                <c:pt idx="2229">
                  <c:v>2.22988642629</c:v>
                </c:pt>
                <c:pt idx="2230">
                  <c:v>2.22988642629</c:v>
                </c:pt>
                <c:pt idx="2231">
                  <c:v>2.22988642629</c:v>
                </c:pt>
                <c:pt idx="2232">
                  <c:v>2.22988642629</c:v>
                </c:pt>
                <c:pt idx="2233">
                  <c:v>2.22988642629</c:v>
                </c:pt>
                <c:pt idx="2234">
                  <c:v>2.22988642629</c:v>
                </c:pt>
                <c:pt idx="2235">
                  <c:v>2.22988642629</c:v>
                </c:pt>
                <c:pt idx="2236">
                  <c:v>2.22988642629</c:v>
                </c:pt>
                <c:pt idx="2237">
                  <c:v>2.22988642629</c:v>
                </c:pt>
                <c:pt idx="2238">
                  <c:v>2.22988642629</c:v>
                </c:pt>
                <c:pt idx="2239">
                  <c:v>2.22988642629</c:v>
                </c:pt>
                <c:pt idx="2240">
                  <c:v>2.22988642629</c:v>
                </c:pt>
                <c:pt idx="2241">
                  <c:v>2.23044552668</c:v>
                </c:pt>
                <c:pt idx="2242">
                  <c:v>2.23044552668</c:v>
                </c:pt>
                <c:pt idx="2243">
                  <c:v>2.23044552668</c:v>
                </c:pt>
                <c:pt idx="2244">
                  <c:v>2.23044552668</c:v>
                </c:pt>
                <c:pt idx="2245">
                  <c:v>2.23044552668</c:v>
                </c:pt>
                <c:pt idx="2246">
                  <c:v>2.23044552668</c:v>
                </c:pt>
                <c:pt idx="2247">
                  <c:v>2.23074259058</c:v>
                </c:pt>
                <c:pt idx="2248">
                  <c:v>0.0</c:v>
                </c:pt>
                <c:pt idx="2249">
                  <c:v>0.0</c:v>
                </c:pt>
                <c:pt idx="2250">
                  <c:v>0.0</c:v>
                </c:pt>
                <c:pt idx="2251">
                  <c:v>0.0</c:v>
                </c:pt>
                <c:pt idx="2252">
                  <c:v>0.0</c:v>
                </c:pt>
                <c:pt idx="2253">
                  <c:v>0.0</c:v>
                </c:pt>
                <c:pt idx="2254">
                  <c:v>0.0</c:v>
                </c:pt>
                <c:pt idx="2255">
                  <c:v>0.0</c:v>
                </c:pt>
                <c:pt idx="2256">
                  <c:v>0.0</c:v>
                </c:pt>
                <c:pt idx="2257">
                  <c:v>0.0</c:v>
                </c:pt>
                <c:pt idx="2258">
                  <c:v>0.0</c:v>
                </c:pt>
                <c:pt idx="2259">
                  <c:v>0.0</c:v>
                </c:pt>
                <c:pt idx="2260">
                  <c:v>0.0</c:v>
                </c:pt>
                <c:pt idx="2261">
                  <c:v>0.0</c:v>
                </c:pt>
                <c:pt idx="2262">
                  <c:v>0.0</c:v>
                </c:pt>
                <c:pt idx="2263">
                  <c:v>0.0</c:v>
                </c:pt>
                <c:pt idx="2264">
                  <c:v>0.0</c:v>
                </c:pt>
                <c:pt idx="2265">
                  <c:v>0.0</c:v>
                </c:pt>
                <c:pt idx="2266">
                  <c:v>0.0</c:v>
                </c:pt>
                <c:pt idx="2267">
                  <c:v>0.0</c:v>
                </c:pt>
                <c:pt idx="2268">
                  <c:v>0.0</c:v>
                </c:pt>
                <c:pt idx="2269">
                  <c:v>0.0</c:v>
                </c:pt>
                <c:pt idx="2270">
                  <c:v>0.0</c:v>
                </c:pt>
                <c:pt idx="2271">
                  <c:v>0.0</c:v>
                </c:pt>
                <c:pt idx="2272">
                  <c:v>0.0</c:v>
                </c:pt>
                <c:pt idx="2273">
                  <c:v>0.0</c:v>
                </c:pt>
                <c:pt idx="2274">
                  <c:v>0.0</c:v>
                </c:pt>
                <c:pt idx="2275">
                  <c:v>0.0</c:v>
                </c:pt>
                <c:pt idx="2276">
                  <c:v>0.0</c:v>
                </c:pt>
                <c:pt idx="2277">
                  <c:v>0.0</c:v>
                </c:pt>
                <c:pt idx="2278">
                  <c:v>0.0</c:v>
                </c:pt>
                <c:pt idx="2279">
                  <c:v>0.0</c:v>
                </c:pt>
                <c:pt idx="2280">
                  <c:v>0.0</c:v>
                </c:pt>
                <c:pt idx="2281">
                  <c:v>0.0</c:v>
                </c:pt>
                <c:pt idx="2282">
                  <c:v>0.0</c:v>
                </c:pt>
                <c:pt idx="2283">
                  <c:v>0.0</c:v>
                </c:pt>
                <c:pt idx="2284">
                  <c:v>0.0</c:v>
                </c:pt>
                <c:pt idx="2285">
                  <c:v>0.0</c:v>
                </c:pt>
                <c:pt idx="2286">
                  <c:v>0.0</c:v>
                </c:pt>
                <c:pt idx="2287">
                  <c:v>0.0</c:v>
                </c:pt>
                <c:pt idx="2288">
                  <c:v>0.0</c:v>
                </c:pt>
                <c:pt idx="2289">
                  <c:v>0.0</c:v>
                </c:pt>
                <c:pt idx="2290">
                  <c:v>0.0</c:v>
                </c:pt>
                <c:pt idx="2291">
                  <c:v>0.0</c:v>
                </c:pt>
                <c:pt idx="2292">
                  <c:v>0.0</c:v>
                </c:pt>
                <c:pt idx="2293">
                  <c:v>0.0</c:v>
                </c:pt>
                <c:pt idx="2294">
                  <c:v>0.0</c:v>
                </c:pt>
                <c:pt idx="2295">
                  <c:v>0.0</c:v>
                </c:pt>
                <c:pt idx="2296">
                  <c:v>0.0</c:v>
                </c:pt>
                <c:pt idx="2297">
                  <c:v>0.0</c:v>
                </c:pt>
                <c:pt idx="2298">
                  <c:v>0.0</c:v>
                </c:pt>
                <c:pt idx="2299">
                  <c:v>0.0</c:v>
                </c:pt>
                <c:pt idx="2300">
                  <c:v>0.0</c:v>
                </c:pt>
                <c:pt idx="2301">
                  <c:v>0.0</c:v>
                </c:pt>
                <c:pt idx="2302">
                  <c:v>0.0</c:v>
                </c:pt>
                <c:pt idx="2303">
                  <c:v>0.0</c:v>
                </c:pt>
                <c:pt idx="2304">
                  <c:v>0.0</c:v>
                </c:pt>
                <c:pt idx="2305">
                  <c:v>0.0</c:v>
                </c:pt>
                <c:pt idx="2306">
                  <c:v>0.0</c:v>
                </c:pt>
                <c:pt idx="2307">
                  <c:v>0.0</c:v>
                </c:pt>
                <c:pt idx="2308">
                  <c:v>0.0</c:v>
                </c:pt>
                <c:pt idx="2309">
                  <c:v>0.0</c:v>
                </c:pt>
                <c:pt idx="2310">
                  <c:v>0.0</c:v>
                </c:pt>
                <c:pt idx="2311">
                  <c:v>0.0</c:v>
                </c:pt>
                <c:pt idx="2312">
                  <c:v>0.0</c:v>
                </c:pt>
                <c:pt idx="2313">
                  <c:v>0.0</c:v>
                </c:pt>
                <c:pt idx="2314">
                  <c:v>0.0</c:v>
                </c:pt>
                <c:pt idx="2315">
                  <c:v>0.0</c:v>
                </c:pt>
                <c:pt idx="2316">
                  <c:v>0.0</c:v>
                </c:pt>
                <c:pt idx="2317">
                  <c:v>0.0</c:v>
                </c:pt>
                <c:pt idx="2318">
                  <c:v>0.0</c:v>
                </c:pt>
                <c:pt idx="2319">
                  <c:v>0.0</c:v>
                </c:pt>
                <c:pt idx="2320">
                  <c:v>0.0</c:v>
                </c:pt>
                <c:pt idx="2321">
                  <c:v>0.0</c:v>
                </c:pt>
                <c:pt idx="2322">
                  <c:v>0.0</c:v>
                </c:pt>
                <c:pt idx="2323">
                  <c:v>0.0</c:v>
                </c:pt>
                <c:pt idx="2324">
                  <c:v>0.0</c:v>
                </c:pt>
                <c:pt idx="2325">
                  <c:v>0.0</c:v>
                </c:pt>
                <c:pt idx="2326">
                  <c:v>0.0</c:v>
                </c:pt>
                <c:pt idx="2327">
                  <c:v>0.0</c:v>
                </c:pt>
                <c:pt idx="2328">
                  <c:v>0.0</c:v>
                </c:pt>
                <c:pt idx="2329">
                  <c:v>0.0</c:v>
                </c:pt>
                <c:pt idx="2330">
                  <c:v>0.0</c:v>
                </c:pt>
                <c:pt idx="2331">
                  <c:v>0.0</c:v>
                </c:pt>
                <c:pt idx="2332">
                  <c:v>0.0</c:v>
                </c:pt>
                <c:pt idx="2333">
                  <c:v>0.0</c:v>
                </c:pt>
                <c:pt idx="2334">
                  <c:v>0.0</c:v>
                </c:pt>
                <c:pt idx="2335">
                  <c:v>0.0</c:v>
                </c:pt>
                <c:pt idx="2336">
                  <c:v>0.0</c:v>
                </c:pt>
                <c:pt idx="2337">
                  <c:v>0.0</c:v>
                </c:pt>
                <c:pt idx="2338">
                  <c:v>0.0</c:v>
                </c:pt>
                <c:pt idx="2339">
                  <c:v>0.0</c:v>
                </c:pt>
                <c:pt idx="2340">
                  <c:v>0.0</c:v>
                </c:pt>
                <c:pt idx="2341">
                  <c:v>0.0</c:v>
                </c:pt>
                <c:pt idx="2342">
                  <c:v>0.0</c:v>
                </c:pt>
                <c:pt idx="2343">
                  <c:v>0.0</c:v>
                </c:pt>
                <c:pt idx="2344">
                  <c:v>0.0</c:v>
                </c:pt>
                <c:pt idx="2345">
                  <c:v>0.0</c:v>
                </c:pt>
                <c:pt idx="2346">
                  <c:v>0.0</c:v>
                </c:pt>
                <c:pt idx="2347">
                  <c:v>0.0</c:v>
                </c:pt>
                <c:pt idx="2348">
                  <c:v>0.0</c:v>
                </c:pt>
                <c:pt idx="2349">
                  <c:v>0.0</c:v>
                </c:pt>
                <c:pt idx="2350">
                  <c:v>0.0</c:v>
                </c:pt>
                <c:pt idx="2351">
                  <c:v>0.0</c:v>
                </c:pt>
                <c:pt idx="2352">
                  <c:v>0.0</c:v>
                </c:pt>
                <c:pt idx="2353">
                  <c:v>0.0</c:v>
                </c:pt>
                <c:pt idx="2354">
                  <c:v>0.0</c:v>
                </c:pt>
                <c:pt idx="2355">
                  <c:v>0.0</c:v>
                </c:pt>
                <c:pt idx="2356">
                  <c:v>0.0</c:v>
                </c:pt>
                <c:pt idx="2357">
                  <c:v>0.0</c:v>
                </c:pt>
                <c:pt idx="2358">
                  <c:v>0.0</c:v>
                </c:pt>
                <c:pt idx="2359">
                  <c:v>0.0</c:v>
                </c:pt>
                <c:pt idx="2360">
                  <c:v>0.0</c:v>
                </c:pt>
                <c:pt idx="2361">
                  <c:v>0.0</c:v>
                </c:pt>
                <c:pt idx="2362">
                  <c:v>0.0</c:v>
                </c:pt>
                <c:pt idx="2363">
                  <c:v>0.0</c:v>
                </c:pt>
                <c:pt idx="2364">
                  <c:v>0.0</c:v>
                </c:pt>
                <c:pt idx="2365">
                  <c:v>0.0</c:v>
                </c:pt>
                <c:pt idx="2366">
                  <c:v>0.0</c:v>
                </c:pt>
                <c:pt idx="2367">
                  <c:v>0.0</c:v>
                </c:pt>
                <c:pt idx="2368">
                  <c:v>0.0</c:v>
                </c:pt>
                <c:pt idx="2369">
                  <c:v>0.0</c:v>
                </c:pt>
                <c:pt idx="2370">
                  <c:v>0.0</c:v>
                </c:pt>
                <c:pt idx="2371">
                  <c:v>0.0</c:v>
                </c:pt>
                <c:pt idx="2372">
                  <c:v>0.0</c:v>
                </c:pt>
                <c:pt idx="2373">
                  <c:v>0.0</c:v>
                </c:pt>
                <c:pt idx="2374">
                  <c:v>0.0</c:v>
                </c:pt>
                <c:pt idx="2375">
                  <c:v>0.0</c:v>
                </c:pt>
                <c:pt idx="2376">
                  <c:v>0.0</c:v>
                </c:pt>
                <c:pt idx="2377">
                  <c:v>0.0</c:v>
                </c:pt>
                <c:pt idx="2378">
                  <c:v>0.0</c:v>
                </c:pt>
                <c:pt idx="2379">
                  <c:v>0.0</c:v>
                </c:pt>
                <c:pt idx="2380">
                  <c:v>0.0</c:v>
                </c:pt>
                <c:pt idx="2381">
                  <c:v>0.0</c:v>
                </c:pt>
                <c:pt idx="2382">
                  <c:v>0.0</c:v>
                </c:pt>
                <c:pt idx="2383">
                  <c:v>0.0</c:v>
                </c:pt>
                <c:pt idx="2384">
                  <c:v>0.0</c:v>
                </c:pt>
                <c:pt idx="2385">
                  <c:v>0.0</c:v>
                </c:pt>
                <c:pt idx="2386">
                  <c:v>0.0</c:v>
                </c:pt>
                <c:pt idx="2387">
                  <c:v>0.0</c:v>
                </c:pt>
                <c:pt idx="2388">
                  <c:v>0.0</c:v>
                </c:pt>
                <c:pt idx="2389">
                  <c:v>0.0</c:v>
                </c:pt>
                <c:pt idx="2390">
                  <c:v>0.0</c:v>
                </c:pt>
                <c:pt idx="2391">
                  <c:v>0.0</c:v>
                </c:pt>
                <c:pt idx="2392">
                  <c:v>0.0</c:v>
                </c:pt>
                <c:pt idx="2393">
                  <c:v>0.0</c:v>
                </c:pt>
                <c:pt idx="2394">
                  <c:v>0.0</c:v>
                </c:pt>
                <c:pt idx="2395">
                  <c:v>0.0</c:v>
                </c:pt>
                <c:pt idx="2396">
                  <c:v>0.0</c:v>
                </c:pt>
                <c:pt idx="2397">
                  <c:v>0.0</c:v>
                </c:pt>
                <c:pt idx="2398">
                  <c:v>0.0</c:v>
                </c:pt>
                <c:pt idx="2399">
                  <c:v>0.0</c:v>
                </c:pt>
                <c:pt idx="2400">
                  <c:v>0.0</c:v>
                </c:pt>
                <c:pt idx="2401">
                  <c:v>0.0</c:v>
                </c:pt>
                <c:pt idx="2402">
                  <c:v>0.0</c:v>
                </c:pt>
                <c:pt idx="2403">
                  <c:v>0.0</c:v>
                </c:pt>
                <c:pt idx="2404">
                  <c:v>0.0</c:v>
                </c:pt>
                <c:pt idx="2405">
                  <c:v>0.0</c:v>
                </c:pt>
              </c:numCache>
            </c:numRef>
          </c:val>
        </c:ser>
        <c:dLbls>
          <c:showLegendKey val="0"/>
          <c:showVal val="0"/>
          <c:showCatName val="0"/>
          <c:showSerName val="0"/>
          <c:showPercent val="0"/>
          <c:showBubbleSize val="0"/>
        </c:dLbls>
        <c:gapWidth val="150"/>
        <c:axId val="-2117328648"/>
        <c:axId val="-2117386424"/>
      </c:barChart>
      <c:catAx>
        <c:axId val="-2117328648"/>
        <c:scaling>
          <c:orientation val="minMax"/>
        </c:scaling>
        <c:delete val="1"/>
        <c:axPos val="b"/>
        <c:majorTickMark val="out"/>
        <c:minorTickMark val="none"/>
        <c:tickLblPos val="nextTo"/>
        <c:crossAx val="-2117386424"/>
        <c:crosses val="autoZero"/>
        <c:auto val="1"/>
        <c:lblAlgn val="ctr"/>
        <c:lblOffset val="100"/>
        <c:noMultiLvlLbl val="0"/>
      </c:catAx>
      <c:valAx>
        <c:axId val="-2117386424"/>
        <c:scaling>
          <c:orientation val="minMax"/>
        </c:scaling>
        <c:delete val="0"/>
        <c:axPos val="l"/>
        <c:majorGridlines/>
        <c:numFmt formatCode="General" sourceLinked="1"/>
        <c:majorTickMark val="out"/>
        <c:minorTickMark val="none"/>
        <c:tickLblPos val="nextTo"/>
        <c:crossAx val="-2117328648"/>
        <c:crosses val="autoZero"/>
        <c:crossBetween val="between"/>
      </c:valAx>
    </c:plotArea>
    <c:legend>
      <c:legendPos val="r"/>
      <c:legendEntry>
        <c:idx val="0"/>
        <c:delete val="1"/>
      </c:legendEntry>
      <c:layout/>
      <c:overlay val="0"/>
    </c:legend>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1"/>
          <c:order val="0"/>
          <c:tx>
            <c:strRef>
              <c:f>'bottom 500 verbs'!$D$1</c:f>
              <c:strCache>
                <c:ptCount val="1"/>
                <c:pt idx="0">
                  <c:v>CHEBI</c:v>
                </c:pt>
              </c:strCache>
            </c:strRef>
          </c:tx>
          <c:spPr>
            <a:ln w="47625">
              <a:noFill/>
            </a:ln>
          </c:spPr>
          <c:xVal>
            <c:strRef>
              <c:f>'bottom 500 verbs'!$A$2:$A$511</c:f>
              <c:strCache>
                <c:ptCount val="510"/>
                <c:pt idx="0">
                  <c:v>minimize </c:v>
                </c:pt>
                <c:pt idx="1">
                  <c:v>dry </c:v>
                </c:pt>
                <c:pt idx="2">
                  <c:v>microinjected </c:v>
                </c:pt>
                <c:pt idx="3">
                  <c:v>equip </c:v>
                </c:pt>
                <c:pt idx="4">
                  <c:v>horseradish </c:v>
                </c:pt>
                <c:pt idx="5">
                  <c:v>absorb </c:v>
                </c:pt>
                <c:pt idx="6">
                  <c:v>scaffold </c:v>
                </c:pt>
                <c:pt idx="7">
                  <c:v>interphase </c:v>
                </c:pt>
                <c:pt idx="8">
                  <c:v>amylacetate </c:v>
                </c:pt>
                <c:pt idx="9">
                  <c:v>acorresponding </c:v>
                </c:pt>
                <c:pt idx="10">
                  <c:v>constant </c:v>
                </c:pt>
                <c:pt idx="11">
                  <c:v>immunosorbent </c:v>
                </c:pt>
                <c:pt idx="12">
                  <c:v>appositioned </c:v>
                </c:pt>
                <c:pt idx="13">
                  <c:v>deconstruct </c:v>
                </c:pt>
                <c:pt idx="14">
                  <c:v>lanes </c:v>
                </c:pt>
                <c:pt idx="15">
                  <c:v>p-cadherin </c:v>
                </c:pt>
                <c:pt idx="16">
                  <c:v>synaptophysin </c:v>
                </c:pt>
                <c:pt idx="17">
                  <c:v>protease </c:v>
                </c:pt>
                <c:pt idx="18">
                  <c:v>down-regulate </c:v>
                </c:pt>
                <c:pt idx="19">
                  <c:v>inspire </c:v>
                </c:pt>
                <c:pt idx="20">
                  <c:v>upregulate </c:v>
                </c:pt>
                <c:pt idx="21">
                  <c:v>rub </c:v>
                </c:pt>
                <c:pt idx="22">
                  <c:v>injure </c:v>
                </c:pt>
                <c:pt idx="23">
                  <c:v>mismatch </c:v>
                </c:pt>
                <c:pt idx="24">
                  <c:v>virus </c:v>
                </c:pt>
                <c:pt idx="25">
                  <c:v>checkpoint </c:v>
                </c:pt>
                <c:pt idx="26">
                  <c:v>chimeras </c:v>
                </c:pt>
                <c:pt idx="27">
                  <c:v>hydronephrosis </c:v>
                </c:pt>
                <c:pt idx="28">
                  <c:v>ileus </c:v>
                </c:pt>
                <c:pt idx="29">
                  <c:v>motifs </c:v>
                </c:pt>
                <c:pt idx="30">
                  <c:v>neglect </c:v>
                </c:pt>
                <c:pt idx="31">
                  <c:v>nucleotide </c:v>
                </c:pt>
                <c:pt idx="32">
                  <c:v>phosphate </c:v>
                </c:pt>
                <c:pt idx="33">
                  <c:v>prone </c:v>
                </c:pt>
                <c:pt idx="34">
                  <c:v>recombination </c:v>
                </c:pt>
                <c:pt idx="35">
                  <c:v>relevant </c:v>
                </c:pt>
                <c:pt idx="36">
                  <c:v>spite </c:v>
                </c:pt>
                <c:pt idx="37">
                  <c:v>stroke </c:v>
                </c:pt>
                <c:pt idx="38">
                  <c:v>unveil </c:v>
                </c:pt>
                <c:pt idx="39">
                  <c:v>acidify </c:v>
                </c:pt>
                <c:pt idx="40">
                  <c:v>adulterate </c:v>
                </c:pt>
                <c:pt idx="41">
                  <c:v>cartoid </c:v>
                </c:pt>
                <c:pt idx="42">
                  <c:v>encourage </c:v>
                </c:pt>
                <c:pt idx="43">
                  <c:v>equilibrate </c:v>
                </c:pt>
                <c:pt idx="44">
                  <c:v>gavaged </c:v>
                </c:pt>
                <c:pt idx="45">
                  <c:v>green </c:v>
                </c:pt>
                <c:pt idx="46">
                  <c:v>mutagenized </c:v>
                </c:pt>
                <c:pt idx="47">
                  <c:v>negate </c:v>
                </c:pt>
                <c:pt idx="48">
                  <c:v>stereotype </c:v>
                </c:pt>
                <c:pt idx="49">
                  <c:v>zero </c:v>
                </c:pt>
                <c:pt idx="50">
                  <c:v>e-cadherin </c:v>
                </c:pt>
                <c:pt idx="51">
                  <c:v>methylate </c:v>
                </c:pt>
                <c:pt idx="52">
                  <c:v>misroute </c:v>
                </c:pt>
                <c:pt idx="53">
                  <c:v>sum </c:v>
                </c:pt>
                <c:pt idx="54">
                  <c:v>sorcin </c:v>
                </c:pt>
                <c:pt idx="55">
                  <c:v>reward </c:v>
                </c:pt>
                <c:pt idx="56">
                  <c:v>chaperone </c:v>
                </c:pt>
                <c:pt idx="57">
                  <c:v>progeroid </c:v>
                </c:pt>
                <c:pt idx="58">
                  <c:v>underestimate </c:v>
                </c:pt>
                <c:pt idx="59">
                  <c:v>second </c:v>
                </c:pt>
                <c:pt idx="60">
                  <c:v>fluorescent </c:v>
                </c:pt>
                <c:pt idx="61">
                  <c:v>turbinates </c:v>
                </c:pt>
                <c:pt idx="62">
                  <c:v>proprioceptive </c:v>
                </c:pt>
                <c:pt idx="63">
                  <c:v>ascend </c:v>
                </c:pt>
                <c:pt idx="64">
                  <c:v>asynapsed </c:v>
                </c:pt>
                <c:pt idx="65">
                  <c:v>rinse </c:v>
                </c:pt>
                <c:pt idx="66">
                  <c:v>linearise </c:v>
                </c:pt>
                <c:pt idx="67">
                  <c:v>double </c:v>
                </c:pt>
                <c:pt idx="68">
                  <c:v>unscented </c:v>
                </c:pt>
                <c:pt idx="69">
                  <c:v>peptide </c:v>
                </c:pt>
                <c:pt idx="70">
                  <c:v>appeal </c:v>
                </c:pt>
                <c:pt idx="71">
                  <c:v>bone </c:v>
                </c:pt>
                <c:pt idx="72">
                  <c:v>claim </c:v>
                </c:pt>
                <c:pt idx="73">
                  <c:v>compress </c:v>
                </c:pt>
                <c:pt idx="74">
                  <c:v>convolute </c:v>
                </c:pt>
                <c:pt idx="75">
                  <c:v>cord </c:v>
                </c:pt>
                <c:pt idx="76">
                  <c:v>destruct </c:v>
                </c:pt>
                <c:pt idx="77">
                  <c:v>detach </c:v>
                </c:pt>
                <c:pt idx="78">
                  <c:v>discoid </c:v>
                </c:pt>
                <c:pt idx="79">
                  <c:v>intersect </c:v>
                </c:pt>
                <c:pt idx="80">
                  <c:v>lysate </c:v>
                </c:pt>
                <c:pt idx="81">
                  <c:v>multinucleated </c:v>
                </c:pt>
                <c:pt idx="82">
                  <c:v>palate </c:v>
                </c:pt>
                <c:pt idx="83">
                  <c:v>photomicrographs </c:v>
                </c:pt>
                <c:pt idx="84">
                  <c:v>preloaded </c:v>
                </c:pt>
                <c:pt idx="85">
                  <c:v>row </c:v>
                </c:pt>
                <c:pt idx="86">
                  <c:v>spin </c:v>
                </c:pt>
                <c:pt idx="87">
                  <c:v>stomatin </c:v>
                </c:pt>
                <c:pt idx="88">
                  <c:v>sulcus </c:v>
                </c:pt>
                <c:pt idx="89">
                  <c:v>surface </c:v>
                </c:pt>
                <c:pt idx="90">
                  <c:v>wherein </c:v>
                </c:pt>
                <c:pt idx="91">
                  <c:v>microvacuolated </c:v>
                </c:pt>
                <c:pt idx="92">
                  <c:v>pyramidalis </c:v>
                </c:pt>
                <c:pt idx="93">
                  <c:v>myosin </c:v>
                </c:pt>
                <c:pt idx="94">
                  <c:v>whole </c:v>
                </c:pt>
                <c:pt idx="95">
                  <c:v>juxtapose </c:v>
                </c:pt>
                <c:pt idx="96">
                  <c:v>buffer </c:v>
                </c:pt>
                <c:pt idx="97">
                  <c:v>ortholog </c:v>
                </c:pt>
                <c:pt idx="98">
                  <c:v>cure </c:v>
                </c:pt>
                <c:pt idx="99">
                  <c:v>pachynema </c:v>
                </c:pt>
                <c:pt idx="100">
                  <c:v>puromycin </c:v>
                </c:pt>
                <c:pt idx="101">
                  <c:v>put </c:v>
                </c:pt>
                <c:pt idx="102">
                  <c:v>reorganize </c:v>
                </c:pt>
                <c:pt idx="103">
                  <c:v>rhodopsin </c:v>
                </c:pt>
                <c:pt idx="104">
                  <c:v>subpathways </c:v>
                </c:pt>
                <c:pt idx="105">
                  <c:v>outgrow </c:v>
                </c:pt>
                <c:pt idx="106">
                  <c:v>trypsinized </c:v>
                </c:pt>
                <c:pt idx="107">
                  <c:v>endoglycosidase </c:v>
                </c:pt>
                <c:pt idx="108">
                  <c:v>preadsorbed </c:v>
                </c:pt>
                <c:pt idx="109">
                  <c:v>mon </c:v>
                </c:pt>
                <c:pt idx="110">
                  <c:v>tree </c:v>
                </c:pt>
                <c:pt idx="111">
                  <c:v>trim </c:v>
                </c:pt>
                <c:pt idx="112">
                  <c:v>streptavidin </c:v>
                </c:pt>
                <c:pt idx="113">
                  <c:v>dark </c:v>
                </c:pt>
                <c:pt idx="114">
                  <c:v>divert </c:v>
                </c:pt>
                <c:pt idx="115">
                  <c:v>exsanguinated </c:v>
                </c:pt>
                <c:pt idx="116">
                  <c:v>minutes </c:v>
                </c:pt>
                <c:pt idx="117">
                  <c:v>occlude </c:v>
                </c:pt>
                <c:pt idx="118">
                  <c:v>skin </c:v>
                </c:pt>
                <c:pt idx="119">
                  <c:v>distend </c:v>
                </c:pt>
                <c:pt idx="120">
                  <c:v>sheep </c:v>
                </c:pt>
                <c:pt idx="121">
                  <c:v>abut </c:v>
                </c:pt>
                <c:pt idx="122">
                  <c:v>acteylated </c:v>
                </c:pt>
                <c:pt idx="123">
                  <c:v>biflorus </c:v>
                </c:pt>
                <c:pt idx="124">
                  <c:v>calreticulin </c:v>
                </c:pt>
                <c:pt idx="125">
                  <c:v>chondrocytes </c:v>
                </c:pt>
                <c:pt idx="126">
                  <c:v>cloud </c:v>
                </c:pt>
                <c:pt idx="127">
                  <c:v>colour </c:v>
                </c:pt>
                <c:pt idx="128">
                  <c:v>en </c:v>
                </c:pt>
                <c:pt idx="129">
                  <c:v>male </c:v>
                </c:pt>
                <c:pt idx="130">
                  <c:v>astrocytes </c:v>
                </c:pt>
                <c:pt idx="131">
                  <c:v>calpain </c:v>
                </c:pt>
                <c:pt idx="132">
                  <c:v>chondrogenesis </c:v>
                </c:pt>
                <c:pt idx="133">
                  <c:v>colabeling </c:v>
                </c:pt>
                <c:pt idx="134">
                  <c:v>cristae </c:v>
                </c:pt>
                <c:pt idx="135">
                  <c:v>disaggregated </c:v>
                </c:pt>
                <c:pt idx="136">
                  <c:v>hyperplasia </c:v>
                </c:pt>
                <c:pt idx="137">
                  <c:v>lumen </c:v>
                </c:pt>
                <c:pt idx="138">
                  <c:v>morphogenesis </c:v>
                </c:pt>
                <c:pt idx="139">
                  <c:v>overlay </c:v>
                </c:pt>
                <c:pt idx="140">
                  <c:v>sensory </c:v>
                </c:pt>
                <c:pt idx="141">
                  <c:v>spindles </c:v>
                </c:pt>
                <c:pt idx="142">
                  <c:v>summarise </c:v>
                </c:pt>
                <c:pt idx="143">
                  <c:v>arginine </c:v>
                </c:pt>
                <c:pt idx="144">
                  <c:v>text </c:v>
                </c:pt>
                <c:pt idx="145">
                  <c:v>up-regulate </c:v>
                </c:pt>
                <c:pt idx="146">
                  <c:v>adipose </c:v>
                </c:pt>
                <c:pt idx="147">
                  <c:v>anticoagulated </c:v>
                </c:pt>
                <c:pt idx="148">
                  <c:v>decapitate </c:v>
                </c:pt>
                <c:pt idx="149">
                  <c:v>emit </c:v>
                </c:pt>
                <c:pt idx="150">
                  <c:v>fetus </c:v>
                </c:pt>
                <c:pt idx="151">
                  <c:v>hyperabsorb </c:v>
                </c:pt>
                <c:pt idx="152">
                  <c:v>melanosome </c:v>
                </c:pt>
                <c:pt idx="153">
                  <c:v>oven </c:v>
                </c:pt>
                <c:pt idx="154">
                  <c:v>pump </c:v>
                </c:pt>
                <c:pt idx="155">
                  <c:v>transferrin </c:v>
                </c:pt>
                <c:pt idx="156">
                  <c:v>quench </c:v>
                </c:pt>
                <c:pt idx="157">
                  <c:v>vertebrates </c:v>
                </c:pt>
                <c:pt idx="158">
                  <c:v>coexpress </c:v>
                </c:pt>
                <c:pt idx="159">
                  <c:v>antitragus </c:v>
                </c:pt>
                <c:pt idx="160">
                  <c:v>exhaust </c:v>
                </c:pt>
                <c:pt idx="161">
                  <c:v>fracture </c:v>
                </c:pt>
                <c:pt idx="162">
                  <c:v>graft </c:v>
                </c:pt>
                <c:pt idx="163">
                  <c:v>manage </c:v>
                </c:pt>
                <c:pt idx="164">
                  <c:v>picture </c:v>
                </c:pt>
                <c:pt idx="165">
                  <c:v>pin </c:v>
                </c:pt>
                <c:pt idx="166">
                  <c:v>supervise </c:v>
                </c:pt>
                <c:pt idx="167">
                  <c:v>unlearn </c:v>
                </c:pt>
                <c:pt idx="168">
                  <c:v>vestibular </c:v>
                </c:pt>
                <c:pt idx="169">
                  <c:v>wear </c:v>
                </c:pt>
                <c:pt idx="170">
                  <c:v>witness </c:v>
                </c:pt>
                <c:pt idx="171">
                  <c:v>coverslipped </c:v>
                </c:pt>
                <c:pt idx="172">
                  <c:v>goblet </c:v>
                </c:pt>
                <c:pt idx="173">
                  <c:v>parse </c:v>
                </c:pt>
                <c:pt idx="174">
                  <c:v>query </c:v>
                </c:pt>
                <c:pt idx="175">
                  <c:v>seal </c:v>
                </c:pt>
                <c:pt idx="176">
                  <c:v>unmapped </c:v>
                </c:pt>
                <c:pt idx="177">
                  <c:v>unselected </c:v>
                </c:pt>
                <c:pt idx="178">
                  <c:v>assessment </c:v>
                </c:pt>
                <c:pt idx="179">
                  <c:v>chelate </c:v>
                </c:pt>
                <c:pt idx="180">
                  <c:v>dialyze </c:v>
                </c:pt>
                <c:pt idx="181">
                  <c:v>discard </c:v>
                </c:pt>
                <c:pt idx="182">
                  <c:v>download </c:v>
                </c:pt>
                <c:pt idx="183">
                  <c:v>duplex </c:v>
                </c:pt>
                <c:pt idx="184">
                  <c:v>eviscerate </c:v>
                </c:pt>
                <c:pt idx="185">
                  <c:v>insure </c:v>
                </c:pt>
                <c:pt idx="186">
                  <c:v>mr-s </c:v>
                </c:pt>
                <c:pt idx="187">
                  <c:v>myoglobinuria </c:v>
                </c:pt>
                <c:pt idx="188">
                  <c:v>negative </c:v>
                </c:pt>
                <c:pt idx="189">
                  <c:v>outside </c:v>
                </c:pt>
                <c:pt idx="190">
                  <c:v>partition </c:v>
                </c:pt>
                <c:pt idx="191">
                  <c:v>purfied </c:v>
                </c:pt>
                <c:pt idx="192">
                  <c:v>resort </c:v>
                </c:pt>
                <c:pt idx="193">
                  <c:v>subtract </c:v>
                </c:pt>
                <c:pt idx="194">
                  <c:v>thaw </c:v>
                </c:pt>
                <c:pt idx="195">
                  <c:v>unsheared </c:v>
                </c:pt>
                <c:pt idx="196">
                  <c:v>angle </c:v>
                </c:pt>
                <c:pt idx="197">
                  <c:v>bloat </c:v>
                </c:pt>
                <c:pt idx="198">
                  <c:v>clamp </c:v>
                </c:pt>
                <c:pt idx="199">
                  <c:v>clump </c:v>
                </c:pt>
                <c:pt idx="200">
                  <c:v>compile </c:v>
                </c:pt>
                <c:pt idx="201">
                  <c:v>compliment </c:v>
                </c:pt>
                <c:pt idx="202">
                  <c:v>hematopoiesis </c:v>
                </c:pt>
                <c:pt idx="203">
                  <c:v>knockouts </c:v>
                </c:pt>
                <c:pt idx="204">
                  <c:v>manufacture </c:v>
                </c:pt>
                <c:pt idx="205">
                  <c:v>microdissected </c:v>
                </c:pt>
                <c:pt idx="206">
                  <c:v>nonstained </c:v>
                </c:pt>
                <c:pt idx="207">
                  <c:v>orient </c:v>
                </c:pt>
                <c:pt idx="208">
                  <c:v>pave </c:v>
                </c:pt>
                <c:pt idx="209">
                  <c:v>percent </c:v>
                </c:pt>
                <c:pt idx="210">
                  <c:v>subtle </c:v>
                </c:pt>
                <c:pt idx="211">
                  <c:v>transpose </c:v>
                </c:pt>
                <c:pt idx="212">
                  <c:v>underdevelopment </c:v>
                </c:pt>
                <c:pt idx="213">
                  <c:v>eosin </c:v>
                </c:pt>
                <c:pt idx="214">
                  <c:v>nigroviridis </c:v>
                </c:pt>
                <c:pt idx="215">
                  <c:v>cerevisiae </c:v>
                </c:pt>
                <c:pt idx="216">
                  <c:v>acids </c:v>
                </c:pt>
                <c:pt idx="217">
                  <c:v>cope </c:v>
                </c:pt>
                <c:pt idx="218">
                  <c:v>anaesthetize </c:v>
                </c:pt>
                <c:pt idx="219">
                  <c:v>methyltransferases </c:v>
                </c:pt>
                <c:pt idx="220">
                  <c:v>lick </c:v>
                </c:pt>
                <c:pt idx="221">
                  <c:v>acute </c:v>
                </c:pt>
                <c:pt idx="222">
                  <c:v>antibodes </c:v>
                </c:pt>
                <c:pt idx="223">
                  <c:v>archive </c:v>
                </c:pt>
                <c:pt idx="224">
                  <c:v>ascribe </c:v>
                </c:pt>
                <c:pt idx="225">
                  <c:v>ataxia </c:v>
                </c:pt>
                <c:pt idx="226">
                  <c:v>award </c:v>
                </c:pt>
                <c:pt idx="227">
                  <c:v>bovine </c:v>
                </c:pt>
                <c:pt idx="228">
                  <c:v>bracket </c:v>
                </c:pt>
                <c:pt idx="229">
                  <c:v>brightfield </c:v>
                </c:pt>
                <c:pt idx="230">
                  <c:v>case </c:v>
                </c:pt>
                <c:pt idx="231">
                  <c:v>cholesterol </c:v>
                </c:pt>
                <c:pt idx="232">
                  <c:v>clip </c:v>
                </c:pt>
                <c:pt idx="233">
                  <c:v>conceptualize </c:v>
                </c:pt>
                <c:pt idx="234">
                  <c:v>constrain </c:v>
                </c:pt>
                <c:pt idx="235">
                  <c:v>corticosteroids </c:v>
                </c:pt>
                <c:pt idx="236">
                  <c:v>deem </c:v>
                </c:pt>
                <c:pt idx="237">
                  <c:v>disable </c:v>
                </c:pt>
                <c:pt idx="238">
                  <c:v>embryo </c:v>
                </c:pt>
                <c:pt idx="239">
                  <c:v>entail </c:v>
                </c:pt>
                <c:pt idx="240">
                  <c:v>enumerate </c:v>
                </c:pt>
                <c:pt idx="241">
                  <c:v>equate </c:v>
                </c:pt>
                <c:pt idx="242">
                  <c:v>execute </c:v>
                </c:pt>
                <c:pt idx="243">
                  <c:v>expire </c:v>
                </c:pt>
                <c:pt idx="244">
                  <c:v>f </c:v>
                </c:pt>
                <c:pt idx="245">
                  <c:v>fish </c:v>
                </c:pt>
                <c:pt idx="246">
                  <c:v>gasp </c:v>
                </c:pt>
                <c:pt idx="247">
                  <c:v>grit </c:v>
                </c:pt>
                <c:pt idx="248">
                  <c:v>guard </c:v>
                </c:pt>
                <c:pt idx="249">
                  <c:v>h </c:v>
                </c:pt>
                <c:pt idx="250">
                  <c:v>hplap </c:v>
                </c:pt>
                <c:pt idx="251">
                  <c:v>hypernatremia </c:v>
                </c:pt>
                <c:pt idx="252">
                  <c:v>hypovolemia </c:v>
                </c:pt>
                <c:pt idx="253">
                  <c:v>incur </c:v>
                </c:pt>
                <c:pt idx="254">
                  <c:v>intestines </c:v>
                </c:pt>
                <c:pt idx="255">
                  <c:v>level </c:v>
                </c:pt>
                <c:pt idx="256">
                  <c:v>mispatterning </c:v>
                </c:pt>
                <c:pt idx="257">
                  <c:v>necessitate </c:v>
                </c:pt>
                <c:pt idx="258">
                  <c:v>polymerases </c:v>
                </c:pt>
                <c:pt idx="259">
                  <c:v>primer </c:v>
                </c:pt>
                <c:pt idx="260">
                  <c:v>print </c:v>
                </c:pt>
                <c:pt idx="261">
                  <c:v>pseudogenes </c:v>
                </c:pt>
                <c:pt idx="262">
                  <c:v>quantitative </c:v>
                </c:pt>
                <c:pt idx="263">
                  <c:v>radioactive </c:v>
                </c:pt>
                <c:pt idx="264">
                  <c:v>recurrent </c:v>
                </c:pt>
                <c:pt idx="265">
                  <c:v>relearn </c:v>
                </c:pt>
                <c:pt idx="266">
                  <c:v>repetitive </c:v>
                </c:pt>
                <c:pt idx="267">
                  <c:v>ride </c:v>
                </c:pt>
                <c:pt idx="268">
                  <c:v>seizure </c:v>
                </c:pt>
                <c:pt idx="269">
                  <c:v>species </c:v>
                </c:pt>
                <c:pt idx="270">
                  <c:v>stillborns </c:v>
                </c:pt>
                <c:pt idx="271">
                  <c:v>stride </c:v>
                </c:pt>
                <c:pt idx="272">
                  <c:v>subserve </c:v>
                </c:pt>
                <c:pt idx="273">
                  <c:v>synapses </c:v>
                </c:pt>
                <c:pt idx="274">
                  <c:v>task </c:v>
                </c:pt>
                <c:pt idx="275">
                  <c:v>transactivates </c:v>
                </c:pt>
                <c:pt idx="276">
                  <c:v>transgenes </c:v>
                </c:pt>
                <c:pt idx="277">
                  <c:v>vasopressin </c:v>
                </c:pt>
                <c:pt idx="278">
                  <c:v>weave </c:v>
                </c:pt>
                <c:pt idx="279">
                  <c:v>xt </c:v>
                </c:pt>
                <c:pt idx="280">
                  <c:v>conflict </c:v>
                </c:pt>
                <c:pt idx="281">
                  <c:v>excessive </c:v>
                </c:pt>
                <c:pt idx="282">
                  <c:v>fissure </c:v>
                </c:pt>
                <c:pt idx="283">
                  <c:v>fluid </c:v>
                </c:pt>
                <c:pt idx="284">
                  <c:v>osteoclast </c:v>
                </c:pt>
                <c:pt idx="285">
                  <c:v>regress </c:v>
                </c:pt>
                <c:pt idx="286">
                  <c:v>neutralize </c:v>
                </c:pt>
                <c:pt idx="287">
                  <c:v>filament </c:v>
                </c:pt>
                <c:pt idx="288">
                  <c:v>glutamate </c:v>
                </c:pt>
                <c:pt idx="289">
                  <c:v>oscillate </c:v>
                </c:pt>
                <c:pt idx="290">
                  <c:v>transgene </c:v>
                </c:pt>
                <c:pt idx="291">
                  <c:v>float </c:v>
                </c:pt>
                <c:pt idx="292">
                  <c:v>harden </c:v>
                </c:pt>
                <c:pt idx="293">
                  <c:v>crystallize </c:v>
                </c:pt>
                <c:pt idx="294">
                  <c:v>cyclin </c:v>
                </c:pt>
                <c:pt idx="295">
                  <c:v>habituate </c:v>
                </c:pt>
                <c:pt idx="296">
                  <c:v>kinesin </c:v>
                </c:pt>
                <c:pt idx="297">
                  <c:v>methylenetetrahydrofalate </c:v>
                </c:pt>
                <c:pt idx="298">
                  <c:v>tetraploid </c:v>
                </c:pt>
                <c:pt idx="299">
                  <c:v>laboratories </c:v>
                </c:pt>
                <c:pt idx="300">
                  <c:v>ventrum </c:v>
                </c:pt>
                <c:pt idx="301">
                  <c:v>] </c:v>
                </c:pt>
                <c:pt idx="302">
                  <c:v>arrowhead </c:v>
                </c:pt>
                <c:pt idx="303">
                  <c:v>colocalizing </c:v>
                </c:pt>
                <c:pt idx="304">
                  <c:v>daunt </c:v>
                </c:pt>
                <c:pt idx="305">
                  <c:v>delimit </c:v>
                </c:pt>
                <c:pt idx="306">
                  <c:v>distant </c:v>
                </c:pt>
                <c:pt idx="307">
                  <c:v>dog </c:v>
                </c:pt>
                <c:pt idx="308">
                  <c:v>drain </c:v>
                </c:pt>
                <c:pt idx="309">
                  <c:v>engulfment </c:v>
                </c:pt>
                <c:pt idx="310">
                  <c:v>enlighten </c:v>
                </c:pt>
                <c:pt idx="311">
                  <c:v>erupt </c:v>
                </c:pt>
                <c:pt idx="312">
                  <c:v>evident </c:v>
                </c:pt>
                <c:pt idx="313">
                  <c:v>fine-map </c:v>
                </c:pt>
                <c:pt idx="314">
                  <c:v>flag </c:v>
                </c:pt>
                <c:pt idx="315">
                  <c:v>gel </c:v>
                </c:pt>
                <c:pt idx="316">
                  <c:v>hinder </c:v>
                </c:pt>
                <c:pt idx="317">
                  <c:v>hormones </c:v>
                </c:pt>
                <c:pt idx="318">
                  <c:v>impinge </c:v>
                </c:pt>
                <c:pt idx="319">
                  <c:v>incorrect </c:v>
                </c:pt>
                <c:pt idx="320">
                  <c:v>kindred </c:v>
                </c:pt>
                <c:pt idx="321">
                  <c:v>license </c:v>
                </c:pt>
                <c:pt idx="322">
                  <c:v>m </c:v>
                </c:pt>
                <c:pt idx="323">
                  <c:v>mixedbred </c:v>
                </c:pt>
                <c:pt idx="324">
                  <c:v>molecular </c:v>
                </c:pt>
                <c:pt idx="325">
                  <c:v>myelin </c:v>
                </c:pt>
                <c:pt idx="326">
                  <c:v>nod </c:v>
                </c:pt>
                <c:pt idx="327">
                  <c:v>perpetuate </c:v>
                </c:pt>
                <c:pt idx="328">
                  <c:v>phred </c:v>
                </c:pt>
                <c:pt idx="329">
                  <c:v>pufferfish </c:v>
                </c:pt>
                <c:pt idx="330">
                  <c:v>radiate </c:v>
                </c:pt>
                <c:pt idx="331">
                  <c:v>ranbp2 </c:v>
                </c:pt>
                <c:pt idx="332">
                  <c:v>randomize </c:v>
                </c:pt>
                <c:pt idx="333">
                  <c:v>reanalyzed </c:v>
                </c:pt>
                <c:pt idx="334">
                  <c:v>recombinant </c:v>
                </c:pt>
                <c:pt idx="335">
                  <c:v>reject </c:v>
                </c:pt>
                <c:pt idx="336">
                  <c:v>scramble </c:v>
                </c:pt>
                <c:pt idx="337">
                  <c:v>sitosterolemia </c:v>
                </c:pt>
                <c:pt idx="338">
                  <c:v>specific </c:v>
                </c:pt>
                <c:pt idx="339">
                  <c:v>stage </c:v>
                </c:pt>
                <c:pt idx="340">
                  <c:v>suit </c:v>
                </c:pt>
                <c:pt idx="341">
                  <c:v>tabulate </c:v>
                </c:pt>
                <c:pt idx="342">
                  <c:v>undulate </c:v>
                </c:pt>
                <c:pt idx="343">
                  <c:v>wrinkle </c:v>
                </c:pt>
                <c:pt idx="344">
                  <c:v>zygotes </c:v>
                </c:pt>
                <c:pt idx="345">
                  <c:v>curated </c:v>
                </c:pt>
                <c:pt idx="346">
                  <c:v>kb </c:v>
                </c:pt>
                <c:pt idx="347">
                  <c:v>positives </c:v>
                </c:pt>
                <c:pt idx="348">
                  <c:v>prim </c:v>
                </c:pt>
                <c:pt idx="349">
                  <c:v>rehybridized </c:v>
                </c:pt>
                <c:pt idx="350">
                  <c:v>vs </c:v>
                </c:pt>
                <c:pt idx="351">
                  <c:v>homozygote </c:v>
                </c:pt>
                <c:pt idx="352">
                  <c:v>nucleotides </c:v>
                </c:pt>
                <c:pt idx="353">
                  <c:v>bury </c:v>
                </c:pt>
                <c:pt idx="354">
                  <c:v>infuse </c:v>
                </c:pt>
                <c:pt idx="355">
                  <c:v>inconsistent </c:v>
                </c:pt>
                <c:pt idx="356">
                  <c:v>transpire </c:v>
                </c:pt>
                <c:pt idx="357">
                  <c:v>prewarmed </c:v>
                </c:pt>
                <c:pt idx="358">
                  <c:v>revert </c:v>
                </c:pt>
                <c:pt idx="359">
                  <c:v>alanine </c:v>
                </c:pt>
                <c:pt idx="360">
                  <c:v>vortexed </c:v>
                </c:pt>
                <c:pt idx="361">
                  <c:v>swim </c:v>
                </c:pt>
                <c:pt idx="362">
                  <c:v>solubilized </c:v>
                </c:pt>
                <c:pt idx="363">
                  <c:v>immunoassay </c:v>
                </c:pt>
                <c:pt idx="364">
                  <c:v>approve </c:v>
                </c:pt>
                <c:pt idx="365">
                  <c:v>deparaffinized </c:v>
                </c:pt>
                <c:pt idx="366">
                  <c:v>goat </c:v>
                </c:pt>
                <c:pt idx="367">
                  <c:v>precleared </c:v>
                </c:pt>
                <c:pt idx="368">
                  <c:v>raft </c:v>
                </c:pt>
                <c:pt idx="369">
                  <c:v>tau </c:v>
                </c:pt>
                <c:pt idx="370">
                  <c:v>monocytes </c:v>
                </c:pt>
                <c:pt idx="371">
                  <c:v>rehydrated </c:v>
                </c:pt>
                <c:pt idx="372">
                  <c:v>androgen </c:v>
                </c:pt>
                <c:pt idx="373">
                  <c:v>worsen </c:v>
                </c:pt>
                <c:pt idx="374">
                  <c:v>autoclave </c:v>
                </c:pt>
                <c:pt idx="375">
                  <c:v>deprive </c:v>
                </c:pt>
                <c:pt idx="376">
                  <c:v>orthologs </c:v>
                </c:pt>
                <c:pt idx="377">
                  <c:v>sexual </c:v>
                </c:pt>
                <c:pt idx="378">
                  <c:v>sterilize </c:v>
                </c:pt>
                <c:pt idx="379">
                  <c:v>stimulusx </c:v>
                </c:pt>
                <c:pt idx="380">
                  <c:v>decalcify </c:v>
                </c:pt>
                <c:pt idx="381">
                  <c:v>anti-mouse </c:v>
                </c:pt>
                <c:pt idx="382">
                  <c:v>losses </c:v>
                </c:pt>
                <c:pt idx="383">
                  <c:v>thrombin </c:v>
                </c:pt>
                <c:pt idx="384">
                  <c:v>val190 </c:v>
                </c:pt>
                <c:pt idx="385">
                  <c:v>excrete </c:v>
                </c:pt>
                <c:pt idx="386">
                  <c:v>climb </c:v>
                </c:pt>
                <c:pt idx="387">
                  <c:v>postfixed </c:v>
                </c:pt>
                <c:pt idx="388">
                  <c:v>+/+ </c:v>
                </c:pt>
                <c:pt idx="389">
                  <c:v>absent </c:v>
                </c:pt>
                <c:pt idx="390">
                  <c:v>cathepsin </c:v>
                </c:pt>
                <c:pt idx="391">
                  <c:v>fetal </c:v>
                </c:pt>
                <c:pt idx="392">
                  <c:v>follicles </c:v>
                </c:pt>
                <c:pt idx="393">
                  <c:v>furrow </c:v>
                </c:pt>
                <c:pt idx="394">
                  <c:v>immunostanining </c:v>
                </c:pt>
                <c:pt idx="395">
                  <c:v>intermingle </c:v>
                </c:pt>
                <c:pt idx="396">
                  <c:v>objectives </c:v>
                </c:pt>
                <c:pt idx="397">
                  <c:v>proteinase </c:v>
                </c:pt>
                <c:pt idx="398">
                  <c:v>quantitate </c:v>
                </c:pt>
                <c:pt idx="399">
                  <c:v>sonicated </c:v>
                </c:pt>
                <c:pt idx="400">
                  <c:v>stall </c:v>
                </c:pt>
                <c:pt idx="401">
                  <c:v>taste </c:v>
                </c:pt>
                <c:pt idx="402">
                  <c:v>vesiculate </c:v>
                </c:pt>
                <c:pt idx="403">
                  <c:v>fetuses </c:v>
                </c:pt>
                <c:pt idx="404">
                  <c:v>cool </c:v>
                </c:pt>
                <c:pt idx="405">
                  <c:v>extrapolate </c:v>
                </c:pt>
                <c:pt idx="406">
                  <c:v>dehydrate </c:v>
                </c:pt>
                <c:pt idx="407">
                  <c:v>acrylamide </c:v>
                </c:pt>
                <c:pt idx="408">
                  <c:v>apparatus </c:v>
                </c:pt>
                <c:pt idx="409">
                  <c:v>self-anneal </c:v>
                </c:pt>
                <c:pt idx="410">
                  <c:v>shuttle </c:v>
                </c:pt>
                <c:pt idx="411">
                  <c:v>smooth </c:v>
                </c:pt>
                <c:pt idx="412">
                  <c:v>tether </c:v>
                </c:pt>
                <c:pt idx="413">
                  <c:v>unmagnified </c:v>
                </c:pt>
                <c:pt idx="414">
                  <c:v>os </c:v>
                </c:pt>
                <c:pt idx="415">
                  <c:v>aerate </c:v>
                </c:pt>
                <c:pt idx="416">
                  <c:v>amplitude </c:v>
                </c:pt>
                <c:pt idx="417">
                  <c:v>caveoli </c:v>
                </c:pt>
                <c:pt idx="418">
                  <c:v>cube </c:v>
                </c:pt>
                <c:pt idx="419">
                  <c:v>deparafinized </c:v>
                </c:pt>
                <c:pt idx="420">
                  <c:v>derivatized </c:v>
                </c:pt>
                <c:pt idx="421">
                  <c:v>electroblotting </c:v>
                </c:pt>
                <c:pt idx="422">
                  <c:v>electrotransferred </c:v>
                </c:pt>
                <c:pt idx="423">
                  <c:v>evaporate </c:v>
                </c:pt>
                <c:pt idx="424">
                  <c:v>film </c:v>
                </c:pt>
                <c:pt idx="425">
                  <c:v>finish </c:v>
                </c:pt>
                <c:pt idx="426">
                  <c:v>hyperpigmented </c:v>
                </c:pt>
                <c:pt idx="427">
                  <c:v>invariant </c:v>
                </c:pt>
                <c:pt idx="428">
                  <c:v>macerate </c:v>
                </c:pt>
                <c:pt idx="429">
                  <c:v>microwave </c:v>
                </c:pt>
                <c:pt idx="430">
                  <c:v>motorize </c:v>
                </c:pt>
                <c:pt idx="431">
                  <c:v>poststained </c:v>
                </c:pt>
                <c:pt idx="432">
                  <c:v>powder </c:v>
                </c:pt>
                <c:pt idx="433">
                  <c:v>redissolved </c:v>
                </c:pt>
                <c:pt idx="434">
                  <c:v>saponify </c:v>
                </c:pt>
                <c:pt idx="435">
                  <c:v>scrap </c:v>
                </c:pt>
                <c:pt idx="436">
                  <c:v>secure </c:v>
                </c:pt>
                <c:pt idx="437">
                  <c:v>side </c:v>
                </c:pt>
                <c:pt idx="438">
                  <c:v>sonified </c:v>
                </c:pt>
                <c:pt idx="439">
                  <c:v>specimens </c:v>
                </c:pt>
                <c:pt idx="440">
                  <c:v>split </c:v>
                </c:pt>
                <c:pt idx="441">
                  <c:v>sputter </c:v>
                </c:pt>
                <c:pt idx="442">
                  <c:v>triturated </c:v>
                </c:pt>
                <c:pt idx="443">
                  <c:v>tube </c:v>
                </c:pt>
                <c:pt idx="444">
                  <c:v>unalleviated </c:v>
                </c:pt>
                <c:pt idx="445">
                  <c:v>unlabeled </c:v>
                </c:pt>
                <c:pt idx="446">
                  <c:v>pulverize </c:v>
                </c:pt>
                <c:pt idx="447">
                  <c:v>submerge </c:v>
                </c:pt>
                <c:pt idx="448">
                  <c:v>titrate </c:v>
                </c:pt>
                <c:pt idx="449">
                  <c:v>acclimate </c:v>
                </c:pt>
                <c:pt idx="450">
                  <c:v>acclimatize </c:v>
                </c:pt>
                <c:pt idx="451">
                  <c:v>accustom </c:v>
                </c:pt>
                <c:pt idx="452">
                  <c:v>adenomatous </c:v>
                </c:pt>
                <c:pt idx="453">
                  <c:v>afflict </c:v>
                </c:pt>
                <c:pt idx="454">
                  <c:v>alignment </c:v>
                </c:pt>
                <c:pt idx="455">
                  <c:v>attractive </c:v>
                </c:pt>
                <c:pt idx="456">
                  <c:v>bile </c:v>
                </c:pt>
                <c:pt idx="457">
                  <c:v>blind </c:v>
                </c:pt>
                <c:pt idx="458">
                  <c:v>buy </c:v>
                </c:pt>
                <c:pt idx="459">
                  <c:v>categorize </c:v>
                </c:pt>
                <c:pt idx="460">
                  <c:v>data </c:v>
                </c:pt>
                <c:pt idx="461">
                  <c:v>deal </c:v>
                </c:pt>
                <c:pt idx="462">
                  <c:v>deparaffinzed </c:v>
                </c:pt>
                <c:pt idx="463">
                  <c:v>divergent </c:v>
                </c:pt>
                <c:pt idx="464">
                  <c:v>dopamine </c:v>
                </c:pt>
                <c:pt idx="465">
                  <c:v>drift </c:v>
                </c:pt>
                <c:pt idx="466">
                  <c:v>euthanizing </c:v>
                </c:pt>
                <c:pt idx="467">
                  <c:v>face </c:v>
                </c:pt>
                <c:pt idx="468">
                  <c:v>guidelines </c:v>
                </c:pt>
                <c:pt idx="469">
                  <c:v>hemizygotes </c:v>
                </c:pt>
                <c:pt idx="470">
                  <c:v>inbreeding </c:v>
                </c:pt>
                <c:pt idx="471">
                  <c:v>ink </c:v>
                </c:pt>
                <c:pt idx="472">
                  <c:v>intermix </c:v>
                </c:pt>
                <c:pt idx="473">
                  <c:v>intubate </c:v>
                </c:pt>
                <c:pt idx="474">
                  <c:v>j </c:v>
                </c:pt>
                <c:pt idx="475">
                  <c:v>king </c:v>
                </c:pt>
                <c:pt idx="476">
                  <c:v>lacerate </c:v>
                </c:pt>
                <c:pt idx="477">
                  <c:v>measurement </c:v>
                </c:pt>
                <c:pt idx="478">
                  <c:v>microsomes </c:v>
                </c:pt>
                <c:pt idx="479">
                  <c:v>moonshine </c:v>
                </c:pt>
                <c:pt idx="480">
                  <c:v>mucus </c:v>
                </c:pt>
                <c:pt idx="481">
                  <c:v>nonmedicated </c:v>
                </c:pt>
                <c:pt idx="482">
                  <c:v>obligate </c:v>
                </c:pt>
                <c:pt idx="483">
                  <c:v>oldest </c:v>
                </c:pt>
                <c:pt idx="484">
                  <c:v>osteoclasts </c:v>
                </c:pt>
                <c:pt idx="485">
                  <c:v>overcoat </c:v>
                </c:pt>
                <c:pt idx="486">
                  <c:v>oxygen </c:v>
                </c:pt>
                <c:pt idx="487">
                  <c:v>paw </c:v>
                </c:pt>
                <c:pt idx="488">
                  <c:v>pluck </c:v>
                </c:pt>
                <c:pt idx="489">
                  <c:v>prechilled </c:v>
                </c:pt>
                <c:pt idx="490">
                  <c:v>retrain </c:v>
                </c:pt>
                <c:pt idx="491">
                  <c:v>revolutionize </c:v>
                </c:pt>
                <c:pt idx="492">
                  <c:v>room </c:v>
                </c:pt>
                <c:pt idx="493">
                  <c:v>schedule </c:v>
                </c:pt>
                <c:pt idx="494">
                  <c:v>soil </c:v>
                </c:pt>
                <c:pt idx="495">
                  <c:v>state </c:v>
                </c:pt>
                <c:pt idx="496">
                  <c:v>sucrose </c:v>
                </c:pt>
                <c:pt idx="497">
                  <c:v>synthesis </c:v>
                </c:pt>
                <c:pt idx="498">
                  <c:v>wrist </c:v>
                </c:pt>
                <c:pt idx="499">
                  <c:v>dorsoventral </c:v>
                </c:pt>
                <c:pt idx="500">
                  <c:v>grid </c:v>
                </c:pt>
                <c:pt idx="501">
                  <c:v>light </c:v>
                </c:pt>
                <c:pt idx="502">
                  <c:v>retract </c:v>
                </c:pt>
                <c:pt idx="503">
                  <c:v>nonrewarded </c:v>
                </c:pt>
                <c:pt idx="504">
                  <c:v>water </c:v>
                </c:pt>
                <c:pt idx="505">
                  <c:v>appropriate </c:v>
                </c:pt>
                <c:pt idx="506">
                  <c:v>body </c:v>
                </c:pt>
                <c:pt idx="507">
                  <c:v>failure </c:v>
                </c:pt>
                <c:pt idx="508">
                  <c:v>head </c:v>
                </c:pt>
                <c:pt idx="509">
                  <c:v>organelle </c:v>
                </c:pt>
              </c:strCache>
            </c:strRef>
          </c:xVal>
          <c:yVal>
            <c:numRef>
              <c:f>'bottom 500 verbs'!$D$2:$D$511</c:f>
              <c:numCache>
                <c:formatCode>General</c:formatCode>
                <c:ptCount val="510"/>
                <c:pt idx="0">
                  <c:v>0.0</c:v>
                </c:pt>
                <c:pt idx="1">
                  <c:v>1.5053778137</c:v>
                </c:pt>
                <c:pt idx="2">
                  <c:v>0.0</c:v>
                </c:pt>
                <c:pt idx="3">
                  <c:v>1.51399022762</c:v>
                </c:pt>
                <c:pt idx="4">
                  <c:v>0.0</c:v>
                </c:pt>
                <c:pt idx="5">
                  <c:v>1.54458806627</c:v>
                </c:pt>
                <c:pt idx="6">
                  <c:v>0.0</c:v>
                </c:pt>
                <c:pt idx="7">
                  <c:v>0.0</c:v>
                </c:pt>
                <c:pt idx="8">
                  <c:v>0.0</c:v>
                </c:pt>
                <c:pt idx="9">
                  <c:v>0.0</c:v>
                </c:pt>
                <c:pt idx="10">
                  <c:v>0.0</c:v>
                </c:pt>
                <c:pt idx="11">
                  <c:v>0.0</c:v>
                </c:pt>
                <c:pt idx="12">
                  <c:v>1.56522557886</c:v>
                </c:pt>
                <c:pt idx="13">
                  <c:v>1.56522557886</c:v>
                </c:pt>
                <c:pt idx="14">
                  <c:v>1.56522557886</c:v>
                </c:pt>
                <c:pt idx="15">
                  <c:v>1.56522557886</c:v>
                </c:pt>
                <c:pt idx="16">
                  <c:v>1.56522557886</c:v>
                </c:pt>
                <c:pt idx="17">
                  <c:v>0.0</c:v>
                </c:pt>
                <c:pt idx="18">
                  <c:v>1.56818701811</c:v>
                </c:pt>
                <c:pt idx="19">
                  <c:v>1.56818701811</c:v>
                </c:pt>
                <c:pt idx="20">
                  <c:v>0.0</c:v>
                </c:pt>
                <c:pt idx="21">
                  <c:v>0.0</c:v>
                </c:pt>
                <c:pt idx="22">
                  <c:v>0.0</c:v>
                </c:pt>
                <c:pt idx="23">
                  <c:v>0.0</c:v>
                </c:pt>
                <c:pt idx="24">
                  <c:v>0.0</c:v>
                </c:pt>
                <c:pt idx="25">
                  <c:v>0.0</c:v>
                </c:pt>
                <c:pt idx="26">
                  <c:v>0.0</c:v>
                </c:pt>
                <c:pt idx="27">
                  <c:v>0.0</c:v>
                </c:pt>
                <c:pt idx="28">
                  <c:v>0.0</c:v>
                </c:pt>
                <c:pt idx="29">
                  <c:v>0.0</c:v>
                </c:pt>
                <c:pt idx="30">
                  <c:v>0.0</c:v>
                </c:pt>
                <c:pt idx="31">
                  <c:v>0.0</c:v>
                </c:pt>
                <c:pt idx="32">
                  <c:v>0.0</c:v>
                </c:pt>
                <c:pt idx="33">
                  <c:v>0.0</c:v>
                </c:pt>
                <c:pt idx="34">
                  <c:v>0.0</c:v>
                </c:pt>
                <c:pt idx="35">
                  <c:v>0.0</c:v>
                </c:pt>
                <c:pt idx="36">
                  <c:v>0.0</c:v>
                </c:pt>
                <c:pt idx="37">
                  <c:v>0.0</c:v>
                </c:pt>
                <c:pt idx="38">
                  <c:v>0.0</c:v>
                </c:pt>
                <c:pt idx="39">
                  <c:v>0.0</c:v>
                </c:pt>
                <c:pt idx="40">
                  <c:v>0.0</c:v>
                </c:pt>
                <c:pt idx="41">
                  <c:v>0.0</c:v>
                </c:pt>
                <c:pt idx="42">
                  <c:v>0.0</c:v>
                </c:pt>
                <c:pt idx="43">
                  <c:v>0.0</c:v>
                </c:pt>
                <c:pt idx="44">
                  <c:v>0.0</c:v>
                </c:pt>
                <c:pt idx="45">
                  <c:v>0.0</c:v>
                </c:pt>
                <c:pt idx="46">
                  <c:v>0.0</c:v>
                </c:pt>
                <c:pt idx="47">
                  <c:v>0.0</c:v>
                </c:pt>
                <c:pt idx="48">
                  <c:v>0.0</c:v>
                </c:pt>
                <c:pt idx="49">
                  <c:v>0.0</c:v>
                </c:pt>
                <c:pt idx="50">
                  <c:v>1.59371459988</c:v>
                </c:pt>
                <c:pt idx="51">
                  <c:v>1.59371459988</c:v>
                </c:pt>
                <c:pt idx="52">
                  <c:v>1.59371459988</c:v>
                </c:pt>
                <c:pt idx="53">
                  <c:v>1.59371459988</c:v>
                </c:pt>
                <c:pt idx="54">
                  <c:v>0.0</c:v>
                </c:pt>
                <c:pt idx="55">
                  <c:v>0.0</c:v>
                </c:pt>
                <c:pt idx="56">
                  <c:v>0.0</c:v>
                </c:pt>
                <c:pt idx="57">
                  <c:v>0.0</c:v>
                </c:pt>
                <c:pt idx="58">
                  <c:v>0.0</c:v>
                </c:pt>
                <c:pt idx="59">
                  <c:v>0.0</c:v>
                </c:pt>
                <c:pt idx="60">
                  <c:v>0.0</c:v>
                </c:pt>
                <c:pt idx="61">
                  <c:v>0.0</c:v>
                </c:pt>
                <c:pt idx="62">
                  <c:v>0.0</c:v>
                </c:pt>
                <c:pt idx="63">
                  <c:v>0.0</c:v>
                </c:pt>
                <c:pt idx="64">
                  <c:v>0.0</c:v>
                </c:pt>
                <c:pt idx="65">
                  <c:v>1.66606823086</c:v>
                </c:pt>
                <c:pt idx="66">
                  <c:v>0.0</c:v>
                </c:pt>
                <c:pt idx="67">
                  <c:v>0.0</c:v>
                </c:pt>
                <c:pt idx="68">
                  <c:v>1.70140145702</c:v>
                </c:pt>
                <c:pt idx="69">
                  <c:v>0.0</c:v>
                </c:pt>
                <c:pt idx="70">
                  <c:v>0.0</c:v>
                </c:pt>
                <c:pt idx="71">
                  <c:v>0.0</c:v>
                </c:pt>
                <c:pt idx="72">
                  <c:v>0.0</c:v>
                </c:pt>
                <c:pt idx="73">
                  <c:v>0.0</c:v>
                </c:pt>
                <c:pt idx="74">
                  <c:v>0.0</c:v>
                </c:pt>
                <c:pt idx="75">
                  <c:v>0.0</c:v>
                </c:pt>
                <c:pt idx="76">
                  <c:v>0.0</c:v>
                </c:pt>
                <c:pt idx="77">
                  <c:v>0.0</c:v>
                </c:pt>
                <c:pt idx="78">
                  <c:v>0.0</c:v>
                </c:pt>
                <c:pt idx="79">
                  <c:v>0.0</c:v>
                </c:pt>
                <c:pt idx="80">
                  <c:v>0.0</c:v>
                </c:pt>
                <c:pt idx="81">
                  <c:v>0.0</c:v>
                </c:pt>
                <c:pt idx="82">
                  <c:v>0.0</c:v>
                </c:pt>
                <c:pt idx="83">
                  <c:v>0.0</c:v>
                </c:pt>
                <c:pt idx="84">
                  <c:v>0.0</c:v>
                </c:pt>
                <c:pt idx="85">
                  <c:v>0.0</c:v>
                </c:pt>
                <c:pt idx="86">
                  <c:v>0.0</c:v>
                </c:pt>
                <c:pt idx="87">
                  <c:v>0.0</c:v>
                </c:pt>
                <c:pt idx="88">
                  <c:v>0.0</c:v>
                </c:pt>
                <c:pt idx="89">
                  <c:v>0.0</c:v>
                </c:pt>
                <c:pt idx="90">
                  <c:v>0.0</c:v>
                </c:pt>
                <c:pt idx="91">
                  <c:v>0.0</c:v>
                </c:pt>
                <c:pt idx="92">
                  <c:v>0.0</c:v>
                </c:pt>
                <c:pt idx="93">
                  <c:v>0.0</c:v>
                </c:pt>
                <c:pt idx="94">
                  <c:v>0.0</c:v>
                </c:pt>
                <c:pt idx="95">
                  <c:v>0.0</c:v>
                </c:pt>
                <c:pt idx="96">
                  <c:v>1.7607960592</c:v>
                </c:pt>
                <c:pt idx="97">
                  <c:v>0.0</c:v>
                </c:pt>
                <c:pt idx="98">
                  <c:v>0.0</c:v>
                </c:pt>
                <c:pt idx="99">
                  <c:v>0.0</c:v>
                </c:pt>
                <c:pt idx="100">
                  <c:v>0.0</c:v>
                </c:pt>
                <c:pt idx="101">
                  <c:v>0.0</c:v>
                </c:pt>
                <c:pt idx="102">
                  <c:v>0.0</c:v>
                </c:pt>
                <c:pt idx="103">
                  <c:v>0.0</c:v>
                </c:pt>
                <c:pt idx="104">
                  <c:v>0.0</c:v>
                </c:pt>
                <c:pt idx="105">
                  <c:v>0.0</c:v>
                </c:pt>
                <c:pt idx="106">
                  <c:v>0.0</c:v>
                </c:pt>
                <c:pt idx="107">
                  <c:v>0.0</c:v>
                </c:pt>
                <c:pt idx="108">
                  <c:v>0.0</c:v>
                </c:pt>
                <c:pt idx="109">
                  <c:v>0.0</c:v>
                </c:pt>
                <c:pt idx="110">
                  <c:v>0.0</c:v>
                </c:pt>
                <c:pt idx="111">
                  <c:v>0.0</c:v>
                </c:pt>
                <c:pt idx="112">
                  <c:v>0.0</c:v>
                </c:pt>
                <c:pt idx="113">
                  <c:v>0.0</c:v>
                </c:pt>
                <c:pt idx="114">
                  <c:v>0.0</c:v>
                </c:pt>
                <c:pt idx="115">
                  <c:v>0.0</c:v>
                </c:pt>
                <c:pt idx="116">
                  <c:v>0.0</c:v>
                </c:pt>
                <c:pt idx="117">
                  <c:v>0.0</c:v>
                </c:pt>
                <c:pt idx="118">
                  <c:v>1.81800067842</c:v>
                </c:pt>
                <c:pt idx="119">
                  <c:v>0.0</c:v>
                </c:pt>
                <c:pt idx="120">
                  <c:v>0.0</c:v>
                </c:pt>
                <c:pt idx="121">
                  <c:v>0.0</c:v>
                </c:pt>
                <c:pt idx="122">
                  <c:v>0.0</c:v>
                </c:pt>
                <c:pt idx="123">
                  <c:v>0.0</c:v>
                </c:pt>
                <c:pt idx="124">
                  <c:v>0.0</c:v>
                </c:pt>
                <c:pt idx="125">
                  <c:v>0.0</c:v>
                </c:pt>
                <c:pt idx="126">
                  <c:v>0.0</c:v>
                </c:pt>
                <c:pt idx="127">
                  <c:v>0.0</c:v>
                </c:pt>
                <c:pt idx="128">
                  <c:v>0.0</c:v>
                </c:pt>
                <c:pt idx="129">
                  <c:v>0.0</c:v>
                </c:pt>
                <c:pt idx="130">
                  <c:v>0.0</c:v>
                </c:pt>
                <c:pt idx="131">
                  <c:v>0.0</c:v>
                </c:pt>
                <c:pt idx="132">
                  <c:v>0.0</c:v>
                </c:pt>
                <c:pt idx="133">
                  <c:v>0.0</c:v>
                </c:pt>
                <c:pt idx="134">
                  <c:v>0.0</c:v>
                </c:pt>
                <c:pt idx="135">
                  <c:v>0.0</c:v>
                </c:pt>
                <c:pt idx="136">
                  <c:v>0.0</c:v>
                </c:pt>
                <c:pt idx="137">
                  <c:v>0.0</c:v>
                </c:pt>
                <c:pt idx="138">
                  <c:v>0.0</c:v>
                </c:pt>
                <c:pt idx="139">
                  <c:v>0.0</c:v>
                </c:pt>
                <c:pt idx="140">
                  <c:v>0.0</c:v>
                </c:pt>
                <c:pt idx="141">
                  <c:v>0.0</c:v>
                </c:pt>
                <c:pt idx="142">
                  <c:v>0.0</c:v>
                </c:pt>
                <c:pt idx="143">
                  <c:v>0.0</c:v>
                </c:pt>
                <c:pt idx="144">
                  <c:v>0.0</c:v>
                </c:pt>
                <c:pt idx="145">
                  <c:v>0.0</c:v>
                </c:pt>
                <c:pt idx="146">
                  <c:v>1.90327363823</c:v>
                </c:pt>
                <c:pt idx="147">
                  <c:v>1.90327363823</c:v>
                </c:pt>
                <c:pt idx="148">
                  <c:v>1.90327363823</c:v>
                </c:pt>
                <c:pt idx="149">
                  <c:v>1.90327363823</c:v>
                </c:pt>
                <c:pt idx="150">
                  <c:v>1.90327363823</c:v>
                </c:pt>
                <c:pt idx="151">
                  <c:v>1.90327363823</c:v>
                </c:pt>
                <c:pt idx="152">
                  <c:v>1.90327363823</c:v>
                </c:pt>
                <c:pt idx="153">
                  <c:v>1.90327363823</c:v>
                </c:pt>
                <c:pt idx="154">
                  <c:v>1.90327363823</c:v>
                </c:pt>
                <c:pt idx="155">
                  <c:v>1.90327363823</c:v>
                </c:pt>
                <c:pt idx="156">
                  <c:v>1.90361164613</c:v>
                </c:pt>
                <c:pt idx="157">
                  <c:v>0.0</c:v>
                </c:pt>
                <c:pt idx="158">
                  <c:v>0.0</c:v>
                </c:pt>
                <c:pt idx="159">
                  <c:v>0.0</c:v>
                </c:pt>
                <c:pt idx="160">
                  <c:v>0.0</c:v>
                </c:pt>
                <c:pt idx="161">
                  <c:v>0.0</c:v>
                </c:pt>
                <c:pt idx="162">
                  <c:v>0.0</c:v>
                </c:pt>
                <c:pt idx="163">
                  <c:v>0.0</c:v>
                </c:pt>
                <c:pt idx="164">
                  <c:v>0.0</c:v>
                </c:pt>
                <c:pt idx="165">
                  <c:v>0.0</c:v>
                </c:pt>
                <c:pt idx="166">
                  <c:v>0.0</c:v>
                </c:pt>
                <c:pt idx="167">
                  <c:v>0.0</c:v>
                </c:pt>
                <c:pt idx="168">
                  <c:v>0.0</c:v>
                </c:pt>
                <c:pt idx="169">
                  <c:v>0.0</c:v>
                </c:pt>
                <c:pt idx="170">
                  <c:v>0.0</c:v>
                </c:pt>
                <c:pt idx="171">
                  <c:v>0.0</c:v>
                </c:pt>
                <c:pt idx="172">
                  <c:v>0.0</c:v>
                </c:pt>
                <c:pt idx="173">
                  <c:v>0.0</c:v>
                </c:pt>
                <c:pt idx="174">
                  <c:v>0.0</c:v>
                </c:pt>
                <c:pt idx="175">
                  <c:v>0.0</c:v>
                </c:pt>
                <c:pt idx="176">
                  <c:v>0.0</c:v>
                </c:pt>
                <c:pt idx="177">
                  <c:v>0.0</c:v>
                </c:pt>
                <c:pt idx="178">
                  <c:v>1.94600659999</c:v>
                </c:pt>
                <c:pt idx="179">
                  <c:v>1.94600659999</c:v>
                </c:pt>
                <c:pt idx="180">
                  <c:v>1.94600659999</c:v>
                </c:pt>
                <c:pt idx="181">
                  <c:v>1.94600659999</c:v>
                </c:pt>
                <c:pt idx="182">
                  <c:v>1.94600659999</c:v>
                </c:pt>
                <c:pt idx="183">
                  <c:v>1.94600659999</c:v>
                </c:pt>
                <c:pt idx="184">
                  <c:v>1.94600659999</c:v>
                </c:pt>
                <c:pt idx="185">
                  <c:v>1.94600659999</c:v>
                </c:pt>
                <c:pt idx="186">
                  <c:v>1.94600659999</c:v>
                </c:pt>
                <c:pt idx="187">
                  <c:v>1.94600659999</c:v>
                </c:pt>
                <c:pt idx="188">
                  <c:v>1.94600659999</c:v>
                </c:pt>
                <c:pt idx="189">
                  <c:v>1.94600659999</c:v>
                </c:pt>
                <c:pt idx="190">
                  <c:v>1.94600659999</c:v>
                </c:pt>
                <c:pt idx="191">
                  <c:v>1.94600659999</c:v>
                </c:pt>
                <c:pt idx="192">
                  <c:v>1.94600659999</c:v>
                </c:pt>
                <c:pt idx="193">
                  <c:v>1.94600659999</c:v>
                </c:pt>
                <c:pt idx="194">
                  <c:v>1.94600659999</c:v>
                </c:pt>
                <c:pt idx="195">
                  <c:v>1.94600659999</c:v>
                </c:pt>
                <c:pt idx="196">
                  <c:v>0.0</c:v>
                </c:pt>
                <c:pt idx="197">
                  <c:v>0.0</c:v>
                </c:pt>
                <c:pt idx="198">
                  <c:v>0.0</c:v>
                </c:pt>
                <c:pt idx="199">
                  <c:v>0.0</c:v>
                </c:pt>
                <c:pt idx="200">
                  <c:v>0.0</c:v>
                </c:pt>
                <c:pt idx="201">
                  <c:v>0.0</c:v>
                </c:pt>
                <c:pt idx="202">
                  <c:v>0.0</c:v>
                </c:pt>
                <c:pt idx="203">
                  <c:v>0.0</c:v>
                </c:pt>
                <c:pt idx="204">
                  <c:v>0.0</c:v>
                </c:pt>
                <c:pt idx="205">
                  <c:v>0.0</c:v>
                </c:pt>
                <c:pt idx="206">
                  <c:v>0.0</c:v>
                </c:pt>
                <c:pt idx="207">
                  <c:v>0.0</c:v>
                </c:pt>
                <c:pt idx="208">
                  <c:v>0.0</c:v>
                </c:pt>
                <c:pt idx="209">
                  <c:v>0.0</c:v>
                </c:pt>
                <c:pt idx="210">
                  <c:v>0.0</c:v>
                </c:pt>
                <c:pt idx="211">
                  <c:v>0.0</c:v>
                </c:pt>
                <c:pt idx="212">
                  <c:v>0.0</c:v>
                </c:pt>
                <c:pt idx="213">
                  <c:v>0.0</c:v>
                </c:pt>
                <c:pt idx="214">
                  <c:v>0.0</c:v>
                </c:pt>
                <c:pt idx="215">
                  <c:v>0.0</c:v>
                </c:pt>
                <c:pt idx="216">
                  <c:v>0.0</c:v>
                </c:pt>
                <c:pt idx="217">
                  <c:v>0.0</c:v>
                </c:pt>
                <c:pt idx="218">
                  <c:v>0.0</c:v>
                </c:pt>
                <c:pt idx="219">
                  <c:v>0.0</c:v>
                </c:pt>
                <c:pt idx="220">
                  <c:v>0.0</c:v>
                </c:pt>
                <c:pt idx="221">
                  <c:v>0.0</c:v>
                </c:pt>
                <c:pt idx="222">
                  <c:v>0.0</c:v>
                </c:pt>
                <c:pt idx="223">
                  <c:v>0.0</c:v>
                </c:pt>
                <c:pt idx="224">
                  <c:v>0.0</c:v>
                </c:pt>
                <c:pt idx="225">
                  <c:v>0.0</c:v>
                </c:pt>
                <c:pt idx="226">
                  <c:v>0.0</c:v>
                </c:pt>
                <c:pt idx="227">
                  <c:v>0.0</c:v>
                </c:pt>
                <c:pt idx="228">
                  <c:v>0.0</c:v>
                </c:pt>
                <c:pt idx="229">
                  <c:v>0.0</c:v>
                </c:pt>
                <c:pt idx="230">
                  <c:v>0.0</c:v>
                </c:pt>
                <c:pt idx="231">
                  <c:v>0.0</c:v>
                </c:pt>
                <c:pt idx="232">
                  <c:v>0.0</c:v>
                </c:pt>
                <c:pt idx="233">
                  <c:v>0.0</c:v>
                </c:pt>
                <c:pt idx="234">
                  <c:v>0.0</c:v>
                </c:pt>
                <c:pt idx="235">
                  <c:v>0.0</c:v>
                </c:pt>
                <c:pt idx="236">
                  <c:v>0.0</c:v>
                </c:pt>
                <c:pt idx="237">
                  <c:v>0.0</c:v>
                </c:pt>
                <c:pt idx="238">
                  <c:v>0.0</c:v>
                </c:pt>
                <c:pt idx="239">
                  <c:v>0.0</c:v>
                </c:pt>
                <c:pt idx="240">
                  <c:v>0.0</c:v>
                </c:pt>
                <c:pt idx="241">
                  <c:v>0.0</c:v>
                </c:pt>
                <c:pt idx="242">
                  <c:v>0.0</c:v>
                </c:pt>
                <c:pt idx="243">
                  <c:v>0.0</c:v>
                </c:pt>
                <c:pt idx="244">
                  <c:v>0.0</c:v>
                </c:pt>
                <c:pt idx="245">
                  <c:v>0.0</c:v>
                </c:pt>
                <c:pt idx="246">
                  <c:v>0.0</c:v>
                </c:pt>
                <c:pt idx="247">
                  <c:v>0.0</c:v>
                </c:pt>
                <c:pt idx="248">
                  <c:v>0.0</c:v>
                </c:pt>
                <c:pt idx="249">
                  <c:v>0.0</c:v>
                </c:pt>
                <c:pt idx="250">
                  <c:v>0.0</c:v>
                </c:pt>
                <c:pt idx="251">
                  <c:v>0.0</c:v>
                </c:pt>
                <c:pt idx="252">
                  <c:v>0.0</c:v>
                </c:pt>
                <c:pt idx="253">
                  <c:v>0.0</c:v>
                </c:pt>
                <c:pt idx="254">
                  <c:v>0.0</c:v>
                </c:pt>
                <c:pt idx="255">
                  <c:v>0.0</c:v>
                </c:pt>
                <c:pt idx="256">
                  <c:v>0.0</c:v>
                </c:pt>
                <c:pt idx="257">
                  <c:v>0.0</c:v>
                </c:pt>
                <c:pt idx="258">
                  <c:v>0.0</c:v>
                </c:pt>
                <c:pt idx="259">
                  <c:v>0.0</c:v>
                </c:pt>
                <c:pt idx="260">
                  <c:v>0.0</c:v>
                </c:pt>
                <c:pt idx="261">
                  <c:v>0.0</c:v>
                </c:pt>
                <c:pt idx="262">
                  <c:v>0.0</c:v>
                </c:pt>
                <c:pt idx="263">
                  <c:v>0.0</c:v>
                </c:pt>
                <c:pt idx="264">
                  <c:v>0.0</c:v>
                </c:pt>
                <c:pt idx="265">
                  <c:v>0.0</c:v>
                </c:pt>
                <c:pt idx="266">
                  <c:v>0.0</c:v>
                </c:pt>
                <c:pt idx="267">
                  <c:v>0.0</c:v>
                </c:pt>
                <c:pt idx="268">
                  <c:v>0.0</c:v>
                </c:pt>
                <c:pt idx="269">
                  <c:v>0.0</c:v>
                </c:pt>
                <c:pt idx="270">
                  <c:v>0.0</c:v>
                </c:pt>
                <c:pt idx="271">
                  <c:v>0.0</c:v>
                </c:pt>
                <c:pt idx="272">
                  <c:v>0.0</c:v>
                </c:pt>
                <c:pt idx="273">
                  <c:v>0.0</c:v>
                </c:pt>
                <c:pt idx="274">
                  <c:v>0.0</c:v>
                </c:pt>
                <c:pt idx="275">
                  <c:v>0.0</c:v>
                </c:pt>
                <c:pt idx="276">
                  <c:v>0.0</c:v>
                </c:pt>
                <c:pt idx="277">
                  <c:v>0.0</c:v>
                </c:pt>
                <c:pt idx="278">
                  <c:v>0.0</c:v>
                </c:pt>
                <c:pt idx="279">
                  <c:v>0.0</c:v>
                </c:pt>
                <c:pt idx="280">
                  <c:v>0.0</c:v>
                </c:pt>
                <c:pt idx="281">
                  <c:v>0.0</c:v>
                </c:pt>
                <c:pt idx="282">
                  <c:v>0.0</c:v>
                </c:pt>
                <c:pt idx="283">
                  <c:v>0.0</c:v>
                </c:pt>
                <c:pt idx="284">
                  <c:v>0.0</c:v>
                </c:pt>
                <c:pt idx="285">
                  <c:v>0.0</c:v>
                </c:pt>
                <c:pt idx="286">
                  <c:v>2.15445339713</c:v>
                </c:pt>
                <c:pt idx="287">
                  <c:v>0.0</c:v>
                </c:pt>
                <c:pt idx="288">
                  <c:v>0.0</c:v>
                </c:pt>
                <c:pt idx="289">
                  <c:v>0.0</c:v>
                </c:pt>
                <c:pt idx="290">
                  <c:v>0.0</c:v>
                </c:pt>
                <c:pt idx="291">
                  <c:v>2.17118811296</c:v>
                </c:pt>
                <c:pt idx="292">
                  <c:v>0.0</c:v>
                </c:pt>
                <c:pt idx="293">
                  <c:v>2.19414911464</c:v>
                </c:pt>
                <c:pt idx="294">
                  <c:v>2.19414911464</c:v>
                </c:pt>
                <c:pt idx="295">
                  <c:v>2.19414911464</c:v>
                </c:pt>
                <c:pt idx="296">
                  <c:v>2.19414911464</c:v>
                </c:pt>
                <c:pt idx="297">
                  <c:v>0.0</c:v>
                </c:pt>
                <c:pt idx="298">
                  <c:v>0.0</c:v>
                </c:pt>
                <c:pt idx="299">
                  <c:v>0.0</c:v>
                </c:pt>
                <c:pt idx="300">
                  <c:v>0.0</c:v>
                </c:pt>
                <c:pt idx="301">
                  <c:v>0.0</c:v>
                </c:pt>
                <c:pt idx="302">
                  <c:v>0.0</c:v>
                </c:pt>
                <c:pt idx="303">
                  <c:v>0.0</c:v>
                </c:pt>
                <c:pt idx="304">
                  <c:v>0.0</c:v>
                </c:pt>
                <c:pt idx="305">
                  <c:v>0.0</c:v>
                </c:pt>
                <c:pt idx="306">
                  <c:v>0.0</c:v>
                </c:pt>
                <c:pt idx="307">
                  <c:v>0.0</c:v>
                </c:pt>
                <c:pt idx="308">
                  <c:v>0.0</c:v>
                </c:pt>
                <c:pt idx="309">
                  <c:v>0.0</c:v>
                </c:pt>
                <c:pt idx="310">
                  <c:v>0.0</c:v>
                </c:pt>
                <c:pt idx="311">
                  <c:v>0.0</c:v>
                </c:pt>
                <c:pt idx="312">
                  <c:v>0.0</c:v>
                </c:pt>
                <c:pt idx="313">
                  <c:v>0.0</c:v>
                </c:pt>
                <c:pt idx="314">
                  <c:v>0.0</c:v>
                </c:pt>
                <c:pt idx="315">
                  <c:v>0.0</c:v>
                </c:pt>
                <c:pt idx="316">
                  <c:v>0.0</c:v>
                </c:pt>
                <c:pt idx="317">
                  <c:v>0.0</c:v>
                </c:pt>
                <c:pt idx="318">
                  <c:v>0.0</c:v>
                </c:pt>
                <c:pt idx="319">
                  <c:v>0.0</c:v>
                </c:pt>
                <c:pt idx="320">
                  <c:v>0.0</c:v>
                </c:pt>
                <c:pt idx="321">
                  <c:v>0.0</c:v>
                </c:pt>
                <c:pt idx="322">
                  <c:v>0.0</c:v>
                </c:pt>
                <c:pt idx="323">
                  <c:v>0.0</c:v>
                </c:pt>
                <c:pt idx="324">
                  <c:v>0.0</c:v>
                </c:pt>
                <c:pt idx="325">
                  <c:v>0.0</c:v>
                </c:pt>
                <c:pt idx="326">
                  <c:v>0.0</c:v>
                </c:pt>
                <c:pt idx="327">
                  <c:v>0.0</c:v>
                </c:pt>
                <c:pt idx="328">
                  <c:v>0.0</c:v>
                </c:pt>
                <c:pt idx="329">
                  <c:v>0.0</c:v>
                </c:pt>
                <c:pt idx="330">
                  <c:v>0.0</c:v>
                </c:pt>
                <c:pt idx="331">
                  <c:v>0.0</c:v>
                </c:pt>
                <c:pt idx="332">
                  <c:v>0.0</c:v>
                </c:pt>
                <c:pt idx="333">
                  <c:v>0.0</c:v>
                </c:pt>
                <c:pt idx="334">
                  <c:v>0.0</c:v>
                </c:pt>
                <c:pt idx="335">
                  <c:v>0.0</c:v>
                </c:pt>
                <c:pt idx="336">
                  <c:v>0.0</c:v>
                </c:pt>
                <c:pt idx="337">
                  <c:v>0.0</c:v>
                </c:pt>
                <c:pt idx="338">
                  <c:v>0.0</c:v>
                </c:pt>
                <c:pt idx="339">
                  <c:v>0.0</c:v>
                </c:pt>
                <c:pt idx="340">
                  <c:v>0.0</c:v>
                </c:pt>
                <c:pt idx="341">
                  <c:v>0.0</c:v>
                </c:pt>
                <c:pt idx="342">
                  <c:v>0.0</c:v>
                </c:pt>
                <c:pt idx="343">
                  <c:v>0.0</c:v>
                </c:pt>
                <c:pt idx="344">
                  <c:v>0.0</c:v>
                </c:pt>
                <c:pt idx="345">
                  <c:v>0.0</c:v>
                </c:pt>
                <c:pt idx="346">
                  <c:v>0.0</c:v>
                </c:pt>
                <c:pt idx="347">
                  <c:v>0.0</c:v>
                </c:pt>
                <c:pt idx="348">
                  <c:v>0.0</c:v>
                </c:pt>
                <c:pt idx="349">
                  <c:v>0.0</c:v>
                </c:pt>
                <c:pt idx="350">
                  <c:v>0.0</c:v>
                </c:pt>
                <c:pt idx="351">
                  <c:v>0.0</c:v>
                </c:pt>
                <c:pt idx="352">
                  <c:v>2.23786937924</c:v>
                </c:pt>
                <c:pt idx="353">
                  <c:v>2.23804550344</c:v>
                </c:pt>
                <c:pt idx="354">
                  <c:v>0.0</c:v>
                </c:pt>
                <c:pt idx="355">
                  <c:v>0.0</c:v>
                </c:pt>
                <c:pt idx="356">
                  <c:v>0.0</c:v>
                </c:pt>
                <c:pt idx="357">
                  <c:v>0.0</c:v>
                </c:pt>
                <c:pt idx="358">
                  <c:v>0.0</c:v>
                </c:pt>
                <c:pt idx="359">
                  <c:v>0.0</c:v>
                </c:pt>
                <c:pt idx="360">
                  <c:v>2.28782743853</c:v>
                </c:pt>
                <c:pt idx="361">
                  <c:v>0.0</c:v>
                </c:pt>
                <c:pt idx="362">
                  <c:v>2.35252070861</c:v>
                </c:pt>
                <c:pt idx="363">
                  <c:v>0.0</c:v>
                </c:pt>
                <c:pt idx="364">
                  <c:v>0.0</c:v>
                </c:pt>
                <c:pt idx="365">
                  <c:v>2.63655881989</c:v>
                </c:pt>
                <c:pt idx="366">
                  <c:v>2.65236910788</c:v>
                </c:pt>
                <c:pt idx="367">
                  <c:v>2.65236910788</c:v>
                </c:pt>
                <c:pt idx="368">
                  <c:v>2.65236910788</c:v>
                </c:pt>
                <c:pt idx="369">
                  <c:v>2.65236910788</c:v>
                </c:pt>
                <c:pt idx="370">
                  <c:v>2.65263448169</c:v>
                </c:pt>
                <c:pt idx="371">
                  <c:v>2.65263448169</c:v>
                </c:pt>
                <c:pt idx="372">
                  <c:v>0.0</c:v>
                </c:pt>
                <c:pt idx="373">
                  <c:v>0.0</c:v>
                </c:pt>
                <c:pt idx="374">
                  <c:v>0.0</c:v>
                </c:pt>
                <c:pt idx="375">
                  <c:v>0.0</c:v>
                </c:pt>
                <c:pt idx="376">
                  <c:v>0.0</c:v>
                </c:pt>
                <c:pt idx="377">
                  <c:v>0.0</c:v>
                </c:pt>
                <c:pt idx="378">
                  <c:v>0.0</c:v>
                </c:pt>
                <c:pt idx="379">
                  <c:v>0.0</c:v>
                </c:pt>
                <c:pt idx="380">
                  <c:v>2.71315319343</c:v>
                </c:pt>
                <c:pt idx="381">
                  <c:v>0.0</c:v>
                </c:pt>
                <c:pt idx="382">
                  <c:v>0.0</c:v>
                </c:pt>
                <c:pt idx="383">
                  <c:v>0.0</c:v>
                </c:pt>
                <c:pt idx="384">
                  <c:v>0.0</c:v>
                </c:pt>
                <c:pt idx="385">
                  <c:v>2.76193747337</c:v>
                </c:pt>
                <c:pt idx="386">
                  <c:v>0.0</c:v>
                </c:pt>
                <c:pt idx="387">
                  <c:v>2.85352715046</c:v>
                </c:pt>
                <c:pt idx="388">
                  <c:v>0.0</c:v>
                </c:pt>
                <c:pt idx="389">
                  <c:v>0.0</c:v>
                </c:pt>
                <c:pt idx="390">
                  <c:v>0.0</c:v>
                </c:pt>
                <c:pt idx="391">
                  <c:v>0.0</c:v>
                </c:pt>
                <c:pt idx="392">
                  <c:v>0.0</c:v>
                </c:pt>
                <c:pt idx="393">
                  <c:v>0.0</c:v>
                </c:pt>
                <c:pt idx="394">
                  <c:v>0.0</c:v>
                </c:pt>
                <c:pt idx="395">
                  <c:v>0.0</c:v>
                </c:pt>
                <c:pt idx="396">
                  <c:v>0.0</c:v>
                </c:pt>
                <c:pt idx="397">
                  <c:v>0.0</c:v>
                </c:pt>
                <c:pt idx="398">
                  <c:v>0.0</c:v>
                </c:pt>
                <c:pt idx="399">
                  <c:v>0.0</c:v>
                </c:pt>
                <c:pt idx="400">
                  <c:v>0.0</c:v>
                </c:pt>
                <c:pt idx="401">
                  <c:v>0.0</c:v>
                </c:pt>
                <c:pt idx="402">
                  <c:v>0.0</c:v>
                </c:pt>
                <c:pt idx="403">
                  <c:v>0.0</c:v>
                </c:pt>
                <c:pt idx="404">
                  <c:v>3.00875022534</c:v>
                </c:pt>
                <c:pt idx="405">
                  <c:v>0.0</c:v>
                </c:pt>
                <c:pt idx="406">
                  <c:v>3.35548780749</c:v>
                </c:pt>
                <c:pt idx="407">
                  <c:v>0.0</c:v>
                </c:pt>
                <c:pt idx="408">
                  <c:v>0.0</c:v>
                </c:pt>
                <c:pt idx="409">
                  <c:v>0.0</c:v>
                </c:pt>
                <c:pt idx="410">
                  <c:v>0.0</c:v>
                </c:pt>
                <c:pt idx="411">
                  <c:v>0.0</c:v>
                </c:pt>
                <c:pt idx="412">
                  <c:v>0.0</c:v>
                </c:pt>
                <c:pt idx="413">
                  <c:v>0.0</c:v>
                </c:pt>
                <c:pt idx="414">
                  <c:v>0.0</c:v>
                </c:pt>
                <c:pt idx="415">
                  <c:v>3.66070083204</c:v>
                </c:pt>
                <c:pt idx="416">
                  <c:v>3.66070083204</c:v>
                </c:pt>
                <c:pt idx="417">
                  <c:v>3.66070083204</c:v>
                </c:pt>
                <c:pt idx="418">
                  <c:v>3.66070083204</c:v>
                </c:pt>
                <c:pt idx="419">
                  <c:v>3.66070083204</c:v>
                </c:pt>
                <c:pt idx="420">
                  <c:v>3.66070083204</c:v>
                </c:pt>
                <c:pt idx="421">
                  <c:v>3.66070083204</c:v>
                </c:pt>
                <c:pt idx="422">
                  <c:v>3.66070083204</c:v>
                </c:pt>
                <c:pt idx="423">
                  <c:v>3.66070083204</c:v>
                </c:pt>
                <c:pt idx="424">
                  <c:v>3.66070083204</c:v>
                </c:pt>
                <c:pt idx="425">
                  <c:v>3.66070083204</c:v>
                </c:pt>
                <c:pt idx="426">
                  <c:v>3.66070083204</c:v>
                </c:pt>
                <c:pt idx="427">
                  <c:v>3.66070083204</c:v>
                </c:pt>
                <c:pt idx="428">
                  <c:v>3.66070083204</c:v>
                </c:pt>
                <c:pt idx="429">
                  <c:v>3.66070083204</c:v>
                </c:pt>
                <c:pt idx="430">
                  <c:v>3.66070083204</c:v>
                </c:pt>
                <c:pt idx="431">
                  <c:v>3.66070083204</c:v>
                </c:pt>
                <c:pt idx="432">
                  <c:v>3.66070083204</c:v>
                </c:pt>
                <c:pt idx="433">
                  <c:v>3.66070083204</c:v>
                </c:pt>
                <c:pt idx="434">
                  <c:v>3.66070083204</c:v>
                </c:pt>
                <c:pt idx="435">
                  <c:v>3.66070083204</c:v>
                </c:pt>
                <c:pt idx="436">
                  <c:v>3.66070083204</c:v>
                </c:pt>
                <c:pt idx="437">
                  <c:v>3.66070083204</c:v>
                </c:pt>
                <c:pt idx="438">
                  <c:v>3.66070083204</c:v>
                </c:pt>
                <c:pt idx="439">
                  <c:v>3.66070083204</c:v>
                </c:pt>
                <c:pt idx="440">
                  <c:v>3.66070083204</c:v>
                </c:pt>
                <c:pt idx="441">
                  <c:v>3.66070083204</c:v>
                </c:pt>
                <c:pt idx="442">
                  <c:v>3.66070083204</c:v>
                </c:pt>
                <c:pt idx="443">
                  <c:v>3.66070083204</c:v>
                </c:pt>
                <c:pt idx="444">
                  <c:v>3.66070083204</c:v>
                </c:pt>
                <c:pt idx="445">
                  <c:v>3.66070083204</c:v>
                </c:pt>
                <c:pt idx="446">
                  <c:v>3.66131716358</c:v>
                </c:pt>
                <c:pt idx="447">
                  <c:v>3.66131716358</c:v>
                </c:pt>
                <c:pt idx="448">
                  <c:v>3.66131716358</c:v>
                </c:pt>
                <c:pt idx="449">
                  <c:v>0.0</c:v>
                </c:pt>
                <c:pt idx="450">
                  <c:v>0.0</c:v>
                </c:pt>
                <c:pt idx="451">
                  <c:v>0.0</c:v>
                </c:pt>
                <c:pt idx="452">
                  <c:v>0.0</c:v>
                </c:pt>
                <c:pt idx="453">
                  <c:v>0.0</c:v>
                </c:pt>
                <c:pt idx="454">
                  <c:v>0.0</c:v>
                </c:pt>
                <c:pt idx="455">
                  <c:v>0.0</c:v>
                </c:pt>
                <c:pt idx="456">
                  <c:v>0.0</c:v>
                </c:pt>
                <c:pt idx="457">
                  <c:v>0.0</c:v>
                </c:pt>
                <c:pt idx="458">
                  <c:v>0.0</c:v>
                </c:pt>
                <c:pt idx="459">
                  <c:v>0.0</c:v>
                </c:pt>
                <c:pt idx="460">
                  <c:v>0.0</c:v>
                </c:pt>
                <c:pt idx="461">
                  <c:v>0.0</c:v>
                </c:pt>
                <c:pt idx="462">
                  <c:v>0.0</c:v>
                </c:pt>
                <c:pt idx="463">
                  <c:v>0.0</c:v>
                </c:pt>
                <c:pt idx="464">
                  <c:v>0.0</c:v>
                </c:pt>
                <c:pt idx="465">
                  <c:v>0.0</c:v>
                </c:pt>
                <c:pt idx="466">
                  <c:v>0.0</c:v>
                </c:pt>
                <c:pt idx="467">
                  <c:v>0.0</c:v>
                </c:pt>
                <c:pt idx="468">
                  <c:v>0.0</c:v>
                </c:pt>
                <c:pt idx="469">
                  <c:v>0.0</c:v>
                </c:pt>
                <c:pt idx="470">
                  <c:v>0.0</c:v>
                </c:pt>
                <c:pt idx="471">
                  <c:v>0.0</c:v>
                </c:pt>
                <c:pt idx="472">
                  <c:v>0.0</c:v>
                </c:pt>
                <c:pt idx="473">
                  <c:v>0.0</c:v>
                </c:pt>
                <c:pt idx="474">
                  <c:v>0.0</c:v>
                </c:pt>
                <c:pt idx="475">
                  <c:v>0.0</c:v>
                </c:pt>
                <c:pt idx="476">
                  <c:v>0.0</c:v>
                </c:pt>
                <c:pt idx="477">
                  <c:v>0.0</c:v>
                </c:pt>
                <c:pt idx="478">
                  <c:v>0.0</c:v>
                </c:pt>
                <c:pt idx="479">
                  <c:v>0.0</c:v>
                </c:pt>
                <c:pt idx="480">
                  <c:v>0.0</c:v>
                </c:pt>
                <c:pt idx="481">
                  <c:v>0.0</c:v>
                </c:pt>
                <c:pt idx="482">
                  <c:v>0.0</c:v>
                </c:pt>
                <c:pt idx="483">
                  <c:v>0.0</c:v>
                </c:pt>
                <c:pt idx="484">
                  <c:v>0.0</c:v>
                </c:pt>
                <c:pt idx="485">
                  <c:v>0.0</c:v>
                </c:pt>
                <c:pt idx="486">
                  <c:v>0.0</c:v>
                </c:pt>
                <c:pt idx="487">
                  <c:v>0.0</c:v>
                </c:pt>
                <c:pt idx="488">
                  <c:v>0.0</c:v>
                </c:pt>
                <c:pt idx="489">
                  <c:v>0.0</c:v>
                </c:pt>
                <c:pt idx="490">
                  <c:v>0.0</c:v>
                </c:pt>
                <c:pt idx="491">
                  <c:v>0.0</c:v>
                </c:pt>
                <c:pt idx="492">
                  <c:v>0.0</c:v>
                </c:pt>
                <c:pt idx="493">
                  <c:v>0.0</c:v>
                </c:pt>
                <c:pt idx="494">
                  <c:v>0.0</c:v>
                </c:pt>
                <c:pt idx="495">
                  <c:v>0.0</c:v>
                </c:pt>
                <c:pt idx="496">
                  <c:v>0.0</c:v>
                </c:pt>
                <c:pt idx="497">
                  <c:v>0.0</c:v>
                </c:pt>
                <c:pt idx="498">
                  <c:v>0.0</c:v>
                </c:pt>
                <c:pt idx="499">
                  <c:v>0.0</c:v>
                </c:pt>
                <c:pt idx="500">
                  <c:v>0.0</c:v>
                </c:pt>
                <c:pt idx="501">
                  <c:v>0.0</c:v>
                </c:pt>
                <c:pt idx="502">
                  <c:v>0.0</c:v>
                </c:pt>
                <c:pt idx="503">
                  <c:v>0.0</c:v>
                </c:pt>
                <c:pt idx="504">
                  <c:v>0.0</c:v>
                </c:pt>
                <c:pt idx="505">
                  <c:v>0.0</c:v>
                </c:pt>
                <c:pt idx="506">
                  <c:v>0.0</c:v>
                </c:pt>
                <c:pt idx="507">
                  <c:v>0.0</c:v>
                </c:pt>
                <c:pt idx="508">
                  <c:v>0.0</c:v>
                </c:pt>
                <c:pt idx="509">
                  <c:v>0.0</c:v>
                </c:pt>
              </c:numCache>
            </c:numRef>
          </c:yVal>
          <c:smooth val="0"/>
        </c:ser>
        <c:ser>
          <c:idx val="2"/>
          <c:order val="1"/>
          <c:tx>
            <c:strRef>
              <c:f>'bottom 500 verbs'!$E$1</c:f>
              <c:strCache>
                <c:ptCount val="1"/>
                <c:pt idx="0">
                  <c:v>CL</c:v>
                </c:pt>
              </c:strCache>
            </c:strRef>
          </c:tx>
          <c:spPr>
            <a:ln w="47625">
              <a:noFill/>
            </a:ln>
          </c:spPr>
          <c:xVal>
            <c:strRef>
              <c:f>'bottom 500 verbs'!$A$2:$A$511</c:f>
              <c:strCache>
                <c:ptCount val="510"/>
                <c:pt idx="0">
                  <c:v>minimize </c:v>
                </c:pt>
                <c:pt idx="1">
                  <c:v>dry </c:v>
                </c:pt>
                <c:pt idx="2">
                  <c:v>microinjected </c:v>
                </c:pt>
                <c:pt idx="3">
                  <c:v>equip </c:v>
                </c:pt>
                <c:pt idx="4">
                  <c:v>horseradish </c:v>
                </c:pt>
                <c:pt idx="5">
                  <c:v>absorb </c:v>
                </c:pt>
                <c:pt idx="6">
                  <c:v>scaffold </c:v>
                </c:pt>
                <c:pt idx="7">
                  <c:v>interphase </c:v>
                </c:pt>
                <c:pt idx="8">
                  <c:v>amylacetate </c:v>
                </c:pt>
                <c:pt idx="9">
                  <c:v>acorresponding </c:v>
                </c:pt>
                <c:pt idx="10">
                  <c:v>constant </c:v>
                </c:pt>
                <c:pt idx="11">
                  <c:v>immunosorbent </c:v>
                </c:pt>
                <c:pt idx="12">
                  <c:v>appositioned </c:v>
                </c:pt>
                <c:pt idx="13">
                  <c:v>deconstruct </c:v>
                </c:pt>
                <c:pt idx="14">
                  <c:v>lanes </c:v>
                </c:pt>
                <c:pt idx="15">
                  <c:v>p-cadherin </c:v>
                </c:pt>
                <c:pt idx="16">
                  <c:v>synaptophysin </c:v>
                </c:pt>
                <c:pt idx="17">
                  <c:v>protease </c:v>
                </c:pt>
                <c:pt idx="18">
                  <c:v>down-regulate </c:v>
                </c:pt>
                <c:pt idx="19">
                  <c:v>inspire </c:v>
                </c:pt>
                <c:pt idx="20">
                  <c:v>upregulate </c:v>
                </c:pt>
                <c:pt idx="21">
                  <c:v>rub </c:v>
                </c:pt>
                <c:pt idx="22">
                  <c:v>injure </c:v>
                </c:pt>
                <c:pt idx="23">
                  <c:v>mismatch </c:v>
                </c:pt>
                <c:pt idx="24">
                  <c:v>virus </c:v>
                </c:pt>
                <c:pt idx="25">
                  <c:v>checkpoint </c:v>
                </c:pt>
                <c:pt idx="26">
                  <c:v>chimeras </c:v>
                </c:pt>
                <c:pt idx="27">
                  <c:v>hydronephrosis </c:v>
                </c:pt>
                <c:pt idx="28">
                  <c:v>ileus </c:v>
                </c:pt>
                <c:pt idx="29">
                  <c:v>motifs </c:v>
                </c:pt>
                <c:pt idx="30">
                  <c:v>neglect </c:v>
                </c:pt>
                <c:pt idx="31">
                  <c:v>nucleotide </c:v>
                </c:pt>
                <c:pt idx="32">
                  <c:v>phosphate </c:v>
                </c:pt>
                <c:pt idx="33">
                  <c:v>prone </c:v>
                </c:pt>
                <c:pt idx="34">
                  <c:v>recombination </c:v>
                </c:pt>
                <c:pt idx="35">
                  <c:v>relevant </c:v>
                </c:pt>
                <c:pt idx="36">
                  <c:v>spite </c:v>
                </c:pt>
                <c:pt idx="37">
                  <c:v>stroke </c:v>
                </c:pt>
                <c:pt idx="38">
                  <c:v>unveil </c:v>
                </c:pt>
                <c:pt idx="39">
                  <c:v>acidify </c:v>
                </c:pt>
                <c:pt idx="40">
                  <c:v>adulterate </c:v>
                </c:pt>
                <c:pt idx="41">
                  <c:v>cartoid </c:v>
                </c:pt>
                <c:pt idx="42">
                  <c:v>encourage </c:v>
                </c:pt>
                <c:pt idx="43">
                  <c:v>equilibrate </c:v>
                </c:pt>
                <c:pt idx="44">
                  <c:v>gavaged </c:v>
                </c:pt>
                <c:pt idx="45">
                  <c:v>green </c:v>
                </c:pt>
                <c:pt idx="46">
                  <c:v>mutagenized </c:v>
                </c:pt>
                <c:pt idx="47">
                  <c:v>negate </c:v>
                </c:pt>
                <c:pt idx="48">
                  <c:v>stereotype </c:v>
                </c:pt>
                <c:pt idx="49">
                  <c:v>zero </c:v>
                </c:pt>
                <c:pt idx="50">
                  <c:v>e-cadherin </c:v>
                </c:pt>
                <c:pt idx="51">
                  <c:v>methylate </c:v>
                </c:pt>
                <c:pt idx="52">
                  <c:v>misroute </c:v>
                </c:pt>
                <c:pt idx="53">
                  <c:v>sum </c:v>
                </c:pt>
                <c:pt idx="54">
                  <c:v>sorcin </c:v>
                </c:pt>
                <c:pt idx="55">
                  <c:v>reward </c:v>
                </c:pt>
                <c:pt idx="56">
                  <c:v>chaperone </c:v>
                </c:pt>
                <c:pt idx="57">
                  <c:v>progeroid </c:v>
                </c:pt>
                <c:pt idx="58">
                  <c:v>underestimate </c:v>
                </c:pt>
                <c:pt idx="59">
                  <c:v>second </c:v>
                </c:pt>
                <c:pt idx="60">
                  <c:v>fluorescent </c:v>
                </c:pt>
                <c:pt idx="61">
                  <c:v>turbinates </c:v>
                </c:pt>
                <c:pt idx="62">
                  <c:v>proprioceptive </c:v>
                </c:pt>
                <c:pt idx="63">
                  <c:v>ascend </c:v>
                </c:pt>
                <c:pt idx="64">
                  <c:v>asynapsed </c:v>
                </c:pt>
                <c:pt idx="65">
                  <c:v>rinse </c:v>
                </c:pt>
                <c:pt idx="66">
                  <c:v>linearise </c:v>
                </c:pt>
                <c:pt idx="67">
                  <c:v>double </c:v>
                </c:pt>
                <c:pt idx="68">
                  <c:v>unscented </c:v>
                </c:pt>
                <c:pt idx="69">
                  <c:v>peptide </c:v>
                </c:pt>
                <c:pt idx="70">
                  <c:v>appeal </c:v>
                </c:pt>
                <c:pt idx="71">
                  <c:v>bone </c:v>
                </c:pt>
                <c:pt idx="72">
                  <c:v>claim </c:v>
                </c:pt>
                <c:pt idx="73">
                  <c:v>compress </c:v>
                </c:pt>
                <c:pt idx="74">
                  <c:v>convolute </c:v>
                </c:pt>
                <c:pt idx="75">
                  <c:v>cord </c:v>
                </c:pt>
                <c:pt idx="76">
                  <c:v>destruct </c:v>
                </c:pt>
                <c:pt idx="77">
                  <c:v>detach </c:v>
                </c:pt>
                <c:pt idx="78">
                  <c:v>discoid </c:v>
                </c:pt>
                <c:pt idx="79">
                  <c:v>intersect </c:v>
                </c:pt>
                <c:pt idx="80">
                  <c:v>lysate </c:v>
                </c:pt>
                <c:pt idx="81">
                  <c:v>multinucleated </c:v>
                </c:pt>
                <c:pt idx="82">
                  <c:v>palate </c:v>
                </c:pt>
                <c:pt idx="83">
                  <c:v>photomicrographs </c:v>
                </c:pt>
                <c:pt idx="84">
                  <c:v>preloaded </c:v>
                </c:pt>
                <c:pt idx="85">
                  <c:v>row </c:v>
                </c:pt>
                <c:pt idx="86">
                  <c:v>spin </c:v>
                </c:pt>
                <c:pt idx="87">
                  <c:v>stomatin </c:v>
                </c:pt>
                <c:pt idx="88">
                  <c:v>sulcus </c:v>
                </c:pt>
                <c:pt idx="89">
                  <c:v>surface </c:v>
                </c:pt>
                <c:pt idx="90">
                  <c:v>wherein </c:v>
                </c:pt>
                <c:pt idx="91">
                  <c:v>microvacuolated </c:v>
                </c:pt>
                <c:pt idx="92">
                  <c:v>pyramidalis </c:v>
                </c:pt>
                <c:pt idx="93">
                  <c:v>myosin </c:v>
                </c:pt>
                <c:pt idx="94">
                  <c:v>whole </c:v>
                </c:pt>
                <c:pt idx="95">
                  <c:v>juxtapose </c:v>
                </c:pt>
                <c:pt idx="96">
                  <c:v>buffer </c:v>
                </c:pt>
                <c:pt idx="97">
                  <c:v>ortholog </c:v>
                </c:pt>
                <c:pt idx="98">
                  <c:v>cure </c:v>
                </c:pt>
                <c:pt idx="99">
                  <c:v>pachynema </c:v>
                </c:pt>
                <c:pt idx="100">
                  <c:v>puromycin </c:v>
                </c:pt>
                <c:pt idx="101">
                  <c:v>put </c:v>
                </c:pt>
                <c:pt idx="102">
                  <c:v>reorganize </c:v>
                </c:pt>
                <c:pt idx="103">
                  <c:v>rhodopsin </c:v>
                </c:pt>
                <c:pt idx="104">
                  <c:v>subpathways </c:v>
                </c:pt>
                <c:pt idx="105">
                  <c:v>outgrow </c:v>
                </c:pt>
                <c:pt idx="106">
                  <c:v>trypsinized </c:v>
                </c:pt>
                <c:pt idx="107">
                  <c:v>endoglycosidase </c:v>
                </c:pt>
                <c:pt idx="108">
                  <c:v>preadsorbed </c:v>
                </c:pt>
                <c:pt idx="109">
                  <c:v>mon </c:v>
                </c:pt>
                <c:pt idx="110">
                  <c:v>tree </c:v>
                </c:pt>
                <c:pt idx="111">
                  <c:v>trim </c:v>
                </c:pt>
                <c:pt idx="112">
                  <c:v>streptavidin </c:v>
                </c:pt>
                <c:pt idx="113">
                  <c:v>dark </c:v>
                </c:pt>
                <c:pt idx="114">
                  <c:v>divert </c:v>
                </c:pt>
                <c:pt idx="115">
                  <c:v>exsanguinated </c:v>
                </c:pt>
                <c:pt idx="116">
                  <c:v>minutes </c:v>
                </c:pt>
                <c:pt idx="117">
                  <c:v>occlude </c:v>
                </c:pt>
                <c:pt idx="118">
                  <c:v>skin </c:v>
                </c:pt>
                <c:pt idx="119">
                  <c:v>distend </c:v>
                </c:pt>
                <c:pt idx="120">
                  <c:v>sheep </c:v>
                </c:pt>
                <c:pt idx="121">
                  <c:v>abut </c:v>
                </c:pt>
                <c:pt idx="122">
                  <c:v>acteylated </c:v>
                </c:pt>
                <c:pt idx="123">
                  <c:v>biflorus </c:v>
                </c:pt>
                <c:pt idx="124">
                  <c:v>calreticulin </c:v>
                </c:pt>
                <c:pt idx="125">
                  <c:v>chondrocytes </c:v>
                </c:pt>
                <c:pt idx="126">
                  <c:v>cloud </c:v>
                </c:pt>
                <c:pt idx="127">
                  <c:v>colour </c:v>
                </c:pt>
                <c:pt idx="128">
                  <c:v>en </c:v>
                </c:pt>
                <c:pt idx="129">
                  <c:v>male </c:v>
                </c:pt>
                <c:pt idx="130">
                  <c:v>astrocytes </c:v>
                </c:pt>
                <c:pt idx="131">
                  <c:v>calpain </c:v>
                </c:pt>
                <c:pt idx="132">
                  <c:v>chondrogenesis </c:v>
                </c:pt>
                <c:pt idx="133">
                  <c:v>colabeling </c:v>
                </c:pt>
                <c:pt idx="134">
                  <c:v>cristae </c:v>
                </c:pt>
                <c:pt idx="135">
                  <c:v>disaggregated </c:v>
                </c:pt>
                <c:pt idx="136">
                  <c:v>hyperplasia </c:v>
                </c:pt>
                <c:pt idx="137">
                  <c:v>lumen </c:v>
                </c:pt>
                <c:pt idx="138">
                  <c:v>morphogenesis </c:v>
                </c:pt>
                <c:pt idx="139">
                  <c:v>overlay </c:v>
                </c:pt>
                <c:pt idx="140">
                  <c:v>sensory </c:v>
                </c:pt>
                <c:pt idx="141">
                  <c:v>spindles </c:v>
                </c:pt>
                <c:pt idx="142">
                  <c:v>summarise </c:v>
                </c:pt>
                <c:pt idx="143">
                  <c:v>arginine </c:v>
                </c:pt>
                <c:pt idx="144">
                  <c:v>text </c:v>
                </c:pt>
                <c:pt idx="145">
                  <c:v>up-regulate </c:v>
                </c:pt>
                <c:pt idx="146">
                  <c:v>adipose </c:v>
                </c:pt>
                <c:pt idx="147">
                  <c:v>anticoagulated </c:v>
                </c:pt>
                <c:pt idx="148">
                  <c:v>decapitate </c:v>
                </c:pt>
                <c:pt idx="149">
                  <c:v>emit </c:v>
                </c:pt>
                <c:pt idx="150">
                  <c:v>fetus </c:v>
                </c:pt>
                <c:pt idx="151">
                  <c:v>hyperabsorb </c:v>
                </c:pt>
                <c:pt idx="152">
                  <c:v>melanosome </c:v>
                </c:pt>
                <c:pt idx="153">
                  <c:v>oven </c:v>
                </c:pt>
                <c:pt idx="154">
                  <c:v>pump </c:v>
                </c:pt>
                <c:pt idx="155">
                  <c:v>transferrin </c:v>
                </c:pt>
                <c:pt idx="156">
                  <c:v>quench </c:v>
                </c:pt>
                <c:pt idx="157">
                  <c:v>vertebrates </c:v>
                </c:pt>
                <c:pt idx="158">
                  <c:v>coexpress </c:v>
                </c:pt>
                <c:pt idx="159">
                  <c:v>antitragus </c:v>
                </c:pt>
                <c:pt idx="160">
                  <c:v>exhaust </c:v>
                </c:pt>
                <c:pt idx="161">
                  <c:v>fracture </c:v>
                </c:pt>
                <c:pt idx="162">
                  <c:v>graft </c:v>
                </c:pt>
                <c:pt idx="163">
                  <c:v>manage </c:v>
                </c:pt>
                <c:pt idx="164">
                  <c:v>picture </c:v>
                </c:pt>
                <c:pt idx="165">
                  <c:v>pin </c:v>
                </c:pt>
                <c:pt idx="166">
                  <c:v>supervise </c:v>
                </c:pt>
                <c:pt idx="167">
                  <c:v>unlearn </c:v>
                </c:pt>
                <c:pt idx="168">
                  <c:v>vestibular </c:v>
                </c:pt>
                <c:pt idx="169">
                  <c:v>wear </c:v>
                </c:pt>
                <c:pt idx="170">
                  <c:v>witness </c:v>
                </c:pt>
                <c:pt idx="171">
                  <c:v>coverslipped </c:v>
                </c:pt>
                <c:pt idx="172">
                  <c:v>goblet </c:v>
                </c:pt>
                <c:pt idx="173">
                  <c:v>parse </c:v>
                </c:pt>
                <c:pt idx="174">
                  <c:v>query </c:v>
                </c:pt>
                <c:pt idx="175">
                  <c:v>seal </c:v>
                </c:pt>
                <c:pt idx="176">
                  <c:v>unmapped </c:v>
                </c:pt>
                <c:pt idx="177">
                  <c:v>unselected </c:v>
                </c:pt>
                <c:pt idx="178">
                  <c:v>assessment </c:v>
                </c:pt>
                <c:pt idx="179">
                  <c:v>chelate </c:v>
                </c:pt>
                <c:pt idx="180">
                  <c:v>dialyze </c:v>
                </c:pt>
                <c:pt idx="181">
                  <c:v>discard </c:v>
                </c:pt>
                <c:pt idx="182">
                  <c:v>download </c:v>
                </c:pt>
                <c:pt idx="183">
                  <c:v>duplex </c:v>
                </c:pt>
                <c:pt idx="184">
                  <c:v>eviscerate </c:v>
                </c:pt>
                <c:pt idx="185">
                  <c:v>insure </c:v>
                </c:pt>
                <c:pt idx="186">
                  <c:v>mr-s </c:v>
                </c:pt>
                <c:pt idx="187">
                  <c:v>myoglobinuria </c:v>
                </c:pt>
                <c:pt idx="188">
                  <c:v>negative </c:v>
                </c:pt>
                <c:pt idx="189">
                  <c:v>outside </c:v>
                </c:pt>
                <c:pt idx="190">
                  <c:v>partition </c:v>
                </c:pt>
                <c:pt idx="191">
                  <c:v>purfied </c:v>
                </c:pt>
                <c:pt idx="192">
                  <c:v>resort </c:v>
                </c:pt>
                <c:pt idx="193">
                  <c:v>subtract </c:v>
                </c:pt>
                <c:pt idx="194">
                  <c:v>thaw </c:v>
                </c:pt>
                <c:pt idx="195">
                  <c:v>unsheared </c:v>
                </c:pt>
                <c:pt idx="196">
                  <c:v>angle </c:v>
                </c:pt>
                <c:pt idx="197">
                  <c:v>bloat </c:v>
                </c:pt>
                <c:pt idx="198">
                  <c:v>clamp </c:v>
                </c:pt>
                <c:pt idx="199">
                  <c:v>clump </c:v>
                </c:pt>
                <c:pt idx="200">
                  <c:v>compile </c:v>
                </c:pt>
                <c:pt idx="201">
                  <c:v>compliment </c:v>
                </c:pt>
                <c:pt idx="202">
                  <c:v>hematopoiesis </c:v>
                </c:pt>
                <c:pt idx="203">
                  <c:v>knockouts </c:v>
                </c:pt>
                <c:pt idx="204">
                  <c:v>manufacture </c:v>
                </c:pt>
                <c:pt idx="205">
                  <c:v>microdissected </c:v>
                </c:pt>
                <c:pt idx="206">
                  <c:v>nonstained </c:v>
                </c:pt>
                <c:pt idx="207">
                  <c:v>orient </c:v>
                </c:pt>
                <c:pt idx="208">
                  <c:v>pave </c:v>
                </c:pt>
                <c:pt idx="209">
                  <c:v>percent </c:v>
                </c:pt>
                <c:pt idx="210">
                  <c:v>subtle </c:v>
                </c:pt>
                <c:pt idx="211">
                  <c:v>transpose </c:v>
                </c:pt>
                <c:pt idx="212">
                  <c:v>underdevelopment </c:v>
                </c:pt>
                <c:pt idx="213">
                  <c:v>eosin </c:v>
                </c:pt>
                <c:pt idx="214">
                  <c:v>nigroviridis </c:v>
                </c:pt>
                <c:pt idx="215">
                  <c:v>cerevisiae </c:v>
                </c:pt>
                <c:pt idx="216">
                  <c:v>acids </c:v>
                </c:pt>
                <c:pt idx="217">
                  <c:v>cope </c:v>
                </c:pt>
                <c:pt idx="218">
                  <c:v>anaesthetize </c:v>
                </c:pt>
                <c:pt idx="219">
                  <c:v>methyltransferases </c:v>
                </c:pt>
                <c:pt idx="220">
                  <c:v>lick </c:v>
                </c:pt>
                <c:pt idx="221">
                  <c:v>acute </c:v>
                </c:pt>
                <c:pt idx="222">
                  <c:v>antibodes </c:v>
                </c:pt>
                <c:pt idx="223">
                  <c:v>archive </c:v>
                </c:pt>
                <c:pt idx="224">
                  <c:v>ascribe </c:v>
                </c:pt>
                <c:pt idx="225">
                  <c:v>ataxia </c:v>
                </c:pt>
                <c:pt idx="226">
                  <c:v>award </c:v>
                </c:pt>
                <c:pt idx="227">
                  <c:v>bovine </c:v>
                </c:pt>
                <c:pt idx="228">
                  <c:v>bracket </c:v>
                </c:pt>
                <c:pt idx="229">
                  <c:v>brightfield </c:v>
                </c:pt>
                <c:pt idx="230">
                  <c:v>case </c:v>
                </c:pt>
                <c:pt idx="231">
                  <c:v>cholesterol </c:v>
                </c:pt>
                <c:pt idx="232">
                  <c:v>clip </c:v>
                </c:pt>
                <c:pt idx="233">
                  <c:v>conceptualize </c:v>
                </c:pt>
                <c:pt idx="234">
                  <c:v>constrain </c:v>
                </c:pt>
                <c:pt idx="235">
                  <c:v>corticosteroids </c:v>
                </c:pt>
                <c:pt idx="236">
                  <c:v>deem </c:v>
                </c:pt>
                <c:pt idx="237">
                  <c:v>disable </c:v>
                </c:pt>
                <c:pt idx="238">
                  <c:v>embryo </c:v>
                </c:pt>
                <c:pt idx="239">
                  <c:v>entail </c:v>
                </c:pt>
                <c:pt idx="240">
                  <c:v>enumerate </c:v>
                </c:pt>
                <c:pt idx="241">
                  <c:v>equate </c:v>
                </c:pt>
                <c:pt idx="242">
                  <c:v>execute </c:v>
                </c:pt>
                <c:pt idx="243">
                  <c:v>expire </c:v>
                </c:pt>
                <c:pt idx="244">
                  <c:v>f </c:v>
                </c:pt>
                <c:pt idx="245">
                  <c:v>fish </c:v>
                </c:pt>
                <c:pt idx="246">
                  <c:v>gasp </c:v>
                </c:pt>
                <c:pt idx="247">
                  <c:v>grit </c:v>
                </c:pt>
                <c:pt idx="248">
                  <c:v>guard </c:v>
                </c:pt>
                <c:pt idx="249">
                  <c:v>h </c:v>
                </c:pt>
                <c:pt idx="250">
                  <c:v>hplap </c:v>
                </c:pt>
                <c:pt idx="251">
                  <c:v>hypernatremia </c:v>
                </c:pt>
                <c:pt idx="252">
                  <c:v>hypovolemia </c:v>
                </c:pt>
                <c:pt idx="253">
                  <c:v>incur </c:v>
                </c:pt>
                <c:pt idx="254">
                  <c:v>intestines </c:v>
                </c:pt>
                <c:pt idx="255">
                  <c:v>level </c:v>
                </c:pt>
                <c:pt idx="256">
                  <c:v>mispatterning </c:v>
                </c:pt>
                <c:pt idx="257">
                  <c:v>necessitate </c:v>
                </c:pt>
                <c:pt idx="258">
                  <c:v>polymerases </c:v>
                </c:pt>
                <c:pt idx="259">
                  <c:v>primer </c:v>
                </c:pt>
                <c:pt idx="260">
                  <c:v>print </c:v>
                </c:pt>
                <c:pt idx="261">
                  <c:v>pseudogenes </c:v>
                </c:pt>
                <c:pt idx="262">
                  <c:v>quantitative </c:v>
                </c:pt>
                <c:pt idx="263">
                  <c:v>radioactive </c:v>
                </c:pt>
                <c:pt idx="264">
                  <c:v>recurrent </c:v>
                </c:pt>
                <c:pt idx="265">
                  <c:v>relearn </c:v>
                </c:pt>
                <c:pt idx="266">
                  <c:v>repetitive </c:v>
                </c:pt>
                <c:pt idx="267">
                  <c:v>ride </c:v>
                </c:pt>
                <c:pt idx="268">
                  <c:v>seizure </c:v>
                </c:pt>
                <c:pt idx="269">
                  <c:v>species </c:v>
                </c:pt>
                <c:pt idx="270">
                  <c:v>stillborns </c:v>
                </c:pt>
                <c:pt idx="271">
                  <c:v>stride </c:v>
                </c:pt>
                <c:pt idx="272">
                  <c:v>subserve </c:v>
                </c:pt>
                <c:pt idx="273">
                  <c:v>synapses </c:v>
                </c:pt>
                <c:pt idx="274">
                  <c:v>task </c:v>
                </c:pt>
                <c:pt idx="275">
                  <c:v>transactivates </c:v>
                </c:pt>
                <c:pt idx="276">
                  <c:v>transgenes </c:v>
                </c:pt>
                <c:pt idx="277">
                  <c:v>vasopressin </c:v>
                </c:pt>
                <c:pt idx="278">
                  <c:v>weave </c:v>
                </c:pt>
                <c:pt idx="279">
                  <c:v>xt </c:v>
                </c:pt>
                <c:pt idx="280">
                  <c:v>conflict </c:v>
                </c:pt>
                <c:pt idx="281">
                  <c:v>excessive </c:v>
                </c:pt>
                <c:pt idx="282">
                  <c:v>fissure </c:v>
                </c:pt>
                <c:pt idx="283">
                  <c:v>fluid </c:v>
                </c:pt>
                <c:pt idx="284">
                  <c:v>osteoclast </c:v>
                </c:pt>
                <c:pt idx="285">
                  <c:v>regress </c:v>
                </c:pt>
                <c:pt idx="286">
                  <c:v>neutralize </c:v>
                </c:pt>
                <c:pt idx="287">
                  <c:v>filament </c:v>
                </c:pt>
                <c:pt idx="288">
                  <c:v>glutamate </c:v>
                </c:pt>
                <c:pt idx="289">
                  <c:v>oscillate </c:v>
                </c:pt>
                <c:pt idx="290">
                  <c:v>transgene </c:v>
                </c:pt>
                <c:pt idx="291">
                  <c:v>float </c:v>
                </c:pt>
                <c:pt idx="292">
                  <c:v>harden </c:v>
                </c:pt>
                <c:pt idx="293">
                  <c:v>crystallize </c:v>
                </c:pt>
                <c:pt idx="294">
                  <c:v>cyclin </c:v>
                </c:pt>
                <c:pt idx="295">
                  <c:v>habituate </c:v>
                </c:pt>
                <c:pt idx="296">
                  <c:v>kinesin </c:v>
                </c:pt>
                <c:pt idx="297">
                  <c:v>methylenetetrahydrofalate </c:v>
                </c:pt>
                <c:pt idx="298">
                  <c:v>tetraploid </c:v>
                </c:pt>
                <c:pt idx="299">
                  <c:v>laboratories </c:v>
                </c:pt>
                <c:pt idx="300">
                  <c:v>ventrum </c:v>
                </c:pt>
                <c:pt idx="301">
                  <c:v>] </c:v>
                </c:pt>
                <c:pt idx="302">
                  <c:v>arrowhead </c:v>
                </c:pt>
                <c:pt idx="303">
                  <c:v>colocalizing </c:v>
                </c:pt>
                <c:pt idx="304">
                  <c:v>daunt </c:v>
                </c:pt>
                <c:pt idx="305">
                  <c:v>delimit </c:v>
                </c:pt>
                <c:pt idx="306">
                  <c:v>distant </c:v>
                </c:pt>
                <c:pt idx="307">
                  <c:v>dog </c:v>
                </c:pt>
                <c:pt idx="308">
                  <c:v>drain </c:v>
                </c:pt>
                <c:pt idx="309">
                  <c:v>engulfment </c:v>
                </c:pt>
                <c:pt idx="310">
                  <c:v>enlighten </c:v>
                </c:pt>
                <c:pt idx="311">
                  <c:v>erupt </c:v>
                </c:pt>
                <c:pt idx="312">
                  <c:v>evident </c:v>
                </c:pt>
                <c:pt idx="313">
                  <c:v>fine-map </c:v>
                </c:pt>
                <c:pt idx="314">
                  <c:v>flag </c:v>
                </c:pt>
                <c:pt idx="315">
                  <c:v>gel </c:v>
                </c:pt>
                <c:pt idx="316">
                  <c:v>hinder </c:v>
                </c:pt>
                <c:pt idx="317">
                  <c:v>hormones </c:v>
                </c:pt>
                <c:pt idx="318">
                  <c:v>impinge </c:v>
                </c:pt>
                <c:pt idx="319">
                  <c:v>incorrect </c:v>
                </c:pt>
                <c:pt idx="320">
                  <c:v>kindred </c:v>
                </c:pt>
                <c:pt idx="321">
                  <c:v>license </c:v>
                </c:pt>
                <c:pt idx="322">
                  <c:v>m </c:v>
                </c:pt>
                <c:pt idx="323">
                  <c:v>mixedbred </c:v>
                </c:pt>
                <c:pt idx="324">
                  <c:v>molecular </c:v>
                </c:pt>
                <c:pt idx="325">
                  <c:v>myelin </c:v>
                </c:pt>
                <c:pt idx="326">
                  <c:v>nod </c:v>
                </c:pt>
                <c:pt idx="327">
                  <c:v>perpetuate </c:v>
                </c:pt>
                <c:pt idx="328">
                  <c:v>phred </c:v>
                </c:pt>
                <c:pt idx="329">
                  <c:v>pufferfish </c:v>
                </c:pt>
                <c:pt idx="330">
                  <c:v>radiate </c:v>
                </c:pt>
                <c:pt idx="331">
                  <c:v>ranbp2 </c:v>
                </c:pt>
                <c:pt idx="332">
                  <c:v>randomize </c:v>
                </c:pt>
                <c:pt idx="333">
                  <c:v>reanalyzed </c:v>
                </c:pt>
                <c:pt idx="334">
                  <c:v>recombinant </c:v>
                </c:pt>
                <c:pt idx="335">
                  <c:v>reject </c:v>
                </c:pt>
                <c:pt idx="336">
                  <c:v>scramble </c:v>
                </c:pt>
                <c:pt idx="337">
                  <c:v>sitosterolemia </c:v>
                </c:pt>
                <c:pt idx="338">
                  <c:v>specific </c:v>
                </c:pt>
                <c:pt idx="339">
                  <c:v>stage </c:v>
                </c:pt>
                <c:pt idx="340">
                  <c:v>suit </c:v>
                </c:pt>
                <c:pt idx="341">
                  <c:v>tabulate </c:v>
                </c:pt>
                <c:pt idx="342">
                  <c:v>undulate </c:v>
                </c:pt>
                <c:pt idx="343">
                  <c:v>wrinkle </c:v>
                </c:pt>
                <c:pt idx="344">
                  <c:v>zygotes </c:v>
                </c:pt>
                <c:pt idx="345">
                  <c:v>curated </c:v>
                </c:pt>
                <c:pt idx="346">
                  <c:v>kb </c:v>
                </c:pt>
                <c:pt idx="347">
                  <c:v>positives </c:v>
                </c:pt>
                <c:pt idx="348">
                  <c:v>prim </c:v>
                </c:pt>
                <c:pt idx="349">
                  <c:v>rehybridized </c:v>
                </c:pt>
                <c:pt idx="350">
                  <c:v>vs </c:v>
                </c:pt>
                <c:pt idx="351">
                  <c:v>homozygote </c:v>
                </c:pt>
                <c:pt idx="352">
                  <c:v>nucleotides </c:v>
                </c:pt>
                <c:pt idx="353">
                  <c:v>bury </c:v>
                </c:pt>
                <c:pt idx="354">
                  <c:v>infuse </c:v>
                </c:pt>
                <c:pt idx="355">
                  <c:v>inconsistent </c:v>
                </c:pt>
                <c:pt idx="356">
                  <c:v>transpire </c:v>
                </c:pt>
                <c:pt idx="357">
                  <c:v>prewarmed </c:v>
                </c:pt>
                <c:pt idx="358">
                  <c:v>revert </c:v>
                </c:pt>
                <c:pt idx="359">
                  <c:v>alanine </c:v>
                </c:pt>
                <c:pt idx="360">
                  <c:v>vortexed </c:v>
                </c:pt>
                <c:pt idx="361">
                  <c:v>swim </c:v>
                </c:pt>
                <c:pt idx="362">
                  <c:v>solubilized </c:v>
                </c:pt>
                <c:pt idx="363">
                  <c:v>immunoassay </c:v>
                </c:pt>
                <c:pt idx="364">
                  <c:v>approve </c:v>
                </c:pt>
                <c:pt idx="365">
                  <c:v>deparaffinized </c:v>
                </c:pt>
                <c:pt idx="366">
                  <c:v>goat </c:v>
                </c:pt>
                <c:pt idx="367">
                  <c:v>precleared </c:v>
                </c:pt>
                <c:pt idx="368">
                  <c:v>raft </c:v>
                </c:pt>
                <c:pt idx="369">
                  <c:v>tau </c:v>
                </c:pt>
                <c:pt idx="370">
                  <c:v>monocytes </c:v>
                </c:pt>
                <c:pt idx="371">
                  <c:v>rehydrated </c:v>
                </c:pt>
                <c:pt idx="372">
                  <c:v>androgen </c:v>
                </c:pt>
                <c:pt idx="373">
                  <c:v>worsen </c:v>
                </c:pt>
                <c:pt idx="374">
                  <c:v>autoclave </c:v>
                </c:pt>
                <c:pt idx="375">
                  <c:v>deprive </c:v>
                </c:pt>
                <c:pt idx="376">
                  <c:v>orthologs </c:v>
                </c:pt>
                <c:pt idx="377">
                  <c:v>sexual </c:v>
                </c:pt>
                <c:pt idx="378">
                  <c:v>sterilize </c:v>
                </c:pt>
                <c:pt idx="379">
                  <c:v>stimulusx </c:v>
                </c:pt>
                <c:pt idx="380">
                  <c:v>decalcify </c:v>
                </c:pt>
                <c:pt idx="381">
                  <c:v>anti-mouse </c:v>
                </c:pt>
                <c:pt idx="382">
                  <c:v>losses </c:v>
                </c:pt>
                <c:pt idx="383">
                  <c:v>thrombin </c:v>
                </c:pt>
                <c:pt idx="384">
                  <c:v>val190 </c:v>
                </c:pt>
                <c:pt idx="385">
                  <c:v>excrete </c:v>
                </c:pt>
                <c:pt idx="386">
                  <c:v>climb </c:v>
                </c:pt>
                <c:pt idx="387">
                  <c:v>postfixed </c:v>
                </c:pt>
                <c:pt idx="388">
                  <c:v>+/+ </c:v>
                </c:pt>
                <c:pt idx="389">
                  <c:v>absent </c:v>
                </c:pt>
                <c:pt idx="390">
                  <c:v>cathepsin </c:v>
                </c:pt>
                <c:pt idx="391">
                  <c:v>fetal </c:v>
                </c:pt>
                <c:pt idx="392">
                  <c:v>follicles </c:v>
                </c:pt>
                <c:pt idx="393">
                  <c:v>furrow </c:v>
                </c:pt>
                <c:pt idx="394">
                  <c:v>immunostanining </c:v>
                </c:pt>
                <c:pt idx="395">
                  <c:v>intermingle </c:v>
                </c:pt>
                <c:pt idx="396">
                  <c:v>objectives </c:v>
                </c:pt>
                <c:pt idx="397">
                  <c:v>proteinase </c:v>
                </c:pt>
                <c:pt idx="398">
                  <c:v>quantitate </c:v>
                </c:pt>
                <c:pt idx="399">
                  <c:v>sonicated </c:v>
                </c:pt>
                <c:pt idx="400">
                  <c:v>stall </c:v>
                </c:pt>
                <c:pt idx="401">
                  <c:v>taste </c:v>
                </c:pt>
                <c:pt idx="402">
                  <c:v>vesiculate </c:v>
                </c:pt>
                <c:pt idx="403">
                  <c:v>fetuses </c:v>
                </c:pt>
                <c:pt idx="404">
                  <c:v>cool </c:v>
                </c:pt>
                <c:pt idx="405">
                  <c:v>extrapolate </c:v>
                </c:pt>
                <c:pt idx="406">
                  <c:v>dehydrate </c:v>
                </c:pt>
                <c:pt idx="407">
                  <c:v>acrylamide </c:v>
                </c:pt>
                <c:pt idx="408">
                  <c:v>apparatus </c:v>
                </c:pt>
                <c:pt idx="409">
                  <c:v>self-anneal </c:v>
                </c:pt>
                <c:pt idx="410">
                  <c:v>shuttle </c:v>
                </c:pt>
                <c:pt idx="411">
                  <c:v>smooth </c:v>
                </c:pt>
                <c:pt idx="412">
                  <c:v>tether </c:v>
                </c:pt>
                <c:pt idx="413">
                  <c:v>unmagnified </c:v>
                </c:pt>
                <c:pt idx="414">
                  <c:v>os </c:v>
                </c:pt>
                <c:pt idx="415">
                  <c:v>aerate </c:v>
                </c:pt>
                <c:pt idx="416">
                  <c:v>amplitude </c:v>
                </c:pt>
                <c:pt idx="417">
                  <c:v>caveoli </c:v>
                </c:pt>
                <c:pt idx="418">
                  <c:v>cube </c:v>
                </c:pt>
                <c:pt idx="419">
                  <c:v>deparafinized </c:v>
                </c:pt>
                <c:pt idx="420">
                  <c:v>derivatized </c:v>
                </c:pt>
                <c:pt idx="421">
                  <c:v>electroblotting </c:v>
                </c:pt>
                <c:pt idx="422">
                  <c:v>electrotransferred </c:v>
                </c:pt>
                <c:pt idx="423">
                  <c:v>evaporate </c:v>
                </c:pt>
                <c:pt idx="424">
                  <c:v>film </c:v>
                </c:pt>
                <c:pt idx="425">
                  <c:v>finish </c:v>
                </c:pt>
                <c:pt idx="426">
                  <c:v>hyperpigmented </c:v>
                </c:pt>
                <c:pt idx="427">
                  <c:v>invariant </c:v>
                </c:pt>
                <c:pt idx="428">
                  <c:v>macerate </c:v>
                </c:pt>
                <c:pt idx="429">
                  <c:v>microwave </c:v>
                </c:pt>
                <c:pt idx="430">
                  <c:v>motorize </c:v>
                </c:pt>
                <c:pt idx="431">
                  <c:v>poststained </c:v>
                </c:pt>
                <c:pt idx="432">
                  <c:v>powder </c:v>
                </c:pt>
                <c:pt idx="433">
                  <c:v>redissolved </c:v>
                </c:pt>
                <c:pt idx="434">
                  <c:v>saponify </c:v>
                </c:pt>
                <c:pt idx="435">
                  <c:v>scrap </c:v>
                </c:pt>
                <c:pt idx="436">
                  <c:v>secure </c:v>
                </c:pt>
                <c:pt idx="437">
                  <c:v>side </c:v>
                </c:pt>
                <c:pt idx="438">
                  <c:v>sonified </c:v>
                </c:pt>
                <c:pt idx="439">
                  <c:v>specimens </c:v>
                </c:pt>
                <c:pt idx="440">
                  <c:v>split </c:v>
                </c:pt>
                <c:pt idx="441">
                  <c:v>sputter </c:v>
                </c:pt>
                <c:pt idx="442">
                  <c:v>triturated </c:v>
                </c:pt>
                <c:pt idx="443">
                  <c:v>tube </c:v>
                </c:pt>
                <c:pt idx="444">
                  <c:v>unalleviated </c:v>
                </c:pt>
                <c:pt idx="445">
                  <c:v>unlabeled </c:v>
                </c:pt>
                <c:pt idx="446">
                  <c:v>pulverize </c:v>
                </c:pt>
                <c:pt idx="447">
                  <c:v>submerge </c:v>
                </c:pt>
                <c:pt idx="448">
                  <c:v>titrate </c:v>
                </c:pt>
                <c:pt idx="449">
                  <c:v>acclimate </c:v>
                </c:pt>
                <c:pt idx="450">
                  <c:v>acclimatize </c:v>
                </c:pt>
                <c:pt idx="451">
                  <c:v>accustom </c:v>
                </c:pt>
                <c:pt idx="452">
                  <c:v>adenomatous </c:v>
                </c:pt>
                <c:pt idx="453">
                  <c:v>afflict </c:v>
                </c:pt>
                <c:pt idx="454">
                  <c:v>alignment </c:v>
                </c:pt>
                <c:pt idx="455">
                  <c:v>attractive </c:v>
                </c:pt>
                <c:pt idx="456">
                  <c:v>bile </c:v>
                </c:pt>
                <c:pt idx="457">
                  <c:v>blind </c:v>
                </c:pt>
                <c:pt idx="458">
                  <c:v>buy </c:v>
                </c:pt>
                <c:pt idx="459">
                  <c:v>categorize </c:v>
                </c:pt>
                <c:pt idx="460">
                  <c:v>data </c:v>
                </c:pt>
                <c:pt idx="461">
                  <c:v>deal </c:v>
                </c:pt>
                <c:pt idx="462">
                  <c:v>deparaffinzed </c:v>
                </c:pt>
                <c:pt idx="463">
                  <c:v>divergent </c:v>
                </c:pt>
                <c:pt idx="464">
                  <c:v>dopamine </c:v>
                </c:pt>
                <c:pt idx="465">
                  <c:v>drift </c:v>
                </c:pt>
                <c:pt idx="466">
                  <c:v>euthanizing </c:v>
                </c:pt>
                <c:pt idx="467">
                  <c:v>face </c:v>
                </c:pt>
                <c:pt idx="468">
                  <c:v>guidelines </c:v>
                </c:pt>
                <c:pt idx="469">
                  <c:v>hemizygotes </c:v>
                </c:pt>
                <c:pt idx="470">
                  <c:v>inbreeding </c:v>
                </c:pt>
                <c:pt idx="471">
                  <c:v>ink </c:v>
                </c:pt>
                <c:pt idx="472">
                  <c:v>intermix </c:v>
                </c:pt>
                <c:pt idx="473">
                  <c:v>intubate </c:v>
                </c:pt>
                <c:pt idx="474">
                  <c:v>j </c:v>
                </c:pt>
                <c:pt idx="475">
                  <c:v>king </c:v>
                </c:pt>
                <c:pt idx="476">
                  <c:v>lacerate </c:v>
                </c:pt>
                <c:pt idx="477">
                  <c:v>measurement </c:v>
                </c:pt>
                <c:pt idx="478">
                  <c:v>microsomes </c:v>
                </c:pt>
                <c:pt idx="479">
                  <c:v>moonshine </c:v>
                </c:pt>
                <c:pt idx="480">
                  <c:v>mucus </c:v>
                </c:pt>
                <c:pt idx="481">
                  <c:v>nonmedicated </c:v>
                </c:pt>
                <c:pt idx="482">
                  <c:v>obligate </c:v>
                </c:pt>
                <c:pt idx="483">
                  <c:v>oldest </c:v>
                </c:pt>
                <c:pt idx="484">
                  <c:v>osteoclasts </c:v>
                </c:pt>
                <c:pt idx="485">
                  <c:v>overcoat </c:v>
                </c:pt>
                <c:pt idx="486">
                  <c:v>oxygen </c:v>
                </c:pt>
                <c:pt idx="487">
                  <c:v>paw </c:v>
                </c:pt>
                <c:pt idx="488">
                  <c:v>pluck </c:v>
                </c:pt>
                <c:pt idx="489">
                  <c:v>prechilled </c:v>
                </c:pt>
                <c:pt idx="490">
                  <c:v>retrain </c:v>
                </c:pt>
                <c:pt idx="491">
                  <c:v>revolutionize </c:v>
                </c:pt>
                <c:pt idx="492">
                  <c:v>room </c:v>
                </c:pt>
                <c:pt idx="493">
                  <c:v>schedule </c:v>
                </c:pt>
                <c:pt idx="494">
                  <c:v>soil </c:v>
                </c:pt>
                <c:pt idx="495">
                  <c:v>state </c:v>
                </c:pt>
                <c:pt idx="496">
                  <c:v>sucrose </c:v>
                </c:pt>
                <c:pt idx="497">
                  <c:v>synthesis </c:v>
                </c:pt>
                <c:pt idx="498">
                  <c:v>wrist </c:v>
                </c:pt>
                <c:pt idx="499">
                  <c:v>dorsoventral </c:v>
                </c:pt>
                <c:pt idx="500">
                  <c:v>grid </c:v>
                </c:pt>
                <c:pt idx="501">
                  <c:v>light </c:v>
                </c:pt>
                <c:pt idx="502">
                  <c:v>retract </c:v>
                </c:pt>
                <c:pt idx="503">
                  <c:v>nonrewarded </c:v>
                </c:pt>
                <c:pt idx="504">
                  <c:v>water </c:v>
                </c:pt>
                <c:pt idx="505">
                  <c:v>appropriate </c:v>
                </c:pt>
                <c:pt idx="506">
                  <c:v>body </c:v>
                </c:pt>
                <c:pt idx="507">
                  <c:v>failure </c:v>
                </c:pt>
                <c:pt idx="508">
                  <c:v>head </c:v>
                </c:pt>
                <c:pt idx="509">
                  <c:v>organelle </c:v>
                </c:pt>
              </c:strCache>
            </c:strRef>
          </c:xVal>
          <c:yVal>
            <c:numRef>
              <c:f>'bottom 500 verbs'!$E$2:$E$511</c:f>
              <c:numCache>
                <c:formatCode>General</c:formatCode>
                <c:ptCount val="510"/>
                <c:pt idx="0">
                  <c:v>0.0</c:v>
                </c:pt>
                <c:pt idx="1">
                  <c:v>0.0</c:v>
                </c:pt>
                <c:pt idx="2">
                  <c:v>1.50782125952</c:v>
                </c:pt>
                <c:pt idx="3">
                  <c:v>0.0</c:v>
                </c:pt>
                <c:pt idx="4">
                  <c:v>0.0</c:v>
                </c:pt>
                <c:pt idx="5">
                  <c:v>0.0</c:v>
                </c:pt>
                <c:pt idx="6">
                  <c:v>0.0</c:v>
                </c:pt>
                <c:pt idx="7">
                  <c:v>1.55431688428</c:v>
                </c:pt>
                <c:pt idx="8">
                  <c:v>0.0</c:v>
                </c:pt>
                <c:pt idx="9">
                  <c:v>0.0</c:v>
                </c:pt>
                <c:pt idx="10">
                  <c:v>0.0</c:v>
                </c:pt>
                <c:pt idx="11">
                  <c:v>0.0</c:v>
                </c:pt>
                <c:pt idx="12">
                  <c:v>0.0</c:v>
                </c:pt>
                <c:pt idx="13">
                  <c:v>0.0</c:v>
                </c:pt>
                <c:pt idx="14">
                  <c:v>0.0</c:v>
                </c:pt>
                <c:pt idx="15">
                  <c:v>0.0</c:v>
                </c:pt>
                <c:pt idx="16">
                  <c:v>0.0</c:v>
                </c:pt>
                <c:pt idx="17">
                  <c:v>1.56723976088</c:v>
                </c:pt>
                <c:pt idx="18">
                  <c:v>0.0</c:v>
                </c:pt>
                <c:pt idx="19">
                  <c:v>0.0</c:v>
                </c:pt>
                <c:pt idx="20">
                  <c:v>1.56819083816</c:v>
                </c:pt>
                <c:pt idx="21">
                  <c:v>0.0</c:v>
                </c:pt>
                <c:pt idx="22">
                  <c:v>0.0</c:v>
                </c:pt>
                <c:pt idx="23">
                  <c:v>0.0</c:v>
                </c:pt>
                <c:pt idx="24">
                  <c:v>0.0</c:v>
                </c:pt>
                <c:pt idx="25">
                  <c:v>0.0</c:v>
                </c:pt>
                <c:pt idx="26">
                  <c:v>0.0</c:v>
                </c:pt>
                <c:pt idx="27">
                  <c:v>0.0</c:v>
                </c:pt>
                <c:pt idx="28">
                  <c:v>0.0</c:v>
                </c:pt>
                <c:pt idx="29">
                  <c:v>0.0</c:v>
                </c:pt>
                <c:pt idx="30">
                  <c:v>0.0</c:v>
                </c:pt>
                <c:pt idx="31">
                  <c:v>0.0</c:v>
                </c:pt>
                <c:pt idx="32">
                  <c:v>0.0</c:v>
                </c:pt>
                <c:pt idx="33">
                  <c:v>0.0</c:v>
                </c:pt>
                <c:pt idx="34">
                  <c:v>0.0</c:v>
                </c:pt>
                <c:pt idx="35">
                  <c:v>0.0</c:v>
                </c:pt>
                <c:pt idx="36">
                  <c:v>0.0</c:v>
                </c:pt>
                <c:pt idx="37">
                  <c:v>0.0</c:v>
                </c:pt>
                <c:pt idx="38">
                  <c:v>0.0</c:v>
                </c:pt>
                <c:pt idx="39">
                  <c:v>0.0</c:v>
                </c:pt>
                <c:pt idx="40">
                  <c:v>0.0</c:v>
                </c:pt>
                <c:pt idx="41">
                  <c:v>0.0</c:v>
                </c:pt>
                <c:pt idx="42">
                  <c:v>0.0</c:v>
                </c:pt>
                <c:pt idx="43">
                  <c:v>0.0</c:v>
                </c:pt>
                <c:pt idx="44">
                  <c:v>0.0</c:v>
                </c:pt>
                <c:pt idx="45">
                  <c:v>0.0</c:v>
                </c:pt>
                <c:pt idx="46">
                  <c:v>0.0</c:v>
                </c:pt>
                <c:pt idx="47">
                  <c:v>0.0</c:v>
                </c:pt>
                <c:pt idx="48">
                  <c:v>0.0</c:v>
                </c:pt>
                <c:pt idx="49">
                  <c:v>0.0</c:v>
                </c:pt>
                <c:pt idx="50">
                  <c:v>0.0</c:v>
                </c:pt>
                <c:pt idx="51">
                  <c:v>0.0</c:v>
                </c:pt>
                <c:pt idx="52">
                  <c:v>0.0</c:v>
                </c:pt>
                <c:pt idx="53">
                  <c:v>0.0</c:v>
                </c:pt>
                <c:pt idx="54">
                  <c:v>1.60196788429</c:v>
                </c:pt>
                <c:pt idx="55">
                  <c:v>0.0</c:v>
                </c:pt>
                <c:pt idx="56">
                  <c:v>0.0</c:v>
                </c:pt>
                <c:pt idx="57">
                  <c:v>1.60817370962</c:v>
                </c:pt>
                <c:pt idx="58">
                  <c:v>0.0</c:v>
                </c:pt>
                <c:pt idx="59">
                  <c:v>0.0</c:v>
                </c:pt>
                <c:pt idx="60">
                  <c:v>0.0</c:v>
                </c:pt>
                <c:pt idx="61">
                  <c:v>0.0</c:v>
                </c:pt>
                <c:pt idx="62">
                  <c:v>1.64012958275</c:v>
                </c:pt>
                <c:pt idx="63">
                  <c:v>1.65739306029</c:v>
                </c:pt>
                <c:pt idx="64">
                  <c:v>0.0</c:v>
                </c:pt>
                <c:pt idx="65">
                  <c:v>0.0</c:v>
                </c:pt>
                <c:pt idx="66">
                  <c:v>0.0</c:v>
                </c:pt>
                <c:pt idx="67">
                  <c:v>1.6824902035</c:v>
                </c:pt>
                <c:pt idx="68">
                  <c:v>0.0</c:v>
                </c:pt>
                <c:pt idx="69">
                  <c:v>0.0</c:v>
                </c:pt>
                <c:pt idx="70">
                  <c:v>1.73936128008</c:v>
                </c:pt>
                <c:pt idx="71">
                  <c:v>1.73936128008</c:v>
                </c:pt>
                <c:pt idx="72">
                  <c:v>1.73936128008</c:v>
                </c:pt>
                <c:pt idx="73">
                  <c:v>1.73936128008</c:v>
                </c:pt>
                <c:pt idx="74">
                  <c:v>1.73936128008</c:v>
                </c:pt>
                <c:pt idx="75">
                  <c:v>1.73936128008</c:v>
                </c:pt>
                <c:pt idx="76">
                  <c:v>1.73936128008</c:v>
                </c:pt>
                <c:pt idx="77">
                  <c:v>1.73936128008</c:v>
                </c:pt>
                <c:pt idx="78">
                  <c:v>1.73936128008</c:v>
                </c:pt>
                <c:pt idx="79">
                  <c:v>1.73936128008</c:v>
                </c:pt>
                <c:pt idx="80">
                  <c:v>1.73936128008</c:v>
                </c:pt>
                <c:pt idx="81">
                  <c:v>1.73936128008</c:v>
                </c:pt>
                <c:pt idx="82">
                  <c:v>1.73936128008</c:v>
                </c:pt>
                <c:pt idx="83">
                  <c:v>1.73936128008</c:v>
                </c:pt>
                <c:pt idx="84">
                  <c:v>1.73936128008</c:v>
                </c:pt>
                <c:pt idx="85">
                  <c:v>1.73936128008</c:v>
                </c:pt>
                <c:pt idx="86">
                  <c:v>1.73936128008</c:v>
                </c:pt>
                <c:pt idx="87">
                  <c:v>1.73936128008</c:v>
                </c:pt>
                <c:pt idx="88">
                  <c:v>1.73936128008</c:v>
                </c:pt>
                <c:pt idx="89">
                  <c:v>1.73936128008</c:v>
                </c:pt>
                <c:pt idx="90">
                  <c:v>1.73936128008</c:v>
                </c:pt>
                <c:pt idx="91">
                  <c:v>1.74232271933</c:v>
                </c:pt>
                <c:pt idx="92">
                  <c:v>1.74232271933</c:v>
                </c:pt>
                <c:pt idx="93">
                  <c:v>1.74541023434</c:v>
                </c:pt>
                <c:pt idx="94">
                  <c:v>1.74541023434</c:v>
                </c:pt>
                <c:pt idx="95">
                  <c:v>0.0</c:v>
                </c:pt>
                <c:pt idx="96">
                  <c:v>0.0</c:v>
                </c:pt>
                <c:pt idx="97">
                  <c:v>1.76402748279</c:v>
                </c:pt>
                <c:pt idx="98">
                  <c:v>1.76785030109</c:v>
                </c:pt>
                <c:pt idx="99">
                  <c:v>1.76785030109</c:v>
                </c:pt>
                <c:pt idx="100">
                  <c:v>1.76785030109</c:v>
                </c:pt>
                <c:pt idx="101">
                  <c:v>1.76785030109</c:v>
                </c:pt>
                <c:pt idx="102">
                  <c:v>1.76785030109</c:v>
                </c:pt>
                <c:pt idx="103">
                  <c:v>1.76785030109</c:v>
                </c:pt>
                <c:pt idx="104">
                  <c:v>1.76785030109</c:v>
                </c:pt>
                <c:pt idx="105">
                  <c:v>1.76799480326</c:v>
                </c:pt>
                <c:pt idx="106">
                  <c:v>1.77045582592</c:v>
                </c:pt>
                <c:pt idx="107">
                  <c:v>0.0</c:v>
                </c:pt>
                <c:pt idx="108">
                  <c:v>0.0</c:v>
                </c:pt>
                <c:pt idx="109">
                  <c:v>0.0</c:v>
                </c:pt>
                <c:pt idx="110">
                  <c:v>0.0</c:v>
                </c:pt>
                <c:pt idx="111">
                  <c:v>0.0</c:v>
                </c:pt>
                <c:pt idx="112">
                  <c:v>1.80184216287</c:v>
                </c:pt>
                <c:pt idx="113">
                  <c:v>0.0</c:v>
                </c:pt>
                <c:pt idx="114">
                  <c:v>0.0</c:v>
                </c:pt>
                <c:pt idx="115">
                  <c:v>0.0</c:v>
                </c:pt>
                <c:pt idx="116">
                  <c:v>0.0</c:v>
                </c:pt>
                <c:pt idx="117">
                  <c:v>0.0</c:v>
                </c:pt>
                <c:pt idx="118">
                  <c:v>0.0</c:v>
                </c:pt>
                <c:pt idx="119">
                  <c:v>0.0</c:v>
                </c:pt>
                <c:pt idx="120">
                  <c:v>0.0</c:v>
                </c:pt>
                <c:pt idx="121">
                  <c:v>0.0</c:v>
                </c:pt>
                <c:pt idx="122">
                  <c:v>0.0</c:v>
                </c:pt>
                <c:pt idx="123">
                  <c:v>0.0</c:v>
                </c:pt>
                <c:pt idx="124">
                  <c:v>0.0</c:v>
                </c:pt>
                <c:pt idx="125">
                  <c:v>0.0</c:v>
                </c:pt>
                <c:pt idx="126">
                  <c:v>0.0</c:v>
                </c:pt>
                <c:pt idx="127">
                  <c:v>0.0</c:v>
                </c:pt>
                <c:pt idx="128">
                  <c:v>0.0</c:v>
                </c:pt>
                <c:pt idx="129">
                  <c:v>0.0</c:v>
                </c:pt>
                <c:pt idx="130">
                  <c:v>0.0</c:v>
                </c:pt>
                <c:pt idx="131">
                  <c:v>0.0</c:v>
                </c:pt>
                <c:pt idx="132">
                  <c:v>0.0</c:v>
                </c:pt>
                <c:pt idx="133">
                  <c:v>0.0</c:v>
                </c:pt>
                <c:pt idx="134">
                  <c:v>0.0</c:v>
                </c:pt>
                <c:pt idx="135">
                  <c:v>0.0</c:v>
                </c:pt>
                <c:pt idx="136">
                  <c:v>0.0</c:v>
                </c:pt>
                <c:pt idx="137">
                  <c:v>0.0</c:v>
                </c:pt>
                <c:pt idx="138">
                  <c:v>0.0</c:v>
                </c:pt>
                <c:pt idx="139">
                  <c:v>0.0</c:v>
                </c:pt>
                <c:pt idx="140">
                  <c:v>0.0</c:v>
                </c:pt>
                <c:pt idx="141">
                  <c:v>0.0</c:v>
                </c:pt>
                <c:pt idx="142">
                  <c:v>0.0</c:v>
                </c:pt>
                <c:pt idx="143">
                  <c:v>0.0</c:v>
                </c:pt>
                <c:pt idx="144">
                  <c:v>0.0</c:v>
                </c:pt>
                <c:pt idx="145">
                  <c:v>0.0</c:v>
                </c:pt>
                <c:pt idx="146">
                  <c:v>0.0</c:v>
                </c:pt>
                <c:pt idx="147">
                  <c:v>0.0</c:v>
                </c:pt>
                <c:pt idx="148">
                  <c:v>0.0</c:v>
                </c:pt>
                <c:pt idx="149">
                  <c:v>0.0</c:v>
                </c:pt>
                <c:pt idx="150">
                  <c:v>0.0</c:v>
                </c:pt>
                <c:pt idx="151">
                  <c:v>0.0</c:v>
                </c:pt>
                <c:pt idx="152">
                  <c:v>0.0</c:v>
                </c:pt>
                <c:pt idx="153">
                  <c:v>0.0</c:v>
                </c:pt>
                <c:pt idx="154">
                  <c:v>0.0</c:v>
                </c:pt>
                <c:pt idx="155">
                  <c:v>0.0</c:v>
                </c:pt>
                <c:pt idx="156">
                  <c:v>0.0</c:v>
                </c:pt>
                <c:pt idx="157">
                  <c:v>0.0</c:v>
                </c:pt>
                <c:pt idx="158">
                  <c:v>0.0</c:v>
                </c:pt>
                <c:pt idx="159">
                  <c:v>0.0</c:v>
                </c:pt>
                <c:pt idx="160">
                  <c:v>0.0</c:v>
                </c:pt>
                <c:pt idx="161">
                  <c:v>0.0</c:v>
                </c:pt>
                <c:pt idx="162">
                  <c:v>0.0</c:v>
                </c:pt>
                <c:pt idx="163">
                  <c:v>0.0</c:v>
                </c:pt>
                <c:pt idx="164">
                  <c:v>0.0</c:v>
                </c:pt>
                <c:pt idx="165">
                  <c:v>0.0</c:v>
                </c:pt>
                <c:pt idx="166">
                  <c:v>0.0</c:v>
                </c:pt>
                <c:pt idx="167">
                  <c:v>0.0</c:v>
                </c:pt>
                <c:pt idx="168">
                  <c:v>0.0</c:v>
                </c:pt>
                <c:pt idx="169">
                  <c:v>0.0</c:v>
                </c:pt>
                <c:pt idx="170">
                  <c:v>0.0</c:v>
                </c:pt>
                <c:pt idx="171">
                  <c:v>0.0</c:v>
                </c:pt>
                <c:pt idx="172">
                  <c:v>0.0</c:v>
                </c:pt>
                <c:pt idx="173">
                  <c:v>0.0</c:v>
                </c:pt>
                <c:pt idx="174">
                  <c:v>0.0</c:v>
                </c:pt>
                <c:pt idx="175">
                  <c:v>0.0</c:v>
                </c:pt>
                <c:pt idx="176">
                  <c:v>0.0</c:v>
                </c:pt>
                <c:pt idx="177">
                  <c:v>0.0</c:v>
                </c:pt>
                <c:pt idx="178">
                  <c:v>0.0</c:v>
                </c:pt>
                <c:pt idx="179">
                  <c:v>0.0</c:v>
                </c:pt>
                <c:pt idx="180">
                  <c:v>0.0</c:v>
                </c:pt>
                <c:pt idx="181">
                  <c:v>0.0</c:v>
                </c:pt>
                <c:pt idx="182">
                  <c:v>0.0</c:v>
                </c:pt>
                <c:pt idx="183">
                  <c:v>0.0</c:v>
                </c:pt>
                <c:pt idx="184">
                  <c:v>0.0</c:v>
                </c:pt>
                <c:pt idx="185">
                  <c:v>0.0</c:v>
                </c:pt>
                <c:pt idx="186">
                  <c:v>0.0</c:v>
                </c:pt>
                <c:pt idx="187">
                  <c:v>0.0</c:v>
                </c:pt>
                <c:pt idx="188">
                  <c:v>0.0</c:v>
                </c:pt>
                <c:pt idx="189">
                  <c:v>0.0</c:v>
                </c:pt>
                <c:pt idx="190">
                  <c:v>0.0</c:v>
                </c:pt>
                <c:pt idx="191">
                  <c:v>0.0</c:v>
                </c:pt>
                <c:pt idx="192">
                  <c:v>0.0</c:v>
                </c:pt>
                <c:pt idx="193">
                  <c:v>0.0</c:v>
                </c:pt>
                <c:pt idx="194">
                  <c:v>0.0</c:v>
                </c:pt>
                <c:pt idx="195">
                  <c:v>0.0</c:v>
                </c:pt>
                <c:pt idx="196">
                  <c:v>0.0</c:v>
                </c:pt>
                <c:pt idx="197">
                  <c:v>0.0</c:v>
                </c:pt>
                <c:pt idx="198">
                  <c:v>0.0</c:v>
                </c:pt>
                <c:pt idx="199">
                  <c:v>0.0</c:v>
                </c:pt>
                <c:pt idx="200">
                  <c:v>0.0</c:v>
                </c:pt>
                <c:pt idx="201">
                  <c:v>0.0</c:v>
                </c:pt>
                <c:pt idx="202">
                  <c:v>0.0</c:v>
                </c:pt>
                <c:pt idx="203">
                  <c:v>0.0</c:v>
                </c:pt>
                <c:pt idx="204">
                  <c:v>0.0</c:v>
                </c:pt>
                <c:pt idx="205">
                  <c:v>0.0</c:v>
                </c:pt>
                <c:pt idx="206">
                  <c:v>0.0</c:v>
                </c:pt>
                <c:pt idx="207">
                  <c:v>0.0</c:v>
                </c:pt>
                <c:pt idx="208">
                  <c:v>0.0</c:v>
                </c:pt>
                <c:pt idx="209">
                  <c:v>0.0</c:v>
                </c:pt>
                <c:pt idx="210">
                  <c:v>0.0</c:v>
                </c:pt>
                <c:pt idx="211">
                  <c:v>0.0</c:v>
                </c:pt>
                <c:pt idx="212">
                  <c:v>0.0</c:v>
                </c:pt>
                <c:pt idx="213">
                  <c:v>0.0</c:v>
                </c:pt>
                <c:pt idx="214">
                  <c:v>0.0</c:v>
                </c:pt>
                <c:pt idx="215">
                  <c:v>0.0</c:v>
                </c:pt>
                <c:pt idx="216">
                  <c:v>0.0</c:v>
                </c:pt>
                <c:pt idx="217">
                  <c:v>0.0</c:v>
                </c:pt>
                <c:pt idx="218">
                  <c:v>0.0</c:v>
                </c:pt>
                <c:pt idx="219">
                  <c:v>2.04780678782</c:v>
                </c:pt>
                <c:pt idx="220">
                  <c:v>0.0</c:v>
                </c:pt>
                <c:pt idx="221">
                  <c:v>0.0</c:v>
                </c:pt>
                <c:pt idx="222">
                  <c:v>0.0</c:v>
                </c:pt>
                <c:pt idx="223">
                  <c:v>0.0</c:v>
                </c:pt>
                <c:pt idx="224">
                  <c:v>0.0</c:v>
                </c:pt>
                <c:pt idx="225">
                  <c:v>0.0</c:v>
                </c:pt>
                <c:pt idx="226">
                  <c:v>0.0</c:v>
                </c:pt>
                <c:pt idx="227">
                  <c:v>0.0</c:v>
                </c:pt>
                <c:pt idx="228">
                  <c:v>0.0</c:v>
                </c:pt>
                <c:pt idx="229">
                  <c:v>0.0</c:v>
                </c:pt>
                <c:pt idx="230">
                  <c:v>0.0</c:v>
                </c:pt>
                <c:pt idx="231">
                  <c:v>0.0</c:v>
                </c:pt>
                <c:pt idx="232">
                  <c:v>0.0</c:v>
                </c:pt>
                <c:pt idx="233">
                  <c:v>0.0</c:v>
                </c:pt>
                <c:pt idx="234">
                  <c:v>0.0</c:v>
                </c:pt>
                <c:pt idx="235">
                  <c:v>0.0</c:v>
                </c:pt>
                <c:pt idx="236">
                  <c:v>0.0</c:v>
                </c:pt>
                <c:pt idx="237">
                  <c:v>0.0</c:v>
                </c:pt>
                <c:pt idx="238">
                  <c:v>0.0</c:v>
                </c:pt>
                <c:pt idx="239">
                  <c:v>0.0</c:v>
                </c:pt>
                <c:pt idx="240">
                  <c:v>0.0</c:v>
                </c:pt>
                <c:pt idx="241">
                  <c:v>0.0</c:v>
                </c:pt>
                <c:pt idx="242">
                  <c:v>0.0</c:v>
                </c:pt>
                <c:pt idx="243">
                  <c:v>0.0</c:v>
                </c:pt>
                <c:pt idx="244">
                  <c:v>0.0</c:v>
                </c:pt>
                <c:pt idx="245">
                  <c:v>0.0</c:v>
                </c:pt>
                <c:pt idx="246">
                  <c:v>0.0</c:v>
                </c:pt>
                <c:pt idx="247">
                  <c:v>0.0</c:v>
                </c:pt>
                <c:pt idx="248">
                  <c:v>0.0</c:v>
                </c:pt>
                <c:pt idx="249">
                  <c:v>0.0</c:v>
                </c:pt>
                <c:pt idx="250">
                  <c:v>0.0</c:v>
                </c:pt>
                <c:pt idx="251">
                  <c:v>0.0</c:v>
                </c:pt>
                <c:pt idx="252">
                  <c:v>0.0</c:v>
                </c:pt>
                <c:pt idx="253">
                  <c:v>0.0</c:v>
                </c:pt>
                <c:pt idx="254">
                  <c:v>0.0</c:v>
                </c:pt>
                <c:pt idx="255">
                  <c:v>0.0</c:v>
                </c:pt>
                <c:pt idx="256">
                  <c:v>0.0</c:v>
                </c:pt>
                <c:pt idx="257">
                  <c:v>0.0</c:v>
                </c:pt>
                <c:pt idx="258">
                  <c:v>0.0</c:v>
                </c:pt>
                <c:pt idx="259">
                  <c:v>0.0</c:v>
                </c:pt>
                <c:pt idx="260">
                  <c:v>0.0</c:v>
                </c:pt>
                <c:pt idx="261">
                  <c:v>0.0</c:v>
                </c:pt>
                <c:pt idx="262">
                  <c:v>0.0</c:v>
                </c:pt>
                <c:pt idx="263">
                  <c:v>0.0</c:v>
                </c:pt>
                <c:pt idx="264">
                  <c:v>0.0</c:v>
                </c:pt>
                <c:pt idx="265">
                  <c:v>0.0</c:v>
                </c:pt>
                <c:pt idx="266">
                  <c:v>0.0</c:v>
                </c:pt>
                <c:pt idx="267">
                  <c:v>0.0</c:v>
                </c:pt>
                <c:pt idx="268">
                  <c:v>0.0</c:v>
                </c:pt>
                <c:pt idx="269">
                  <c:v>0.0</c:v>
                </c:pt>
                <c:pt idx="270">
                  <c:v>0.0</c:v>
                </c:pt>
                <c:pt idx="271">
                  <c:v>0.0</c:v>
                </c:pt>
                <c:pt idx="272">
                  <c:v>0.0</c:v>
                </c:pt>
                <c:pt idx="273">
                  <c:v>0.0</c:v>
                </c:pt>
                <c:pt idx="274">
                  <c:v>0.0</c:v>
                </c:pt>
                <c:pt idx="275">
                  <c:v>0.0</c:v>
                </c:pt>
                <c:pt idx="276">
                  <c:v>0.0</c:v>
                </c:pt>
                <c:pt idx="277">
                  <c:v>0.0</c:v>
                </c:pt>
                <c:pt idx="278">
                  <c:v>0.0</c:v>
                </c:pt>
                <c:pt idx="279">
                  <c:v>0.0</c:v>
                </c:pt>
                <c:pt idx="280">
                  <c:v>0.0</c:v>
                </c:pt>
                <c:pt idx="281">
                  <c:v>0.0</c:v>
                </c:pt>
                <c:pt idx="282">
                  <c:v>0.0</c:v>
                </c:pt>
                <c:pt idx="283">
                  <c:v>0.0</c:v>
                </c:pt>
                <c:pt idx="284">
                  <c:v>0.0</c:v>
                </c:pt>
                <c:pt idx="285">
                  <c:v>0.0</c:v>
                </c:pt>
                <c:pt idx="286">
                  <c:v>0.0</c:v>
                </c:pt>
                <c:pt idx="287">
                  <c:v>2.16447370745</c:v>
                </c:pt>
                <c:pt idx="288">
                  <c:v>2.16447370745</c:v>
                </c:pt>
                <c:pt idx="289">
                  <c:v>2.16447370745</c:v>
                </c:pt>
                <c:pt idx="290">
                  <c:v>2.16447370745</c:v>
                </c:pt>
                <c:pt idx="291">
                  <c:v>0.0</c:v>
                </c:pt>
                <c:pt idx="292">
                  <c:v>0.0</c:v>
                </c:pt>
                <c:pt idx="293">
                  <c:v>0.0</c:v>
                </c:pt>
                <c:pt idx="294">
                  <c:v>0.0</c:v>
                </c:pt>
                <c:pt idx="295">
                  <c:v>0.0</c:v>
                </c:pt>
                <c:pt idx="296">
                  <c:v>0.0</c:v>
                </c:pt>
                <c:pt idx="297">
                  <c:v>2.20720666921</c:v>
                </c:pt>
                <c:pt idx="298">
                  <c:v>2.20720666921</c:v>
                </c:pt>
                <c:pt idx="299">
                  <c:v>0.0</c:v>
                </c:pt>
                <c:pt idx="300">
                  <c:v>0.0</c:v>
                </c:pt>
                <c:pt idx="301">
                  <c:v>0.0</c:v>
                </c:pt>
                <c:pt idx="302">
                  <c:v>0.0</c:v>
                </c:pt>
                <c:pt idx="303">
                  <c:v>0.0</c:v>
                </c:pt>
                <c:pt idx="304">
                  <c:v>0.0</c:v>
                </c:pt>
                <c:pt idx="305">
                  <c:v>0.0</c:v>
                </c:pt>
                <c:pt idx="306">
                  <c:v>0.0</c:v>
                </c:pt>
                <c:pt idx="307">
                  <c:v>0.0</c:v>
                </c:pt>
                <c:pt idx="308">
                  <c:v>0.0</c:v>
                </c:pt>
                <c:pt idx="309">
                  <c:v>0.0</c:v>
                </c:pt>
                <c:pt idx="310">
                  <c:v>0.0</c:v>
                </c:pt>
                <c:pt idx="311">
                  <c:v>0.0</c:v>
                </c:pt>
                <c:pt idx="312">
                  <c:v>0.0</c:v>
                </c:pt>
                <c:pt idx="313">
                  <c:v>0.0</c:v>
                </c:pt>
                <c:pt idx="314">
                  <c:v>0.0</c:v>
                </c:pt>
                <c:pt idx="315">
                  <c:v>0.0</c:v>
                </c:pt>
                <c:pt idx="316">
                  <c:v>0.0</c:v>
                </c:pt>
                <c:pt idx="317">
                  <c:v>0.0</c:v>
                </c:pt>
                <c:pt idx="318">
                  <c:v>0.0</c:v>
                </c:pt>
                <c:pt idx="319">
                  <c:v>0.0</c:v>
                </c:pt>
                <c:pt idx="320">
                  <c:v>0.0</c:v>
                </c:pt>
                <c:pt idx="321">
                  <c:v>0.0</c:v>
                </c:pt>
                <c:pt idx="322">
                  <c:v>0.0</c:v>
                </c:pt>
                <c:pt idx="323">
                  <c:v>0.0</c:v>
                </c:pt>
                <c:pt idx="324">
                  <c:v>0.0</c:v>
                </c:pt>
                <c:pt idx="325">
                  <c:v>0.0</c:v>
                </c:pt>
                <c:pt idx="326">
                  <c:v>0.0</c:v>
                </c:pt>
                <c:pt idx="327">
                  <c:v>0.0</c:v>
                </c:pt>
                <c:pt idx="328">
                  <c:v>0.0</c:v>
                </c:pt>
                <c:pt idx="329">
                  <c:v>0.0</c:v>
                </c:pt>
                <c:pt idx="330">
                  <c:v>0.0</c:v>
                </c:pt>
                <c:pt idx="331">
                  <c:v>0.0</c:v>
                </c:pt>
                <c:pt idx="332">
                  <c:v>0.0</c:v>
                </c:pt>
                <c:pt idx="333">
                  <c:v>0.0</c:v>
                </c:pt>
                <c:pt idx="334">
                  <c:v>0.0</c:v>
                </c:pt>
                <c:pt idx="335">
                  <c:v>0.0</c:v>
                </c:pt>
                <c:pt idx="336">
                  <c:v>0.0</c:v>
                </c:pt>
                <c:pt idx="337">
                  <c:v>0.0</c:v>
                </c:pt>
                <c:pt idx="338">
                  <c:v>0.0</c:v>
                </c:pt>
                <c:pt idx="339">
                  <c:v>0.0</c:v>
                </c:pt>
                <c:pt idx="340">
                  <c:v>0.0</c:v>
                </c:pt>
                <c:pt idx="341">
                  <c:v>0.0</c:v>
                </c:pt>
                <c:pt idx="342">
                  <c:v>0.0</c:v>
                </c:pt>
                <c:pt idx="343">
                  <c:v>0.0</c:v>
                </c:pt>
                <c:pt idx="344">
                  <c:v>0.0</c:v>
                </c:pt>
                <c:pt idx="345">
                  <c:v>0.0</c:v>
                </c:pt>
                <c:pt idx="346">
                  <c:v>0.0</c:v>
                </c:pt>
                <c:pt idx="347">
                  <c:v>0.0</c:v>
                </c:pt>
                <c:pt idx="348">
                  <c:v>0.0</c:v>
                </c:pt>
                <c:pt idx="349">
                  <c:v>0.0</c:v>
                </c:pt>
                <c:pt idx="350">
                  <c:v>0.0</c:v>
                </c:pt>
                <c:pt idx="351">
                  <c:v>0.0</c:v>
                </c:pt>
                <c:pt idx="352">
                  <c:v>0.0</c:v>
                </c:pt>
                <c:pt idx="353">
                  <c:v>0.0</c:v>
                </c:pt>
                <c:pt idx="354">
                  <c:v>0.0</c:v>
                </c:pt>
                <c:pt idx="355">
                  <c:v>2.24481387262</c:v>
                </c:pt>
                <c:pt idx="356">
                  <c:v>2.24481387262</c:v>
                </c:pt>
                <c:pt idx="357">
                  <c:v>0.0</c:v>
                </c:pt>
                <c:pt idx="358">
                  <c:v>2.26343112107</c:v>
                </c:pt>
                <c:pt idx="359">
                  <c:v>0.0</c:v>
                </c:pt>
                <c:pt idx="360">
                  <c:v>0.0</c:v>
                </c:pt>
                <c:pt idx="361">
                  <c:v>0.0</c:v>
                </c:pt>
                <c:pt idx="362">
                  <c:v>0.0</c:v>
                </c:pt>
                <c:pt idx="363">
                  <c:v>0.0</c:v>
                </c:pt>
                <c:pt idx="364">
                  <c:v>0.0</c:v>
                </c:pt>
                <c:pt idx="365">
                  <c:v>0.0</c:v>
                </c:pt>
                <c:pt idx="366">
                  <c:v>0.0</c:v>
                </c:pt>
                <c:pt idx="367">
                  <c:v>0.0</c:v>
                </c:pt>
                <c:pt idx="368">
                  <c:v>0.0</c:v>
                </c:pt>
                <c:pt idx="369">
                  <c:v>0.0</c:v>
                </c:pt>
                <c:pt idx="370">
                  <c:v>0.0</c:v>
                </c:pt>
                <c:pt idx="371">
                  <c:v>0.0</c:v>
                </c:pt>
                <c:pt idx="372">
                  <c:v>0.0</c:v>
                </c:pt>
                <c:pt idx="373">
                  <c:v>0.0</c:v>
                </c:pt>
                <c:pt idx="374">
                  <c:v>0.0</c:v>
                </c:pt>
                <c:pt idx="375">
                  <c:v>0.0</c:v>
                </c:pt>
                <c:pt idx="376">
                  <c:v>0.0</c:v>
                </c:pt>
                <c:pt idx="377">
                  <c:v>0.0</c:v>
                </c:pt>
                <c:pt idx="378">
                  <c:v>0.0</c:v>
                </c:pt>
                <c:pt idx="379">
                  <c:v>0.0</c:v>
                </c:pt>
                <c:pt idx="380">
                  <c:v>0.0</c:v>
                </c:pt>
                <c:pt idx="381">
                  <c:v>0.0</c:v>
                </c:pt>
                <c:pt idx="382">
                  <c:v>0.0</c:v>
                </c:pt>
                <c:pt idx="383">
                  <c:v>0.0</c:v>
                </c:pt>
                <c:pt idx="384">
                  <c:v>0.0</c:v>
                </c:pt>
                <c:pt idx="385">
                  <c:v>0.0</c:v>
                </c:pt>
                <c:pt idx="386">
                  <c:v>0.0</c:v>
                </c:pt>
                <c:pt idx="387">
                  <c:v>0.0</c:v>
                </c:pt>
                <c:pt idx="388">
                  <c:v>2.9135691771</c:v>
                </c:pt>
                <c:pt idx="389">
                  <c:v>2.9135691771</c:v>
                </c:pt>
                <c:pt idx="390">
                  <c:v>2.9135691771</c:v>
                </c:pt>
                <c:pt idx="391">
                  <c:v>2.9135691771</c:v>
                </c:pt>
                <c:pt idx="392">
                  <c:v>2.9135691771</c:v>
                </c:pt>
                <c:pt idx="393">
                  <c:v>2.9135691771</c:v>
                </c:pt>
                <c:pt idx="394">
                  <c:v>2.9135691771</c:v>
                </c:pt>
                <c:pt idx="395">
                  <c:v>2.9135691771</c:v>
                </c:pt>
                <c:pt idx="396">
                  <c:v>2.9135691771</c:v>
                </c:pt>
                <c:pt idx="397">
                  <c:v>2.9135691771</c:v>
                </c:pt>
                <c:pt idx="398">
                  <c:v>2.9135691771</c:v>
                </c:pt>
                <c:pt idx="399">
                  <c:v>2.9135691771</c:v>
                </c:pt>
                <c:pt idx="400">
                  <c:v>2.9135691771</c:v>
                </c:pt>
                <c:pt idx="401">
                  <c:v>2.9135691771</c:v>
                </c:pt>
                <c:pt idx="402">
                  <c:v>2.9135691771</c:v>
                </c:pt>
                <c:pt idx="403">
                  <c:v>2.95056798785</c:v>
                </c:pt>
                <c:pt idx="404">
                  <c:v>0.0</c:v>
                </c:pt>
                <c:pt idx="405">
                  <c:v>0.0</c:v>
                </c:pt>
                <c:pt idx="406">
                  <c:v>0.0</c:v>
                </c:pt>
                <c:pt idx="407">
                  <c:v>0.0</c:v>
                </c:pt>
                <c:pt idx="408">
                  <c:v>0.0</c:v>
                </c:pt>
                <c:pt idx="409">
                  <c:v>0.0</c:v>
                </c:pt>
                <c:pt idx="410">
                  <c:v>0.0</c:v>
                </c:pt>
                <c:pt idx="411">
                  <c:v>0.0</c:v>
                </c:pt>
                <c:pt idx="412">
                  <c:v>0.0</c:v>
                </c:pt>
                <c:pt idx="413">
                  <c:v>0.0</c:v>
                </c:pt>
                <c:pt idx="414">
                  <c:v>0.0</c:v>
                </c:pt>
                <c:pt idx="415">
                  <c:v>0.0</c:v>
                </c:pt>
                <c:pt idx="416">
                  <c:v>0.0</c:v>
                </c:pt>
                <c:pt idx="417">
                  <c:v>0.0</c:v>
                </c:pt>
                <c:pt idx="418">
                  <c:v>0.0</c:v>
                </c:pt>
                <c:pt idx="419">
                  <c:v>0.0</c:v>
                </c:pt>
                <c:pt idx="420">
                  <c:v>0.0</c:v>
                </c:pt>
                <c:pt idx="421">
                  <c:v>0.0</c:v>
                </c:pt>
                <c:pt idx="422">
                  <c:v>0.0</c:v>
                </c:pt>
                <c:pt idx="423">
                  <c:v>0.0</c:v>
                </c:pt>
                <c:pt idx="424">
                  <c:v>0.0</c:v>
                </c:pt>
                <c:pt idx="425">
                  <c:v>0.0</c:v>
                </c:pt>
                <c:pt idx="426">
                  <c:v>0.0</c:v>
                </c:pt>
                <c:pt idx="427">
                  <c:v>0.0</c:v>
                </c:pt>
                <c:pt idx="428">
                  <c:v>0.0</c:v>
                </c:pt>
                <c:pt idx="429">
                  <c:v>0.0</c:v>
                </c:pt>
                <c:pt idx="430">
                  <c:v>0.0</c:v>
                </c:pt>
                <c:pt idx="431">
                  <c:v>0.0</c:v>
                </c:pt>
                <c:pt idx="432">
                  <c:v>0.0</c:v>
                </c:pt>
                <c:pt idx="433">
                  <c:v>0.0</c:v>
                </c:pt>
                <c:pt idx="434">
                  <c:v>0.0</c:v>
                </c:pt>
                <c:pt idx="435">
                  <c:v>0.0</c:v>
                </c:pt>
                <c:pt idx="436">
                  <c:v>0.0</c:v>
                </c:pt>
                <c:pt idx="437">
                  <c:v>0.0</c:v>
                </c:pt>
                <c:pt idx="438">
                  <c:v>0.0</c:v>
                </c:pt>
                <c:pt idx="439">
                  <c:v>0.0</c:v>
                </c:pt>
                <c:pt idx="440">
                  <c:v>0.0</c:v>
                </c:pt>
                <c:pt idx="441">
                  <c:v>0.0</c:v>
                </c:pt>
                <c:pt idx="442">
                  <c:v>0.0</c:v>
                </c:pt>
                <c:pt idx="443">
                  <c:v>0.0</c:v>
                </c:pt>
                <c:pt idx="444">
                  <c:v>0.0</c:v>
                </c:pt>
                <c:pt idx="445">
                  <c:v>0.0</c:v>
                </c:pt>
                <c:pt idx="446">
                  <c:v>0.0</c:v>
                </c:pt>
                <c:pt idx="447">
                  <c:v>0.0</c:v>
                </c:pt>
                <c:pt idx="448">
                  <c:v>0.0</c:v>
                </c:pt>
                <c:pt idx="449">
                  <c:v>0.0</c:v>
                </c:pt>
                <c:pt idx="450">
                  <c:v>0.0</c:v>
                </c:pt>
                <c:pt idx="451">
                  <c:v>0.0</c:v>
                </c:pt>
                <c:pt idx="452">
                  <c:v>0.0</c:v>
                </c:pt>
                <c:pt idx="453">
                  <c:v>0.0</c:v>
                </c:pt>
                <c:pt idx="454">
                  <c:v>0.0</c:v>
                </c:pt>
                <c:pt idx="455">
                  <c:v>0.0</c:v>
                </c:pt>
                <c:pt idx="456">
                  <c:v>0.0</c:v>
                </c:pt>
                <c:pt idx="457">
                  <c:v>0.0</c:v>
                </c:pt>
                <c:pt idx="458">
                  <c:v>0.0</c:v>
                </c:pt>
                <c:pt idx="459">
                  <c:v>0.0</c:v>
                </c:pt>
                <c:pt idx="460">
                  <c:v>0.0</c:v>
                </c:pt>
                <c:pt idx="461">
                  <c:v>0.0</c:v>
                </c:pt>
                <c:pt idx="462">
                  <c:v>0.0</c:v>
                </c:pt>
                <c:pt idx="463">
                  <c:v>0.0</c:v>
                </c:pt>
                <c:pt idx="464">
                  <c:v>0.0</c:v>
                </c:pt>
                <c:pt idx="465">
                  <c:v>0.0</c:v>
                </c:pt>
                <c:pt idx="466">
                  <c:v>0.0</c:v>
                </c:pt>
                <c:pt idx="467">
                  <c:v>0.0</c:v>
                </c:pt>
                <c:pt idx="468">
                  <c:v>0.0</c:v>
                </c:pt>
                <c:pt idx="469">
                  <c:v>0.0</c:v>
                </c:pt>
                <c:pt idx="470">
                  <c:v>0.0</c:v>
                </c:pt>
                <c:pt idx="471">
                  <c:v>0.0</c:v>
                </c:pt>
                <c:pt idx="472">
                  <c:v>0.0</c:v>
                </c:pt>
                <c:pt idx="473">
                  <c:v>0.0</c:v>
                </c:pt>
                <c:pt idx="474">
                  <c:v>0.0</c:v>
                </c:pt>
                <c:pt idx="475">
                  <c:v>0.0</c:v>
                </c:pt>
                <c:pt idx="476">
                  <c:v>0.0</c:v>
                </c:pt>
                <c:pt idx="477">
                  <c:v>0.0</c:v>
                </c:pt>
                <c:pt idx="478">
                  <c:v>0.0</c:v>
                </c:pt>
                <c:pt idx="479">
                  <c:v>0.0</c:v>
                </c:pt>
                <c:pt idx="480">
                  <c:v>0.0</c:v>
                </c:pt>
                <c:pt idx="481">
                  <c:v>0.0</c:v>
                </c:pt>
                <c:pt idx="482">
                  <c:v>0.0</c:v>
                </c:pt>
                <c:pt idx="483">
                  <c:v>0.0</c:v>
                </c:pt>
                <c:pt idx="484">
                  <c:v>0.0</c:v>
                </c:pt>
                <c:pt idx="485">
                  <c:v>0.0</c:v>
                </c:pt>
                <c:pt idx="486">
                  <c:v>0.0</c:v>
                </c:pt>
                <c:pt idx="487">
                  <c:v>0.0</c:v>
                </c:pt>
                <c:pt idx="488">
                  <c:v>0.0</c:v>
                </c:pt>
                <c:pt idx="489">
                  <c:v>0.0</c:v>
                </c:pt>
                <c:pt idx="490">
                  <c:v>0.0</c:v>
                </c:pt>
                <c:pt idx="491">
                  <c:v>0.0</c:v>
                </c:pt>
                <c:pt idx="492">
                  <c:v>0.0</c:v>
                </c:pt>
                <c:pt idx="493">
                  <c:v>0.0</c:v>
                </c:pt>
                <c:pt idx="494">
                  <c:v>0.0</c:v>
                </c:pt>
                <c:pt idx="495">
                  <c:v>0.0</c:v>
                </c:pt>
                <c:pt idx="496">
                  <c:v>0.0</c:v>
                </c:pt>
                <c:pt idx="497">
                  <c:v>0.0</c:v>
                </c:pt>
                <c:pt idx="498">
                  <c:v>0.0</c:v>
                </c:pt>
                <c:pt idx="499">
                  <c:v>0.0</c:v>
                </c:pt>
                <c:pt idx="500">
                  <c:v>0.0</c:v>
                </c:pt>
                <c:pt idx="501">
                  <c:v>0.0</c:v>
                </c:pt>
                <c:pt idx="502">
                  <c:v>0.0</c:v>
                </c:pt>
                <c:pt idx="503">
                  <c:v>0.0</c:v>
                </c:pt>
                <c:pt idx="504">
                  <c:v>0.0</c:v>
                </c:pt>
                <c:pt idx="505">
                  <c:v>4.18308007594</c:v>
                </c:pt>
                <c:pt idx="506">
                  <c:v>4.18308007594</c:v>
                </c:pt>
                <c:pt idx="507">
                  <c:v>4.18308007594</c:v>
                </c:pt>
                <c:pt idx="508">
                  <c:v>4.18308007594</c:v>
                </c:pt>
                <c:pt idx="509">
                  <c:v>4.18308007594</c:v>
                </c:pt>
              </c:numCache>
            </c:numRef>
          </c:yVal>
          <c:smooth val="0"/>
        </c:ser>
        <c:ser>
          <c:idx val="3"/>
          <c:order val="2"/>
          <c:tx>
            <c:strRef>
              <c:f>'bottom 500 verbs'!$F$1</c:f>
              <c:strCache>
                <c:ptCount val="1"/>
                <c:pt idx="0">
                  <c:v>ENTREZGENE</c:v>
                </c:pt>
              </c:strCache>
            </c:strRef>
          </c:tx>
          <c:spPr>
            <a:ln w="47625">
              <a:noFill/>
            </a:ln>
          </c:spPr>
          <c:xVal>
            <c:strRef>
              <c:f>'bottom 500 verbs'!$A$2:$A$511</c:f>
              <c:strCache>
                <c:ptCount val="510"/>
                <c:pt idx="0">
                  <c:v>minimize </c:v>
                </c:pt>
                <c:pt idx="1">
                  <c:v>dry </c:v>
                </c:pt>
                <c:pt idx="2">
                  <c:v>microinjected </c:v>
                </c:pt>
                <c:pt idx="3">
                  <c:v>equip </c:v>
                </c:pt>
                <c:pt idx="4">
                  <c:v>horseradish </c:v>
                </c:pt>
                <c:pt idx="5">
                  <c:v>absorb </c:v>
                </c:pt>
                <c:pt idx="6">
                  <c:v>scaffold </c:v>
                </c:pt>
                <c:pt idx="7">
                  <c:v>interphase </c:v>
                </c:pt>
                <c:pt idx="8">
                  <c:v>amylacetate </c:v>
                </c:pt>
                <c:pt idx="9">
                  <c:v>acorresponding </c:v>
                </c:pt>
                <c:pt idx="10">
                  <c:v>constant </c:v>
                </c:pt>
                <c:pt idx="11">
                  <c:v>immunosorbent </c:v>
                </c:pt>
                <c:pt idx="12">
                  <c:v>appositioned </c:v>
                </c:pt>
                <c:pt idx="13">
                  <c:v>deconstruct </c:v>
                </c:pt>
                <c:pt idx="14">
                  <c:v>lanes </c:v>
                </c:pt>
                <c:pt idx="15">
                  <c:v>p-cadherin </c:v>
                </c:pt>
                <c:pt idx="16">
                  <c:v>synaptophysin </c:v>
                </c:pt>
                <c:pt idx="17">
                  <c:v>protease </c:v>
                </c:pt>
                <c:pt idx="18">
                  <c:v>down-regulate </c:v>
                </c:pt>
                <c:pt idx="19">
                  <c:v>inspire </c:v>
                </c:pt>
                <c:pt idx="20">
                  <c:v>upregulate </c:v>
                </c:pt>
                <c:pt idx="21">
                  <c:v>rub </c:v>
                </c:pt>
                <c:pt idx="22">
                  <c:v>injure </c:v>
                </c:pt>
                <c:pt idx="23">
                  <c:v>mismatch </c:v>
                </c:pt>
                <c:pt idx="24">
                  <c:v>virus </c:v>
                </c:pt>
                <c:pt idx="25">
                  <c:v>checkpoint </c:v>
                </c:pt>
                <c:pt idx="26">
                  <c:v>chimeras </c:v>
                </c:pt>
                <c:pt idx="27">
                  <c:v>hydronephrosis </c:v>
                </c:pt>
                <c:pt idx="28">
                  <c:v>ileus </c:v>
                </c:pt>
                <c:pt idx="29">
                  <c:v>motifs </c:v>
                </c:pt>
                <c:pt idx="30">
                  <c:v>neglect </c:v>
                </c:pt>
                <c:pt idx="31">
                  <c:v>nucleotide </c:v>
                </c:pt>
                <c:pt idx="32">
                  <c:v>phosphate </c:v>
                </c:pt>
                <c:pt idx="33">
                  <c:v>prone </c:v>
                </c:pt>
                <c:pt idx="34">
                  <c:v>recombination </c:v>
                </c:pt>
                <c:pt idx="35">
                  <c:v>relevant </c:v>
                </c:pt>
                <c:pt idx="36">
                  <c:v>spite </c:v>
                </c:pt>
                <c:pt idx="37">
                  <c:v>stroke </c:v>
                </c:pt>
                <c:pt idx="38">
                  <c:v>unveil </c:v>
                </c:pt>
                <c:pt idx="39">
                  <c:v>acidify </c:v>
                </c:pt>
                <c:pt idx="40">
                  <c:v>adulterate </c:v>
                </c:pt>
                <c:pt idx="41">
                  <c:v>cartoid </c:v>
                </c:pt>
                <c:pt idx="42">
                  <c:v>encourage </c:v>
                </c:pt>
                <c:pt idx="43">
                  <c:v>equilibrate </c:v>
                </c:pt>
                <c:pt idx="44">
                  <c:v>gavaged </c:v>
                </c:pt>
                <c:pt idx="45">
                  <c:v>green </c:v>
                </c:pt>
                <c:pt idx="46">
                  <c:v>mutagenized </c:v>
                </c:pt>
                <c:pt idx="47">
                  <c:v>negate </c:v>
                </c:pt>
                <c:pt idx="48">
                  <c:v>stereotype </c:v>
                </c:pt>
                <c:pt idx="49">
                  <c:v>zero </c:v>
                </c:pt>
                <c:pt idx="50">
                  <c:v>e-cadherin </c:v>
                </c:pt>
                <c:pt idx="51">
                  <c:v>methylate </c:v>
                </c:pt>
                <c:pt idx="52">
                  <c:v>misroute </c:v>
                </c:pt>
                <c:pt idx="53">
                  <c:v>sum </c:v>
                </c:pt>
                <c:pt idx="54">
                  <c:v>sorcin </c:v>
                </c:pt>
                <c:pt idx="55">
                  <c:v>reward </c:v>
                </c:pt>
                <c:pt idx="56">
                  <c:v>chaperone </c:v>
                </c:pt>
                <c:pt idx="57">
                  <c:v>progeroid </c:v>
                </c:pt>
                <c:pt idx="58">
                  <c:v>underestimate </c:v>
                </c:pt>
                <c:pt idx="59">
                  <c:v>second </c:v>
                </c:pt>
                <c:pt idx="60">
                  <c:v>fluorescent </c:v>
                </c:pt>
                <c:pt idx="61">
                  <c:v>turbinates </c:v>
                </c:pt>
                <c:pt idx="62">
                  <c:v>proprioceptive </c:v>
                </c:pt>
                <c:pt idx="63">
                  <c:v>ascend </c:v>
                </c:pt>
                <c:pt idx="64">
                  <c:v>asynapsed </c:v>
                </c:pt>
                <c:pt idx="65">
                  <c:v>rinse </c:v>
                </c:pt>
                <c:pt idx="66">
                  <c:v>linearise </c:v>
                </c:pt>
                <c:pt idx="67">
                  <c:v>double </c:v>
                </c:pt>
                <c:pt idx="68">
                  <c:v>unscented </c:v>
                </c:pt>
                <c:pt idx="69">
                  <c:v>peptide </c:v>
                </c:pt>
                <c:pt idx="70">
                  <c:v>appeal </c:v>
                </c:pt>
                <c:pt idx="71">
                  <c:v>bone </c:v>
                </c:pt>
                <c:pt idx="72">
                  <c:v>claim </c:v>
                </c:pt>
                <c:pt idx="73">
                  <c:v>compress </c:v>
                </c:pt>
                <c:pt idx="74">
                  <c:v>convolute </c:v>
                </c:pt>
                <c:pt idx="75">
                  <c:v>cord </c:v>
                </c:pt>
                <c:pt idx="76">
                  <c:v>destruct </c:v>
                </c:pt>
                <c:pt idx="77">
                  <c:v>detach </c:v>
                </c:pt>
                <c:pt idx="78">
                  <c:v>discoid </c:v>
                </c:pt>
                <c:pt idx="79">
                  <c:v>intersect </c:v>
                </c:pt>
                <c:pt idx="80">
                  <c:v>lysate </c:v>
                </c:pt>
                <c:pt idx="81">
                  <c:v>multinucleated </c:v>
                </c:pt>
                <c:pt idx="82">
                  <c:v>palate </c:v>
                </c:pt>
                <c:pt idx="83">
                  <c:v>photomicrographs </c:v>
                </c:pt>
                <c:pt idx="84">
                  <c:v>preloaded </c:v>
                </c:pt>
                <c:pt idx="85">
                  <c:v>row </c:v>
                </c:pt>
                <c:pt idx="86">
                  <c:v>spin </c:v>
                </c:pt>
                <c:pt idx="87">
                  <c:v>stomatin </c:v>
                </c:pt>
                <c:pt idx="88">
                  <c:v>sulcus </c:v>
                </c:pt>
                <c:pt idx="89">
                  <c:v>surface </c:v>
                </c:pt>
                <c:pt idx="90">
                  <c:v>wherein </c:v>
                </c:pt>
                <c:pt idx="91">
                  <c:v>microvacuolated </c:v>
                </c:pt>
                <c:pt idx="92">
                  <c:v>pyramidalis </c:v>
                </c:pt>
                <c:pt idx="93">
                  <c:v>myosin </c:v>
                </c:pt>
                <c:pt idx="94">
                  <c:v>whole </c:v>
                </c:pt>
                <c:pt idx="95">
                  <c:v>juxtapose </c:v>
                </c:pt>
                <c:pt idx="96">
                  <c:v>buffer </c:v>
                </c:pt>
                <c:pt idx="97">
                  <c:v>ortholog </c:v>
                </c:pt>
                <c:pt idx="98">
                  <c:v>cure </c:v>
                </c:pt>
                <c:pt idx="99">
                  <c:v>pachynema </c:v>
                </c:pt>
                <c:pt idx="100">
                  <c:v>puromycin </c:v>
                </c:pt>
                <c:pt idx="101">
                  <c:v>put </c:v>
                </c:pt>
                <c:pt idx="102">
                  <c:v>reorganize </c:v>
                </c:pt>
                <c:pt idx="103">
                  <c:v>rhodopsin </c:v>
                </c:pt>
                <c:pt idx="104">
                  <c:v>subpathways </c:v>
                </c:pt>
                <c:pt idx="105">
                  <c:v>outgrow </c:v>
                </c:pt>
                <c:pt idx="106">
                  <c:v>trypsinized </c:v>
                </c:pt>
                <c:pt idx="107">
                  <c:v>endoglycosidase </c:v>
                </c:pt>
                <c:pt idx="108">
                  <c:v>preadsorbed </c:v>
                </c:pt>
                <c:pt idx="109">
                  <c:v>mon </c:v>
                </c:pt>
                <c:pt idx="110">
                  <c:v>tree </c:v>
                </c:pt>
                <c:pt idx="111">
                  <c:v>trim </c:v>
                </c:pt>
                <c:pt idx="112">
                  <c:v>streptavidin </c:v>
                </c:pt>
                <c:pt idx="113">
                  <c:v>dark </c:v>
                </c:pt>
                <c:pt idx="114">
                  <c:v>divert </c:v>
                </c:pt>
                <c:pt idx="115">
                  <c:v>exsanguinated </c:v>
                </c:pt>
                <c:pt idx="116">
                  <c:v>minutes </c:v>
                </c:pt>
                <c:pt idx="117">
                  <c:v>occlude </c:v>
                </c:pt>
                <c:pt idx="118">
                  <c:v>skin </c:v>
                </c:pt>
                <c:pt idx="119">
                  <c:v>distend </c:v>
                </c:pt>
                <c:pt idx="120">
                  <c:v>sheep </c:v>
                </c:pt>
                <c:pt idx="121">
                  <c:v>abut </c:v>
                </c:pt>
                <c:pt idx="122">
                  <c:v>acteylated </c:v>
                </c:pt>
                <c:pt idx="123">
                  <c:v>biflorus </c:v>
                </c:pt>
                <c:pt idx="124">
                  <c:v>calreticulin </c:v>
                </c:pt>
                <c:pt idx="125">
                  <c:v>chondrocytes </c:v>
                </c:pt>
                <c:pt idx="126">
                  <c:v>cloud </c:v>
                </c:pt>
                <c:pt idx="127">
                  <c:v>colour </c:v>
                </c:pt>
                <c:pt idx="128">
                  <c:v>en </c:v>
                </c:pt>
                <c:pt idx="129">
                  <c:v>male </c:v>
                </c:pt>
                <c:pt idx="130">
                  <c:v>astrocytes </c:v>
                </c:pt>
                <c:pt idx="131">
                  <c:v>calpain </c:v>
                </c:pt>
                <c:pt idx="132">
                  <c:v>chondrogenesis </c:v>
                </c:pt>
                <c:pt idx="133">
                  <c:v>colabeling </c:v>
                </c:pt>
                <c:pt idx="134">
                  <c:v>cristae </c:v>
                </c:pt>
                <c:pt idx="135">
                  <c:v>disaggregated </c:v>
                </c:pt>
                <c:pt idx="136">
                  <c:v>hyperplasia </c:v>
                </c:pt>
                <c:pt idx="137">
                  <c:v>lumen </c:v>
                </c:pt>
                <c:pt idx="138">
                  <c:v>morphogenesis </c:v>
                </c:pt>
                <c:pt idx="139">
                  <c:v>overlay </c:v>
                </c:pt>
                <c:pt idx="140">
                  <c:v>sensory </c:v>
                </c:pt>
                <c:pt idx="141">
                  <c:v>spindles </c:v>
                </c:pt>
                <c:pt idx="142">
                  <c:v>summarise </c:v>
                </c:pt>
                <c:pt idx="143">
                  <c:v>arginine </c:v>
                </c:pt>
                <c:pt idx="144">
                  <c:v>text </c:v>
                </c:pt>
                <c:pt idx="145">
                  <c:v>up-regulate </c:v>
                </c:pt>
                <c:pt idx="146">
                  <c:v>adipose </c:v>
                </c:pt>
                <c:pt idx="147">
                  <c:v>anticoagulated </c:v>
                </c:pt>
                <c:pt idx="148">
                  <c:v>decapitate </c:v>
                </c:pt>
                <c:pt idx="149">
                  <c:v>emit </c:v>
                </c:pt>
                <c:pt idx="150">
                  <c:v>fetus </c:v>
                </c:pt>
                <c:pt idx="151">
                  <c:v>hyperabsorb </c:v>
                </c:pt>
                <c:pt idx="152">
                  <c:v>melanosome </c:v>
                </c:pt>
                <c:pt idx="153">
                  <c:v>oven </c:v>
                </c:pt>
                <c:pt idx="154">
                  <c:v>pump </c:v>
                </c:pt>
                <c:pt idx="155">
                  <c:v>transferrin </c:v>
                </c:pt>
                <c:pt idx="156">
                  <c:v>quench </c:v>
                </c:pt>
                <c:pt idx="157">
                  <c:v>vertebrates </c:v>
                </c:pt>
                <c:pt idx="158">
                  <c:v>coexpress </c:v>
                </c:pt>
                <c:pt idx="159">
                  <c:v>antitragus </c:v>
                </c:pt>
                <c:pt idx="160">
                  <c:v>exhaust </c:v>
                </c:pt>
                <c:pt idx="161">
                  <c:v>fracture </c:v>
                </c:pt>
                <c:pt idx="162">
                  <c:v>graft </c:v>
                </c:pt>
                <c:pt idx="163">
                  <c:v>manage </c:v>
                </c:pt>
                <c:pt idx="164">
                  <c:v>picture </c:v>
                </c:pt>
                <c:pt idx="165">
                  <c:v>pin </c:v>
                </c:pt>
                <c:pt idx="166">
                  <c:v>supervise </c:v>
                </c:pt>
                <c:pt idx="167">
                  <c:v>unlearn </c:v>
                </c:pt>
                <c:pt idx="168">
                  <c:v>vestibular </c:v>
                </c:pt>
                <c:pt idx="169">
                  <c:v>wear </c:v>
                </c:pt>
                <c:pt idx="170">
                  <c:v>witness </c:v>
                </c:pt>
                <c:pt idx="171">
                  <c:v>coverslipped </c:v>
                </c:pt>
                <c:pt idx="172">
                  <c:v>goblet </c:v>
                </c:pt>
                <c:pt idx="173">
                  <c:v>parse </c:v>
                </c:pt>
                <c:pt idx="174">
                  <c:v>query </c:v>
                </c:pt>
                <c:pt idx="175">
                  <c:v>seal </c:v>
                </c:pt>
                <c:pt idx="176">
                  <c:v>unmapped </c:v>
                </c:pt>
                <c:pt idx="177">
                  <c:v>unselected </c:v>
                </c:pt>
                <c:pt idx="178">
                  <c:v>assessment </c:v>
                </c:pt>
                <c:pt idx="179">
                  <c:v>chelate </c:v>
                </c:pt>
                <c:pt idx="180">
                  <c:v>dialyze </c:v>
                </c:pt>
                <c:pt idx="181">
                  <c:v>discard </c:v>
                </c:pt>
                <c:pt idx="182">
                  <c:v>download </c:v>
                </c:pt>
                <c:pt idx="183">
                  <c:v>duplex </c:v>
                </c:pt>
                <c:pt idx="184">
                  <c:v>eviscerate </c:v>
                </c:pt>
                <c:pt idx="185">
                  <c:v>insure </c:v>
                </c:pt>
                <c:pt idx="186">
                  <c:v>mr-s </c:v>
                </c:pt>
                <c:pt idx="187">
                  <c:v>myoglobinuria </c:v>
                </c:pt>
                <c:pt idx="188">
                  <c:v>negative </c:v>
                </c:pt>
                <c:pt idx="189">
                  <c:v>outside </c:v>
                </c:pt>
                <c:pt idx="190">
                  <c:v>partition </c:v>
                </c:pt>
                <c:pt idx="191">
                  <c:v>purfied </c:v>
                </c:pt>
                <c:pt idx="192">
                  <c:v>resort </c:v>
                </c:pt>
                <c:pt idx="193">
                  <c:v>subtract </c:v>
                </c:pt>
                <c:pt idx="194">
                  <c:v>thaw </c:v>
                </c:pt>
                <c:pt idx="195">
                  <c:v>unsheared </c:v>
                </c:pt>
                <c:pt idx="196">
                  <c:v>angle </c:v>
                </c:pt>
                <c:pt idx="197">
                  <c:v>bloat </c:v>
                </c:pt>
                <c:pt idx="198">
                  <c:v>clamp </c:v>
                </c:pt>
                <c:pt idx="199">
                  <c:v>clump </c:v>
                </c:pt>
                <c:pt idx="200">
                  <c:v>compile </c:v>
                </c:pt>
                <c:pt idx="201">
                  <c:v>compliment </c:v>
                </c:pt>
                <c:pt idx="202">
                  <c:v>hematopoiesis </c:v>
                </c:pt>
                <c:pt idx="203">
                  <c:v>knockouts </c:v>
                </c:pt>
                <c:pt idx="204">
                  <c:v>manufacture </c:v>
                </c:pt>
                <c:pt idx="205">
                  <c:v>microdissected </c:v>
                </c:pt>
                <c:pt idx="206">
                  <c:v>nonstained </c:v>
                </c:pt>
                <c:pt idx="207">
                  <c:v>orient </c:v>
                </c:pt>
                <c:pt idx="208">
                  <c:v>pave </c:v>
                </c:pt>
                <c:pt idx="209">
                  <c:v>percent </c:v>
                </c:pt>
                <c:pt idx="210">
                  <c:v>subtle </c:v>
                </c:pt>
                <c:pt idx="211">
                  <c:v>transpose </c:v>
                </c:pt>
                <c:pt idx="212">
                  <c:v>underdevelopment </c:v>
                </c:pt>
                <c:pt idx="213">
                  <c:v>eosin </c:v>
                </c:pt>
                <c:pt idx="214">
                  <c:v>nigroviridis </c:v>
                </c:pt>
                <c:pt idx="215">
                  <c:v>cerevisiae </c:v>
                </c:pt>
                <c:pt idx="216">
                  <c:v>acids </c:v>
                </c:pt>
                <c:pt idx="217">
                  <c:v>cope </c:v>
                </c:pt>
                <c:pt idx="218">
                  <c:v>anaesthetize </c:v>
                </c:pt>
                <c:pt idx="219">
                  <c:v>methyltransferases </c:v>
                </c:pt>
                <c:pt idx="220">
                  <c:v>lick </c:v>
                </c:pt>
                <c:pt idx="221">
                  <c:v>acute </c:v>
                </c:pt>
                <c:pt idx="222">
                  <c:v>antibodes </c:v>
                </c:pt>
                <c:pt idx="223">
                  <c:v>archive </c:v>
                </c:pt>
                <c:pt idx="224">
                  <c:v>ascribe </c:v>
                </c:pt>
                <c:pt idx="225">
                  <c:v>ataxia </c:v>
                </c:pt>
                <c:pt idx="226">
                  <c:v>award </c:v>
                </c:pt>
                <c:pt idx="227">
                  <c:v>bovine </c:v>
                </c:pt>
                <c:pt idx="228">
                  <c:v>bracket </c:v>
                </c:pt>
                <c:pt idx="229">
                  <c:v>brightfield </c:v>
                </c:pt>
                <c:pt idx="230">
                  <c:v>case </c:v>
                </c:pt>
                <c:pt idx="231">
                  <c:v>cholesterol </c:v>
                </c:pt>
                <c:pt idx="232">
                  <c:v>clip </c:v>
                </c:pt>
                <c:pt idx="233">
                  <c:v>conceptualize </c:v>
                </c:pt>
                <c:pt idx="234">
                  <c:v>constrain </c:v>
                </c:pt>
                <c:pt idx="235">
                  <c:v>corticosteroids </c:v>
                </c:pt>
                <c:pt idx="236">
                  <c:v>deem </c:v>
                </c:pt>
                <c:pt idx="237">
                  <c:v>disable </c:v>
                </c:pt>
                <c:pt idx="238">
                  <c:v>embryo </c:v>
                </c:pt>
                <c:pt idx="239">
                  <c:v>entail </c:v>
                </c:pt>
                <c:pt idx="240">
                  <c:v>enumerate </c:v>
                </c:pt>
                <c:pt idx="241">
                  <c:v>equate </c:v>
                </c:pt>
                <c:pt idx="242">
                  <c:v>execute </c:v>
                </c:pt>
                <c:pt idx="243">
                  <c:v>expire </c:v>
                </c:pt>
                <c:pt idx="244">
                  <c:v>f </c:v>
                </c:pt>
                <c:pt idx="245">
                  <c:v>fish </c:v>
                </c:pt>
                <c:pt idx="246">
                  <c:v>gasp </c:v>
                </c:pt>
                <c:pt idx="247">
                  <c:v>grit </c:v>
                </c:pt>
                <c:pt idx="248">
                  <c:v>guard </c:v>
                </c:pt>
                <c:pt idx="249">
                  <c:v>h </c:v>
                </c:pt>
                <c:pt idx="250">
                  <c:v>hplap </c:v>
                </c:pt>
                <c:pt idx="251">
                  <c:v>hypernatremia </c:v>
                </c:pt>
                <c:pt idx="252">
                  <c:v>hypovolemia </c:v>
                </c:pt>
                <c:pt idx="253">
                  <c:v>incur </c:v>
                </c:pt>
                <c:pt idx="254">
                  <c:v>intestines </c:v>
                </c:pt>
                <c:pt idx="255">
                  <c:v>level </c:v>
                </c:pt>
                <c:pt idx="256">
                  <c:v>mispatterning </c:v>
                </c:pt>
                <c:pt idx="257">
                  <c:v>necessitate </c:v>
                </c:pt>
                <c:pt idx="258">
                  <c:v>polymerases </c:v>
                </c:pt>
                <c:pt idx="259">
                  <c:v>primer </c:v>
                </c:pt>
                <c:pt idx="260">
                  <c:v>print </c:v>
                </c:pt>
                <c:pt idx="261">
                  <c:v>pseudogenes </c:v>
                </c:pt>
                <c:pt idx="262">
                  <c:v>quantitative </c:v>
                </c:pt>
                <c:pt idx="263">
                  <c:v>radioactive </c:v>
                </c:pt>
                <c:pt idx="264">
                  <c:v>recurrent </c:v>
                </c:pt>
                <c:pt idx="265">
                  <c:v>relearn </c:v>
                </c:pt>
                <c:pt idx="266">
                  <c:v>repetitive </c:v>
                </c:pt>
                <c:pt idx="267">
                  <c:v>ride </c:v>
                </c:pt>
                <c:pt idx="268">
                  <c:v>seizure </c:v>
                </c:pt>
                <c:pt idx="269">
                  <c:v>species </c:v>
                </c:pt>
                <c:pt idx="270">
                  <c:v>stillborns </c:v>
                </c:pt>
                <c:pt idx="271">
                  <c:v>stride </c:v>
                </c:pt>
                <c:pt idx="272">
                  <c:v>subserve </c:v>
                </c:pt>
                <c:pt idx="273">
                  <c:v>synapses </c:v>
                </c:pt>
                <c:pt idx="274">
                  <c:v>task </c:v>
                </c:pt>
                <c:pt idx="275">
                  <c:v>transactivates </c:v>
                </c:pt>
                <c:pt idx="276">
                  <c:v>transgenes </c:v>
                </c:pt>
                <c:pt idx="277">
                  <c:v>vasopressin </c:v>
                </c:pt>
                <c:pt idx="278">
                  <c:v>weave </c:v>
                </c:pt>
                <c:pt idx="279">
                  <c:v>xt </c:v>
                </c:pt>
                <c:pt idx="280">
                  <c:v>conflict </c:v>
                </c:pt>
                <c:pt idx="281">
                  <c:v>excessive </c:v>
                </c:pt>
                <c:pt idx="282">
                  <c:v>fissure </c:v>
                </c:pt>
                <c:pt idx="283">
                  <c:v>fluid </c:v>
                </c:pt>
                <c:pt idx="284">
                  <c:v>osteoclast </c:v>
                </c:pt>
                <c:pt idx="285">
                  <c:v>regress </c:v>
                </c:pt>
                <c:pt idx="286">
                  <c:v>neutralize </c:v>
                </c:pt>
                <c:pt idx="287">
                  <c:v>filament </c:v>
                </c:pt>
                <c:pt idx="288">
                  <c:v>glutamate </c:v>
                </c:pt>
                <c:pt idx="289">
                  <c:v>oscillate </c:v>
                </c:pt>
                <c:pt idx="290">
                  <c:v>transgene </c:v>
                </c:pt>
                <c:pt idx="291">
                  <c:v>float </c:v>
                </c:pt>
                <c:pt idx="292">
                  <c:v>harden </c:v>
                </c:pt>
                <c:pt idx="293">
                  <c:v>crystallize </c:v>
                </c:pt>
                <c:pt idx="294">
                  <c:v>cyclin </c:v>
                </c:pt>
                <c:pt idx="295">
                  <c:v>habituate </c:v>
                </c:pt>
                <c:pt idx="296">
                  <c:v>kinesin </c:v>
                </c:pt>
                <c:pt idx="297">
                  <c:v>methylenetetrahydrofalate </c:v>
                </c:pt>
                <c:pt idx="298">
                  <c:v>tetraploid </c:v>
                </c:pt>
                <c:pt idx="299">
                  <c:v>laboratories </c:v>
                </c:pt>
                <c:pt idx="300">
                  <c:v>ventrum </c:v>
                </c:pt>
                <c:pt idx="301">
                  <c:v>] </c:v>
                </c:pt>
                <c:pt idx="302">
                  <c:v>arrowhead </c:v>
                </c:pt>
                <c:pt idx="303">
                  <c:v>colocalizing </c:v>
                </c:pt>
                <c:pt idx="304">
                  <c:v>daunt </c:v>
                </c:pt>
                <c:pt idx="305">
                  <c:v>delimit </c:v>
                </c:pt>
                <c:pt idx="306">
                  <c:v>distant </c:v>
                </c:pt>
                <c:pt idx="307">
                  <c:v>dog </c:v>
                </c:pt>
                <c:pt idx="308">
                  <c:v>drain </c:v>
                </c:pt>
                <c:pt idx="309">
                  <c:v>engulfment </c:v>
                </c:pt>
                <c:pt idx="310">
                  <c:v>enlighten </c:v>
                </c:pt>
                <c:pt idx="311">
                  <c:v>erupt </c:v>
                </c:pt>
                <c:pt idx="312">
                  <c:v>evident </c:v>
                </c:pt>
                <c:pt idx="313">
                  <c:v>fine-map </c:v>
                </c:pt>
                <c:pt idx="314">
                  <c:v>flag </c:v>
                </c:pt>
                <c:pt idx="315">
                  <c:v>gel </c:v>
                </c:pt>
                <c:pt idx="316">
                  <c:v>hinder </c:v>
                </c:pt>
                <c:pt idx="317">
                  <c:v>hormones </c:v>
                </c:pt>
                <c:pt idx="318">
                  <c:v>impinge </c:v>
                </c:pt>
                <c:pt idx="319">
                  <c:v>incorrect </c:v>
                </c:pt>
                <c:pt idx="320">
                  <c:v>kindred </c:v>
                </c:pt>
                <c:pt idx="321">
                  <c:v>license </c:v>
                </c:pt>
                <c:pt idx="322">
                  <c:v>m </c:v>
                </c:pt>
                <c:pt idx="323">
                  <c:v>mixedbred </c:v>
                </c:pt>
                <c:pt idx="324">
                  <c:v>molecular </c:v>
                </c:pt>
                <c:pt idx="325">
                  <c:v>myelin </c:v>
                </c:pt>
                <c:pt idx="326">
                  <c:v>nod </c:v>
                </c:pt>
                <c:pt idx="327">
                  <c:v>perpetuate </c:v>
                </c:pt>
                <c:pt idx="328">
                  <c:v>phred </c:v>
                </c:pt>
                <c:pt idx="329">
                  <c:v>pufferfish </c:v>
                </c:pt>
                <c:pt idx="330">
                  <c:v>radiate </c:v>
                </c:pt>
                <c:pt idx="331">
                  <c:v>ranbp2 </c:v>
                </c:pt>
                <c:pt idx="332">
                  <c:v>randomize </c:v>
                </c:pt>
                <c:pt idx="333">
                  <c:v>reanalyzed </c:v>
                </c:pt>
                <c:pt idx="334">
                  <c:v>recombinant </c:v>
                </c:pt>
                <c:pt idx="335">
                  <c:v>reject </c:v>
                </c:pt>
                <c:pt idx="336">
                  <c:v>scramble </c:v>
                </c:pt>
                <c:pt idx="337">
                  <c:v>sitosterolemia </c:v>
                </c:pt>
                <c:pt idx="338">
                  <c:v>specific </c:v>
                </c:pt>
                <c:pt idx="339">
                  <c:v>stage </c:v>
                </c:pt>
                <c:pt idx="340">
                  <c:v>suit </c:v>
                </c:pt>
                <c:pt idx="341">
                  <c:v>tabulate </c:v>
                </c:pt>
                <c:pt idx="342">
                  <c:v>undulate </c:v>
                </c:pt>
                <c:pt idx="343">
                  <c:v>wrinkle </c:v>
                </c:pt>
                <c:pt idx="344">
                  <c:v>zygotes </c:v>
                </c:pt>
                <c:pt idx="345">
                  <c:v>curated </c:v>
                </c:pt>
                <c:pt idx="346">
                  <c:v>kb </c:v>
                </c:pt>
                <c:pt idx="347">
                  <c:v>positives </c:v>
                </c:pt>
                <c:pt idx="348">
                  <c:v>prim </c:v>
                </c:pt>
                <c:pt idx="349">
                  <c:v>rehybridized </c:v>
                </c:pt>
                <c:pt idx="350">
                  <c:v>vs </c:v>
                </c:pt>
                <c:pt idx="351">
                  <c:v>homozygote </c:v>
                </c:pt>
                <c:pt idx="352">
                  <c:v>nucleotides </c:v>
                </c:pt>
                <c:pt idx="353">
                  <c:v>bury </c:v>
                </c:pt>
                <c:pt idx="354">
                  <c:v>infuse </c:v>
                </c:pt>
                <c:pt idx="355">
                  <c:v>inconsistent </c:v>
                </c:pt>
                <c:pt idx="356">
                  <c:v>transpire </c:v>
                </c:pt>
                <c:pt idx="357">
                  <c:v>prewarmed </c:v>
                </c:pt>
                <c:pt idx="358">
                  <c:v>revert </c:v>
                </c:pt>
                <c:pt idx="359">
                  <c:v>alanine </c:v>
                </c:pt>
                <c:pt idx="360">
                  <c:v>vortexed </c:v>
                </c:pt>
                <c:pt idx="361">
                  <c:v>swim </c:v>
                </c:pt>
                <c:pt idx="362">
                  <c:v>solubilized </c:v>
                </c:pt>
                <c:pt idx="363">
                  <c:v>immunoassay </c:v>
                </c:pt>
                <c:pt idx="364">
                  <c:v>approve </c:v>
                </c:pt>
                <c:pt idx="365">
                  <c:v>deparaffinized </c:v>
                </c:pt>
                <c:pt idx="366">
                  <c:v>goat </c:v>
                </c:pt>
                <c:pt idx="367">
                  <c:v>precleared </c:v>
                </c:pt>
                <c:pt idx="368">
                  <c:v>raft </c:v>
                </c:pt>
                <c:pt idx="369">
                  <c:v>tau </c:v>
                </c:pt>
                <c:pt idx="370">
                  <c:v>monocytes </c:v>
                </c:pt>
                <c:pt idx="371">
                  <c:v>rehydrated </c:v>
                </c:pt>
                <c:pt idx="372">
                  <c:v>androgen </c:v>
                </c:pt>
                <c:pt idx="373">
                  <c:v>worsen </c:v>
                </c:pt>
                <c:pt idx="374">
                  <c:v>autoclave </c:v>
                </c:pt>
                <c:pt idx="375">
                  <c:v>deprive </c:v>
                </c:pt>
                <c:pt idx="376">
                  <c:v>orthologs </c:v>
                </c:pt>
                <c:pt idx="377">
                  <c:v>sexual </c:v>
                </c:pt>
                <c:pt idx="378">
                  <c:v>sterilize </c:v>
                </c:pt>
                <c:pt idx="379">
                  <c:v>stimulusx </c:v>
                </c:pt>
                <c:pt idx="380">
                  <c:v>decalcify </c:v>
                </c:pt>
                <c:pt idx="381">
                  <c:v>anti-mouse </c:v>
                </c:pt>
                <c:pt idx="382">
                  <c:v>losses </c:v>
                </c:pt>
                <c:pt idx="383">
                  <c:v>thrombin </c:v>
                </c:pt>
                <c:pt idx="384">
                  <c:v>val190 </c:v>
                </c:pt>
                <c:pt idx="385">
                  <c:v>excrete </c:v>
                </c:pt>
                <c:pt idx="386">
                  <c:v>climb </c:v>
                </c:pt>
                <c:pt idx="387">
                  <c:v>postfixed </c:v>
                </c:pt>
                <c:pt idx="388">
                  <c:v>+/+ </c:v>
                </c:pt>
                <c:pt idx="389">
                  <c:v>absent </c:v>
                </c:pt>
                <c:pt idx="390">
                  <c:v>cathepsin </c:v>
                </c:pt>
                <c:pt idx="391">
                  <c:v>fetal </c:v>
                </c:pt>
                <c:pt idx="392">
                  <c:v>follicles </c:v>
                </c:pt>
                <c:pt idx="393">
                  <c:v>furrow </c:v>
                </c:pt>
                <c:pt idx="394">
                  <c:v>immunostanining </c:v>
                </c:pt>
                <c:pt idx="395">
                  <c:v>intermingle </c:v>
                </c:pt>
                <c:pt idx="396">
                  <c:v>objectives </c:v>
                </c:pt>
                <c:pt idx="397">
                  <c:v>proteinase </c:v>
                </c:pt>
                <c:pt idx="398">
                  <c:v>quantitate </c:v>
                </c:pt>
                <c:pt idx="399">
                  <c:v>sonicated </c:v>
                </c:pt>
                <c:pt idx="400">
                  <c:v>stall </c:v>
                </c:pt>
                <c:pt idx="401">
                  <c:v>taste </c:v>
                </c:pt>
                <c:pt idx="402">
                  <c:v>vesiculate </c:v>
                </c:pt>
                <c:pt idx="403">
                  <c:v>fetuses </c:v>
                </c:pt>
                <c:pt idx="404">
                  <c:v>cool </c:v>
                </c:pt>
                <c:pt idx="405">
                  <c:v>extrapolate </c:v>
                </c:pt>
                <c:pt idx="406">
                  <c:v>dehydrate </c:v>
                </c:pt>
                <c:pt idx="407">
                  <c:v>acrylamide </c:v>
                </c:pt>
                <c:pt idx="408">
                  <c:v>apparatus </c:v>
                </c:pt>
                <c:pt idx="409">
                  <c:v>self-anneal </c:v>
                </c:pt>
                <c:pt idx="410">
                  <c:v>shuttle </c:v>
                </c:pt>
                <c:pt idx="411">
                  <c:v>smooth </c:v>
                </c:pt>
                <c:pt idx="412">
                  <c:v>tether </c:v>
                </c:pt>
                <c:pt idx="413">
                  <c:v>unmagnified </c:v>
                </c:pt>
                <c:pt idx="414">
                  <c:v>os </c:v>
                </c:pt>
                <c:pt idx="415">
                  <c:v>aerate </c:v>
                </c:pt>
                <c:pt idx="416">
                  <c:v>amplitude </c:v>
                </c:pt>
                <c:pt idx="417">
                  <c:v>caveoli </c:v>
                </c:pt>
                <c:pt idx="418">
                  <c:v>cube </c:v>
                </c:pt>
                <c:pt idx="419">
                  <c:v>deparafinized </c:v>
                </c:pt>
                <c:pt idx="420">
                  <c:v>derivatized </c:v>
                </c:pt>
                <c:pt idx="421">
                  <c:v>electroblotting </c:v>
                </c:pt>
                <c:pt idx="422">
                  <c:v>electrotransferred </c:v>
                </c:pt>
                <c:pt idx="423">
                  <c:v>evaporate </c:v>
                </c:pt>
                <c:pt idx="424">
                  <c:v>film </c:v>
                </c:pt>
                <c:pt idx="425">
                  <c:v>finish </c:v>
                </c:pt>
                <c:pt idx="426">
                  <c:v>hyperpigmented </c:v>
                </c:pt>
                <c:pt idx="427">
                  <c:v>invariant </c:v>
                </c:pt>
                <c:pt idx="428">
                  <c:v>macerate </c:v>
                </c:pt>
                <c:pt idx="429">
                  <c:v>microwave </c:v>
                </c:pt>
                <c:pt idx="430">
                  <c:v>motorize </c:v>
                </c:pt>
                <c:pt idx="431">
                  <c:v>poststained </c:v>
                </c:pt>
                <c:pt idx="432">
                  <c:v>powder </c:v>
                </c:pt>
                <c:pt idx="433">
                  <c:v>redissolved </c:v>
                </c:pt>
                <c:pt idx="434">
                  <c:v>saponify </c:v>
                </c:pt>
                <c:pt idx="435">
                  <c:v>scrap </c:v>
                </c:pt>
                <c:pt idx="436">
                  <c:v>secure </c:v>
                </c:pt>
                <c:pt idx="437">
                  <c:v>side </c:v>
                </c:pt>
                <c:pt idx="438">
                  <c:v>sonified </c:v>
                </c:pt>
                <c:pt idx="439">
                  <c:v>specimens </c:v>
                </c:pt>
                <c:pt idx="440">
                  <c:v>split </c:v>
                </c:pt>
                <c:pt idx="441">
                  <c:v>sputter </c:v>
                </c:pt>
                <c:pt idx="442">
                  <c:v>triturated </c:v>
                </c:pt>
                <c:pt idx="443">
                  <c:v>tube </c:v>
                </c:pt>
                <c:pt idx="444">
                  <c:v>unalleviated </c:v>
                </c:pt>
                <c:pt idx="445">
                  <c:v>unlabeled </c:v>
                </c:pt>
                <c:pt idx="446">
                  <c:v>pulverize </c:v>
                </c:pt>
                <c:pt idx="447">
                  <c:v>submerge </c:v>
                </c:pt>
                <c:pt idx="448">
                  <c:v>titrate </c:v>
                </c:pt>
                <c:pt idx="449">
                  <c:v>acclimate </c:v>
                </c:pt>
                <c:pt idx="450">
                  <c:v>acclimatize </c:v>
                </c:pt>
                <c:pt idx="451">
                  <c:v>accustom </c:v>
                </c:pt>
                <c:pt idx="452">
                  <c:v>adenomatous </c:v>
                </c:pt>
                <c:pt idx="453">
                  <c:v>afflict </c:v>
                </c:pt>
                <c:pt idx="454">
                  <c:v>alignment </c:v>
                </c:pt>
                <c:pt idx="455">
                  <c:v>attractive </c:v>
                </c:pt>
                <c:pt idx="456">
                  <c:v>bile </c:v>
                </c:pt>
                <c:pt idx="457">
                  <c:v>blind </c:v>
                </c:pt>
                <c:pt idx="458">
                  <c:v>buy </c:v>
                </c:pt>
                <c:pt idx="459">
                  <c:v>categorize </c:v>
                </c:pt>
                <c:pt idx="460">
                  <c:v>data </c:v>
                </c:pt>
                <c:pt idx="461">
                  <c:v>deal </c:v>
                </c:pt>
                <c:pt idx="462">
                  <c:v>deparaffinzed </c:v>
                </c:pt>
                <c:pt idx="463">
                  <c:v>divergent </c:v>
                </c:pt>
                <c:pt idx="464">
                  <c:v>dopamine </c:v>
                </c:pt>
                <c:pt idx="465">
                  <c:v>drift </c:v>
                </c:pt>
                <c:pt idx="466">
                  <c:v>euthanizing </c:v>
                </c:pt>
                <c:pt idx="467">
                  <c:v>face </c:v>
                </c:pt>
                <c:pt idx="468">
                  <c:v>guidelines </c:v>
                </c:pt>
                <c:pt idx="469">
                  <c:v>hemizygotes </c:v>
                </c:pt>
                <c:pt idx="470">
                  <c:v>inbreeding </c:v>
                </c:pt>
                <c:pt idx="471">
                  <c:v>ink </c:v>
                </c:pt>
                <c:pt idx="472">
                  <c:v>intermix </c:v>
                </c:pt>
                <c:pt idx="473">
                  <c:v>intubate </c:v>
                </c:pt>
                <c:pt idx="474">
                  <c:v>j </c:v>
                </c:pt>
                <c:pt idx="475">
                  <c:v>king </c:v>
                </c:pt>
                <c:pt idx="476">
                  <c:v>lacerate </c:v>
                </c:pt>
                <c:pt idx="477">
                  <c:v>measurement </c:v>
                </c:pt>
                <c:pt idx="478">
                  <c:v>microsomes </c:v>
                </c:pt>
                <c:pt idx="479">
                  <c:v>moonshine </c:v>
                </c:pt>
                <c:pt idx="480">
                  <c:v>mucus </c:v>
                </c:pt>
                <c:pt idx="481">
                  <c:v>nonmedicated </c:v>
                </c:pt>
                <c:pt idx="482">
                  <c:v>obligate </c:v>
                </c:pt>
                <c:pt idx="483">
                  <c:v>oldest </c:v>
                </c:pt>
                <c:pt idx="484">
                  <c:v>osteoclasts </c:v>
                </c:pt>
                <c:pt idx="485">
                  <c:v>overcoat </c:v>
                </c:pt>
                <c:pt idx="486">
                  <c:v>oxygen </c:v>
                </c:pt>
                <c:pt idx="487">
                  <c:v>paw </c:v>
                </c:pt>
                <c:pt idx="488">
                  <c:v>pluck </c:v>
                </c:pt>
                <c:pt idx="489">
                  <c:v>prechilled </c:v>
                </c:pt>
                <c:pt idx="490">
                  <c:v>retrain </c:v>
                </c:pt>
                <c:pt idx="491">
                  <c:v>revolutionize </c:v>
                </c:pt>
                <c:pt idx="492">
                  <c:v>room </c:v>
                </c:pt>
                <c:pt idx="493">
                  <c:v>schedule </c:v>
                </c:pt>
                <c:pt idx="494">
                  <c:v>soil </c:v>
                </c:pt>
                <c:pt idx="495">
                  <c:v>state </c:v>
                </c:pt>
                <c:pt idx="496">
                  <c:v>sucrose </c:v>
                </c:pt>
                <c:pt idx="497">
                  <c:v>synthesis </c:v>
                </c:pt>
                <c:pt idx="498">
                  <c:v>wrist </c:v>
                </c:pt>
                <c:pt idx="499">
                  <c:v>dorsoventral </c:v>
                </c:pt>
                <c:pt idx="500">
                  <c:v>grid </c:v>
                </c:pt>
                <c:pt idx="501">
                  <c:v>light </c:v>
                </c:pt>
                <c:pt idx="502">
                  <c:v>retract </c:v>
                </c:pt>
                <c:pt idx="503">
                  <c:v>nonrewarded </c:v>
                </c:pt>
                <c:pt idx="504">
                  <c:v>water </c:v>
                </c:pt>
                <c:pt idx="505">
                  <c:v>appropriate </c:v>
                </c:pt>
                <c:pt idx="506">
                  <c:v>body </c:v>
                </c:pt>
                <c:pt idx="507">
                  <c:v>failure </c:v>
                </c:pt>
                <c:pt idx="508">
                  <c:v>head </c:v>
                </c:pt>
                <c:pt idx="509">
                  <c:v>organelle </c:v>
                </c:pt>
              </c:strCache>
            </c:strRef>
          </c:xVal>
          <c:yVal>
            <c:numRef>
              <c:f>'bottom 500 verbs'!$F$2:$F$511</c:f>
              <c:numCache>
                <c:formatCode>General</c:formatCode>
                <c:ptCount val="510"/>
                <c:pt idx="0">
                  <c:v>0.0</c:v>
                </c:pt>
                <c:pt idx="1">
                  <c:v>0.0</c:v>
                </c:pt>
                <c:pt idx="2">
                  <c:v>0.0</c:v>
                </c:pt>
                <c:pt idx="3">
                  <c:v>0.0</c:v>
                </c:pt>
                <c:pt idx="4">
                  <c:v>0.0</c:v>
                </c:pt>
                <c:pt idx="5">
                  <c:v>0.0</c:v>
                </c:pt>
                <c:pt idx="6">
                  <c:v>0.0</c:v>
                </c:pt>
                <c:pt idx="7">
                  <c:v>0.0</c:v>
                </c:pt>
                <c:pt idx="8">
                  <c:v>0.0</c:v>
                </c:pt>
                <c:pt idx="9">
                  <c:v>0.0</c:v>
                </c:pt>
                <c:pt idx="10">
                  <c:v>0.0</c:v>
                </c:pt>
                <c:pt idx="11">
                  <c:v>0.0</c:v>
                </c:pt>
                <c:pt idx="12">
                  <c:v>0.0</c:v>
                </c:pt>
                <c:pt idx="13">
                  <c:v>0.0</c:v>
                </c:pt>
                <c:pt idx="14">
                  <c:v>0.0</c:v>
                </c:pt>
                <c:pt idx="15">
                  <c:v>0.0</c:v>
                </c:pt>
                <c:pt idx="16">
                  <c:v>0.0</c:v>
                </c:pt>
                <c:pt idx="17">
                  <c:v>0.0</c:v>
                </c:pt>
                <c:pt idx="18">
                  <c:v>0.0</c:v>
                </c:pt>
                <c:pt idx="19">
                  <c:v>0.0</c:v>
                </c:pt>
                <c:pt idx="20">
                  <c:v>0.0</c:v>
                </c:pt>
                <c:pt idx="21">
                  <c:v>0.0</c:v>
                </c:pt>
                <c:pt idx="22">
                  <c:v>0.0</c:v>
                </c:pt>
                <c:pt idx="23">
                  <c:v>0.0</c:v>
                </c:pt>
                <c:pt idx="24">
                  <c:v>0.0</c:v>
                </c:pt>
                <c:pt idx="25">
                  <c:v>0.0</c:v>
                </c:pt>
                <c:pt idx="26">
                  <c:v>0.0</c:v>
                </c:pt>
                <c:pt idx="27">
                  <c:v>0.0</c:v>
                </c:pt>
                <c:pt idx="28">
                  <c:v>0.0</c:v>
                </c:pt>
                <c:pt idx="29">
                  <c:v>0.0</c:v>
                </c:pt>
                <c:pt idx="30">
                  <c:v>0.0</c:v>
                </c:pt>
                <c:pt idx="31">
                  <c:v>0.0</c:v>
                </c:pt>
                <c:pt idx="32">
                  <c:v>0.0</c:v>
                </c:pt>
                <c:pt idx="33">
                  <c:v>0.0</c:v>
                </c:pt>
                <c:pt idx="34">
                  <c:v>0.0</c:v>
                </c:pt>
                <c:pt idx="35">
                  <c:v>0.0</c:v>
                </c:pt>
                <c:pt idx="36">
                  <c:v>0.0</c:v>
                </c:pt>
                <c:pt idx="37">
                  <c:v>0.0</c:v>
                </c:pt>
                <c:pt idx="38">
                  <c:v>0.0</c:v>
                </c:pt>
                <c:pt idx="39">
                  <c:v>0.0</c:v>
                </c:pt>
                <c:pt idx="40">
                  <c:v>0.0</c:v>
                </c:pt>
                <c:pt idx="41">
                  <c:v>0.0</c:v>
                </c:pt>
                <c:pt idx="42">
                  <c:v>0.0</c:v>
                </c:pt>
                <c:pt idx="43">
                  <c:v>0.0</c:v>
                </c:pt>
                <c:pt idx="44">
                  <c:v>0.0</c:v>
                </c:pt>
                <c:pt idx="45">
                  <c:v>0.0</c:v>
                </c:pt>
                <c:pt idx="46">
                  <c:v>0.0</c:v>
                </c:pt>
                <c:pt idx="47">
                  <c:v>0.0</c:v>
                </c:pt>
                <c:pt idx="48">
                  <c:v>0.0</c:v>
                </c:pt>
                <c:pt idx="49">
                  <c:v>0.0</c:v>
                </c:pt>
                <c:pt idx="50">
                  <c:v>0.0</c:v>
                </c:pt>
                <c:pt idx="51">
                  <c:v>0.0</c:v>
                </c:pt>
                <c:pt idx="52">
                  <c:v>0.0</c:v>
                </c:pt>
                <c:pt idx="53">
                  <c:v>0.0</c:v>
                </c:pt>
                <c:pt idx="54">
                  <c:v>0.0</c:v>
                </c:pt>
                <c:pt idx="55">
                  <c:v>0.0</c:v>
                </c:pt>
                <c:pt idx="56">
                  <c:v>1.60776695105</c:v>
                </c:pt>
                <c:pt idx="57">
                  <c:v>0.0</c:v>
                </c:pt>
                <c:pt idx="58">
                  <c:v>0.0</c:v>
                </c:pt>
                <c:pt idx="59">
                  <c:v>0.0</c:v>
                </c:pt>
                <c:pt idx="60">
                  <c:v>0.0</c:v>
                </c:pt>
                <c:pt idx="61">
                  <c:v>0.0</c:v>
                </c:pt>
                <c:pt idx="62">
                  <c:v>0.0</c:v>
                </c:pt>
                <c:pt idx="63">
                  <c:v>0.0</c:v>
                </c:pt>
                <c:pt idx="64">
                  <c:v>0.0</c:v>
                </c:pt>
                <c:pt idx="65">
                  <c:v>0.0</c:v>
                </c:pt>
                <c:pt idx="66">
                  <c:v>0.0</c:v>
                </c:pt>
                <c:pt idx="67">
                  <c:v>0.0</c:v>
                </c:pt>
                <c:pt idx="68">
                  <c:v>0.0</c:v>
                </c:pt>
                <c:pt idx="69">
                  <c:v>0.0</c:v>
                </c:pt>
                <c:pt idx="70">
                  <c:v>0.0</c:v>
                </c:pt>
                <c:pt idx="71">
                  <c:v>0.0</c:v>
                </c:pt>
                <c:pt idx="72">
                  <c:v>0.0</c:v>
                </c:pt>
                <c:pt idx="73">
                  <c:v>0.0</c:v>
                </c:pt>
                <c:pt idx="74">
                  <c:v>0.0</c:v>
                </c:pt>
                <c:pt idx="75">
                  <c:v>0.0</c:v>
                </c:pt>
                <c:pt idx="76">
                  <c:v>0.0</c:v>
                </c:pt>
                <c:pt idx="77">
                  <c:v>0.0</c:v>
                </c:pt>
                <c:pt idx="78">
                  <c:v>0.0</c:v>
                </c:pt>
                <c:pt idx="79">
                  <c:v>0.0</c:v>
                </c:pt>
                <c:pt idx="80">
                  <c:v>0.0</c:v>
                </c:pt>
                <c:pt idx="81">
                  <c:v>0.0</c:v>
                </c:pt>
                <c:pt idx="82">
                  <c:v>0.0</c:v>
                </c:pt>
                <c:pt idx="83">
                  <c:v>0.0</c:v>
                </c:pt>
                <c:pt idx="84">
                  <c:v>0.0</c:v>
                </c:pt>
                <c:pt idx="85">
                  <c:v>0.0</c:v>
                </c:pt>
                <c:pt idx="86">
                  <c:v>0.0</c:v>
                </c:pt>
                <c:pt idx="87">
                  <c:v>0.0</c:v>
                </c:pt>
                <c:pt idx="88">
                  <c:v>0.0</c:v>
                </c:pt>
                <c:pt idx="89">
                  <c:v>0.0</c:v>
                </c:pt>
                <c:pt idx="90">
                  <c:v>0.0</c:v>
                </c:pt>
                <c:pt idx="91">
                  <c:v>0.0</c:v>
                </c:pt>
                <c:pt idx="92">
                  <c:v>0.0</c:v>
                </c:pt>
                <c:pt idx="93">
                  <c:v>0.0</c:v>
                </c:pt>
                <c:pt idx="94">
                  <c:v>0.0</c:v>
                </c:pt>
                <c:pt idx="95">
                  <c:v>0.0</c:v>
                </c:pt>
                <c:pt idx="96">
                  <c:v>0.0</c:v>
                </c:pt>
                <c:pt idx="97">
                  <c:v>0.0</c:v>
                </c:pt>
                <c:pt idx="98">
                  <c:v>0.0</c:v>
                </c:pt>
                <c:pt idx="99">
                  <c:v>0.0</c:v>
                </c:pt>
                <c:pt idx="100">
                  <c:v>0.0</c:v>
                </c:pt>
                <c:pt idx="101">
                  <c:v>0.0</c:v>
                </c:pt>
                <c:pt idx="102">
                  <c:v>0.0</c:v>
                </c:pt>
                <c:pt idx="103">
                  <c:v>0.0</c:v>
                </c:pt>
                <c:pt idx="104">
                  <c:v>0.0</c:v>
                </c:pt>
                <c:pt idx="105">
                  <c:v>0.0</c:v>
                </c:pt>
                <c:pt idx="106">
                  <c:v>0.0</c:v>
                </c:pt>
                <c:pt idx="107">
                  <c:v>0.0</c:v>
                </c:pt>
                <c:pt idx="108">
                  <c:v>0.0</c:v>
                </c:pt>
                <c:pt idx="109">
                  <c:v>0.0</c:v>
                </c:pt>
                <c:pt idx="110">
                  <c:v>0.0</c:v>
                </c:pt>
                <c:pt idx="111">
                  <c:v>0.0</c:v>
                </c:pt>
                <c:pt idx="112">
                  <c:v>0.0</c:v>
                </c:pt>
                <c:pt idx="113">
                  <c:v>0.0</c:v>
                </c:pt>
                <c:pt idx="114">
                  <c:v>0.0</c:v>
                </c:pt>
                <c:pt idx="115">
                  <c:v>0.0</c:v>
                </c:pt>
                <c:pt idx="116">
                  <c:v>0.0</c:v>
                </c:pt>
                <c:pt idx="117">
                  <c:v>0.0</c:v>
                </c:pt>
                <c:pt idx="118">
                  <c:v>0.0</c:v>
                </c:pt>
                <c:pt idx="119">
                  <c:v>0.0</c:v>
                </c:pt>
                <c:pt idx="120">
                  <c:v>0.0</c:v>
                </c:pt>
                <c:pt idx="121">
                  <c:v>0.0</c:v>
                </c:pt>
                <c:pt idx="122">
                  <c:v>0.0</c:v>
                </c:pt>
                <c:pt idx="123">
                  <c:v>0.0</c:v>
                </c:pt>
                <c:pt idx="124">
                  <c:v>0.0</c:v>
                </c:pt>
                <c:pt idx="125">
                  <c:v>0.0</c:v>
                </c:pt>
                <c:pt idx="126">
                  <c:v>0.0</c:v>
                </c:pt>
                <c:pt idx="127">
                  <c:v>0.0</c:v>
                </c:pt>
                <c:pt idx="128">
                  <c:v>0.0</c:v>
                </c:pt>
                <c:pt idx="129">
                  <c:v>0.0</c:v>
                </c:pt>
                <c:pt idx="130">
                  <c:v>1.89864242746</c:v>
                </c:pt>
                <c:pt idx="131">
                  <c:v>1.89864242746</c:v>
                </c:pt>
                <c:pt idx="132">
                  <c:v>1.89864242746</c:v>
                </c:pt>
                <c:pt idx="133">
                  <c:v>1.89864242746</c:v>
                </c:pt>
                <c:pt idx="134">
                  <c:v>1.89864242746</c:v>
                </c:pt>
                <c:pt idx="135">
                  <c:v>1.89864242746</c:v>
                </c:pt>
                <c:pt idx="136">
                  <c:v>1.89864242746</c:v>
                </c:pt>
                <c:pt idx="137">
                  <c:v>1.89864242746</c:v>
                </c:pt>
                <c:pt idx="138">
                  <c:v>1.89864242746</c:v>
                </c:pt>
                <c:pt idx="139">
                  <c:v>1.89864242746</c:v>
                </c:pt>
                <c:pt idx="140">
                  <c:v>1.89864242746</c:v>
                </c:pt>
                <c:pt idx="141">
                  <c:v>1.89864242746</c:v>
                </c:pt>
                <c:pt idx="142">
                  <c:v>1.89864242746</c:v>
                </c:pt>
                <c:pt idx="143">
                  <c:v>1.89889272681</c:v>
                </c:pt>
                <c:pt idx="144">
                  <c:v>1.89889272681</c:v>
                </c:pt>
                <c:pt idx="145">
                  <c:v>1.89889272681</c:v>
                </c:pt>
                <c:pt idx="146">
                  <c:v>0.0</c:v>
                </c:pt>
                <c:pt idx="147">
                  <c:v>0.0</c:v>
                </c:pt>
                <c:pt idx="148">
                  <c:v>0.0</c:v>
                </c:pt>
                <c:pt idx="149">
                  <c:v>0.0</c:v>
                </c:pt>
                <c:pt idx="150">
                  <c:v>0.0</c:v>
                </c:pt>
                <c:pt idx="151">
                  <c:v>0.0</c:v>
                </c:pt>
                <c:pt idx="152">
                  <c:v>0.0</c:v>
                </c:pt>
                <c:pt idx="153">
                  <c:v>0.0</c:v>
                </c:pt>
                <c:pt idx="154">
                  <c:v>0.0</c:v>
                </c:pt>
                <c:pt idx="155">
                  <c:v>0.0</c:v>
                </c:pt>
                <c:pt idx="156">
                  <c:v>0.0</c:v>
                </c:pt>
                <c:pt idx="157">
                  <c:v>0.0</c:v>
                </c:pt>
                <c:pt idx="158">
                  <c:v>0.0</c:v>
                </c:pt>
                <c:pt idx="159">
                  <c:v>0.0</c:v>
                </c:pt>
                <c:pt idx="160">
                  <c:v>0.0</c:v>
                </c:pt>
                <c:pt idx="161">
                  <c:v>0.0</c:v>
                </c:pt>
                <c:pt idx="162">
                  <c:v>0.0</c:v>
                </c:pt>
                <c:pt idx="163">
                  <c:v>0.0</c:v>
                </c:pt>
                <c:pt idx="164">
                  <c:v>0.0</c:v>
                </c:pt>
                <c:pt idx="165">
                  <c:v>0.0</c:v>
                </c:pt>
                <c:pt idx="166">
                  <c:v>0.0</c:v>
                </c:pt>
                <c:pt idx="167">
                  <c:v>0.0</c:v>
                </c:pt>
                <c:pt idx="168">
                  <c:v>0.0</c:v>
                </c:pt>
                <c:pt idx="169">
                  <c:v>0.0</c:v>
                </c:pt>
                <c:pt idx="170">
                  <c:v>0.0</c:v>
                </c:pt>
                <c:pt idx="171">
                  <c:v>0.0</c:v>
                </c:pt>
                <c:pt idx="172">
                  <c:v>0.0</c:v>
                </c:pt>
                <c:pt idx="173">
                  <c:v>0.0</c:v>
                </c:pt>
                <c:pt idx="174">
                  <c:v>0.0</c:v>
                </c:pt>
                <c:pt idx="175">
                  <c:v>0.0</c:v>
                </c:pt>
                <c:pt idx="176">
                  <c:v>0.0</c:v>
                </c:pt>
                <c:pt idx="177">
                  <c:v>0.0</c:v>
                </c:pt>
                <c:pt idx="178">
                  <c:v>0.0</c:v>
                </c:pt>
                <c:pt idx="179">
                  <c:v>0.0</c:v>
                </c:pt>
                <c:pt idx="180">
                  <c:v>0.0</c:v>
                </c:pt>
                <c:pt idx="181">
                  <c:v>0.0</c:v>
                </c:pt>
                <c:pt idx="182">
                  <c:v>0.0</c:v>
                </c:pt>
                <c:pt idx="183">
                  <c:v>0.0</c:v>
                </c:pt>
                <c:pt idx="184">
                  <c:v>0.0</c:v>
                </c:pt>
                <c:pt idx="185">
                  <c:v>0.0</c:v>
                </c:pt>
                <c:pt idx="186">
                  <c:v>0.0</c:v>
                </c:pt>
                <c:pt idx="187">
                  <c:v>0.0</c:v>
                </c:pt>
                <c:pt idx="188">
                  <c:v>0.0</c:v>
                </c:pt>
                <c:pt idx="189">
                  <c:v>0.0</c:v>
                </c:pt>
                <c:pt idx="190">
                  <c:v>0.0</c:v>
                </c:pt>
                <c:pt idx="191">
                  <c:v>0.0</c:v>
                </c:pt>
                <c:pt idx="192">
                  <c:v>0.0</c:v>
                </c:pt>
                <c:pt idx="193">
                  <c:v>0.0</c:v>
                </c:pt>
                <c:pt idx="194">
                  <c:v>0.0</c:v>
                </c:pt>
                <c:pt idx="195">
                  <c:v>0.0</c:v>
                </c:pt>
                <c:pt idx="196">
                  <c:v>0.0</c:v>
                </c:pt>
                <c:pt idx="197">
                  <c:v>0.0</c:v>
                </c:pt>
                <c:pt idx="198">
                  <c:v>0.0</c:v>
                </c:pt>
                <c:pt idx="199">
                  <c:v>0.0</c:v>
                </c:pt>
                <c:pt idx="200">
                  <c:v>0.0</c:v>
                </c:pt>
                <c:pt idx="201">
                  <c:v>0.0</c:v>
                </c:pt>
                <c:pt idx="202">
                  <c:v>0.0</c:v>
                </c:pt>
                <c:pt idx="203">
                  <c:v>0.0</c:v>
                </c:pt>
                <c:pt idx="204">
                  <c:v>0.0</c:v>
                </c:pt>
                <c:pt idx="205">
                  <c:v>0.0</c:v>
                </c:pt>
                <c:pt idx="206">
                  <c:v>0.0</c:v>
                </c:pt>
                <c:pt idx="207">
                  <c:v>0.0</c:v>
                </c:pt>
                <c:pt idx="208">
                  <c:v>0.0</c:v>
                </c:pt>
                <c:pt idx="209">
                  <c:v>0.0</c:v>
                </c:pt>
                <c:pt idx="210">
                  <c:v>0.0</c:v>
                </c:pt>
                <c:pt idx="211">
                  <c:v>0.0</c:v>
                </c:pt>
                <c:pt idx="212">
                  <c:v>0.0</c:v>
                </c:pt>
                <c:pt idx="213">
                  <c:v>0.0</c:v>
                </c:pt>
                <c:pt idx="214">
                  <c:v>0.0</c:v>
                </c:pt>
                <c:pt idx="215">
                  <c:v>0.0</c:v>
                </c:pt>
                <c:pt idx="216">
                  <c:v>0.0</c:v>
                </c:pt>
                <c:pt idx="217">
                  <c:v>0.0</c:v>
                </c:pt>
                <c:pt idx="218">
                  <c:v>0.0</c:v>
                </c:pt>
                <c:pt idx="219">
                  <c:v>0.0</c:v>
                </c:pt>
                <c:pt idx="220">
                  <c:v>0.0</c:v>
                </c:pt>
                <c:pt idx="221">
                  <c:v>0.0</c:v>
                </c:pt>
                <c:pt idx="222">
                  <c:v>0.0</c:v>
                </c:pt>
                <c:pt idx="223">
                  <c:v>0.0</c:v>
                </c:pt>
                <c:pt idx="224">
                  <c:v>0.0</c:v>
                </c:pt>
                <c:pt idx="225">
                  <c:v>0.0</c:v>
                </c:pt>
                <c:pt idx="226">
                  <c:v>0.0</c:v>
                </c:pt>
                <c:pt idx="227">
                  <c:v>0.0</c:v>
                </c:pt>
                <c:pt idx="228">
                  <c:v>0.0</c:v>
                </c:pt>
                <c:pt idx="229">
                  <c:v>0.0</c:v>
                </c:pt>
                <c:pt idx="230">
                  <c:v>0.0</c:v>
                </c:pt>
                <c:pt idx="231">
                  <c:v>0.0</c:v>
                </c:pt>
                <c:pt idx="232">
                  <c:v>0.0</c:v>
                </c:pt>
                <c:pt idx="233">
                  <c:v>0.0</c:v>
                </c:pt>
                <c:pt idx="234">
                  <c:v>0.0</c:v>
                </c:pt>
                <c:pt idx="235">
                  <c:v>0.0</c:v>
                </c:pt>
                <c:pt idx="236">
                  <c:v>0.0</c:v>
                </c:pt>
                <c:pt idx="237">
                  <c:v>0.0</c:v>
                </c:pt>
                <c:pt idx="238">
                  <c:v>0.0</c:v>
                </c:pt>
                <c:pt idx="239">
                  <c:v>0.0</c:v>
                </c:pt>
                <c:pt idx="240">
                  <c:v>0.0</c:v>
                </c:pt>
                <c:pt idx="241">
                  <c:v>0.0</c:v>
                </c:pt>
                <c:pt idx="242">
                  <c:v>0.0</c:v>
                </c:pt>
                <c:pt idx="243">
                  <c:v>0.0</c:v>
                </c:pt>
                <c:pt idx="244">
                  <c:v>0.0</c:v>
                </c:pt>
                <c:pt idx="245">
                  <c:v>0.0</c:v>
                </c:pt>
                <c:pt idx="246">
                  <c:v>0.0</c:v>
                </c:pt>
                <c:pt idx="247">
                  <c:v>0.0</c:v>
                </c:pt>
                <c:pt idx="248">
                  <c:v>0.0</c:v>
                </c:pt>
                <c:pt idx="249">
                  <c:v>0.0</c:v>
                </c:pt>
                <c:pt idx="250">
                  <c:v>0.0</c:v>
                </c:pt>
                <c:pt idx="251">
                  <c:v>0.0</c:v>
                </c:pt>
                <c:pt idx="252">
                  <c:v>0.0</c:v>
                </c:pt>
                <c:pt idx="253">
                  <c:v>0.0</c:v>
                </c:pt>
                <c:pt idx="254">
                  <c:v>0.0</c:v>
                </c:pt>
                <c:pt idx="255">
                  <c:v>0.0</c:v>
                </c:pt>
                <c:pt idx="256">
                  <c:v>0.0</c:v>
                </c:pt>
                <c:pt idx="257">
                  <c:v>0.0</c:v>
                </c:pt>
                <c:pt idx="258">
                  <c:v>0.0</c:v>
                </c:pt>
                <c:pt idx="259">
                  <c:v>0.0</c:v>
                </c:pt>
                <c:pt idx="260">
                  <c:v>0.0</c:v>
                </c:pt>
                <c:pt idx="261">
                  <c:v>0.0</c:v>
                </c:pt>
                <c:pt idx="262">
                  <c:v>0.0</c:v>
                </c:pt>
                <c:pt idx="263">
                  <c:v>0.0</c:v>
                </c:pt>
                <c:pt idx="264">
                  <c:v>0.0</c:v>
                </c:pt>
                <c:pt idx="265">
                  <c:v>0.0</c:v>
                </c:pt>
                <c:pt idx="266">
                  <c:v>0.0</c:v>
                </c:pt>
                <c:pt idx="267">
                  <c:v>0.0</c:v>
                </c:pt>
                <c:pt idx="268">
                  <c:v>0.0</c:v>
                </c:pt>
                <c:pt idx="269">
                  <c:v>0.0</c:v>
                </c:pt>
                <c:pt idx="270">
                  <c:v>0.0</c:v>
                </c:pt>
                <c:pt idx="271">
                  <c:v>0.0</c:v>
                </c:pt>
                <c:pt idx="272">
                  <c:v>0.0</c:v>
                </c:pt>
                <c:pt idx="273">
                  <c:v>0.0</c:v>
                </c:pt>
                <c:pt idx="274">
                  <c:v>0.0</c:v>
                </c:pt>
                <c:pt idx="275">
                  <c:v>0.0</c:v>
                </c:pt>
                <c:pt idx="276">
                  <c:v>0.0</c:v>
                </c:pt>
                <c:pt idx="277">
                  <c:v>0.0</c:v>
                </c:pt>
                <c:pt idx="278">
                  <c:v>0.0</c:v>
                </c:pt>
                <c:pt idx="279">
                  <c:v>0.0</c:v>
                </c:pt>
                <c:pt idx="280">
                  <c:v>0.0</c:v>
                </c:pt>
                <c:pt idx="281">
                  <c:v>0.0</c:v>
                </c:pt>
                <c:pt idx="282">
                  <c:v>0.0</c:v>
                </c:pt>
                <c:pt idx="283">
                  <c:v>0.0</c:v>
                </c:pt>
                <c:pt idx="284">
                  <c:v>0.0</c:v>
                </c:pt>
                <c:pt idx="285">
                  <c:v>0.0</c:v>
                </c:pt>
                <c:pt idx="286">
                  <c:v>0.0</c:v>
                </c:pt>
                <c:pt idx="287">
                  <c:v>0.0</c:v>
                </c:pt>
                <c:pt idx="288">
                  <c:v>0.0</c:v>
                </c:pt>
                <c:pt idx="289">
                  <c:v>0.0</c:v>
                </c:pt>
                <c:pt idx="290">
                  <c:v>0.0</c:v>
                </c:pt>
                <c:pt idx="291">
                  <c:v>0.0</c:v>
                </c:pt>
                <c:pt idx="292">
                  <c:v>0.0</c:v>
                </c:pt>
                <c:pt idx="293">
                  <c:v>0.0</c:v>
                </c:pt>
                <c:pt idx="294">
                  <c:v>0.0</c:v>
                </c:pt>
                <c:pt idx="295">
                  <c:v>0.0</c:v>
                </c:pt>
                <c:pt idx="296">
                  <c:v>0.0</c:v>
                </c:pt>
                <c:pt idx="297">
                  <c:v>0.0</c:v>
                </c:pt>
                <c:pt idx="298">
                  <c:v>0.0</c:v>
                </c:pt>
                <c:pt idx="299">
                  <c:v>0.0</c:v>
                </c:pt>
                <c:pt idx="300">
                  <c:v>0.0</c:v>
                </c:pt>
                <c:pt idx="301">
                  <c:v>0.0</c:v>
                </c:pt>
                <c:pt idx="302">
                  <c:v>0.0</c:v>
                </c:pt>
                <c:pt idx="303">
                  <c:v>0.0</c:v>
                </c:pt>
                <c:pt idx="304">
                  <c:v>0.0</c:v>
                </c:pt>
                <c:pt idx="305">
                  <c:v>0.0</c:v>
                </c:pt>
                <c:pt idx="306">
                  <c:v>0.0</c:v>
                </c:pt>
                <c:pt idx="307">
                  <c:v>0.0</c:v>
                </c:pt>
                <c:pt idx="308">
                  <c:v>0.0</c:v>
                </c:pt>
                <c:pt idx="309">
                  <c:v>0.0</c:v>
                </c:pt>
                <c:pt idx="310">
                  <c:v>0.0</c:v>
                </c:pt>
                <c:pt idx="311">
                  <c:v>0.0</c:v>
                </c:pt>
                <c:pt idx="312">
                  <c:v>0.0</c:v>
                </c:pt>
                <c:pt idx="313">
                  <c:v>0.0</c:v>
                </c:pt>
                <c:pt idx="314">
                  <c:v>0.0</c:v>
                </c:pt>
                <c:pt idx="315">
                  <c:v>0.0</c:v>
                </c:pt>
                <c:pt idx="316">
                  <c:v>0.0</c:v>
                </c:pt>
                <c:pt idx="317">
                  <c:v>0.0</c:v>
                </c:pt>
                <c:pt idx="318">
                  <c:v>0.0</c:v>
                </c:pt>
                <c:pt idx="319">
                  <c:v>0.0</c:v>
                </c:pt>
                <c:pt idx="320">
                  <c:v>0.0</c:v>
                </c:pt>
                <c:pt idx="321">
                  <c:v>0.0</c:v>
                </c:pt>
                <c:pt idx="322">
                  <c:v>0.0</c:v>
                </c:pt>
                <c:pt idx="323">
                  <c:v>0.0</c:v>
                </c:pt>
                <c:pt idx="324">
                  <c:v>0.0</c:v>
                </c:pt>
                <c:pt idx="325">
                  <c:v>0.0</c:v>
                </c:pt>
                <c:pt idx="326">
                  <c:v>0.0</c:v>
                </c:pt>
                <c:pt idx="327">
                  <c:v>0.0</c:v>
                </c:pt>
                <c:pt idx="328">
                  <c:v>0.0</c:v>
                </c:pt>
                <c:pt idx="329">
                  <c:v>0.0</c:v>
                </c:pt>
                <c:pt idx="330">
                  <c:v>0.0</c:v>
                </c:pt>
                <c:pt idx="331">
                  <c:v>0.0</c:v>
                </c:pt>
                <c:pt idx="332">
                  <c:v>0.0</c:v>
                </c:pt>
                <c:pt idx="333">
                  <c:v>0.0</c:v>
                </c:pt>
                <c:pt idx="334">
                  <c:v>0.0</c:v>
                </c:pt>
                <c:pt idx="335">
                  <c:v>0.0</c:v>
                </c:pt>
                <c:pt idx="336">
                  <c:v>0.0</c:v>
                </c:pt>
                <c:pt idx="337">
                  <c:v>0.0</c:v>
                </c:pt>
                <c:pt idx="338">
                  <c:v>0.0</c:v>
                </c:pt>
                <c:pt idx="339">
                  <c:v>0.0</c:v>
                </c:pt>
                <c:pt idx="340">
                  <c:v>0.0</c:v>
                </c:pt>
                <c:pt idx="341">
                  <c:v>0.0</c:v>
                </c:pt>
                <c:pt idx="342">
                  <c:v>0.0</c:v>
                </c:pt>
                <c:pt idx="343">
                  <c:v>0.0</c:v>
                </c:pt>
                <c:pt idx="344">
                  <c:v>0.0</c:v>
                </c:pt>
                <c:pt idx="345">
                  <c:v>0.0</c:v>
                </c:pt>
                <c:pt idx="346">
                  <c:v>0.0</c:v>
                </c:pt>
                <c:pt idx="347">
                  <c:v>0.0</c:v>
                </c:pt>
                <c:pt idx="348">
                  <c:v>0.0</c:v>
                </c:pt>
                <c:pt idx="349">
                  <c:v>0.0</c:v>
                </c:pt>
                <c:pt idx="350">
                  <c:v>0.0</c:v>
                </c:pt>
                <c:pt idx="351">
                  <c:v>0.0</c:v>
                </c:pt>
                <c:pt idx="352">
                  <c:v>0.0</c:v>
                </c:pt>
                <c:pt idx="353">
                  <c:v>0.0</c:v>
                </c:pt>
                <c:pt idx="354">
                  <c:v>0.0</c:v>
                </c:pt>
                <c:pt idx="355">
                  <c:v>0.0</c:v>
                </c:pt>
                <c:pt idx="356">
                  <c:v>0.0</c:v>
                </c:pt>
                <c:pt idx="357">
                  <c:v>0.0</c:v>
                </c:pt>
                <c:pt idx="358">
                  <c:v>0.0</c:v>
                </c:pt>
                <c:pt idx="359">
                  <c:v>0.0</c:v>
                </c:pt>
                <c:pt idx="360">
                  <c:v>0.0</c:v>
                </c:pt>
                <c:pt idx="361">
                  <c:v>0.0</c:v>
                </c:pt>
                <c:pt idx="362">
                  <c:v>0.0</c:v>
                </c:pt>
                <c:pt idx="363">
                  <c:v>0.0</c:v>
                </c:pt>
                <c:pt idx="364">
                  <c:v>0.0</c:v>
                </c:pt>
                <c:pt idx="365">
                  <c:v>0.0</c:v>
                </c:pt>
                <c:pt idx="366">
                  <c:v>0.0</c:v>
                </c:pt>
                <c:pt idx="367">
                  <c:v>0.0</c:v>
                </c:pt>
                <c:pt idx="368">
                  <c:v>0.0</c:v>
                </c:pt>
                <c:pt idx="369">
                  <c:v>0.0</c:v>
                </c:pt>
                <c:pt idx="370">
                  <c:v>0.0</c:v>
                </c:pt>
                <c:pt idx="371">
                  <c:v>0.0</c:v>
                </c:pt>
                <c:pt idx="372">
                  <c:v>0.0</c:v>
                </c:pt>
                <c:pt idx="373">
                  <c:v>0.0</c:v>
                </c:pt>
                <c:pt idx="374">
                  <c:v>0.0</c:v>
                </c:pt>
                <c:pt idx="375">
                  <c:v>0.0</c:v>
                </c:pt>
                <c:pt idx="376">
                  <c:v>0.0</c:v>
                </c:pt>
                <c:pt idx="377">
                  <c:v>0.0</c:v>
                </c:pt>
                <c:pt idx="378">
                  <c:v>0.0</c:v>
                </c:pt>
                <c:pt idx="379">
                  <c:v>0.0</c:v>
                </c:pt>
                <c:pt idx="380">
                  <c:v>0.0</c:v>
                </c:pt>
                <c:pt idx="381">
                  <c:v>0.0</c:v>
                </c:pt>
                <c:pt idx="382">
                  <c:v>0.0</c:v>
                </c:pt>
                <c:pt idx="383">
                  <c:v>0.0</c:v>
                </c:pt>
                <c:pt idx="384">
                  <c:v>0.0</c:v>
                </c:pt>
                <c:pt idx="385">
                  <c:v>0.0</c:v>
                </c:pt>
                <c:pt idx="386">
                  <c:v>0.0</c:v>
                </c:pt>
                <c:pt idx="387">
                  <c:v>0.0</c:v>
                </c:pt>
                <c:pt idx="388">
                  <c:v>0.0</c:v>
                </c:pt>
                <c:pt idx="389">
                  <c:v>0.0</c:v>
                </c:pt>
                <c:pt idx="390">
                  <c:v>0.0</c:v>
                </c:pt>
                <c:pt idx="391">
                  <c:v>0.0</c:v>
                </c:pt>
                <c:pt idx="392">
                  <c:v>0.0</c:v>
                </c:pt>
                <c:pt idx="393">
                  <c:v>0.0</c:v>
                </c:pt>
                <c:pt idx="394">
                  <c:v>0.0</c:v>
                </c:pt>
                <c:pt idx="395">
                  <c:v>0.0</c:v>
                </c:pt>
                <c:pt idx="396">
                  <c:v>0.0</c:v>
                </c:pt>
                <c:pt idx="397">
                  <c:v>0.0</c:v>
                </c:pt>
                <c:pt idx="398">
                  <c:v>0.0</c:v>
                </c:pt>
                <c:pt idx="399">
                  <c:v>0.0</c:v>
                </c:pt>
                <c:pt idx="400">
                  <c:v>0.0</c:v>
                </c:pt>
                <c:pt idx="401">
                  <c:v>0.0</c:v>
                </c:pt>
                <c:pt idx="402">
                  <c:v>0.0</c:v>
                </c:pt>
                <c:pt idx="403">
                  <c:v>0.0</c:v>
                </c:pt>
                <c:pt idx="404">
                  <c:v>0.0</c:v>
                </c:pt>
                <c:pt idx="405">
                  <c:v>3.06971109656</c:v>
                </c:pt>
                <c:pt idx="406">
                  <c:v>0.0</c:v>
                </c:pt>
                <c:pt idx="407">
                  <c:v>0.0</c:v>
                </c:pt>
                <c:pt idx="408">
                  <c:v>0.0</c:v>
                </c:pt>
                <c:pt idx="409">
                  <c:v>0.0</c:v>
                </c:pt>
                <c:pt idx="410">
                  <c:v>0.0</c:v>
                </c:pt>
                <c:pt idx="411">
                  <c:v>0.0</c:v>
                </c:pt>
                <c:pt idx="412">
                  <c:v>0.0</c:v>
                </c:pt>
                <c:pt idx="413">
                  <c:v>0.0</c:v>
                </c:pt>
                <c:pt idx="414">
                  <c:v>0.0</c:v>
                </c:pt>
                <c:pt idx="415">
                  <c:v>0.0</c:v>
                </c:pt>
                <c:pt idx="416">
                  <c:v>0.0</c:v>
                </c:pt>
                <c:pt idx="417">
                  <c:v>0.0</c:v>
                </c:pt>
                <c:pt idx="418">
                  <c:v>0.0</c:v>
                </c:pt>
                <c:pt idx="419">
                  <c:v>0.0</c:v>
                </c:pt>
                <c:pt idx="420">
                  <c:v>0.0</c:v>
                </c:pt>
                <c:pt idx="421">
                  <c:v>0.0</c:v>
                </c:pt>
                <c:pt idx="422">
                  <c:v>0.0</c:v>
                </c:pt>
                <c:pt idx="423">
                  <c:v>0.0</c:v>
                </c:pt>
                <c:pt idx="424">
                  <c:v>0.0</c:v>
                </c:pt>
                <c:pt idx="425">
                  <c:v>0.0</c:v>
                </c:pt>
                <c:pt idx="426">
                  <c:v>0.0</c:v>
                </c:pt>
                <c:pt idx="427">
                  <c:v>0.0</c:v>
                </c:pt>
                <c:pt idx="428">
                  <c:v>0.0</c:v>
                </c:pt>
                <c:pt idx="429">
                  <c:v>0.0</c:v>
                </c:pt>
                <c:pt idx="430">
                  <c:v>0.0</c:v>
                </c:pt>
                <c:pt idx="431">
                  <c:v>0.0</c:v>
                </c:pt>
                <c:pt idx="432">
                  <c:v>0.0</c:v>
                </c:pt>
                <c:pt idx="433">
                  <c:v>0.0</c:v>
                </c:pt>
                <c:pt idx="434">
                  <c:v>0.0</c:v>
                </c:pt>
                <c:pt idx="435">
                  <c:v>0.0</c:v>
                </c:pt>
                <c:pt idx="436">
                  <c:v>0.0</c:v>
                </c:pt>
                <c:pt idx="437">
                  <c:v>0.0</c:v>
                </c:pt>
                <c:pt idx="438">
                  <c:v>0.0</c:v>
                </c:pt>
                <c:pt idx="439">
                  <c:v>0.0</c:v>
                </c:pt>
                <c:pt idx="440">
                  <c:v>0.0</c:v>
                </c:pt>
                <c:pt idx="441">
                  <c:v>0.0</c:v>
                </c:pt>
                <c:pt idx="442">
                  <c:v>0.0</c:v>
                </c:pt>
                <c:pt idx="443">
                  <c:v>0.0</c:v>
                </c:pt>
                <c:pt idx="444">
                  <c:v>0.0</c:v>
                </c:pt>
                <c:pt idx="445">
                  <c:v>0.0</c:v>
                </c:pt>
                <c:pt idx="446">
                  <c:v>0.0</c:v>
                </c:pt>
                <c:pt idx="447">
                  <c:v>0.0</c:v>
                </c:pt>
                <c:pt idx="448">
                  <c:v>0.0</c:v>
                </c:pt>
                <c:pt idx="449">
                  <c:v>0.0</c:v>
                </c:pt>
                <c:pt idx="450">
                  <c:v>0.0</c:v>
                </c:pt>
                <c:pt idx="451">
                  <c:v>0.0</c:v>
                </c:pt>
                <c:pt idx="452">
                  <c:v>0.0</c:v>
                </c:pt>
                <c:pt idx="453">
                  <c:v>0.0</c:v>
                </c:pt>
                <c:pt idx="454">
                  <c:v>0.0</c:v>
                </c:pt>
                <c:pt idx="455">
                  <c:v>0.0</c:v>
                </c:pt>
                <c:pt idx="456">
                  <c:v>0.0</c:v>
                </c:pt>
                <c:pt idx="457">
                  <c:v>0.0</c:v>
                </c:pt>
                <c:pt idx="458">
                  <c:v>0.0</c:v>
                </c:pt>
                <c:pt idx="459">
                  <c:v>0.0</c:v>
                </c:pt>
                <c:pt idx="460">
                  <c:v>0.0</c:v>
                </c:pt>
                <c:pt idx="461">
                  <c:v>0.0</c:v>
                </c:pt>
                <c:pt idx="462">
                  <c:v>0.0</c:v>
                </c:pt>
                <c:pt idx="463">
                  <c:v>0.0</c:v>
                </c:pt>
                <c:pt idx="464">
                  <c:v>0.0</c:v>
                </c:pt>
                <c:pt idx="465">
                  <c:v>0.0</c:v>
                </c:pt>
                <c:pt idx="466">
                  <c:v>0.0</c:v>
                </c:pt>
                <c:pt idx="467">
                  <c:v>0.0</c:v>
                </c:pt>
                <c:pt idx="468">
                  <c:v>0.0</c:v>
                </c:pt>
                <c:pt idx="469">
                  <c:v>0.0</c:v>
                </c:pt>
                <c:pt idx="470">
                  <c:v>0.0</c:v>
                </c:pt>
                <c:pt idx="471">
                  <c:v>0.0</c:v>
                </c:pt>
                <c:pt idx="472">
                  <c:v>0.0</c:v>
                </c:pt>
                <c:pt idx="473">
                  <c:v>0.0</c:v>
                </c:pt>
                <c:pt idx="474">
                  <c:v>0.0</c:v>
                </c:pt>
                <c:pt idx="475">
                  <c:v>0.0</c:v>
                </c:pt>
                <c:pt idx="476">
                  <c:v>0.0</c:v>
                </c:pt>
                <c:pt idx="477">
                  <c:v>0.0</c:v>
                </c:pt>
                <c:pt idx="478">
                  <c:v>0.0</c:v>
                </c:pt>
                <c:pt idx="479">
                  <c:v>0.0</c:v>
                </c:pt>
                <c:pt idx="480">
                  <c:v>0.0</c:v>
                </c:pt>
                <c:pt idx="481">
                  <c:v>0.0</c:v>
                </c:pt>
                <c:pt idx="482">
                  <c:v>0.0</c:v>
                </c:pt>
                <c:pt idx="483">
                  <c:v>0.0</c:v>
                </c:pt>
                <c:pt idx="484">
                  <c:v>0.0</c:v>
                </c:pt>
                <c:pt idx="485">
                  <c:v>0.0</c:v>
                </c:pt>
                <c:pt idx="486">
                  <c:v>0.0</c:v>
                </c:pt>
                <c:pt idx="487">
                  <c:v>0.0</c:v>
                </c:pt>
                <c:pt idx="488">
                  <c:v>0.0</c:v>
                </c:pt>
                <c:pt idx="489">
                  <c:v>0.0</c:v>
                </c:pt>
                <c:pt idx="490">
                  <c:v>0.0</c:v>
                </c:pt>
                <c:pt idx="491">
                  <c:v>0.0</c:v>
                </c:pt>
                <c:pt idx="492">
                  <c:v>0.0</c:v>
                </c:pt>
                <c:pt idx="493">
                  <c:v>0.0</c:v>
                </c:pt>
                <c:pt idx="494">
                  <c:v>0.0</c:v>
                </c:pt>
                <c:pt idx="495">
                  <c:v>0.0</c:v>
                </c:pt>
                <c:pt idx="496">
                  <c:v>0.0</c:v>
                </c:pt>
                <c:pt idx="497">
                  <c:v>0.0</c:v>
                </c:pt>
                <c:pt idx="498">
                  <c:v>0.0</c:v>
                </c:pt>
                <c:pt idx="499">
                  <c:v>0.0</c:v>
                </c:pt>
                <c:pt idx="500">
                  <c:v>0.0</c:v>
                </c:pt>
                <c:pt idx="501">
                  <c:v>0.0</c:v>
                </c:pt>
                <c:pt idx="502">
                  <c:v>0.0</c:v>
                </c:pt>
                <c:pt idx="503">
                  <c:v>0.0</c:v>
                </c:pt>
                <c:pt idx="504">
                  <c:v>0.0</c:v>
                </c:pt>
                <c:pt idx="505">
                  <c:v>0.0</c:v>
                </c:pt>
                <c:pt idx="506">
                  <c:v>0.0</c:v>
                </c:pt>
                <c:pt idx="507">
                  <c:v>0.0</c:v>
                </c:pt>
                <c:pt idx="508">
                  <c:v>0.0</c:v>
                </c:pt>
                <c:pt idx="509">
                  <c:v>0.0</c:v>
                </c:pt>
              </c:numCache>
            </c:numRef>
          </c:yVal>
          <c:smooth val="0"/>
        </c:ser>
        <c:ser>
          <c:idx val="4"/>
          <c:order val="3"/>
          <c:tx>
            <c:strRef>
              <c:f>'bottom 500 verbs'!$G$1</c:f>
              <c:strCache>
                <c:ptCount val="1"/>
                <c:pt idx="0">
                  <c:v>GO_BPMC</c:v>
                </c:pt>
              </c:strCache>
            </c:strRef>
          </c:tx>
          <c:spPr>
            <a:ln w="47625">
              <a:noFill/>
            </a:ln>
          </c:spPr>
          <c:xVal>
            <c:strRef>
              <c:f>'bottom 500 verbs'!$A$2:$A$511</c:f>
              <c:strCache>
                <c:ptCount val="510"/>
                <c:pt idx="0">
                  <c:v>minimize </c:v>
                </c:pt>
                <c:pt idx="1">
                  <c:v>dry </c:v>
                </c:pt>
                <c:pt idx="2">
                  <c:v>microinjected </c:v>
                </c:pt>
                <c:pt idx="3">
                  <c:v>equip </c:v>
                </c:pt>
                <c:pt idx="4">
                  <c:v>horseradish </c:v>
                </c:pt>
                <c:pt idx="5">
                  <c:v>absorb </c:v>
                </c:pt>
                <c:pt idx="6">
                  <c:v>scaffold </c:v>
                </c:pt>
                <c:pt idx="7">
                  <c:v>interphase </c:v>
                </c:pt>
                <c:pt idx="8">
                  <c:v>amylacetate </c:v>
                </c:pt>
                <c:pt idx="9">
                  <c:v>acorresponding </c:v>
                </c:pt>
                <c:pt idx="10">
                  <c:v>constant </c:v>
                </c:pt>
                <c:pt idx="11">
                  <c:v>immunosorbent </c:v>
                </c:pt>
                <c:pt idx="12">
                  <c:v>appositioned </c:v>
                </c:pt>
                <c:pt idx="13">
                  <c:v>deconstruct </c:v>
                </c:pt>
                <c:pt idx="14">
                  <c:v>lanes </c:v>
                </c:pt>
                <c:pt idx="15">
                  <c:v>p-cadherin </c:v>
                </c:pt>
                <c:pt idx="16">
                  <c:v>synaptophysin </c:v>
                </c:pt>
                <c:pt idx="17">
                  <c:v>protease </c:v>
                </c:pt>
                <c:pt idx="18">
                  <c:v>down-regulate </c:v>
                </c:pt>
                <c:pt idx="19">
                  <c:v>inspire </c:v>
                </c:pt>
                <c:pt idx="20">
                  <c:v>upregulate </c:v>
                </c:pt>
                <c:pt idx="21">
                  <c:v>rub </c:v>
                </c:pt>
                <c:pt idx="22">
                  <c:v>injure </c:v>
                </c:pt>
                <c:pt idx="23">
                  <c:v>mismatch </c:v>
                </c:pt>
                <c:pt idx="24">
                  <c:v>virus </c:v>
                </c:pt>
                <c:pt idx="25">
                  <c:v>checkpoint </c:v>
                </c:pt>
                <c:pt idx="26">
                  <c:v>chimeras </c:v>
                </c:pt>
                <c:pt idx="27">
                  <c:v>hydronephrosis </c:v>
                </c:pt>
                <c:pt idx="28">
                  <c:v>ileus </c:v>
                </c:pt>
                <c:pt idx="29">
                  <c:v>motifs </c:v>
                </c:pt>
                <c:pt idx="30">
                  <c:v>neglect </c:v>
                </c:pt>
                <c:pt idx="31">
                  <c:v>nucleotide </c:v>
                </c:pt>
                <c:pt idx="32">
                  <c:v>phosphate </c:v>
                </c:pt>
                <c:pt idx="33">
                  <c:v>prone </c:v>
                </c:pt>
                <c:pt idx="34">
                  <c:v>recombination </c:v>
                </c:pt>
                <c:pt idx="35">
                  <c:v>relevant </c:v>
                </c:pt>
                <c:pt idx="36">
                  <c:v>spite </c:v>
                </c:pt>
                <c:pt idx="37">
                  <c:v>stroke </c:v>
                </c:pt>
                <c:pt idx="38">
                  <c:v>unveil </c:v>
                </c:pt>
                <c:pt idx="39">
                  <c:v>acidify </c:v>
                </c:pt>
                <c:pt idx="40">
                  <c:v>adulterate </c:v>
                </c:pt>
                <c:pt idx="41">
                  <c:v>cartoid </c:v>
                </c:pt>
                <c:pt idx="42">
                  <c:v>encourage </c:v>
                </c:pt>
                <c:pt idx="43">
                  <c:v>equilibrate </c:v>
                </c:pt>
                <c:pt idx="44">
                  <c:v>gavaged </c:v>
                </c:pt>
                <c:pt idx="45">
                  <c:v>green </c:v>
                </c:pt>
                <c:pt idx="46">
                  <c:v>mutagenized </c:v>
                </c:pt>
                <c:pt idx="47">
                  <c:v>negate </c:v>
                </c:pt>
                <c:pt idx="48">
                  <c:v>stereotype </c:v>
                </c:pt>
                <c:pt idx="49">
                  <c:v>zero </c:v>
                </c:pt>
                <c:pt idx="50">
                  <c:v>e-cadherin </c:v>
                </c:pt>
                <c:pt idx="51">
                  <c:v>methylate </c:v>
                </c:pt>
                <c:pt idx="52">
                  <c:v>misroute </c:v>
                </c:pt>
                <c:pt idx="53">
                  <c:v>sum </c:v>
                </c:pt>
                <c:pt idx="54">
                  <c:v>sorcin </c:v>
                </c:pt>
                <c:pt idx="55">
                  <c:v>reward </c:v>
                </c:pt>
                <c:pt idx="56">
                  <c:v>chaperone </c:v>
                </c:pt>
                <c:pt idx="57">
                  <c:v>progeroid </c:v>
                </c:pt>
                <c:pt idx="58">
                  <c:v>underestimate </c:v>
                </c:pt>
                <c:pt idx="59">
                  <c:v>second </c:v>
                </c:pt>
                <c:pt idx="60">
                  <c:v>fluorescent </c:v>
                </c:pt>
                <c:pt idx="61">
                  <c:v>turbinates </c:v>
                </c:pt>
                <c:pt idx="62">
                  <c:v>proprioceptive </c:v>
                </c:pt>
                <c:pt idx="63">
                  <c:v>ascend </c:v>
                </c:pt>
                <c:pt idx="64">
                  <c:v>asynapsed </c:v>
                </c:pt>
                <c:pt idx="65">
                  <c:v>rinse </c:v>
                </c:pt>
                <c:pt idx="66">
                  <c:v>linearise </c:v>
                </c:pt>
                <c:pt idx="67">
                  <c:v>double </c:v>
                </c:pt>
                <c:pt idx="68">
                  <c:v>unscented </c:v>
                </c:pt>
                <c:pt idx="69">
                  <c:v>peptide </c:v>
                </c:pt>
                <c:pt idx="70">
                  <c:v>appeal </c:v>
                </c:pt>
                <c:pt idx="71">
                  <c:v>bone </c:v>
                </c:pt>
                <c:pt idx="72">
                  <c:v>claim </c:v>
                </c:pt>
                <c:pt idx="73">
                  <c:v>compress </c:v>
                </c:pt>
                <c:pt idx="74">
                  <c:v>convolute </c:v>
                </c:pt>
                <c:pt idx="75">
                  <c:v>cord </c:v>
                </c:pt>
                <c:pt idx="76">
                  <c:v>destruct </c:v>
                </c:pt>
                <c:pt idx="77">
                  <c:v>detach </c:v>
                </c:pt>
                <c:pt idx="78">
                  <c:v>discoid </c:v>
                </c:pt>
                <c:pt idx="79">
                  <c:v>intersect </c:v>
                </c:pt>
                <c:pt idx="80">
                  <c:v>lysate </c:v>
                </c:pt>
                <c:pt idx="81">
                  <c:v>multinucleated </c:v>
                </c:pt>
                <c:pt idx="82">
                  <c:v>palate </c:v>
                </c:pt>
                <c:pt idx="83">
                  <c:v>photomicrographs </c:v>
                </c:pt>
                <c:pt idx="84">
                  <c:v>preloaded </c:v>
                </c:pt>
                <c:pt idx="85">
                  <c:v>row </c:v>
                </c:pt>
                <c:pt idx="86">
                  <c:v>spin </c:v>
                </c:pt>
                <c:pt idx="87">
                  <c:v>stomatin </c:v>
                </c:pt>
                <c:pt idx="88">
                  <c:v>sulcus </c:v>
                </c:pt>
                <c:pt idx="89">
                  <c:v>surface </c:v>
                </c:pt>
                <c:pt idx="90">
                  <c:v>wherein </c:v>
                </c:pt>
                <c:pt idx="91">
                  <c:v>microvacuolated </c:v>
                </c:pt>
                <c:pt idx="92">
                  <c:v>pyramidalis </c:v>
                </c:pt>
                <c:pt idx="93">
                  <c:v>myosin </c:v>
                </c:pt>
                <c:pt idx="94">
                  <c:v>whole </c:v>
                </c:pt>
                <c:pt idx="95">
                  <c:v>juxtapose </c:v>
                </c:pt>
                <c:pt idx="96">
                  <c:v>buffer </c:v>
                </c:pt>
                <c:pt idx="97">
                  <c:v>ortholog </c:v>
                </c:pt>
                <c:pt idx="98">
                  <c:v>cure </c:v>
                </c:pt>
                <c:pt idx="99">
                  <c:v>pachynema </c:v>
                </c:pt>
                <c:pt idx="100">
                  <c:v>puromycin </c:v>
                </c:pt>
                <c:pt idx="101">
                  <c:v>put </c:v>
                </c:pt>
                <c:pt idx="102">
                  <c:v>reorganize </c:v>
                </c:pt>
                <c:pt idx="103">
                  <c:v>rhodopsin </c:v>
                </c:pt>
                <c:pt idx="104">
                  <c:v>subpathways </c:v>
                </c:pt>
                <c:pt idx="105">
                  <c:v>outgrow </c:v>
                </c:pt>
                <c:pt idx="106">
                  <c:v>trypsinized </c:v>
                </c:pt>
                <c:pt idx="107">
                  <c:v>endoglycosidase </c:v>
                </c:pt>
                <c:pt idx="108">
                  <c:v>preadsorbed </c:v>
                </c:pt>
                <c:pt idx="109">
                  <c:v>mon </c:v>
                </c:pt>
                <c:pt idx="110">
                  <c:v>tree </c:v>
                </c:pt>
                <c:pt idx="111">
                  <c:v>trim </c:v>
                </c:pt>
                <c:pt idx="112">
                  <c:v>streptavidin </c:v>
                </c:pt>
                <c:pt idx="113">
                  <c:v>dark </c:v>
                </c:pt>
                <c:pt idx="114">
                  <c:v>divert </c:v>
                </c:pt>
                <c:pt idx="115">
                  <c:v>exsanguinated </c:v>
                </c:pt>
                <c:pt idx="116">
                  <c:v>minutes </c:v>
                </c:pt>
                <c:pt idx="117">
                  <c:v>occlude </c:v>
                </c:pt>
                <c:pt idx="118">
                  <c:v>skin </c:v>
                </c:pt>
                <c:pt idx="119">
                  <c:v>distend </c:v>
                </c:pt>
                <c:pt idx="120">
                  <c:v>sheep </c:v>
                </c:pt>
                <c:pt idx="121">
                  <c:v>abut </c:v>
                </c:pt>
                <c:pt idx="122">
                  <c:v>acteylated </c:v>
                </c:pt>
                <c:pt idx="123">
                  <c:v>biflorus </c:v>
                </c:pt>
                <c:pt idx="124">
                  <c:v>calreticulin </c:v>
                </c:pt>
                <c:pt idx="125">
                  <c:v>chondrocytes </c:v>
                </c:pt>
                <c:pt idx="126">
                  <c:v>cloud </c:v>
                </c:pt>
                <c:pt idx="127">
                  <c:v>colour </c:v>
                </c:pt>
                <c:pt idx="128">
                  <c:v>en </c:v>
                </c:pt>
                <c:pt idx="129">
                  <c:v>male </c:v>
                </c:pt>
                <c:pt idx="130">
                  <c:v>astrocytes </c:v>
                </c:pt>
                <c:pt idx="131">
                  <c:v>calpain </c:v>
                </c:pt>
                <c:pt idx="132">
                  <c:v>chondrogenesis </c:v>
                </c:pt>
                <c:pt idx="133">
                  <c:v>colabeling </c:v>
                </c:pt>
                <c:pt idx="134">
                  <c:v>cristae </c:v>
                </c:pt>
                <c:pt idx="135">
                  <c:v>disaggregated </c:v>
                </c:pt>
                <c:pt idx="136">
                  <c:v>hyperplasia </c:v>
                </c:pt>
                <c:pt idx="137">
                  <c:v>lumen </c:v>
                </c:pt>
                <c:pt idx="138">
                  <c:v>morphogenesis </c:v>
                </c:pt>
                <c:pt idx="139">
                  <c:v>overlay </c:v>
                </c:pt>
                <c:pt idx="140">
                  <c:v>sensory </c:v>
                </c:pt>
                <c:pt idx="141">
                  <c:v>spindles </c:v>
                </c:pt>
                <c:pt idx="142">
                  <c:v>summarise </c:v>
                </c:pt>
                <c:pt idx="143">
                  <c:v>arginine </c:v>
                </c:pt>
                <c:pt idx="144">
                  <c:v>text </c:v>
                </c:pt>
                <c:pt idx="145">
                  <c:v>up-regulate </c:v>
                </c:pt>
                <c:pt idx="146">
                  <c:v>adipose </c:v>
                </c:pt>
                <c:pt idx="147">
                  <c:v>anticoagulated </c:v>
                </c:pt>
                <c:pt idx="148">
                  <c:v>decapitate </c:v>
                </c:pt>
                <c:pt idx="149">
                  <c:v>emit </c:v>
                </c:pt>
                <c:pt idx="150">
                  <c:v>fetus </c:v>
                </c:pt>
                <c:pt idx="151">
                  <c:v>hyperabsorb </c:v>
                </c:pt>
                <c:pt idx="152">
                  <c:v>melanosome </c:v>
                </c:pt>
                <c:pt idx="153">
                  <c:v>oven </c:v>
                </c:pt>
                <c:pt idx="154">
                  <c:v>pump </c:v>
                </c:pt>
                <c:pt idx="155">
                  <c:v>transferrin </c:v>
                </c:pt>
                <c:pt idx="156">
                  <c:v>quench </c:v>
                </c:pt>
                <c:pt idx="157">
                  <c:v>vertebrates </c:v>
                </c:pt>
                <c:pt idx="158">
                  <c:v>coexpress </c:v>
                </c:pt>
                <c:pt idx="159">
                  <c:v>antitragus </c:v>
                </c:pt>
                <c:pt idx="160">
                  <c:v>exhaust </c:v>
                </c:pt>
                <c:pt idx="161">
                  <c:v>fracture </c:v>
                </c:pt>
                <c:pt idx="162">
                  <c:v>graft </c:v>
                </c:pt>
                <c:pt idx="163">
                  <c:v>manage </c:v>
                </c:pt>
                <c:pt idx="164">
                  <c:v>picture </c:v>
                </c:pt>
                <c:pt idx="165">
                  <c:v>pin </c:v>
                </c:pt>
                <c:pt idx="166">
                  <c:v>supervise </c:v>
                </c:pt>
                <c:pt idx="167">
                  <c:v>unlearn </c:v>
                </c:pt>
                <c:pt idx="168">
                  <c:v>vestibular </c:v>
                </c:pt>
                <c:pt idx="169">
                  <c:v>wear </c:v>
                </c:pt>
                <c:pt idx="170">
                  <c:v>witness </c:v>
                </c:pt>
                <c:pt idx="171">
                  <c:v>coverslipped </c:v>
                </c:pt>
                <c:pt idx="172">
                  <c:v>goblet </c:v>
                </c:pt>
                <c:pt idx="173">
                  <c:v>parse </c:v>
                </c:pt>
                <c:pt idx="174">
                  <c:v>query </c:v>
                </c:pt>
                <c:pt idx="175">
                  <c:v>seal </c:v>
                </c:pt>
                <c:pt idx="176">
                  <c:v>unmapped </c:v>
                </c:pt>
                <c:pt idx="177">
                  <c:v>unselected </c:v>
                </c:pt>
                <c:pt idx="178">
                  <c:v>assessment </c:v>
                </c:pt>
                <c:pt idx="179">
                  <c:v>chelate </c:v>
                </c:pt>
                <c:pt idx="180">
                  <c:v>dialyze </c:v>
                </c:pt>
                <c:pt idx="181">
                  <c:v>discard </c:v>
                </c:pt>
                <c:pt idx="182">
                  <c:v>download </c:v>
                </c:pt>
                <c:pt idx="183">
                  <c:v>duplex </c:v>
                </c:pt>
                <c:pt idx="184">
                  <c:v>eviscerate </c:v>
                </c:pt>
                <c:pt idx="185">
                  <c:v>insure </c:v>
                </c:pt>
                <c:pt idx="186">
                  <c:v>mr-s </c:v>
                </c:pt>
                <c:pt idx="187">
                  <c:v>myoglobinuria </c:v>
                </c:pt>
                <c:pt idx="188">
                  <c:v>negative </c:v>
                </c:pt>
                <c:pt idx="189">
                  <c:v>outside </c:v>
                </c:pt>
                <c:pt idx="190">
                  <c:v>partition </c:v>
                </c:pt>
                <c:pt idx="191">
                  <c:v>purfied </c:v>
                </c:pt>
                <c:pt idx="192">
                  <c:v>resort </c:v>
                </c:pt>
                <c:pt idx="193">
                  <c:v>subtract </c:v>
                </c:pt>
                <c:pt idx="194">
                  <c:v>thaw </c:v>
                </c:pt>
                <c:pt idx="195">
                  <c:v>unsheared </c:v>
                </c:pt>
                <c:pt idx="196">
                  <c:v>angle </c:v>
                </c:pt>
                <c:pt idx="197">
                  <c:v>bloat </c:v>
                </c:pt>
                <c:pt idx="198">
                  <c:v>clamp </c:v>
                </c:pt>
                <c:pt idx="199">
                  <c:v>clump </c:v>
                </c:pt>
                <c:pt idx="200">
                  <c:v>compile </c:v>
                </c:pt>
                <c:pt idx="201">
                  <c:v>compliment </c:v>
                </c:pt>
                <c:pt idx="202">
                  <c:v>hematopoiesis </c:v>
                </c:pt>
                <c:pt idx="203">
                  <c:v>knockouts </c:v>
                </c:pt>
                <c:pt idx="204">
                  <c:v>manufacture </c:v>
                </c:pt>
                <c:pt idx="205">
                  <c:v>microdissected </c:v>
                </c:pt>
                <c:pt idx="206">
                  <c:v>nonstained </c:v>
                </c:pt>
                <c:pt idx="207">
                  <c:v>orient </c:v>
                </c:pt>
                <c:pt idx="208">
                  <c:v>pave </c:v>
                </c:pt>
                <c:pt idx="209">
                  <c:v>percent </c:v>
                </c:pt>
                <c:pt idx="210">
                  <c:v>subtle </c:v>
                </c:pt>
                <c:pt idx="211">
                  <c:v>transpose </c:v>
                </c:pt>
                <c:pt idx="212">
                  <c:v>underdevelopment </c:v>
                </c:pt>
                <c:pt idx="213">
                  <c:v>eosin </c:v>
                </c:pt>
                <c:pt idx="214">
                  <c:v>nigroviridis </c:v>
                </c:pt>
                <c:pt idx="215">
                  <c:v>cerevisiae </c:v>
                </c:pt>
                <c:pt idx="216">
                  <c:v>acids </c:v>
                </c:pt>
                <c:pt idx="217">
                  <c:v>cope </c:v>
                </c:pt>
                <c:pt idx="218">
                  <c:v>anaesthetize </c:v>
                </c:pt>
                <c:pt idx="219">
                  <c:v>methyltransferases </c:v>
                </c:pt>
                <c:pt idx="220">
                  <c:v>lick </c:v>
                </c:pt>
                <c:pt idx="221">
                  <c:v>acute </c:v>
                </c:pt>
                <c:pt idx="222">
                  <c:v>antibodes </c:v>
                </c:pt>
                <c:pt idx="223">
                  <c:v>archive </c:v>
                </c:pt>
                <c:pt idx="224">
                  <c:v>ascribe </c:v>
                </c:pt>
                <c:pt idx="225">
                  <c:v>ataxia </c:v>
                </c:pt>
                <c:pt idx="226">
                  <c:v>award </c:v>
                </c:pt>
                <c:pt idx="227">
                  <c:v>bovine </c:v>
                </c:pt>
                <c:pt idx="228">
                  <c:v>bracket </c:v>
                </c:pt>
                <c:pt idx="229">
                  <c:v>brightfield </c:v>
                </c:pt>
                <c:pt idx="230">
                  <c:v>case </c:v>
                </c:pt>
                <c:pt idx="231">
                  <c:v>cholesterol </c:v>
                </c:pt>
                <c:pt idx="232">
                  <c:v>clip </c:v>
                </c:pt>
                <c:pt idx="233">
                  <c:v>conceptualize </c:v>
                </c:pt>
                <c:pt idx="234">
                  <c:v>constrain </c:v>
                </c:pt>
                <c:pt idx="235">
                  <c:v>corticosteroids </c:v>
                </c:pt>
                <c:pt idx="236">
                  <c:v>deem </c:v>
                </c:pt>
                <c:pt idx="237">
                  <c:v>disable </c:v>
                </c:pt>
                <c:pt idx="238">
                  <c:v>embryo </c:v>
                </c:pt>
                <c:pt idx="239">
                  <c:v>entail </c:v>
                </c:pt>
                <c:pt idx="240">
                  <c:v>enumerate </c:v>
                </c:pt>
                <c:pt idx="241">
                  <c:v>equate </c:v>
                </c:pt>
                <c:pt idx="242">
                  <c:v>execute </c:v>
                </c:pt>
                <c:pt idx="243">
                  <c:v>expire </c:v>
                </c:pt>
                <c:pt idx="244">
                  <c:v>f </c:v>
                </c:pt>
                <c:pt idx="245">
                  <c:v>fish </c:v>
                </c:pt>
                <c:pt idx="246">
                  <c:v>gasp </c:v>
                </c:pt>
                <c:pt idx="247">
                  <c:v>grit </c:v>
                </c:pt>
                <c:pt idx="248">
                  <c:v>guard </c:v>
                </c:pt>
                <c:pt idx="249">
                  <c:v>h </c:v>
                </c:pt>
                <c:pt idx="250">
                  <c:v>hplap </c:v>
                </c:pt>
                <c:pt idx="251">
                  <c:v>hypernatremia </c:v>
                </c:pt>
                <c:pt idx="252">
                  <c:v>hypovolemia </c:v>
                </c:pt>
                <c:pt idx="253">
                  <c:v>incur </c:v>
                </c:pt>
                <c:pt idx="254">
                  <c:v>intestines </c:v>
                </c:pt>
                <c:pt idx="255">
                  <c:v>level </c:v>
                </c:pt>
                <c:pt idx="256">
                  <c:v>mispatterning </c:v>
                </c:pt>
                <c:pt idx="257">
                  <c:v>necessitate </c:v>
                </c:pt>
                <c:pt idx="258">
                  <c:v>polymerases </c:v>
                </c:pt>
                <c:pt idx="259">
                  <c:v>primer </c:v>
                </c:pt>
                <c:pt idx="260">
                  <c:v>print </c:v>
                </c:pt>
                <c:pt idx="261">
                  <c:v>pseudogenes </c:v>
                </c:pt>
                <c:pt idx="262">
                  <c:v>quantitative </c:v>
                </c:pt>
                <c:pt idx="263">
                  <c:v>radioactive </c:v>
                </c:pt>
                <c:pt idx="264">
                  <c:v>recurrent </c:v>
                </c:pt>
                <c:pt idx="265">
                  <c:v>relearn </c:v>
                </c:pt>
                <c:pt idx="266">
                  <c:v>repetitive </c:v>
                </c:pt>
                <c:pt idx="267">
                  <c:v>ride </c:v>
                </c:pt>
                <c:pt idx="268">
                  <c:v>seizure </c:v>
                </c:pt>
                <c:pt idx="269">
                  <c:v>species </c:v>
                </c:pt>
                <c:pt idx="270">
                  <c:v>stillborns </c:v>
                </c:pt>
                <c:pt idx="271">
                  <c:v>stride </c:v>
                </c:pt>
                <c:pt idx="272">
                  <c:v>subserve </c:v>
                </c:pt>
                <c:pt idx="273">
                  <c:v>synapses </c:v>
                </c:pt>
                <c:pt idx="274">
                  <c:v>task </c:v>
                </c:pt>
                <c:pt idx="275">
                  <c:v>transactivates </c:v>
                </c:pt>
                <c:pt idx="276">
                  <c:v>transgenes </c:v>
                </c:pt>
                <c:pt idx="277">
                  <c:v>vasopressin </c:v>
                </c:pt>
                <c:pt idx="278">
                  <c:v>weave </c:v>
                </c:pt>
                <c:pt idx="279">
                  <c:v>xt </c:v>
                </c:pt>
                <c:pt idx="280">
                  <c:v>conflict </c:v>
                </c:pt>
                <c:pt idx="281">
                  <c:v>excessive </c:v>
                </c:pt>
                <c:pt idx="282">
                  <c:v>fissure </c:v>
                </c:pt>
                <c:pt idx="283">
                  <c:v>fluid </c:v>
                </c:pt>
                <c:pt idx="284">
                  <c:v>osteoclast </c:v>
                </c:pt>
                <c:pt idx="285">
                  <c:v>regress </c:v>
                </c:pt>
                <c:pt idx="286">
                  <c:v>neutralize </c:v>
                </c:pt>
                <c:pt idx="287">
                  <c:v>filament </c:v>
                </c:pt>
                <c:pt idx="288">
                  <c:v>glutamate </c:v>
                </c:pt>
                <c:pt idx="289">
                  <c:v>oscillate </c:v>
                </c:pt>
                <c:pt idx="290">
                  <c:v>transgene </c:v>
                </c:pt>
                <c:pt idx="291">
                  <c:v>float </c:v>
                </c:pt>
                <c:pt idx="292">
                  <c:v>harden </c:v>
                </c:pt>
                <c:pt idx="293">
                  <c:v>crystallize </c:v>
                </c:pt>
                <c:pt idx="294">
                  <c:v>cyclin </c:v>
                </c:pt>
                <c:pt idx="295">
                  <c:v>habituate </c:v>
                </c:pt>
                <c:pt idx="296">
                  <c:v>kinesin </c:v>
                </c:pt>
                <c:pt idx="297">
                  <c:v>methylenetetrahydrofalate </c:v>
                </c:pt>
                <c:pt idx="298">
                  <c:v>tetraploid </c:v>
                </c:pt>
                <c:pt idx="299">
                  <c:v>laboratories </c:v>
                </c:pt>
                <c:pt idx="300">
                  <c:v>ventrum </c:v>
                </c:pt>
                <c:pt idx="301">
                  <c:v>] </c:v>
                </c:pt>
                <c:pt idx="302">
                  <c:v>arrowhead </c:v>
                </c:pt>
                <c:pt idx="303">
                  <c:v>colocalizing </c:v>
                </c:pt>
                <c:pt idx="304">
                  <c:v>daunt </c:v>
                </c:pt>
                <c:pt idx="305">
                  <c:v>delimit </c:v>
                </c:pt>
                <c:pt idx="306">
                  <c:v>distant </c:v>
                </c:pt>
                <c:pt idx="307">
                  <c:v>dog </c:v>
                </c:pt>
                <c:pt idx="308">
                  <c:v>drain </c:v>
                </c:pt>
                <c:pt idx="309">
                  <c:v>engulfment </c:v>
                </c:pt>
                <c:pt idx="310">
                  <c:v>enlighten </c:v>
                </c:pt>
                <c:pt idx="311">
                  <c:v>erupt </c:v>
                </c:pt>
                <c:pt idx="312">
                  <c:v>evident </c:v>
                </c:pt>
                <c:pt idx="313">
                  <c:v>fine-map </c:v>
                </c:pt>
                <c:pt idx="314">
                  <c:v>flag </c:v>
                </c:pt>
                <c:pt idx="315">
                  <c:v>gel </c:v>
                </c:pt>
                <c:pt idx="316">
                  <c:v>hinder </c:v>
                </c:pt>
                <c:pt idx="317">
                  <c:v>hormones </c:v>
                </c:pt>
                <c:pt idx="318">
                  <c:v>impinge </c:v>
                </c:pt>
                <c:pt idx="319">
                  <c:v>incorrect </c:v>
                </c:pt>
                <c:pt idx="320">
                  <c:v>kindred </c:v>
                </c:pt>
                <c:pt idx="321">
                  <c:v>license </c:v>
                </c:pt>
                <c:pt idx="322">
                  <c:v>m </c:v>
                </c:pt>
                <c:pt idx="323">
                  <c:v>mixedbred </c:v>
                </c:pt>
                <c:pt idx="324">
                  <c:v>molecular </c:v>
                </c:pt>
                <c:pt idx="325">
                  <c:v>myelin </c:v>
                </c:pt>
                <c:pt idx="326">
                  <c:v>nod </c:v>
                </c:pt>
                <c:pt idx="327">
                  <c:v>perpetuate </c:v>
                </c:pt>
                <c:pt idx="328">
                  <c:v>phred </c:v>
                </c:pt>
                <c:pt idx="329">
                  <c:v>pufferfish </c:v>
                </c:pt>
                <c:pt idx="330">
                  <c:v>radiate </c:v>
                </c:pt>
                <c:pt idx="331">
                  <c:v>ranbp2 </c:v>
                </c:pt>
                <c:pt idx="332">
                  <c:v>randomize </c:v>
                </c:pt>
                <c:pt idx="333">
                  <c:v>reanalyzed </c:v>
                </c:pt>
                <c:pt idx="334">
                  <c:v>recombinant </c:v>
                </c:pt>
                <c:pt idx="335">
                  <c:v>reject </c:v>
                </c:pt>
                <c:pt idx="336">
                  <c:v>scramble </c:v>
                </c:pt>
                <c:pt idx="337">
                  <c:v>sitosterolemia </c:v>
                </c:pt>
                <c:pt idx="338">
                  <c:v>specific </c:v>
                </c:pt>
                <c:pt idx="339">
                  <c:v>stage </c:v>
                </c:pt>
                <c:pt idx="340">
                  <c:v>suit </c:v>
                </c:pt>
                <c:pt idx="341">
                  <c:v>tabulate </c:v>
                </c:pt>
                <c:pt idx="342">
                  <c:v>undulate </c:v>
                </c:pt>
                <c:pt idx="343">
                  <c:v>wrinkle </c:v>
                </c:pt>
                <c:pt idx="344">
                  <c:v>zygotes </c:v>
                </c:pt>
                <c:pt idx="345">
                  <c:v>curated </c:v>
                </c:pt>
                <c:pt idx="346">
                  <c:v>kb </c:v>
                </c:pt>
                <c:pt idx="347">
                  <c:v>positives </c:v>
                </c:pt>
                <c:pt idx="348">
                  <c:v>prim </c:v>
                </c:pt>
                <c:pt idx="349">
                  <c:v>rehybridized </c:v>
                </c:pt>
                <c:pt idx="350">
                  <c:v>vs </c:v>
                </c:pt>
                <c:pt idx="351">
                  <c:v>homozygote </c:v>
                </c:pt>
                <c:pt idx="352">
                  <c:v>nucleotides </c:v>
                </c:pt>
                <c:pt idx="353">
                  <c:v>bury </c:v>
                </c:pt>
                <c:pt idx="354">
                  <c:v>infuse </c:v>
                </c:pt>
                <c:pt idx="355">
                  <c:v>inconsistent </c:v>
                </c:pt>
                <c:pt idx="356">
                  <c:v>transpire </c:v>
                </c:pt>
                <c:pt idx="357">
                  <c:v>prewarmed </c:v>
                </c:pt>
                <c:pt idx="358">
                  <c:v>revert </c:v>
                </c:pt>
                <c:pt idx="359">
                  <c:v>alanine </c:v>
                </c:pt>
                <c:pt idx="360">
                  <c:v>vortexed </c:v>
                </c:pt>
                <c:pt idx="361">
                  <c:v>swim </c:v>
                </c:pt>
                <c:pt idx="362">
                  <c:v>solubilized </c:v>
                </c:pt>
                <c:pt idx="363">
                  <c:v>immunoassay </c:v>
                </c:pt>
                <c:pt idx="364">
                  <c:v>approve </c:v>
                </c:pt>
                <c:pt idx="365">
                  <c:v>deparaffinized </c:v>
                </c:pt>
                <c:pt idx="366">
                  <c:v>goat </c:v>
                </c:pt>
                <c:pt idx="367">
                  <c:v>precleared </c:v>
                </c:pt>
                <c:pt idx="368">
                  <c:v>raft </c:v>
                </c:pt>
                <c:pt idx="369">
                  <c:v>tau </c:v>
                </c:pt>
                <c:pt idx="370">
                  <c:v>monocytes </c:v>
                </c:pt>
                <c:pt idx="371">
                  <c:v>rehydrated </c:v>
                </c:pt>
                <c:pt idx="372">
                  <c:v>androgen </c:v>
                </c:pt>
                <c:pt idx="373">
                  <c:v>worsen </c:v>
                </c:pt>
                <c:pt idx="374">
                  <c:v>autoclave </c:v>
                </c:pt>
                <c:pt idx="375">
                  <c:v>deprive </c:v>
                </c:pt>
                <c:pt idx="376">
                  <c:v>orthologs </c:v>
                </c:pt>
                <c:pt idx="377">
                  <c:v>sexual </c:v>
                </c:pt>
                <c:pt idx="378">
                  <c:v>sterilize </c:v>
                </c:pt>
                <c:pt idx="379">
                  <c:v>stimulusx </c:v>
                </c:pt>
                <c:pt idx="380">
                  <c:v>decalcify </c:v>
                </c:pt>
                <c:pt idx="381">
                  <c:v>anti-mouse </c:v>
                </c:pt>
                <c:pt idx="382">
                  <c:v>losses </c:v>
                </c:pt>
                <c:pt idx="383">
                  <c:v>thrombin </c:v>
                </c:pt>
                <c:pt idx="384">
                  <c:v>val190 </c:v>
                </c:pt>
                <c:pt idx="385">
                  <c:v>excrete </c:v>
                </c:pt>
                <c:pt idx="386">
                  <c:v>climb </c:v>
                </c:pt>
                <c:pt idx="387">
                  <c:v>postfixed </c:v>
                </c:pt>
                <c:pt idx="388">
                  <c:v>+/+ </c:v>
                </c:pt>
                <c:pt idx="389">
                  <c:v>absent </c:v>
                </c:pt>
                <c:pt idx="390">
                  <c:v>cathepsin </c:v>
                </c:pt>
                <c:pt idx="391">
                  <c:v>fetal </c:v>
                </c:pt>
                <c:pt idx="392">
                  <c:v>follicles </c:v>
                </c:pt>
                <c:pt idx="393">
                  <c:v>furrow </c:v>
                </c:pt>
                <c:pt idx="394">
                  <c:v>immunostanining </c:v>
                </c:pt>
                <c:pt idx="395">
                  <c:v>intermingle </c:v>
                </c:pt>
                <c:pt idx="396">
                  <c:v>objectives </c:v>
                </c:pt>
                <c:pt idx="397">
                  <c:v>proteinase </c:v>
                </c:pt>
                <c:pt idx="398">
                  <c:v>quantitate </c:v>
                </c:pt>
                <c:pt idx="399">
                  <c:v>sonicated </c:v>
                </c:pt>
                <c:pt idx="400">
                  <c:v>stall </c:v>
                </c:pt>
                <c:pt idx="401">
                  <c:v>taste </c:v>
                </c:pt>
                <c:pt idx="402">
                  <c:v>vesiculate </c:v>
                </c:pt>
                <c:pt idx="403">
                  <c:v>fetuses </c:v>
                </c:pt>
                <c:pt idx="404">
                  <c:v>cool </c:v>
                </c:pt>
                <c:pt idx="405">
                  <c:v>extrapolate </c:v>
                </c:pt>
                <c:pt idx="406">
                  <c:v>dehydrate </c:v>
                </c:pt>
                <c:pt idx="407">
                  <c:v>acrylamide </c:v>
                </c:pt>
                <c:pt idx="408">
                  <c:v>apparatus </c:v>
                </c:pt>
                <c:pt idx="409">
                  <c:v>self-anneal </c:v>
                </c:pt>
                <c:pt idx="410">
                  <c:v>shuttle </c:v>
                </c:pt>
                <c:pt idx="411">
                  <c:v>smooth </c:v>
                </c:pt>
                <c:pt idx="412">
                  <c:v>tether </c:v>
                </c:pt>
                <c:pt idx="413">
                  <c:v>unmagnified </c:v>
                </c:pt>
                <c:pt idx="414">
                  <c:v>os </c:v>
                </c:pt>
                <c:pt idx="415">
                  <c:v>aerate </c:v>
                </c:pt>
                <c:pt idx="416">
                  <c:v>amplitude </c:v>
                </c:pt>
                <c:pt idx="417">
                  <c:v>caveoli </c:v>
                </c:pt>
                <c:pt idx="418">
                  <c:v>cube </c:v>
                </c:pt>
                <c:pt idx="419">
                  <c:v>deparafinized </c:v>
                </c:pt>
                <c:pt idx="420">
                  <c:v>derivatized </c:v>
                </c:pt>
                <c:pt idx="421">
                  <c:v>electroblotting </c:v>
                </c:pt>
                <c:pt idx="422">
                  <c:v>electrotransferred </c:v>
                </c:pt>
                <c:pt idx="423">
                  <c:v>evaporate </c:v>
                </c:pt>
                <c:pt idx="424">
                  <c:v>film </c:v>
                </c:pt>
                <c:pt idx="425">
                  <c:v>finish </c:v>
                </c:pt>
                <c:pt idx="426">
                  <c:v>hyperpigmented </c:v>
                </c:pt>
                <c:pt idx="427">
                  <c:v>invariant </c:v>
                </c:pt>
                <c:pt idx="428">
                  <c:v>macerate </c:v>
                </c:pt>
                <c:pt idx="429">
                  <c:v>microwave </c:v>
                </c:pt>
                <c:pt idx="430">
                  <c:v>motorize </c:v>
                </c:pt>
                <c:pt idx="431">
                  <c:v>poststained </c:v>
                </c:pt>
                <c:pt idx="432">
                  <c:v>powder </c:v>
                </c:pt>
                <c:pt idx="433">
                  <c:v>redissolved </c:v>
                </c:pt>
                <c:pt idx="434">
                  <c:v>saponify </c:v>
                </c:pt>
                <c:pt idx="435">
                  <c:v>scrap </c:v>
                </c:pt>
                <c:pt idx="436">
                  <c:v>secure </c:v>
                </c:pt>
                <c:pt idx="437">
                  <c:v>side </c:v>
                </c:pt>
                <c:pt idx="438">
                  <c:v>sonified </c:v>
                </c:pt>
                <c:pt idx="439">
                  <c:v>specimens </c:v>
                </c:pt>
                <c:pt idx="440">
                  <c:v>split </c:v>
                </c:pt>
                <c:pt idx="441">
                  <c:v>sputter </c:v>
                </c:pt>
                <c:pt idx="442">
                  <c:v>triturated </c:v>
                </c:pt>
                <c:pt idx="443">
                  <c:v>tube </c:v>
                </c:pt>
                <c:pt idx="444">
                  <c:v>unalleviated </c:v>
                </c:pt>
                <c:pt idx="445">
                  <c:v>unlabeled </c:v>
                </c:pt>
                <c:pt idx="446">
                  <c:v>pulverize </c:v>
                </c:pt>
                <c:pt idx="447">
                  <c:v>submerge </c:v>
                </c:pt>
                <c:pt idx="448">
                  <c:v>titrate </c:v>
                </c:pt>
                <c:pt idx="449">
                  <c:v>acclimate </c:v>
                </c:pt>
                <c:pt idx="450">
                  <c:v>acclimatize </c:v>
                </c:pt>
                <c:pt idx="451">
                  <c:v>accustom </c:v>
                </c:pt>
                <c:pt idx="452">
                  <c:v>adenomatous </c:v>
                </c:pt>
                <c:pt idx="453">
                  <c:v>afflict </c:v>
                </c:pt>
                <c:pt idx="454">
                  <c:v>alignment </c:v>
                </c:pt>
                <c:pt idx="455">
                  <c:v>attractive </c:v>
                </c:pt>
                <c:pt idx="456">
                  <c:v>bile </c:v>
                </c:pt>
                <c:pt idx="457">
                  <c:v>blind </c:v>
                </c:pt>
                <c:pt idx="458">
                  <c:v>buy </c:v>
                </c:pt>
                <c:pt idx="459">
                  <c:v>categorize </c:v>
                </c:pt>
                <c:pt idx="460">
                  <c:v>data </c:v>
                </c:pt>
                <c:pt idx="461">
                  <c:v>deal </c:v>
                </c:pt>
                <c:pt idx="462">
                  <c:v>deparaffinzed </c:v>
                </c:pt>
                <c:pt idx="463">
                  <c:v>divergent </c:v>
                </c:pt>
                <c:pt idx="464">
                  <c:v>dopamine </c:v>
                </c:pt>
                <c:pt idx="465">
                  <c:v>drift </c:v>
                </c:pt>
                <c:pt idx="466">
                  <c:v>euthanizing </c:v>
                </c:pt>
                <c:pt idx="467">
                  <c:v>face </c:v>
                </c:pt>
                <c:pt idx="468">
                  <c:v>guidelines </c:v>
                </c:pt>
                <c:pt idx="469">
                  <c:v>hemizygotes </c:v>
                </c:pt>
                <c:pt idx="470">
                  <c:v>inbreeding </c:v>
                </c:pt>
                <c:pt idx="471">
                  <c:v>ink </c:v>
                </c:pt>
                <c:pt idx="472">
                  <c:v>intermix </c:v>
                </c:pt>
                <c:pt idx="473">
                  <c:v>intubate </c:v>
                </c:pt>
                <c:pt idx="474">
                  <c:v>j </c:v>
                </c:pt>
                <c:pt idx="475">
                  <c:v>king </c:v>
                </c:pt>
                <c:pt idx="476">
                  <c:v>lacerate </c:v>
                </c:pt>
                <c:pt idx="477">
                  <c:v>measurement </c:v>
                </c:pt>
                <c:pt idx="478">
                  <c:v>microsomes </c:v>
                </c:pt>
                <c:pt idx="479">
                  <c:v>moonshine </c:v>
                </c:pt>
                <c:pt idx="480">
                  <c:v>mucus </c:v>
                </c:pt>
                <c:pt idx="481">
                  <c:v>nonmedicated </c:v>
                </c:pt>
                <c:pt idx="482">
                  <c:v>obligate </c:v>
                </c:pt>
                <c:pt idx="483">
                  <c:v>oldest </c:v>
                </c:pt>
                <c:pt idx="484">
                  <c:v>osteoclasts </c:v>
                </c:pt>
                <c:pt idx="485">
                  <c:v>overcoat </c:v>
                </c:pt>
                <c:pt idx="486">
                  <c:v>oxygen </c:v>
                </c:pt>
                <c:pt idx="487">
                  <c:v>paw </c:v>
                </c:pt>
                <c:pt idx="488">
                  <c:v>pluck </c:v>
                </c:pt>
                <c:pt idx="489">
                  <c:v>prechilled </c:v>
                </c:pt>
                <c:pt idx="490">
                  <c:v>retrain </c:v>
                </c:pt>
                <c:pt idx="491">
                  <c:v>revolutionize </c:v>
                </c:pt>
                <c:pt idx="492">
                  <c:v>room </c:v>
                </c:pt>
                <c:pt idx="493">
                  <c:v>schedule </c:v>
                </c:pt>
                <c:pt idx="494">
                  <c:v>soil </c:v>
                </c:pt>
                <c:pt idx="495">
                  <c:v>state </c:v>
                </c:pt>
                <c:pt idx="496">
                  <c:v>sucrose </c:v>
                </c:pt>
                <c:pt idx="497">
                  <c:v>synthesis </c:v>
                </c:pt>
                <c:pt idx="498">
                  <c:v>wrist </c:v>
                </c:pt>
                <c:pt idx="499">
                  <c:v>dorsoventral </c:v>
                </c:pt>
                <c:pt idx="500">
                  <c:v>grid </c:v>
                </c:pt>
                <c:pt idx="501">
                  <c:v>light </c:v>
                </c:pt>
                <c:pt idx="502">
                  <c:v>retract </c:v>
                </c:pt>
                <c:pt idx="503">
                  <c:v>nonrewarded </c:v>
                </c:pt>
                <c:pt idx="504">
                  <c:v>water </c:v>
                </c:pt>
                <c:pt idx="505">
                  <c:v>appropriate </c:v>
                </c:pt>
                <c:pt idx="506">
                  <c:v>body </c:v>
                </c:pt>
                <c:pt idx="507">
                  <c:v>failure </c:v>
                </c:pt>
                <c:pt idx="508">
                  <c:v>head </c:v>
                </c:pt>
                <c:pt idx="509">
                  <c:v>organelle </c:v>
                </c:pt>
              </c:strCache>
            </c:strRef>
          </c:xVal>
          <c:yVal>
            <c:numRef>
              <c:f>'bottom 500 verbs'!$G$2:$G$511</c:f>
              <c:numCache>
                <c:formatCode>General</c:formatCode>
                <c:ptCount val="510"/>
                <c:pt idx="0">
                  <c:v>0.0</c:v>
                </c:pt>
                <c:pt idx="1">
                  <c:v>0.0</c:v>
                </c:pt>
                <c:pt idx="2">
                  <c:v>0.0</c:v>
                </c:pt>
                <c:pt idx="3">
                  <c:v>0.0</c:v>
                </c:pt>
                <c:pt idx="4">
                  <c:v>0.0</c:v>
                </c:pt>
                <c:pt idx="5">
                  <c:v>0.0</c:v>
                </c:pt>
                <c:pt idx="6">
                  <c:v>0.0</c:v>
                </c:pt>
                <c:pt idx="7">
                  <c:v>0.0</c:v>
                </c:pt>
                <c:pt idx="8">
                  <c:v>0.0</c:v>
                </c:pt>
                <c:pt idx="9">
                  <c:v>0.0</c:v>
                </c:pt>
                <c:pt idx="10">
                  <c:v>0.0</c:v>
                </c:pt>
                <c:pt idx="11">
                  <c:v>0.0</c:v>
                </c:pt>
                <c:pt idx="12">
                  <c:v>0.0</c:v>
                </c:pt>
                <c:pt idx="13">
                  <c:v>0.0</c:v>
                </c:pt>
                <c:pt idx="14">
                  <c:v>0.0</c:v>
                </c:pt>
                <c:pt idx="15">
                  <c:v>0.0</c:v>
                </c:pt>
                <c:pt idx="16">
                  <c:v>0.0</c:v>
                </c:pt>
                <c:pt idx="17">
                  <c:v>0.0</c:v>
                </c:pt>
                <c:pt idx="18">
                  <c:v>0.0</c:v>
                </c:pt>
                <c:pt idx="19">
                  <c:v>0.0</c:v>
                </c:pt>
                <c:pt idx="20">
                  <c:v>0.0</c:v>
                </c:pt>
                <c:pt idx="21">
                  <c:v>0.0</c:v>
                </c:pt>
                <c:pt idx="22">
                  <c:v>0.0</c:v>
                </c:pt>
                <c:pt idx="23">
                  <c:v>0.0</c:v>
                </c:pt>
                <c:pt idx="24">
                  <c:v>0.0</c:v>
                </c:pt>
                <c:pt idx="25">
                  <c:v>0.0</c:v>
                </c:pt>
                <c:pt idx="26">
                  <c:v>0.0</c:v>
                </c:pt>
                <c:pt idx="27">
                  <c:v>0.0</c:v>
                </c:pt>
                <c:pt idx="28">
                  <c:v>0.0</c:v>
                </c:pt>
                <c:pt idx="29">
                  <c:v>0.0</c:v>
                </c:pt>
                <c:pt idx="30">
                  <c:v>0.0</c:v>
                </c:pt>
                <c:pt idx="31">
                  <c:v>0.0</c:v>
                </c:pt>
                <c:pt idx="32">
                  <c:v>0.0</c:v>
                </c:pt>
                <c:pt idx="33">
                  <c:v>0.0</c:v>
                </c:pt>
                <c:pt idx="34">
                  <c:v>0.0</c:v>
                </c:pt>
                <c:pt idx="35">
                  <c:v>0.0</c:v>
                </c:pt>
                <c:pt idx="36">
                  <c:v>0.0</c:v>
                </c:pt>
                <c:pt idx="37">
                  <c:v>0.0</c:v>
                </c:pt>
                <c:pt idx="38">
                  <c:v>0.0</c:v>
                </c:pt>
                <c:pt idx="39">
                  <c:v>0.0</c:v>
                </c:pt>
                <c:pt idx="40">
                  <c:v>0.0</c:v>
                </c:pt>
                <c:pt idx="41">
                  <c:v>0.0</c:v>
                </c:pt>
                <c:pt idx="42">
                  <c:v>0.0</c:v>
                </c:pt>
                <c:pt idx="43">
                  <c:v>0.0</c:v>
                </c:pt>
                <c:pt idx="44">
                  <c:v>0.0</c:v>
                </c:pt>
                <c:pt idx="45">
                  <c:v>0.0</c:v>
                </c:pt>
                <c:pt idx="46">
                  <c:v>0.0</c:v>
                </c:pt>
                <c:pt idx="47">
                  <c:v>0.0</c:v>
                </c:pt>
                <c:pt idx="48">
                  <c:v>0.0</c:v>
                </c:pt>
                <c:pt idx="49">
                  <c:v>0.0</c:v>
                </c:pt>
                <c:pt idx="50">
                  <c:v>0.0</c:v>
                </c:pt>
                <c:pt idx="51">
                  <c:v>0.0</c:v>
                </c:pt>
                <c:pt idx="52">
                  <c:v>0.0</c:v>
                </c:pt>
                <c:pt idx="53">
                  <c:v>0.0</c:v>
                </c:pt>
                <c:pt idx="54">
                  <c:v>0.0</c:v>
                </c:pt>
                <c:pt idx="55">
                  <c:v>0.0</c:v>
                </c:pt>
                <c:pt idx="56">
                  <c:v>0.0</c:v>
                </c:pt>
                <c:pt idx="57">
                  <c:v>0.0</c:v>
                </c:pt>
                <c:pt idx="58">
                  <c:v>0.0</c:v>
                </c:pt>
                <c:pt idx="59">
                  <c:v>0.0</c:v>
                </c:pt>
                <c:pt idx="60">
                  <c:v>0.0</c:v>
                </c:pt>
                <c:pt idx="61">
                  <c:v>0.0</c:v>
                </c:pt>
                <c:pt idx="62">
                  <c:v>0.0</c:v>
                </c:pt>
                <c:pt idx="63">
                  <c:v>0.0</c:v>
                </c:pt>
                <c:pt idx="64">
                  <c:v>0.0</c:v>
                </c:pt>
                <c:pt idx="65">
                  <c:v>0.0</c:v>
                </c:pt>
                <c:pt idx="66">
                  <c:v>0.0</c:v>
                </c:pt>
                <c:pt idx="67">
                  <c:v>0.0</c:v>
                </c:pt>
                <c:pt idx="68">
                  <c:v>0.0</c:v>
                </c:pt>
                <c:pt idx="69">
                  <c:v>0.0</c:v>
                </c:pt>
                <c:pt idx="70">
                  <c:v>0.0</c:v>
                </c:pt>
                <c:pt idx="71">
                  <c:v>0.0</c:v>
                </c:pt>
                <c:pt idx="72">
                  <c:v>0.0</c:v>
                </c:pt>
                <c:pt idx="73">
                  <c:v>0.0</c:v>
                </c:pt>
                <c:pt idx="74">
                  <c:v>0.0</c:v>
                </c:pt>
                <c:pt idx="75">
                  <c:v>0.0</c:v>
                </c:pt>
                <c:pt idx="76">
                  <c:v>0.0</c:v>
                </c:pt>
                <c:pt idx="77">
                  <c:v>0.0</c:v>
                </c:pt>
                <c:pt idx="78">
                  <c:v>0.0</c:v>
                </c:pt>
                <c:pt idx="79">
                  <c:v>0.0</c:v>
                </c:pt>
                <c:pt idx="80">
                  <c:v>0.0</c:v>
                </c:pt>
                <c:pt idx="81">
                  <c:v>0.0</c:v>
                </c:pt>
                <c:pt idx="82">
                  <c:v>0.0</c:v>
                </c:pt>
                <c:pt idx="83">
                  <c:v>0.0</c:v>
                </c:pt>
                <c:pt idx="84">
                  <c:v>0.0</c:v>
                </c:pt>
                <c:pt idx="85">
                  <c:v>0.0</c:v>
                </c:pt>
                <c:pt idx="86">
                  <c:v>0.0</c:v>
                </c:pt>
                <c:pt idx="87">
                  <c:v>0.0</c:v>
                </c:pt>
                <c:pt idx="88">
                  <c:v>0.0</c:v>
                </c:pt>
                <c:pt idx="89">
                  <c:v>0.0</c:v>
                </c:pt>
                <c:pt idx="90">
                  <c:v>0.0</c:v>
                </c:pt>
                <c:pt idx="91">
                  <c:v>0.0</c:v>
                </c:pt>
                <c:pt idx="92">
                  <c:v>0.0</c:v>
                </c:pt>
                <c:pt idx="93">
                  <c:v>0.0</c:v>
                </c:pt>
                <c:pt idx="94">
                  <c:v>0.0</c:v>
                </c:pt>
                <c:pt idx="95">
                  <c:v>1.75103060334</c:v>
                </c:pt>
                <c:pt idx="96">
                  <c:v>0.0</c:v>
                </c:pt>
                <c:pt idx="97">
                  <c:v>0.0</c:v>
                </c:pt>
                <c:pt idx="98">
                  <c:v>0.0</c:v>
                </c:pt>
                <c:pt idx="99">
                  <c:v>0.0</c:v>
                </c:pt>
                <c:pt idx="100">
                  <c:v>0.0</c:v>
                </c:pt>
                <c:pt idx="101">
                  <c:v>0.0</c:v>
                </c:pt>
                <c:pt idx="102">
                  <c:v>0.0</c:v>
                </c:pt>
                <c:pt idx="103">
                  <c:v>0.0</c:v>
                </c:pt>
                <c:pt idx="104">
                  <c:v>0.0</c:v>
                </c:pt>
                <c:pt idx="105">
                  <c:v>0.0</c:v>
                </c:pt>
                <c:pt idx="106">
                  <c:v>0.0</c:v>
                </c:pt>
                <c:pt idx="107">
                  <c:v>0.0</c:v>
                </c:pt>
                <c:pt idx="108">
                  <c:v>0.0</c:v>
                </c:pt>
                <c:pt idx="109">
                  <c:v>0.0</c:v>
                </c:pt>
                <c:pt idx="110">
                  <c:v>0.0</c:v>
                </c:pt>
                <c:pt idx="111">
                  <c:v>0.0</c:v>
                </c:pt>
                <c:pt idx="112">
                  <c:v>0.0</c:v>
                </c:pt>
                <c:pt idx="113">
                  <c:v>0.0</c:v>
                </c:pt>
                <c:pt idx="114">
                  <c:v>0.0</c:v>
                </c:pt>
                <c:pt idx="115">
                  <c:v>0.0</c:v>
                </c:pt>
                <c:pt idx="116">
                  <c:v>0.0</c:v>
                </c:pt>
                <c:pt idx="117">
                  <c:v>0.0</c:v>
                </c:pt>
                <c:pt idx="118">
                  <c:v>0.0</c:v>
                </c:pt>
                <c:pt idx="119">
                  <c:v>0.0</c:v>
                </c:pt>
                <c:pt idx="120">
                  <c:v>0.0</c:v>
                </c:pt>
                <c:pt idx="121">
                  <c:v>0.0</c:v>
                </c:pt>
                <c:pt idx="122">
                  <c:v>0.0</c:v>
                </c:pt>
                <c:pt idx="123">
                  <c:v>0.0</c:v>
                </c:pt>
                <c:pt idx="124">
                  <c:v>0.0</c:v>
                </c:pt>
                <c:pt idx="125">
                  <c:v>0.0</c:v>
                </c:pt>
                <c:pt idx="126">
                  <c:v>0.0</c:v>
                </c:pt>
                <c:pt idx="127">
                  <c:v>0.0</c:v>
                </c:pt>
                <c:pt idx="128">
                  <c:v>0.0</c:v>
                </c:pt>
                <c:pt idx="129">
                  <c:v>0.0</c:v>
                </c:pt>
                <c:pt idx="130">
                  <c:v>0.0</c:v>
                </c:pt>
                <c:pt idx="131">
                  <c:v>0.0</c:v>
                </c:pt>
                <c:pt idx="132">
                  <c:v>0.0</c:v>
                </c:pt>
                <c:pt idx="133">
                  <c:v>0.0</c:v>
                </c:pt>
                <c:pt idx="134">
                  <c:v>0.0</c:v>
                </c:pt>
                <c:pt idx="135">
                  <c:v>0.0</c:v>
                </c:pt>
                <c:pt idx="136">
                  <c:v>0.0</c:v>
                </c:pt>
                <c:pt idx="137">
                  <c:v>0.0</c:v>
                </c:pt>
                <c:pt idx="138">
                  <c:v>0.0</c:v>
                </c:pt>
                <c:pt idx="139">
                  <c:v>0.0</c:v>
                </c:pt>
                <c:pt idx="140">
                  <c:v>0.0</c:v>
                </c:pt>
                <c:pt idx="141">
                  <c:v>0.0</c:v>
                </c:pt>
                <c:pt idx="142">
                  <c:v>0.0</c:v>
                </c:pt>
                <c:pt idx="143">
                  <c:v>0.0</c:v>
                </c:pt>
                <c:pt idx="144">
                  <c:v>0.0</c:v>
                </c:pt>
                <c:pt idx="145">
                  <c:v>0.0</c:v>
                </c:pt>
                <c:pt idx="146">
                  <c:v>0.0</c:v>
                </c:pt>
                <c:pt idx="147">
                  <c:v>0.0</c:v>
                </c:pt>
                <c:pt idx="148">
                  <c:v>0.0</c:v>
                </c:pt>
                <c:pt idx="149">
                  <c:v>0.0</c:v>
                </c:pt>
                <c:pt idx="150">
                  <c:v>0.0</c:v>
                </c:pt>
                <c:pt idx="151">
                  <c:v>0.0</c:v>
                </c:pt>
                <c:pt idx="152">
                  <c:v>0.0</c:v>
                </c:pt>
                <c:pt idx="153">
                  <c:v>0.0</c:v>
                </c:pt>
                <c:pt idx="154">
                  <c:v>0.0</c:v>
                </c:pt>
                <c:pt idx="155">
                  <c:v>0.0</c:v>
                </c:pt>
                <c:pt idx="156">
                  <c:v>0.0</c:v>
                </c:pt>
                <c:pt idx="157">
                  <c:v>1.90654853773</c:v>
                </c:pt>
                <c:pt idx="158">
                  <c:v>0.0</c:v>
                </c:pt>
                <c:pt idx="159">
                  <c:v>0.0</c:v>
                </c:pt>
                <c:pt idx="160">
                  <c:v>0.0</c:v>
                </c:pt>
                <c:pt idx="161">
                  <c:v>0.0</c:v>
                </c:pt>
                <c:pt idx="162">
                  <c:v>0.0</c:v>
                </c:pt>
                <c:pt idx="163">
                  <c:v>0.0</c:v>
                </c:pt>
                <c:pt idx="164">
                  <c:v>0.0</c:v>
                </c:pt>
                <c:pt idx="165">
                  <c:v>0.0</c:v>
                </c:pt>
                <c:pt idx="166">
                  <c:v>0.0</c:v>
                </c:pt>
                <c:pt idx="167">
                  <c:v>0.0</c:v>
                </c:pt>
                <c:pt idx="168">
                  <c:v>0.0</c:v>
                </c:pt>
                <c:pt idx="169">
                  <c:v>0.0</c:v>
                </c:pt>
                <c:pt idx="170">
                  <c:v>0.0</c:v>
                </c:pt>
                <c:pt idx="171">
                  <c:v>0.0</c:v>
                </c:pt>
                <c:pt idx="172">
                  <c:v>0.0</c:v>
                </c:pt>
                <c:pt idx="173">
                  <c:v>0.0</c:v>
                </c:pt>
                <c:pt idx="174">
                  <c:v>0.0</c:v>
                </c:pt>
                <c:pt idx="175">
                  <c:v>0.0</c:v>
                </c:pt>
                <c:pt idx="176">
                  <c:v>0.0</c:v>
                </c:pt>
                <c:pt idx="177">
                  <c:v>0.0</c:v>
                </c:pt>
                <c:pt idx="178">
                  <c:v>0.0</c:v>
                </c:pt>
                <c:pt idx="179">
                  <c:v>0.0</c:v>
                </c:pt>
                <c:pt idx="180">
                  <c:v>0.0</c:v>
                </c:pt>
                <c:pt idx="181">
                  <c:v>0.0</c:v>
                </c:pt>
                <c:pt idx="182">
                  <c:v>0.0</c:v>
                </c:pt>
                <c:pt idx="183">
                  <c:v>0.0</c:v>
                </c:pt>
                <c:pt idx="184">
                  <c:v>0.0</c:v>
                </c:pt>
                <c:pt idx="185">
                  <c:v>0.0</c:v>
                </c:pt>
                <c:pt idx="186">
                  <c:v>0.0</c:v>
                </c:pt>
                <c:pt idx="187">
                  <c:v>0.0</c:v>
                </c:pt>
                <c:pt idx="188">
                  <c:v>0.0</c:v>
                </c:pt>
                <c:pt idx="189">
                  <c:v>0.0</c:v>
                </c:pt>
                <c:pt idx="190">
                  <c:v>0.0</c:v>
                </c:pt>
                <c:pt idx="191">
                  <c:v>0.0</c:v>
                </c:pt>
                <c:pt idx="192">
                  <c:v>0.0</c:v>
                </c:pt>
                <c:pt idx="193">
                  <c:v>0.0</c:v>
                </c:pt>
                <c:pt idx="194">
                  <c:v>0.0</c:v>
                </c:pt>
                <c:pt idx="195">
                  <c:v>0.0</c:v>
                </c:pt>
                <c:pt idx="196">
                  <c:v>0.0</c:v>
                </c:pt>
                <c:pt idx="197">
                  <c:v>0.0</c:v>
                </c:pt>
                <c:pt idx="198">
                  <c:v>0.0</c:v>
                </c:pt>
                <c:pt idx="199">
                  <c:v>0.0</c:v>
                </c:pt>
                <c:pt idx="200">
                  <c:v>0.0</c:v>
                </c:pt>
                <c:pt idx="201">
                  <c:v>0.0</c:v>
                </c:pt>
                <c:pt idx="202">
                  <c:v>0.0</c:v>
                </c:pt>
                <c:pt idx="203">
                  <c:v>0.0</c:v>
                </c:pt>
                <c:pt idx="204">
                  <c:v>0.0</c:v>
                </c:pt>
                <c:pt idx="205">
                  <c:v>0.0</c:v>
                </c:pt>
                <c:pt idx="206">
                  <c:v>0.0</c:v>
                </c:pt>
                <c:pt idx="207">
                  <c:v>0.0</c:v>
                </c:pt>
                <c:pt idx="208">
                  <c:v>0.0</c:v>
                </c:pt>
                <c:pt idx="209">
                  <c:v>0.0</c:v>
                </c:pt>
                <c:pt idx="210">
                  <c:v>0.0</c:v>
                </c:pt>
                <c:pt idx="211">
                  <c:v>0.0</c:v>
                </c:pt>
                <c:pt idx="212">
                  <c:v>0.0</c:v>
                </c:pt>
                <c:pt idx="213">
                  <c:v>0.0</c:v>
                </c:pt>
                <c:pt idx="214">
                  <c:v>0.0</c:v>
                </c:pt>
                <c:pt idx="215">
                  <c:v>0.0</c:v>
                </c:pt>
                <c:pt idx="216">
                  <c:v>0.0</c:v>
                </c:pt>
                <c:pt idx="217">
                  <c:v>0.0</c:v>
                </c:pt>
                <c:pt idx="218">
                  <c:v>0.0</c:v>
                </c:pt>
                <c:pt idx="219">
                  <c:v>0.0</c:v>
                </c:pt>
                <c:pt idx="220">
                  <c:v>0.0</c:v>
                </c:pt>
                <c:pt idx="221">
                  <c:v>2.14442392117</c:v>
                </c:pt>
                <c:pt idx="222">
                  <c:v>2.14442392117</c:v>
                </c:pt>
                <c:pt idx="223">
                  <c:v>2.14442392117</c:v>
                </c:pt>
                <c:pt idx="224">
                  <c:v>2.14442392117</c:v>
                </c:pt>
                <c:pt idx="225">
                  <c:v>2.14442392117</c:v>
                </c:pt>
                <c:pt idx="226">
                  <c:v>2.14442392117</c:v>
                </c:pt>
                <c:pt idx="227">
                  <c:v>2.14442392117</c:v>
                </c:pt>
                <c:pt idx="228">
                  <c:v>2.14442392117</c:v>
                </c:pt>
                <c:pt idx="229">
                  <c:v>2.14442392117</c:v>
                </c:pt>
                <c:pt idx="230">
                  <c:v>2.14442392117</c:v>
                </c:pt>
                <c:pt idx="231">
                  <c:v>2.14442392117</c:v>
                </c:pt>
                <c:pt idx="232">
                  <c:v>2.14442392117</c:v>
                </c:pt>
                <c:pt idx="233">
                  <c:v>2.14442392117</c:v>
                </c:pt>
                <c:pt idx="234">
                  <c:v>2.14442392117</c:v>
                </c:pt>
                <c:pt idx="235">
                  <c:v>2.14442392117</c:v>
                </c:pt>
                <c:pt idx="236">
                  <c:v>2.14442392117</c:v>
                </c:pt>
                <c:pt idx="237">
                  <c:v>2.14442392117</c:v>
                </c:pt>
                <c:pt idx="238">
                  <c:v>2.14442392117</c:v>
                </c:pt>
                <c:pt idx="239">
                  <c:v>2.14442392117</c:v>
                </c:pt>
                <c:pt idx="240">
                  <c:v>2.14442392117</c:v>
                </c:pt>
                <c:pt idx="241">
                  <c:v>2.14442392117</c:v>
                </c:pt>
                <c:pt idx="242">
                  <c:v>2.14442392117</c:v>
                </c:pt>
                <c:pt idx="243">
                  <c:v>2.14442392117</c:v>
                </c:pt>
                <c:pt idx="244">
                  <c:v>2.14442392117</c:v>
                </c:pt>
                <c:pt idx="245">
                  <c:v>2.14442392117</c:v>
                </c:pt>
                <c:pt idx="246">
                  <c:v>2.14442392117</c:v>
                </c:pt>
                <c:pt idx="247">
                  <c:v>2.14442392117</c:v>
                </c:pt>
                <c:pt idx="248">
                  <c:v>2.14442392117</c:v>
                </c:pt>
                <c:pt idx="249">
                  <c:v>2.14442392117</c:v>
                </c:pt>
                <c:pt idx="250">
                  <c:v>2.14442392117</c:v>
                </c:pt>
                <c:pt idx="251">
                  <c:v>2.14442392117</c:v>
                </c:pt>
                <c:pt idx="252">
                  <c:v>2.14442392117</c:v>
                </c:pt>
                <c:pt idx="253">
                  <c:v>2.14442392117</c:v>
                </c:pt>
                <c:pt idx="254">
                  <c:v>2.14442392117</c:v>
                </c:pt>
                <c:pt idx="255">
                  <c:v>2.14442392117</c:v>
                </c:pt>
                <c:pt idx="256">
                  <c:v>2.14442392117</c:v>
                </c:pt>
                <c:pt idx="257">
                  <c:v>2.14442392117</c:v>
                </c:pt>
                <c:pt idx="258">
                  <c:v>2.14442392117</c:v>
                </c:pt>
                <c:pt idx="259">
                  <c:v>2.14442392117</c:v>
                </c:pt>
                <c:pt idx="260">
                  <c:v>2.14442392117</c:v>
                </c:pt>
                <c:pt idx="261">
                  <c:v>2.14442392117</c:v>
                </c:pt>
                <c:pt idx="262">
                  <c:v>2.14442392117</c:v>
                </c:pt>
                <c:pt idx="263">
                  <c:v>2.14442392117</c:v>
                </c:pt>
                <c:pt idx="264">
                  <c:v>2.14442392117</c:v>
                </c:pt>
                <c:pt idx="265">
                  <c:v>2.14442392117</c:v>
                </c:pt>
                <c:pt idx="266">
                  <c:v>2.14442392117</c:v>
                </c:pt>
                <c:pt idx="267">
                  <c:v>2.14442392117</c:v>
                </c:pt>
                <c:pt idx="268">
                  <c:v>2.14442392117</c:v>
                </c:pt>
                <c:pt idx="269">
                  <c:v>2.14442392117</c:v>
                </c:pt>
                <c:pt idx="270">
                  <c:v>2.14442392117</c:v>
                </c:pt>
                <c:pt idx="271">
                  <c:v>2.14442392117</c:v>
                </c:pt>
                <c:pt idx="272">
                  <c:v>2.14442392117</c:v>
                </c:pt>
                <c:pt idx="273">
                  <c:v>2.14442392117</c:v>
                </c:pt>
                <c:pt idx="274">
                  <c:v>2.14442392117</c:v>
                </c:pt>
                <c:pt idx="275">
                  <c:v>2.14442392117</c:v>
                </c:pt>
                <c:pt idx="276">
                  <c:v>2.14442392117</c:v>
                </c:pt>
                <c:pt idx="277">
                  <c:v>2.14442392117</c:v>
                </c:pt>
                <c:pt idx="278">
                  <c:v>2.14442392117</c:v>
                </c:pt>
                <c:pt idx="279">
                  <c:v>2.14442392117</c:v>
                </c:pt>
                <c:pt idx="280">
                  <c:v>2.14497960314</c:v>
                </c:pt>
                <c:pt idx="281">
                  <c:v>2.14497960314</c:v>
                </c:pt>
                <c:pt idx="282">
                  <c:v>2.14497960314</c:v>
                </c:pt>
                <c:pt idx="283">
                  <c:v>2.14497960314</c:v>
                </c:pt>
                <c:pt idx="284">
                  <c:v>2.14497960314</c:v>
                </c:pt>
                <c:pt idx="285">
                  <c:v>2.1451745227</c:v>
                </c:pt>
                <c:pt idx="286">
                  <c:v>0.0</c:v>
                </c:pt>
                <c:pt idx="287">
                  <c:v>0.0</c:v>
                </c:pt>
                <c:pt idx="288">
                  <c:v>0.0</c:v>
                </c:pt>
                <c:pt idx="289">
                  <c:v>0.0</c:v>
                </c:pt>
                <c:pt idx="290">
                  <c:v>0.0</c:v>
                </c:pt>
                <c:pt idx="291">
                  <c:v>0.0</c:v>
                </c:pt>
                <c:pt idx="292">
                  <c:v>0.0</c:v>
                </c:pt>
                <c:pt idx="293">
                  <c:v>0.0</c:v>
                </c:pt>
                <c:pt idx="294">
                  <c:v>0.0</c:v>
                </c:pt>
                <c:pt idx="295">
                  <c:v>0.0</c:v>
                </c:pt>
                <c:pt idx="296">
                  <c:v>0.0</c:v>
                </c:pt>
                <c:pt idx="297">
                  <c:v>0.0</c:v>
                </c:pt>
                <c:pt idx="298">
                  <c:v>0.0</c:v>
                </c:pt>
                <c:pt idx="299">
                  <c:v>0.0</c:v>
                </c:pt>
                <c:pt idx="300">
                  <c:v>0.0</c:v>
                </c:pt>
                <c:pt idx="301">
                  <c:v>0.0</c:v>
                </c:pt>
                <c:pt idx="302">
                  <c:v>0.0</c:v>
                </c:pt>
                <c:pt idx="303">
                  <c:v>0.0</c:v>
                </c:pt>
                <c:pt idx="304">
                  <c:v>0.0</c:v>
                </c:pt>
                <c:pt idx="305">
                  <c:v>0.0</c:v>
                </c:pt>
                <c:pt idx="306">
                  <c:v>0.0</c:v>
                </c:pt>
                <c:pt idx="307">
                  <c:v>0.0</c:v>
                </c:pt>
                <c:pt idx="308">
                  <c:v>0.0</c:v>
                </c:pt>
                <c:pt idx="309">
                  <c:v>0.0</c:v>
                </c:pt>
                <c:pt idx="310">
                  <c:v>0.0</c:v>
                </c:pt>
                <c:pt idx="311">
                  <c:v>0.0</c:v>
                </c:pt>
                <c:pt idx="312">
                  <c:v>0.0</c:v>
                </c:pt>
                <c:pt idx="313">
                  <c:v>0.0</c:v>
                </c:pt>
                <c:pt idx="314">
                  <c:v>0.0</c:v>
                </c:pt>
                <c:pt idx="315">
                  <c:v>0.0</c:v>
                </c:pt>
                <c:pt idx="316">
                  <c:v>0.0</c:v>
                </c:pt>
                <c:pt idx="317">
                  <c:v>0.0</c:v>
                </c:pt>
                <c:pt idx="318">
                  <c:v>0.0</c:v>
                </c:pt>
                <c:pt idx="319">
                  <c:v>0.0</c:v>
                </c:pt>
                <c:pt idx="320">
                  <c:v>0.0</c:v>
                </c:pt>
                <c:pt idx="321">
                  <c:v>0.0</c:v>
                </c:pt>
                <c:pt idx="322">
                  <c:v>0.0</c:v>
                </c:pt>
                <c:pt idx="323">
                  <c:v>0.0</c:v>
                </c:pt>
                <c:pt idx="324">
                  <c:v>0.0</c:v>
                </c:pt>
                <c:pt idx="325">
                  <c:v>0.0</c:v>
                </c:pt>
                <c:pt idx="326">
                  <c:v>0.0</c:v>
                </c:pt>
                <c:pt idx="327">
                  <c:v>0.0</c:v>
                </c:pt>
                <c:pt idx="328">
                  <c:v>0.0</c:v>
                </c:pt>
                <c:pt idx="329">
                  <c:v>0.0</c:v>
                </c:pt>
                <c:pt idx="330">
                  <c:v>0.0</c:v>
                </c:pt>
                <c:pt idx="331">
                  <c:v>0.0</c:v>
                </c:pt>
                <c:pt idx="332">
                  <c:v>0.0</c:v>
                </c:pt>
                <c:pt idx="333">
                  <c:v>0.0</c:v>
                </c:pt>
                <c:pt idx="334">
                  <c:v>0.0</c:v>
                </c:pt>
                <c:pt idx="335">
                  <c:v>0.0</c:v>
                </c:pt>
                <c:pt idx="336">
                  <c:v>0.0</c:v>
                </c:pt>
                <c:pt idx="337">
                  <c:v>0.0</c:v>
                </c:pt>
                <c:pt idx="338">
                  <c:v>0.0</c:v>
                </c:pt>
                <c:pt idx="339">
                  <c:v>0.0</c:v>
                </c:pt>
                <c:pt idx="340">
                  <c:v>0.0</c:v>
                </c:pt>
                <c:pt idx="341">
                  <c:v>0.0</c:v>
                </c:pt>
                <c:pt idx="342">
                  <c:v>0.0</c:v>
                </c:pt>
                <c:pt idx="343">
                  <c:v>0.0</c:v>
                </c:pt>
                <c:pt idx="344">
                  <c:v>0.0</c:v>
                </c:pt>
                <c:pt idx="345">
                  <c:v>0.0</c:v>
                </c:pt>
                <c:pt idx="346">
                  <c:v>0.0</c:v>
                </c:pt>
                <c:pt idx="347">
                  <c:v>0.0</c:v>
                </c:pt>
                <c:pt idx="348">
                  <c:v>0.0</c:v>
                </c:pt>
                <c:pt idx="349">
                  <c:v>0.0</c:v>
                </c:pt>
                <c:pt idx="350">
                  <c:v>0.0</c:v>
                </c:pt>
                <c:pt idx="351">
                  <c:v>0.0</c:v>
                </c:pt>
                <c:pt idx="352">
                  <c:v>0.0</c:v>
                </c:pt>
                <c:pt idx="353">
                  <c:v>0.0</c:v>
                </c:pt>
                <c:pt idx="354">
                  <c:v>0.0</c:v>
                </c:pt>
                <c:pt idx="355">
                  <c:v>0.0</c:v>
                </c:pt>
                <c:pt idx="356">
                  <c:v>0.0</c:v>
                </c:pt>
                <c:pt idx="357">
                  <c:v>0.0</c:v>
                </c:pt>
                <c:pt idx="358">
                  <c:v>0.0</c:v>
                </c:pt>
                <c:pt idx="359">
                  <c:v>0.0</c:v>
                </c:pt>
                <c:pt idx="360">
                  <c:v>0.0</c:v>
                </c:pt>
                <c:pt idx="361">
                  <c:v>0.0</c:v>
                </c:pt>
                <c:pt idx="362">
                  <c:v>0.0</c:v>
                </c:pt>
                <c:pt idx="363">
                  <c:v>0.0</c:v>
                </c:pt>
                <c:pt idx="364">
                  <c:v>0.0</c:v>
                </c:pt>
                <c:pt idx="365">
                  <c:v>0.0</c:v>
                </c:pt>
                <c:pt idx="366">
                  <c:v>0.0</c:v>
                </c:pt>
                <c:pt idx="367">
                  <c:v>0.0</c:v>
                </c:pt>
                <c:pt idx="368">
                  <c:v>0.0</c:v>
                </c:pt>
                <c:pt idx="369">
                  <c:v>0.0</c:v>
                </c:pt>
                <c:pt idx="370">
                  <c:v>0.0</c:v>
                </c:pt>
                <c:pt idx="371">
                  <c:v>0.0</c:v>
                </c:pt>
                <c:pt idx="372">
                  <c:v>0.0</c:v>
                </c:pt>
                <c:pt idx="373">
                  <c:v>0.0</c:v>
                </c:pt>
                <c:pt idx="374">
                  <c:v>0.0</c:v>
                </c:pt>
                <c:pt idx="375">
                  <c:v>0.0</c:v>
                </c:pt>
                <c:pt idx="376">
                  <c:v>0.0</c:v>
                </c:pt>
                <c:pt idx="377">
                  <c:v>0.0</c:v>
                </c:pt>
                <c:pt idx="378">
                  <c:v>0.0</c:v>
                </c:pt>
                <c:pt idx="379">
                  <c:v>0.0</c:v>
                </c:pt>
                <c:pt idx="380">
                  <c:v>0.0</c:v>
                </c:pt>
                <c:pt idx="381">
                  <c:v>0.0</c:v>
                </c:pt>
                <c:pt idx="382">
                  <c:v>0.0</c:v>
                </c:pt>
                <c:pt idx="383">
                  <c:v>0.0</c:v>
                </c:pt>
                <c:pt idx="384">
                  <c:v>0.0</c:v>
                </c:pt>
                <c:pt idx="385">
                  <c:v>0.0</c:v>
                </c:pt>
                <c:pt idx="386">
                  <c:v>0.0</c:v>
                </c:pt>
                <c:pt idx="387">
                  <c:v>0.0</c:v>
                </c:pt>
                <c:pt idx="388">
                  <c:v>0.0</c:v>
                </c:pt>
                <c:pt idx="389">
                  <c:v>0.0</c:v>
                </c:pt>
                <c:pt idx="390">
                  <c:v>0.0</c:v>
                </c:pt>
                <c:pt idx="391">
                  <c:v>0.0</c:v>
                </c:pt>
                <c:pt idx="392">
                  <c:v>0.0</c:v>
                </c:pt>
                <c:pt idx="393">
                  <c:v>0.0</c:v>
                </c:pt>
                <c:pt idx="394">
                  <c:v>0.0</c:v>
                </c:pt>
                <c:pt idx="395">
                  <c:v>0.0</c:v>
                </c:pt>
                <c:pt idx="396">
                  <c:v>0.0</c:v>
                </c:pt>
                <c:pt idx="397">
                  <c:v>0.0</c:v>
                </c:pt>
                <c:pt idx="398">
                  <c:v>0.0</c:v>
                </c:pt>
                <c:pt idx="399">
                  <c:v>0.0</c:v>
                </c:pt>
                <c:pt idx="400">
                  <c:v>0.0</c:v>
                </c:pt>
                <c:pt idx="401">
                  <c:v>0.0</c:v>
                </c:pt>
                <c:pt idx="402">
                  <c:v>0.0</c:v>
                </c:pt>
                <c:pt idx="403">
                  <c:v>0.0</c:v>
                </c:pt>
                <c:pt idx="404">
                  <c:v>0.0</c:v>
                </c:pt>
                <c:pt idx="405">
                  <c:v>0.0</c:v>
                </c:pt>
                <c:pt idx="406">
                  <c:v>0.0</c:v>
                </c:pt>
                <c:pt idx="407">
                  <c:v>0.0</c:v>
                </c:pt>
                <c:pt idx="408">
                  <c:v>0.0</c:v>
                </c:pt>
                <c:pt idx="409">
                  <c:v>0.0</c:v>
                </c:pt>
                <c:pt idx="410">
                  <c:v>0.0</c:v>
                </c:pt>
                <c:pt idx="411">
                  <c:v>0.0</c:v>
                </c:pt>
                <c:pt idx="412">
                  <c:v>0.0</c:v>
                </c:pt>
                <c:pt idx="413">
                  <c:v>0.0</c:v>
                </c:pt>
                <c:pt idx="414">
                  <c:v>0.0</c:v>
                </c:pt>
                <c:pt idx="415">
                  <c:v>0.0</c:v>
                </c:pt>
                <c:pt idx="416">
                  <c:v>0.0</c:v>
                </c:pt>
                <c:pt idx="417">
                  <c:v>0.0</c:v>
                </c:pt>
                <c:pt idx="418">
                  <c:v>0.0</c:v>
                </c:pt>
                <c:pt idx="419">
                  <c:v>0.0</c:v>
                </c:pt>
                <c:pt idx="420">
                  <c:v>0.0</c:v>
                </c:pt>
                <c:pt idx="421">
                  <c:v>0.0</c:v>
                </c:pt>
                <c:pt idx="422">
                  <c:v>0.0</c:v>
                </c:pt>
                <c:pt idx="423">
                  <c:v>0.0</c:v>
                </c:pt>
                <c:pt idx="424">
                  <c:v>0.0</c:v>
                </c:pt>
                <c:pt idx="425">
                  <c:v>0.0</c:v>
                </c:pt>
                <c:pt idx="426">
                  <c:v>0.0</c:v>
                </c:pt>
                <c:pt idx="427">
                  <c:v>0.0</c:v>
                </c:pt>
                <c:pt idx="428">
                  <c:v>0.0</c:v>
                </c:pt>
                <c:pt idx="429">
                  <c:v>0.0</c:v>
                </c:pt>
                <c:pt idx="430">
                  <c:v>0.0</c:v>
                </c:pt>
                <c:pt idx="431">
                  <c:v>0.0</c:v>
                </c:pt>
                <c:pt idx="432">
                  <c:v>0.0</c:v>
                </c:pt>
                <c:pt idx="433">
                  <c:v>0.0</c:v>
                </c:pt>
                <c:pt idx="434">
                  <c:v>0.0</c:v>
                </c:pt>
                <c:pt idx="435">
                  <c:v>0.0</c:v>
                </c:pt>
                <c:pt idx="436">
                  <c:v>0.0</c:v>
                </c:pt>
                <c:pt idx="437">
                  <c:v>0.0</c:v>
                </c:pt>
                <c:pt idx="438">
                  <c:v>0.0</c:v>
                </c:pt>
                <c:pt idx="439">
                  <c:v>0.0</c:v>
                </c:pt>
                <c:pt idx="440">
                  <c:v>0.0</c:v>
                </c:pt>
                <c:pt idx="441">
                  <c:v>0.0</c:v>
                </c:pt>
                <c:pt idx="442">
                  <c:v>0.0</c:v>
                </c:pt>
                <c:pt idx="443">
                  <c:v>0.0</c:v>
                </c:pt>
                <c:pt idx="444">
                  <c:v>0.0</c:v>
                </c:pt>
                <c:pt idx="445">
                  <c:v>0.0</c:v>
                </c:pt>
                <c:pt idx="446">
                  <c:v>0.0</c:v>
                </c:pt>
                <c:pt idx="447">
                  <c:v>0.0</c:v>
                </c:pt>
                <c:pt idx="448">
                  <c:v>0.0</c:v>
                </c:pt>
                <c:pt idx="449">
                  <c:v>0.0</c:v>
                </c:pt>
                <c:pt idx="450">
                  <c:v>0.0</c:v>
                </c:pt>
                <c:pt idx="451">
                  <c:v>0.0</c:v>
                </c:pt>
                <c:pt idx="452">
                  <c:v>0.0</c:v>
                </c:pt>
                <c:pt idx="453">
                  <c:v>0.0</c:v>
                </c:pt>
                <c:pt idx="454">
                  <c:v>0.0</c:v>
                </c:pt>
                <c:pt idx="455">
                  <c:v>0.0</c:v>
                </c:pt>
                <c:pt idx="456">
                  <c:v>0.0</c:v>
                </c:pt>
                <c:pt idx="457">
                  <c:v>0.0</c:v>
                </c:pt>
                <c:pt idx="458">
                  <c:v>0.0</c:v>
                </c:pt>
                <c:pt idx="459">
                  <c:v>0.0</c:v>
                </c:pt>
                <c:pt idx="460">
                  <c:v>0.0</c:v>
                </c:pt>
                <c:pt idx="461">
                  <c:v>0.0</c:v>
                </c:pt>
                <c:pt idx="462">
                  <c:v>0.0</c:v>
                </c:pt>
                <c:pt idx="463">
                  <c:v>0.0</c:v>
                </c:pt>
                <c:pt idx="464">
                  <c:v>0.0</c:v>
                </c:pt>
                <c:pt idx="465">
                  <c:v>0.0</c:v>
                </c:pt>
                <c:pt idx="466">
                  <c:v>0.0</c:v>
                </c:pt>
                <c:pt idx="467">
                  <c:v>0.0</c:v>
                </c:pt>
                <c:pt idx="468">
                  <c:v>0.0</c:v>
                </c:pt>
                <c:pt idx="469">
                  <c:v>0.0</c:v>
                </c:pt>
                <c:pt idx="470">
                  <c:v>0.0</c:v>
                </c:pt>
                <c:pt idx="471">
                  <c:v>0.0</c:v>
                </c:pt>
                <c:pt idx="472">
                  <c:v>0.0</c:v>
                </c:pt>
                <c:pt idx="473">
                  <c:v>0.0</c:v>
                </c:pt>
                <c:pt idx="474">
                  <c:v>0.0</c:v>
                </c:pt>
                <c:pt idx="475">
                  <c:v>0.0</c:v>
                </c:pt>
                <c:pt idx="476">
                  <c:v>0.0</c:v>
                </c:pt>
                <c:pt idx="477">
                  <c:v>0.0</c:v>
                </c:pt>
                <c:pt idx="478">
                  <c:v>0.0</c:v>
                </c:pt>
                <c:pt idx="479">
                  <c:v>0.0</c:v>
                </c:pt>
                <c:pt idx="480">
                  <c:v>0.0</c:v>
                </c:pt>
                <c:pt idx="481">
                  <c:v>0.0</c:v>
                </c:pt>
                <c:pt idx="482">
                  <c:v>0.0</c:v>
                </c:pt>
                <c:pt idx="483">
                  <c:v>0.0</c:v>
                </c:pt>
                <c:pt idx="484">
                  <c:v>0.0</c:v>
                </c:pt>
                <c:pt idx="485">
                  <c:v>0.0</c:v>
                </c:pt>
                <c:pt idx="486">
                  <c:v>0.0</c:v>
                </c:pt>
                <c:pt idx="487">
                  <c:v>0.0</c:v>
                </c:pt>
                <c:pt idx="488">
                  <c:v>0.0</c:v>
                </c:pt>
                <c:pt idx="489">
                  <c:v>0.0</c:v>
                </c:pt>
                <c:pt idx="490">
                  <c:v>0.0</c:v>
                </c:pt>
                <c:pt idx="491">
                  <c:v>0.0</c:v>
                </c:pt>
                <c:pt idx="492">
                  <c:v>0.0</c:v>
                </c:pt>
                <c:pt idx="493">
                  <c:v>0.0</c:v>
                </c:pt>
                <c:pt idx="494">
                  <c:v>0.0</c:v>
                </c:pt>
                <c:pt idx="495">
                  <c:v>0.0</c:v>
                </c:pt>
                <c:pt idx="496">
                  <c:v>0.0</c:v>
                </c:pt>
                <c:pt idx="497">
                  <c:v>0.0</c:v>
                </c:pt>
                <c:pt idx="498">
                  <c:v>0.0</c:v>
                </c:pt>
                <c:pt idx="499">
                  <c:v>0.0</c:v>
                </c:pt>
                <c:pt idx="500">
                  <c:v>0.0</c:v>
                </c:pt>
                <c:pt idx="501">
                  <c:v>0.0</c:v>
                </c:pt>
                <c:pt idx="502">
                  <c:v>0.0</c:v>
                </c:pt>
                <c:pt idx="503">
                  <c:v>0.0</c:v>
                </c:pt>
                <c:pt idx="504">
                  <c:v>0.0</c:v>
                </c:pt>
                <c:pt idx="505">
                  <c:v>0.0</c:v>
                </c:pt>
                <c:pt idx="506">
                  <c:v>0.0</c:v>
                </c:pt>
                <c:pt idx="507">
                  <c:v>0.0</c:v>
                </c:pt>
                <c:pt idx="508">
                  <c:v>0.0</c:v>
                </c:pt>
                <c:pt idx="509">
                  <c:v>0.0</c:v>
                </c:pt>
              </c:numCache>
            </c:numRef>
          </c:yVal>
          <c:smooth val="0"/>
        </c:ser>
        <c:ser>
          <c:idx val="5"/>
          <c:order val="4"/>
          <c:tx>
            <c:strRef>
              <c:f>'bottom 500 verbs'!$H$1</c:f>
              <c:strCache>
                <c:ptCount val="1"/>
                <c:pt idx="0">
                  <c:v>GO_CC</c:v>
                </c:pt>
              </c:strCache>
            </c:strRef>
          </c:tx>
          <c:spPr>
            <a:ln w="47625">
              <a:noFill/>
            </a:ln>
          </c:spPr>
          <c:xVal>
            <c:strRef>
              <c:f>'bottom 500 verbs'!$A$2:$A$511</c:f>
              <c:strCache>
                <c:ptCount val="510"/>
                <c:pt idx="0">
                  <c:v>minimize </c:v>
                </c:pt>
                <c:pt idx="1">
                  <c:v>dry </c:v>
                </c:pt>
                <c:pt idx="2">
                  <c:v>microinjected </c:v>
                </c:pt>
                <c:pt idx="3">
                  <c:v>equip </c:v>
                </c:pt>
                <c:pt idx="4">
                  <c:v>horseradish </c:v>
                </c:pt>
                <c:pt idx="5">
                  <c:v>absorb </c:v>
                </c:pt>
                <c:pt idx="6">
                  <c:v>scaffold </c:v>
                </c:pt>
                <c:pt idx="7">
                  <c:v>interphase </c:v>
                </c:pt>
                <c:pt idx="8">
                  <c:v>amylacetate </c:v>
                </c:pt>
                <c:pt idx="9">
                  <c:v>acorresponding </c:v>
                </c:pt>
                <c:pt idx="10">
                  <c:v>constant </c:v>
                </c:pt>
                <c:pt idx="11">
                  <c:v>immunosorbent </c:v>
                </c:pt>
                <c:pt idx="12">
                  <c:v>appositioned </c:v>
                </c:pt>
                <c:pt idx="13">
                  <c:v>deconstruct </c:v>
                </c:pt>
                <c:pt idx="14">
                  <c:v>lanes </c:v>
                </c:pt>
                <c:pt idx="15">
                  <c:v>p-cadherin </c:v>
                </c:pt>
                <c:pt idx="16">
                  <c:v>synaptophysin </c:v>
                </c:pt>
                <c:pt idx="17">
                  <c:v>protease </c:v>
                </c:pt>
                <c:pt idx="18">
                  <c:v>down-regulate </c:v>
                </c:pt>
                <c:pt idx="19">
                  <c:v>inspire </c:v>
                </c:pt>
                <c:pt idx="20">
                  <c:v>upregulate </c:v>
                </c:pt>
                <c:pt idx="21">
                  <c:v>rub </c:v>
                </c:pt>
                <c:pt idx="22">
                  <c:v>injure </c:v>
                </c:pt>
                <c:pt idx="23">
                  <c:v>mismatch </c:v>
                </c:pt>
                <c:pt idx="24">
                  <c:v>virus </c:v>
                </c:pt>
                <c:pt idx="25">
                  <c:v>checkpoint </c:v>
                </c:pt>
                <c:pt idx="26">
                  <c:v>chimeras </c:v>
                </c:pt>
                <c:pt idx="27">
                  <c:v>hydronephrosis </c:v>
                </c:pt>
                <c:pt idx="28">
                  <c:v>ileus </c:v>
                </c:pt>
                <c:pt idx="29">
                  <c:v>motifs </c:v>
                </c:pt>
                <c:pt idx="30">
                  <c:v>neglect </c:v>
                </c:pt>
                <c:pt idx="31">
                  <c:v>nucleotide </c:v>
                </c:pt>
                <c:pt idx="32">
                  <c:v>phosphate </c:v>
                </c:pt>
                <c:pt idx="33">
                  <c:v>prone </c:v>
                </c:pt>
                <c:pt idx="34">
                  <c:v>recombination </c:v>
                </c:pt>
                <c:pt idx="35">
                  <c:v>relevant </c:v>
                </c:pt>
                <c:pt idx="36">
                  <c:v>spite </c:v>
                </c:pt>
                <c:pt idx="37">
                  <c:v>stroke </c:v>
                </c:pt>
                <c:pt idx="38">
                  <c:v>unveil </c:v>
                </c:pt>
                <c:pt idx="39">
                  <c:v>acidify </c:v>
                </c:pt>
                <c:pt idx="40">
                  <c:v>adulterate </c:v>
                </c:pt>
                <c:pt idx="41">
                  <c:v>cartoid </c:v>
                </c:pt>
                <c:pt idx="42">
                  <c:v>encourage </c:v>
                </c:pt>
                <c:pt idx="43">
                  <c:v>equilibrate </c:v>
                </c:pt>
                <c:pt idx="44">
                  <c:v>gavaged </c:v>
                </c:pt>
                <c:pt idx="45">
                  <c:v>green </c:v>
                </c:pt>
                <c:pt idx="46">
                  <c:v>mutagenized </c:v>
                </c:pt>
                <c:pt idx="47">
                  <c:v>negate </c:v>
                </c:pt>
                <c:pt idx="48">
                  <c:v>stereotype </c:v>
                </c:pt>
                <c:pt idx="49">
                  <c:v>zero </c:v>
                </c:pt>
                <c:pt idx="50">
                  <c:v>e-cadherin </c:v>
                </c:pt>
                <c:pt idx="51">
                  <c:v>methylate </c:v>
                </c:pt>
                <c:pt idx="52">
                  <c:v>misroute </c:v>
                </c:pt>
                <c:pt idx="53">
                  <c:v>sum </c:v>
                </c:pt>
                <c:pt idx="54">
                  <c:v>sorcin </c:v>
                </c:pt>
                <c:pt idx="55">
                  <c:v>reward </c:v>
                </c:pt>
                <c:pt idx="56">
                  <c:v>chaperone </c:v>
                </c:pt>
                <c:pt idx="57">
                  <c:v>progeroid </c:v>
                </c:pt>
                <c:pt idx="58">
                  <c:v>underestimate </c:v>
                </c:pt>
                <c:pt idx="59">
                  <c:v>second </c:v>
                </c:pt>
                <c:pt idx="60">
                  <c:v>fluorescent </c:v>
                </c:pt>
                <c:pt idx="61">
                  <c:v>turbinates </c:v>
                </c:pt>
                <c:pt idx="62">
                  <c:v>proprioceptive </c:v>
                </c:pt>
                <c:pt idx="63">
                  <c:v>ascend </c:v>
                </c:pt>
                <c:pt idx="64">
                  <c:v>asynapsed </c:v>
                </c:pt>
                <c:pt idx="65">
                  <c:v>rinse </c:v>
                </c:pt>
                <c:pt idx="66">
                  <c:v>linearise </c:v>
                </c:pt>
                <c:pt idx="67">
                  <c:v>double </c:v>
                </c:pt>
                <c:pt idx="68">
                  <c:v>unscented </c:v>
                </c:pt>
                <c:pt idx="69">
                  <c:v>peptide </c:v>
                </c:pt>
                <c:pt idx="70">
                  <c:v>appeal </c:v>
                </c:pt>
                <c:pt idx="71">
                  <c:v>bone </c:v>
                </c:pt>
                <c:pt idx="72">
                  <c:v>claim </c:v>
                </c:pt>
                <c:pt idx="73">
                  <c:v>compress </c:v>
                </c:pt>
                <c:pt idx="74">
                  <c:v>convolute </c:v>
                </c:pt>
                <c:pt idx="75">
                  <c:v>cord </c:v>
                </c:pt>
                <c:pt idx="76">
                  <c:v>destruct </c:v>
                </c:pt>
                <c:pt idx="77">
                  <c:v>detach </c:v>
                </c:pt>
                <c:pt idx="78">
                  <c:v>discoid </c:v>
                </c:pt>
                <c:pt idx="79">
                  <c:v>intersect </c:v>
                </c:pt>
                <c:pt idx="80">
                  <c:v>lysate </c:v>
                </c:pt>
                <c:pt idx="81">
                  <c:v>multinucleated </c:v>
                </c:pt>
                <c:pt idx="82">
                  <c:v>palate </c:v>
                </c:pt>
                <c:pt idx="83">
                  <c:v>photomicrographs </c:v>
                </c:pt>
                <c:pt idx="84">
                  <c:v>preloaded </c:v>
                </c:pt>
                <c:pt idx="85">
                  <c:v>row </c:v>
                </c:pt>
                <c:pt idx="86">
                  <c:v>spin </c:v>
                </c:pt>
                <c:pt idx="87">
                  <c:v>stomatin </c:v>
                </c:pt>
                <c:pt idx="88">
                  <c:v>sulcus </c:v>
                </c:pt>
                <c:pt idx="89">
                  <c:v>surface </c:v>
                </c:pt>
                <c:pt idx="90">
                  <c:v>wherein </c:v>
                </c:pt>
                <c:pt idx="91">
                  <c:v>microvacuolated </c:v>
                </c:pt>
                <c:pt idx="92">
                  <c:v>pyramidalis </c:v>
                </c:pt>
                <c:pt idx="93">
                  <c:v>myosin </c:v>
                </c:pt>
                <c:pt idx="94">
                  <c:v>whole </c:v>
                </c:pt>
                <c:pt idx="95">
                  <c:v>juxtapose </c:v>
                </c:pt>
                <c:pt idx="96">
                  <c:v>buffer </c:v>
                </c:pt>
                <c:pt idx="97">
                  <c:v>ortholog </c:v>
                </c:pt>
                <c:pt idx="98">
                  <c:v>cure </c:v>
                </c:pt>
                <c:pt idx="99">
                  <c:v>pachynema </c:v>
                </c:pt>
                <c:pt idx="100">
                  <c:v>puromycin </c:v>
                </c:pt>
                <c:pt idx="101">
                  <c:v>put </c:v>
                </c:pt>
                <c:pt idx="102">
                  <c:v>reorganize </c:v>
                </c:pt>
                <c:pt idx="103">
                  <c:v>rhodopsin </c:v>
                </c:pt>
                <c:pt idx="104">
                  <c:v>subpathways </c:v>
                </c:pt>
                <c:pt idx="105">
                  <c:v>outgrow </c:v>
                </c:pt>
                <c:pt idx="106">
                  <c:v>trypsinized </c:v>
                </c:pt>
                <c:pt idx="107">
                  <c:v>endoglycosidase </c:v>
                </c:pt>
                <c:pt idx="108">
                  <c:v>preadsorbed </c:v>
                </c:pt>
                <c:pt idx="109">
                  <c:v>mon </c:v>
                </c:pt>
                <c:pt idx="110">
                  <c:v>tree </c:v>
                </c:pt>
                <c:pt idx="111">
                  <c:v>trim </c:v>
                </c:pt>
                <c:pt idx="112">
                  <c:v>streptavidin </c:v>
                </c:pt>
                <c:pt idx="113">
                  <c:v>dark </c:v>
                </c:pt>
                <c:pt idx="114">
                  <c:v>divert </c:v>
                </c:pt>
                <c:pt idx="115">
                  <c:v>exsanguinated </c:v>
                </c:pt>
                <c:pt idx="116">
                  <c:v>minutes </c:v>
                </c:pt>
                <c:pt idx="117">
                  <c:v>occlude </c:v>
                </c:pt>
                <c:pt idx="118">
                  <c:v>skin </c:v>
                </c:pt>
                <c:pt idx="119">
                  <c:v>distend </c:v>
                </c:pt>
                <c:pt idx="120">
                  <c:v>sheep </c:v>
                </c:pt>
                <c:pt idx="121">
                  <c:v>abut </c:v>
                </c:pt>
                <c:pt idx="122">
                  <c:v>acteylated </c:v>
                </c:pt>
                <c:pt idx="123">
                  <c:v>biflorus </c:v>
                </c:pt>
                <c:pt idx="124">
                  <c:v>calreticulin </c:v>
                </c:pt>
                <c:pt idx="125">
                  <c:v>chondrocytes </c:v>
                </c:pt>
                <c:pt idx="126">
                  <c:v>cloud </c:v>
                </c:pt>
                <c:pt idx="127">
                  <c:v>colour </c:v>
                </c:pt>
                <c:pt idx="128">
                  <c:v>en </c:v>
                </c:pt>
                <c:pt idx="129">
                  <c:v>male </c:v>
                </c:pt>
                <c:pt idx="130">
                  <c:v>astrocytes </c:v>
                </c:pt>
                <c:pt idx="131">
                  <c:v>calpain </c:v>
                </c:pt>
                <c:pt idx="132">
                  <c:v>chondrogenesis </c:v>
                </c:pt>
                <c:pt idx="133">
                  <c:v>colabeling </c:v>
                </c:pt>
                <c:pt idx="134">
                  <c:v>cristae </c:v>
                </c:pt>
                <c:pt idx="135">
                  <c:v>disaggregated </c:v>
                </c:pt>
                <c:pt idx="136">
                  <c:v>hyperplasia </c:v>
                </c:pt>
                <c:pt idx="137">
                  <c:v>lumen </c:v>
                </c:pt>
                <c:pt idx="138">
                  <c:v>morphogenesis </c:v>
                </c:pt>
                <c:pt idx="139">
                  <c:v>overlay </c:v>
                </c:pt>
                <c:pt idx="140">
                  <c:v>sensory </c:v>
                </c:pt>
                <c:pt idx="141">
                  <c:v>spindles </c:v>
                </c:pt>
                <c:pt idx="142">
                  <c:v>summarise </c:v>
                </c:pt>
                <c:pt idx="143">
                  <c:v>arginine </c:v>
                </c:pt>
                <c:pt idx="144">
                  <c:v>text </c:v>
                </c:pt>
                <c:pt idx="145">
                  <c:v>up-regulate </c:v>
                </c:pt>
                <c:pt idx="146">
                  <c:v>adipose </c:v>
                </c:pt>
                <c:pt idx="147">
                  <c:v>anticoagulated </c:v>
                </c:pt>
                <c:pt idx="148">
                  <c:v>decapitate </c:v>
                </c:pt>
                <c:pt idx="149">
                  <c:v>emit </c:v>
                </c:pt>
                <c:pt idx="150">
                  <c:v>fetus </c:v>
                </c:pt>
                <c:pt idx="151">
                  <c:v>hyperabsorb </c:v>
                </c:pt>
                <c:pt idx="152">
                  <c:v>melanosome </c:v>
                </c:pt>
                <c:pt idx="153">
                  <c:v>oven </c:v>
                </c:pt>
                <c:pt idx="154">
                  <c:v>pump </c:v>
                </c:pt>
                <c:pt idx="155">
                  <c:v>transferrin </c:v>
                </c:pt>
                <c:pt idx="156">
                  <c:v>quench </c:v>
                </c:pt>
                <c:pt idx="157">
                  <c:v>vertebrates </c:v>
                </c:pt>
                <c:pt idx="158">
                  <c:v>coexpress </c:v>
                </c:pt>
                <c:pt idx="159">
                  <c:v>antitragus </c:v>
                </c:pt>
                <c:pt idx="160">
                  <c:v>exhaust </c:v>
                </c:pt>
                <c:pt idx="161">
                  <c:v>fracture </c:v>
                </c:pt>
                <c:pt idx="162">
                  <c:v>graft </c:v>
                </c:pt>
                <c:pt idx="163">
                  <c:v>manage </c:v>
                </c:pt>
                <c:pt idx="164">
                  <c:v>picture </c:v>
                </c:pt>
                <c:pt idx="165">
                  <c:v>pin </c:v>
                </c:pt>
                <c:pt idx="166">
                  <c:v>supervise </c:v>
                </c:pt>
                <c:pt idx="167">
                  <c:v>unlearn </c:v>
                </c:pt>
                <c:pt idx="168">
                  <c:v>vestibular </c:v>
                </c:pt>
                <c:pt idx="169">
                  <c:v>wear </c:v>
                </c:pt>
                <c:pt idx="170">
                  <c:v>witness </c:v>
                </c:pt>
                <c:pt idx="171">
                  <c:v>coverslipped </c:v>
                </c:pt>
                <c:pt idx="172">
                  <c:v>goblet </c:v>
                </c:pt>
                <c:pt idx="173">
                  <c:v>parse </c:v>
                </c:pt>
                <c:pt idx="174">
                  <c:v>query </c:v>
                </c:pt>
                <c:pt idx="175">
                  <c:v>seal </c:v>
                </c:pt>
                <c:pt idx="176">
                  <c:v>unmapped </c:v>
                </c:pt>
                <c:pt idx="177">
                  <c:v>unselected </c:v>
                </c:pt>
                <c:pt idx="178">
                  <c:v>assessment </c:v>
                </c:pt>
                <c:pt idx="179">
                  <c:v>chelate </c:v>
                </c:pt>
                <c:pt idx="180">
                  <c:v>dialyze </c:v>
                </c:pt>
                <c:pt idx="181">
                  <c:v>discard </c:v>
                </c:pt>
                <c:pt idx="182">
                  <c:v>download </c:v>
                </c:pt>
                <c:pt idx="183">
                  <c:v>duplex </c:v>
                </c:pt>
                <c:pt idx="184">
                  <c:v>eviscerate </c:v>
                </c:pt>
                <c:pt idx="185">
                  <c:v>insure </c:v>
                </c:pt>
                <c:pt idx="186">
                  <c:v>mr-s </c:v>
                </c:pt>
                <c:pt idx="187">
                  <c:v>myoglobinuria </c:v>
                </c:pt>
                <c:pt idx="188">
                  <c:v>negative </c:v>
                </c:pt>
                <c:pt idx="189">
                  <c:v>outside </c:v>
                </c:pt>
                <c:pt idx="190">
                  <c:v>partition </c:v>
                </c:pt>
                <c:pt idx="191">
                  <c:v>purfied </c:v>
                </c:pt>
                <c:pt idx="192">
                  <c:v>resort </c:v>
                </c:pt>
                <c:pt idx="193">
                  <c:v>subtract </c:v>
                </c:pt>
                <c:pt idx="194">
                  <c:v>thaw </c:v>
                </c:pt>
                <c:pt idx="195">
                  <c:v>unsheared </c:v>
                </c:pt>
                <c:pt idx="196">
                  <c:v>angle </c:v>
                </c:pt>
                <c:pt idx="197">
                  <c:v>bloat </c:v>
                </c:pt>
                <c:pt idx="198">
                  <c:v>clamp </c:v>
                </c:pt>
                <c:pt idx="199">
                  <c:v>clump </c:v>
                </c:pt>
                <c:pt idx="200">
                  <c:v>compile </c:v>
                </c:pt>
                <c:pt idx="201">
                  <c:v>compliment </c:v>
                </c:pt>
                <c:pt idx="202">
                  <c:v>hematopoiesis </c:v>
                </c:pt>
                <c:pt idx="203">
                  <c:v>knockouts </c:v>
                </c:pt>
                <c:pt idx="204">
                  <c:v>manufacture </c:v>
                </c:pt>
                <c:pt idx="205">
                  <c:v>microdissected </c:v>
                </c:pt>
                <c:pt idx="206">
                  <c:v>nonstained </c:v>
                </c:pt>
                <c:pt idx="207">
                  <c:v>orient </c:v>
                </c:pt>
                <c:pt idx="208">
                  <c:v>pave </c:v>
                </c:pt>
                <c:pt idx="209">
                  <c:v>percent </c:v>
                </c:pt>
                <c:pt idx="210">
                  <c:v>subtle </c:v>
                </c:pt>
                <c:pt idx="211">
                  <c:v>transpose </c:v>
                </c:pt>
                <c:pt idx="212">
                  <c:v>underdevelopment </c:v>
                </c:pt>
                <c:pt idx="213">
                  <c:v>eosin </c:v>
                </c:pt>
                <c:pt idx="214">
                  <c:v>nigroviridis </c:v>
                </c:pt>
                <c:pt idx="215">
                  <c:v>cerevisiae </c:v>
                </c:pt>
                <c:pt idx="216">
                  <c:v>acids </c:v>
                </c:pt>
                <c:pt idx="217">
                  <c:v>cope </c:v>
                </c:pt>
                <c:pt idx="218">
                  <c:v>anaesthetize </c:v>
                </c:pt>
                <c:pt idx="219">
                  <c:v>methyltransferases </c:v>
                </c:pt>
                <c:pt idx="220">
                  <c:v>lick </c:v>
                </c:pt>
                <c:pt idx="221">
                  <c:v>acute </c:v>
                </c:pt>
                <c:pt idx="222">
                  <c:v>antibodes </c:v>
                </c:pt>
                <c:pt idx="223">
                  <c:v>archive </c:v>
                </c:pt>
                <c:pt idx="224">
                  <c:v>ascribe </c:v>
                </c:pt>
                <c:pt idx="225">
                  <c:v>ataxia </c:v>
                </c:pt>
                <c:pt idx="226">
                  <c:v>award </c:v>
                </c:pt>
                <c:pt idx="227">
                  <c:v>bovine </c:v>
                </c:pt>
                <c:pt idx="228">
                  <c:v>bracket </c:v>
                </c:pt>
                <c:pt idx="229">
                  <c:v>brightfield </c:v>
                </c:pt>
                <c:pt idx="230">
                  <c:v>case </c:v>
                </c:pt>
                <c:pt idx="231">
                  <c:v>cholesterol </c:v>
                </c:pt>
                <c:pt idx="232">
                  <c:v>clip </c:v>
                </c:pt>
                <c:pt idx="233">
                  <c:v>conceptualize </c:v>
                </c:pt>
                <c:pt idx="234">
                  <c:v>constrain </c:v>
                </c:pt>
                <c:pt idx="235">
                  <c:v>corticosteroids </c:v>
                </c:pt>
                <c:pt idx="236">
                  <c:v>deem </c:v>
                </c:pt>
                <c:pt idx="237">
                  <c:v>disable </c:v>
                </c:pt>
                <c:pt idx="238">
                  <c:v>embryo </c:v>
                </c:pt>
                <c:pt idx="239">
                  <c:v>entail </c:v>
                </c:pt>
                <c:pt idx="240">
                  <c:v>enumerate </c:v>
                </c:pt>
                <c:pt idx="241">
                  <c:v>equate </c:v>
                </c:pt>
                <c:pt idx="242">
                  <c:v>execute </c:v>
                </c:pt>
                <c:pt idx="243">
                  <c:v>expire </c:v>
                </c:pt>
                <c:pt idx="244">
                  <c:v>f </c:v>
                </c:pt>
                <c:pt idx="245">
                  <c:v>fish </c:v>
                </c:pt>
                <c:pt idx="246">
                  <c:v>gasp </c:v>
                </c:pt>
                <c:pt idx="247">
                  <c:v>grit </c:v>
                </c:pt>
                <c:pt idx="248">
                  <c:v>guard </c:v>
                </c:pt>
                <c:pt idx="249">
                  <c:v>h </c:v>
                </c:pt>
                <c:pt idx="250">
                  <c:v>hplap </c:v>
                </c:pt>
                <c:pt idx="251">
                  <c:v>hypernatremia </c:v>
                </c:pt>
                <c:pt idx="252">
                  <c:v>hypovolemia </c:v>
                </c:pt>
                <c:pt idx="253">
                  <c:v>incur </c:v>
                </c:pt>
                <c:pt idx="254">
                  <c:v>intestines </c:v>
                </c:pt>
                <c:pt idx="255">
                  <c:v>level </c:v>
                </c:pt>
                <c:pt idx="256">
                  <c:v>mispatterning </c:v>
                </c:pt>
                <c:pt idx="257">
                  <c:v>necessitate </c:v>
                </c:pt>
                <c:pt idx="258">
                  <c:v>polymerases </c:v>
                </c:pt>
                <c:pt idx="259">
                  <c:v>primer </c:v>
                </c:pt>
                <c:pt idx="260">
                  <c:v>print </c:v>
                </c:pt>
                <c:pt idx="261">
                  <c:v>pseudogenes </c:v>
                </c:pt>
                <c:pt idx="262">
                  <c:v>quantitative </c:v>
                </c:pt>
                <c:pt idx="263">
                  <c:v>radioactive </c:v>
                </c:pt>
                <c:pt idx="264">
                  <c:v>recurrent </c:v>
                </c:pt>
                <c:pt idx="265">
                  <c:v>relearn </c:v>
                </c:pt>
                <c:pt idx="266">
                  <c:v>repetitive </c:v>
                </c:pt>
                <c:pt idx="267">
                  <c:v>ride </c:v>
                </c:pt>
                <c:pt idx="268">
                  <c:v>seizure </c:v>
                </c:pt>
                <c:pt idx="269">
                  <c:v>species </c:v>
                </c:pt>
                <c:pt idx="270">
                  <c:v>stillborns </c:v>
                </c:pt>
                <c:pt idx="271">
                  <c:v>stride </c:v>
                </c:pt>
                <c:pt idx="272">
                  <c:v>subserve </c:v>
                </c:pt>
                <c:pt idx="273">
                  <c:v>synapses </c:v>
                </c:pt>
                <c:pt idx="274">
                  <c:v>task </c:v>
                </c:pt>
                <c:pt idx="275">
                  <c:v>transactivates </c:v>
                </c:pt>
                <c:pt idx="276">
                  <c:v>transgenes </c:v>
                </c:pt>
                <c:pt idx="277">
                  <c:v>vasopressin </c:v>
                </c:pt>
                <c:pt idx="278">
                  <c:v>weave </c:v>
                </c:pt>
                <c:pt idx="279">
                  <c:v>xt </c:v>
                </c:pt>
                <c:pt idx="280">
                  <c:v>conflict </c:v>
                </c:pt>
                <c:pt idx="281">
                  <c:v>excessive </c:v>
                </c:pt>
                <c:pt idx="282">
                  <c:v>fissure </c:v>
                </c:pt>
                <c:pt idx="283">
                  <c:v>fluid </c:v>
                </c:pt>
                <c:pt idx="284">
                  <c:v>osteoclast </c:v>
                </c:pt>
                <c:pt idx="285">
                  <c:v>regress </c:v>
                </c:pt>
                <c:pt idx="286">
                  <c:v>neutralize </c:v>
                </c:pt>
                <c:pt idx="287">
                  <c:v>filament </c:v>
                </c:pt>
                <c:pt idx="288">
                  <c:v>glutamate </c:v>
                </c:pt>
                <c:pt idx="289">
                  <c:v>oscillate </c:v>
                </c:pt>
                <c:pt idx="290">
                  <c:v>transgene </c:v>
                </c:pt>
                <c:pt idx="291">
                  <c:v>float </c:v>
                </c:pt>
                <c:pt idx="292">
                  <c:v>harden </c:v>
                </c:pt>
                <c:pt idx="293">
                  <c:v>crystallize </c:v>
                </c:pt>
                <c:pt idx="294">
                  <c:v>cyclin </c:v>
                </c:pt>
                <c:pt idx="295">
                  <c:v>habituate </c:v>
                </c:pt>
                <c:pt idx="296">
                  <c:v>kinesin </c:v>
                </c:pt>
                <c:pt idx="297">
                  <c:v>methylenetetrahydrofalate </c:v>
                </c:pt>
                <c:pt idx="298">
                  <c:v>tetraploid </c:v>
                </c:pt>
                <c:pt idx="299">
                  <c:v>laboratories </c:v>
                </c:pt>
                <c:pt idx="300">
                  <c:v>ventrum </c:v>
                </c:pt>
                <c:pt idx="301">
                  <c:v>] </c:v>
                </c:pt>
                <c:pt idx="302">
                  <c:v>arrowhead </c:v>
                </c:pt>
                <c:pt idx="303">
                  <c:v>colocalizing </c:v>
                </c:pt>
                <c:pt idx="304">
                  <c:v>daunt </c:v>
                </c:pt>
                <c:pt idx="305">
                  <c:v>delimit </c:v>
                </c:pt>
                <c:pt idx="306">
                  <c:v>distant </c:v>
                </c:pt>
                <c:pt idx="307">
                  <c:v>dog </c:v>
                </c:pt>
                <c:pt idx="308">
                  <c:v>drain </c:v>
                </c:pt>
                <c:pt idx="309">
                  <c:v>engulfment </c:v>
                </c:pt>
                <c:pt idx="310">
                  <c:v>enlighten </c:v>
                </c:pt>
                <c:pt idx="311">
                  <c:v>erupt </c:v>
                </c:pt>
                <c:pt idx="312">
                  <c:v>evident </c:v>
                </c:pt>
                <c:pt idx="313">
                  <c:v>fine-map </c:v>
                </c:pt>
                <c:pt idx="314">
                  <c:v>flag </c:v>
                </c:pt>
                <c:pt idx="315">
                  <c:v>gel </c:v>
                </c:pt>
                <c:pt idx="316">
                  <c:v>hinder </c:v>
                </c:pt>
                <c:pt idx="317">
                  <c:v>hormones </c:v>
                </c:pt>
                <c:pt idx="318">
                  <c:v>impinge </c:v>
                </c:pt>
                <c:pt idx="319">
                  <c:v>incorrect </c:v>
                </c:pt>
                <c:pt idx="320">
                  <c:v>kindred </c:v>
                </c:pt>
                <c:pt idx="321">
                  <c:v>license </c:v>
                </c:pt>
                <c:pt idx="322">
                  <c:v>m </c:v>
                </c:pt>
                <c:pt idx="323">
                  <c:v>mixedbred </c:v>
                </c:pt>
                <c:pt idx="324">
                  <c:v>molecular </c:v>
                </c:pt>
                <c:pt idx="325">
                  <c:v>myelin </c:v>
                </c:pt>
                <c:pt idx="326">
                  <c:v>nod </c:v>
                </c:pt>
                <c:pt idx="327">
                  <c:v>perpetuate </c:v>
                </c:pt>
                <c:pt idx="328">
                  <c:v>phred </c:v>
                </c:pt>
                <c:pt idx="329">
                  <c:v>pufferfish </c:v>
                </c:pt>
                <c:pt idx="330">
                  <c:v>radiate </c:v>
                </c:pt>
                <c:pt idx="331">
                  <c:v>ranbp2 </c:v>
                </c:pt>
                <c:pt idx="332">
                  <c:v>randomize </c:v>
                </c:pt>
                <c:pt idx="333">
                  <c:v>reanalyzed </c:v>
                </c:pt>
                <c:pt idx="334">
                  <c:v>recombinant </c:v>
                </c:pt>
                <c:pt idx="335">
                  <c:v>reject </c:v>
                </c:pt>
                <c:pt idx="336">
                  <c:v>scramble </c:v>
                </c:pt>
                <c:pt idx="337">
                  <c:v>sitosterolemia </c:v>
                </c:pt>
                <c:pt idx="338">
                  <c:v>specific </c:v>
                </c:pt>
                <c:pt idx="339">
                  <c:v>stage </c:v>
                </c:pt>
                <c:pt idx="340">
                  <c:v>suit </c:v>
                </c:pt>
                <c:pt idx="341">
                  <c:v>tabulate </c:v>
                </c:pt>
                <c:pt idx="342">
                  <c:v>undulate </c:v>
                </c:pt>
                <c:pt idx="343">
                  <c:v>wrinkle </c:v>
                </c:pt>
                <c:pt idx="344">
                  <c:v>zygotes </c:v>
                </c:pt>
                <c:pt idx="345">
                  <c:v>curated </c:v>
                </c:pt>
                <c:pt idx="346">
                  <c:v>kb </c:v>
                </c:pt>
                <c:pt idx="347">
                  <c:v>positives </c:v>
                </c:pt>
                <c:pt idx="348">
                  <c:v>prim </c:v>
                </c:pt>
                <c:pt idx="349">
                  <c:v>rehybridized </c:v>
                </c:pt>
                <c:pt idx="350">
                  <c:v>vs </c:v>
                </c:pt>
                <c:pt idx="351">
                  <c:v>homozygote </c:v>
                </c:pt>
                <c:pt idx="352">
                  <c:v>nucleotides </c:v>
                </c:pt>
                <c:pt idx="353">
                  <c:v>bury </c:v>
                </c:pt>
                <c:pt idx="354">
                  <c:v>infuse </c:v>
                </c:pt>
                <c:pt idx="355">
                  <c:v>inconsistent </c:v>
                </c:pt>
                <c:pt idx="356">
                  <c:v>transpire </c:v>
                </c:pt>
                <c:pt idx="357">
                  <c:v>prewarmed </c:v>
                </c:pt>
                <c:pt idx="358">
                  <c:v>revert </c:v>
                </c:pt>
                <c:pt idx="359">
                  <c:v>alanine </c:v>
                </c:pt>
                <c:pt idx="360">
                  <c:v>vortexed </c:v>
                </c:pt>
                <c:pt idx="361">
                  <c:v>swim </c:v>
                </c:pt>
                <c:pt idx="362">
                  <c:v>solubilized </c:v>
                </c:pt>
                <c:pt idx="363">
                  <c:v>immunoassay </c:v>
                </c:pt>
                <c:pt idx="364">
                  <c:v>approve </c:v>
                </c:pt>
                <c:pt idx="365">
                  <c:v>deparaffinized </c:v>
                </c:pt>
                <c:pt idx="366">
                  <c:v>goat </c:v>
                </c:pt>
                <c:pt idx="367">
                  <c:v>precleared </c:v>
                </c:pt>
                <c:pt idx="368">
                  <c:v>raft </c:v>
                </c:pt>
                <c:pt idx="369">
                  <c:v>tau </c:v>
                </c:pt>
                <c:pt idx="370">
                  <c:v>monocytes </c:v>
                </c:pt>
                <c:pt idx="371">
                  <c:v>rehydrated </c:v>
                </c:pt>
                <c:pt idx="372">
                  <c:v>androgen </c:v>
                </c:pt>
                <c:pt idx="373">
                  <c:v>worsen </c:v>
                </c:pt>
                <c:pt idx="374">
                  <c:v>autoclave </c:v>
                </c:pt>
                <c:pt idx="375">
                  <c:v>deprive </c:v>
                </c:pt>
                <c:pt idx="376">
                  <c:v>orthologs </c:v>
                </c:pt>
                <c:pt idx="377">
                  <c:v>sexual </c:v>
                </c:pt>
                <c:pt idx="378">
                  <c:v>sterilize </c:v>
                </c:pt>
                <c:pt idx="379">
                  <c:v>stimulusx </c:v>
                </c:pt>
                <c:pt idx="380">
                  <c:v>decalcify </c:v>
                </c:pt>
                <c:pt idx="381">
                  <c:v>anti-mouse </c:v>
                </c:pt>
                <c:pt idx="382">
                  <c:v>losses </c:v>
                </c:pt>
                <c:pt idx="383">
                  <c:v>thrombin </c:v>
                </c:pt>
                <c:pt idx="384">
                  <c:v>val190 </c:v>
                </c:pt>
                <c:pt idx="385">
                  <c:v>excrete </c:v>
                </c:pt>
                <c:pt idx="386">
                  <c:v>climb </c:v>
                </c:pt>
                <c:pt idx="387">
                  <c:v>postfixed </c:v>
                </c:pt>
                <c:pt idx="388">
                  <c:v>+/+ </c:v>
                </c:pt>
                <c:pt idx="389">
                  <c:v>absent </c:v>
                </c:pt>
                <c:pt idx="390">
                  <c:v>cathepsin </c:v>
                </c:pt>
                <c:pt idx="391">
                  <c:v>fetal </c:v>
                </c:pt>
                <c:pt idx="392">
                  <c:v>follicles </c:v>
                </c:pt>
                <c:pt idx="393">
                  <c:v>furrow </c:v>
                </c:pt>
                <c:pt idx="394">
                  <c:v>immunostanining </c:v>
                </c:pt>
                <c:pt idx="395">
                  <c:v>intermingle </c:v>
                </c:pt>
                <c:pt idx="396">
                  <c:v>objectives </c:v>
                </c:pt>
                <c:pt idx="397">
                  <c:v>proteinase </c:v>
                </c:pt>
                <c:pt idx="398">
                  <c:v>quantitate </c:v>
                </c:pt>
                <c:pt idx="399">
                  <c:v>sonicated </c:v>
                </c:pt>
                <c:pt idx="400">
                  <c:v>stall </c:v>
                </c:pt>
                <c:pt idx="401">
                  <c:v>taste </c:v>
                </c:pt>
                <c:pt idx="402">
                  <c:v>vesiculate </c:v>
                </c:pt>
                <c:pt idx="403">
                  <c:v>fetuses </c:v>
                </c:pt>
                <c:pt idx="404">
                  <c:v>cool </c:v>
                </c:pt>
                <c:pt idx="405">
                  <c:v>extrapolate </c:v>
                </c:pt>
                <c:pt idx="406">
                  <c:v>dehydrate </c:v>
                </c:pt>
                <c:pt idx="407">
                  <c:v>acrylamide </c:v>
                </c:pt>
                <c:pt idx="408">
                  <c:v>apparatus </c:v>
                </c:pt>
                <c:pt idx="409">
                  <c:v>self-anneal </c:v>
                </c:pt>
                <c:pt idx="410">
                  <c:v>shuttle </c:v>
                </c:pt>
                <c:pt idx="411">
                  <c:v>smooth </c:v>
                </c:pt>
                <c:pt idx="412">
                  <c:v>tether </c:v>
                </c:pt>
                <c:pt idx="413">
                  <c:v>unmagnified </c:v>
                </c:pt>
                <c:pt idx="414">
                  <c:v>os </c:v>
                </c:pt>
                <c:pt idx="415">
                  <c:v>aerate </c:v>
                </c:pt>
                <c:pt idx="416">
                  <c:v>amplitude </c:v>
                </c:pt>
                <c:pt idx="417">
                  <c:v>caveoli </c:v>
                </c:pt>
                <c:pt idx="418">
                  <c:v>cube </c:v>
                </c:pt>
                <c:pt idx="419">
                  <c:v>deparafinized </c:v>
                </c:pt>
                <c:pt idx="420">
                  <c:v>derivatized </c:v>
                </c:pt>
                <c:pt idx="421">
                  <c:v>electroblotting </c:v>
                </c:pt>
                <c:pt idx="422">
                  <c:v>electrotransferred </c:v>
                </c:pt>
                <c:pt idx="423">
                  <c:v>evaporate </c:v>
                </c:pt>
                <c:pt idx="424">
                  <c:v>film </c:v>
                </c:pt>
                <c:pt idx="425">
                  <c:v>finish </c:v>
                </c:pt>
                <c:pt idx="426">
                  <c:v>hyperpigmented </c:v>
                </c:pt>
                <c:pt idx="427">
                  <c:v>invariant </c:v>
                </c:pt>
                <c:pt idx="428">
                  <c:v>macerate </c:v>
                </c:pt>
                <c:pt idx="429">
                  <c:v>microwave </c:v>
                </c:pt>
                <c:pt idx="430">
                  <c:v>motorize </c:v>
                </c:pt>
                <c:pt idx="431">
                  <c:v>poststained </c:v>
                </c:pt>
                <c:pt idx="432">
                  <c:v>powder </c:v>
                </c:pt>
                <c:pt idx="433">
                  <c:v>redissolved </c:v>
                </c:pt>
                <c:pt idx="434">
                  <c:v>saponify </c:v>
                </c:pt>
                <c:pt idx="435">
                  <c:v>scrap </c:v>
                </c:pt>
                <c:pt idx="436">
                  <c:v>secure </c:v>
                </c:pt>
                <c:pt idx="437">
                  <c:v>side </c:v>
                </c:pt>
                <c:pt idx="438">
                  <c:v>sonified </c:v>
                </c:pt>
                <c:pt idx="439">
                  <c:v>specimens </c:v>
                </c:pt>
                <c:pt idx="440">
                  <c:v>split </c:v>
                </c:pt>
                <c:pt idx="441">
                  <c:v>sputter </c:v>
                </c:pt>
                <c:pt idx="442">
                  <c:v>triturated </c:v>
                </c:pt>
                <c:pt idx="443">
                  <c:v>tube </c:v>
                </c:pt>
                <c:pt idx="444">
                  <c:v>unalleviated </c:v>
                </c:pt>
                <c:pt idx="445">
                  <c:v>unlabeled </c:v>
                </c:pt>
                <c:pt idx="446">
                  <c:v>pulverize </c:v>
                </c:pt>
                <c:pt idx="447">
                  <c:v>submerge </c:v>
                </c:pt>
                <c:pt idx="448">
                  <c:v>titrate </c:v>
                </c:pt>
                <c:pt idx="449">
                  <c:v>acclimate </c:v>
                </c:pt>
                <c:pt idx="450">
                  <c:v>acclimatize </c:v>
                </c:pt>
                <c:pt idx="451">
                  <c:v>accustom </c:v>
                </c:pt>
                <c:pt idx="452">
                  <c:v>adenomatous </c:v>
                </c:pt>
                <c:pt idx="453">
                  <c:v>afflict </c:v>
                </c:pt>
                <c:pt idx="454">
                  <c:v>alignment </c:v>
                </c:pt>
                <c:pt idx="455">
                  <c:v>attractive </c:v>
                </c:pt>
                <c:pt idx="456">
                  <c:v>bile </c:v>
                </c:pt>
                <c:pt idx="457">
                  <c:v>blind </c:v>
                </c:pt>
                <c:pt idx="458">
                  <c:v>buy </c:v>
                </c:pt>
                <c:pt idx="459">
                  <c:v>categorize </c:v>
                </c:pt>
                <c:pt idx="460">
                  <c:v>data </c:v>
                </c:pt>
                <c:pt idx="461">
                  <c:v>deal </c:v>
                </c:pt>
                <c:pt idx="462">
                  <c:v>deparaffinzed </c:v>
                </c:pt>
                <c:pt idx="463">
                  <c:v>divergent </c:v>
                </c:pt>
                <c:pt idx="464">
                  <c:v>dopamine </c:v>
                </c:pt>
                <c:pt idx="465">
                  <c:v>drift </c:v>
                </c:pt>
                <c:pt idx="466">
                  <c:v>euthanizing </c:v>
                </c:pt>
                <c:pt idx="467">
                  <c:v>face </c:v>
                </c:pt>
                <c:pt idx="468">
                  <c:v>guidelines </c:v>
                </c:pt>
                <c:pt idx="469">
                  <c:v>hemizygotes </c:v>
                </c:pt>
                <c:pt idx="470">
                  <c:v>inbreeding </c:v>
                </c:pt>
                <c:pt idx="471">
                  <c:v>ink </c:v>
                </c:pt>
                <c:pt idx="472">
                  <c:v>intermix </c:v>
                </c:pt>
                <c:pt idx="473">
                  <c:v>intubate </c:v>
                </c:pt>
                <c:pt idx="474">
                  <c:v>j </c:v>
                </c:pt>
                <c:pt idx="475">
                  <c:v>king </c:v>
                </c:pt>
                <c:pt idx="476">
                  <c:v>lacerate </c:v>
                </c:pt>
                <c:pt idx="477">
                  <c:v>measurement </c:v>
                </c:pt>
                <c:pt idx="478">
                  <c:v>microsomes </c:v>
                </c:pt>
                <c:pt idx="479">
                  <c:v>moonshine </c:v>
                </c:pt>
                <c:pt idx="480">
                  <c:v>mucus </c:v>
                </c:pt>
                <c:pt idx="481">
                  <c:v>nonmedicated </c:v>
                </c:pt>
                <c:pt idx="482">
                  <c:v>obligate </c:v>
                </c:pt>
                <c:pt idx="483">
                  <c:v>oldest </c:v>
                </c:pt>
                <c:pt idx="484">
                  <c:v>osteoclasts </c:v>
                </c:pt>
                <c:pt idx="485">
                  <c:v>overcoat </c:v>
                </c:pt>
                <c:pt idx="486">
                  <c:v>oxygen </c:v>
                </c:pt>
                <c:pt idx="487">
                  <c:v>paw </c:v>
                </c:pt>
                <c:pt idx="488">
                  <c:v>pluck </c:v>
                </c:pt>
                <c:pt idx="489">
                  <c:v>prechilled </c:v>
                </c:pt>
                <c:pt idx="490">
                  <c:v>retrain </c:v>
                </c:pt>
                <c:pt idx="491">
                  <c:v>revolutionize </c:v>
                </c:pt>
                <c:pt idx="492">
                  <c:v>room </c:v>
                </c:pt>
                <c:pt idx="493">
                  <c:v>schedule </c:v>
                </c:pt>
                <c:pt idx="494">
                  <c:v>soil </c:v>
                </c:pt>
                <c:pt idx="495">
                  <c:v>state </c:v>
                </c:pt>
                <c:pt idx="496">
                  <c:v>sucrose </c:v>
                </c:pt>
                <c:pt idx="497">
                  <c:v>synthesis </c:v>
                </c:pt>
                <c:pt idx="498">
                  <c:v>wrist </c:v>
                </c:pt>
                <c:pt idx="499">
                  <c:v>dorsoventral </c:v>
                </c:pt>
                <c:pt idx="500">
                  <c:v>grid </c:v>
                </c:pt>
                <c:pt idx="501">
                  <c:v>light </c:v>
                </c:pt>
                <c:pt idx="502">
                  <c:v>retract </c:v>
                </c:pt>
                <c:pt idx="503">
                  <c:v>nonrewarded </c:v>
                </c:pt>
                <c:pt idx="504">
                  <c:v>water </c:v>
                </c:pt>
                <c:pt idx="505">
                  <c:v>appropriate </c:v>
                </c:pt>
                <c:pt idx="506">
                  <c:v>body </c:v>
                </c:pt>
                <c:pt idx="507">
                  <c:v>failure </c:v>
                </c:pt>
                <c:pt idx="508">
                  <c:v>head </c:v>
                </c:pt>
                <c:pt idx="509">
                  <c:v>organelle </c:v>
                </c:pt>
              </c:strCache>
            </c:strRef>
          </c:xVal>
          <c:yVal>
            <c:numRef>
              <c:f>'bottom 500 verbs'!$H$2:$H$511</c:f>
              <c:numCache>
                <c:formatCode>General</c:formatCode>
                <c:ptCount val="510"/>
                <c:pt idx="0">
                  <c:v>0.0</c:v>
                </c:pt>
                <c:pt idx="1">
                  <c:v>0.0</c:v>
                </c:pt>
                <c:pt idx="2">
                  <c:v>0.0</c:v>
                </c:pt>
                <c:pt idx="3">
                  <c:v>0.0</c:v>
                </c:pt>
                <c:pt idx="4">
                  <c:v>1.52607007721</c:v>
                </c:pt>
                <c:pt idx="5">
                  <c:v>0.0</c:v>
                </c:pt>
                <c:pt idx="6">
                  <c:v>1.55268726299</c:v>
                </c:pt>
                <c:pt idx="7">
                  <c:v>0.0</c:v>
                </c:pt>
                <c:pt idx="8">
                  <c:v>0.0</c:v>
                </c:pt>
                <c:pt idx="9">
                  <c:v>1.56213806385</c:v>
                </c:pt>
                <c:pt idx="10">
                  <c:v>1.56213806385</c:v>
                </c:pt>
                <c:pt idx="11">
                  <c:v>1.56213806385</c:v>
                </c:pt>
                <c:pt idx="12">
                  <c:v>0.0</c:v>
                </c:pt>
                <c:pt idx="13">
                  <c:v>0.0</c:v>
                </c:pt>
                <c:pt idx="14">
                  <c:v>0.0</c:v>
                </c:pt>
                <c:pt idx="15">
                  <c:v>0.0</c:v>
                </c:pt>
                <c:pt idx="16">
                  <c:v>0.0</c:v>
                </c:pt>
                <c:pt idx="17">
                  <c:v>0.0</c:v>
                </c:pt>
                <c:pt idx="18">
                  <c:v>0.0</c:v>
                </c:pt>
                <c:pt idx="19">
                  <c:v>0.0</c:v>
                </c:pt>
                <c:pt idx="20">
                  <c:v>0.0</c:v>
                </c:pt>
                <c:pt idx="21">
                  <c:v>0.0</c:v>
                </c:pt>
                <c:pt idx="22">
                  <c:v>0.0</c:v>
                </c:pt>
                <c:pt idx="23">
                  <c:v>0.0</c:v>
                </c:pt>
                <c:pt idx="24">
                  <c:v>0.0</c:v>
                </c:pt>
                <c:pt idx="25">
                  <c:v>0.0</c:v>
                </c:pt>
                <c:pt idx="26">
                  <c:v>0.0</c:v>
                </c:pt>
                <c:pt idx="27">
                  <c:v>0.0</c:v>
                </c:pt>
                <c:pt idx="28">
                  <c:v>0.0</c:v>
                </c:pt>
                <c:pt idx="29">
                  <c:v>0.0</c:v>
                </c:pt>
                <c:pt idx="30">
                  <c:v>0.0</c:v>
                </c:pt>
                <c:pt idx="31">
                  <c:v>0.0</c:v>
                </c:pt>
                <c:pt idx="32">
                  <c:v>0.0</c:v>
                </c:pt>
                <c:pt idx="33">
                  <c:v>0.0</c:v>
                </c:pt>
                <c:pt idx="34">
                  <c:v>0.0</c:v>
                </c:pt>
                <c:pt idx="35">
                  <c:v>0.0</c:v>
                </c:pt>
                <c:pt idx="36">
                  <c:v>0.0</c:v>
                </c:pt>
                <c:pt idx="37">
                  <c:v>0.0</c:v>
                </c:pt>
                <c:pt idx="38">
                  <c:v>0.0</c:v>
                </c:pt>
                <c:pt idx="39">
                  <c:v>0.0</c:v>
                </c:pt>
                <c:pt idx="40">
                  <c:v>0.0</c:v>
                </c:pt>
                <c:pt idx="41">
                  <c:v>0.0</c:v>
                </c:pt>
                <c:pt idx="42">
                  <c:v>0.0</c:v>
                </c:pt>
                <c:pt idx="43">
                  <c:v>0.0</c:v>
                </c:pt>
                <c:pt idx="44">
                  <c:v>0.0</c:v>
                </c:pt>
                <c:pt idx="45">
                  <c:v>0.0</c:v>
                </c:pt>
                <c:pt idx="46">
                  <c:v>0.0</c:v>
                </c:pt>
                <c:pt idx="47">
                  <c:v>0.0</c:v>
                </c:pt>
                <c:pt idx="48">
                  <c:v>0.0</c:v>
                </c:pt>
                <c:pt idx="49">
                  <c:v>0.0</c:v>
                </c:pt>
                <c:pt idx="50">
                  <c:v>0.0</c:v>
                </c:pt>
                <c:pt idx="51">
                  <c:v>0.0</c:v>
                </c:pt>
                <c:pt idx="52">
                  <c:v>0.0</c:v>
                </c:pt>
                <c:pt idx="53">
                  <c:v>0.0</c:v>
                </c:pt>
                <c:pt idx="54">
                  <c:v>0.0</c:v>
                </c:pt>
                <c:pt idx="55">
                  <c:v>0.0</c:v>
                </c:pt>
                <c:pt idx="56">
                  <c:v>0.0</c:v>
                </c:pt>
                <c:pt idx="57">
                  <c:v>0.0</c:v>
                </c:pt>
                <c:pt idx="58">
                  <c:v>0.0</c:v>
                </c:pt>
                <c:pt idx="59">
                  <c:v>0.0</c:v>
                </c:pt>
                <c:pt idx="60">
                  <c:v>0.0</c:v>
                </c:pt>
                <c:pt idx="61">
                  <c:v>0.0</c:v>
                </c:pt>
                <c:pt idx="62">
                  <c:v>0.0</c:v>
                </c:pt>
                <c:pt idx="63">
                  <c:v>0.0</c:v>
                </c:pt>
                <c:pt idx="64">
                  <c:v>1.66473941855</c:v>
                </c:pt>
                <c:pt idx="65">
                  <c:v>0.0</c:v>
                </c:pt>
                <c:pt idx="66">
                  <c:v>1.66664780066</c:v>
                </c:pt>
                <c:pt idx="67">
                  <c:v>0.0</c:v>
                </c:pt>
                <c:pt idx="68">
                  <c:v>0.0</c:v>
                </c:pt>
                <c:pt idx="69">
                  <c:v>1.71893820499</c:v>
                </c:pt>
                <c:pt idx="70">
                  <c:v>0.0</c:v>
                </c:pt>
                <c:pt idx="71">
                  <c:v>0.0</c:v>
                </c:pt>
                <c:pt idx="72">
                  <c:v>0.0</c:v>
                </c:pt>
                <c:pt idx="73">
                  <c:v>0.0</c:v>
                </c:pt>
                <c:pt idx="74">
                  <c:v>0.0</c:v>
                </c:pt>
                <c:pt idx="75">
                  <c:v>0.0</c:v>
                </c:pt>
                <c:pt idx="76">
                  <c:v>0.0</c:v>
                </c:pt>
                <c:pt idx="77">
                  <c:v>0.0</c:v>
                </c:pt>
                <c:pt idx="78">
                  <c:v>0.0</c:v>
                </c:pt>
                <c:pt idx="79">
                  <c:v>0.0</c:v>
                </c:pt>
                <c:pt idx="80">
                  <c:v>0.0</c:v>
                </c:pt>
                <c:pt idx="81">
                  <c:v>0.0</c:v>
                </c:pt>
                <c:pt idx="82">
                  <c:v>0.0</c:v>
                </c:pt>
                <c:pt idx="83">
                  <c:v>0.0</c:v>
                </c:pt>
                <c:pt idx="84">
                  <c:v>0.0</c:v>
                </c:pt>
                <c:pt idx="85">
                  <c:v>0.0</c:v>
                </c:pt>
                <c:pt idx="86">
                  <c:v>0.0</c:v>
                </c:pt>
                <c:pt idx="87">
                  <c:v>0.0</c:v>
                </c:pt>
                <c:pt idx="88">
                  <c:v>0.0</c:v>
                </c:pt>
                <c:pt idx="89">
                  <c:v>0.0</c:v>
                </c:pt>
                <c:pt idx="90">
                  <c:v>0.0</c:v>
                </c:pt>
                <c:pt idx="91">
                  <c:v>0.0</c:v>
                </c:pt>
                <c:pt idx="92">
                  <c:v>0.0</c:v>
                </c:pt>
                <c:pt idx="93">
                  <c:v>0.0</c:v>
                </c:pt>
                <c:pt idx="94">
                  <c:v>0.0</c:v>
                </c:pt>
                <c:pt idx="95">
                  <c:v>0.0</c:v>
                </c:pt>
                <c:pt idx="96">
                  <c:v>0.0</c:v>
                </c:pt>
                <c:pt idx="97">
                  <c:v>0.0</c:v>
                </c:pt>
                <c:pt idx="98">
                  <c:v>0.0</c:v>
                </c:pt>
                <c:pt idx="99">
                  <c:v>0.0</c:v>
                </c:pt>
                <c:pt idx="100">
                  <c:v>0.0</c:v>
                </c:pt>
                <c:pt idx="101">
                  <c:v>0.0</c:v>
                </c:pt>
                <c:pt idx="102">
                  <c:v>0.0</c:v>
                </c:pt>
                <c:pt idx="103">
                  <c:v>0.0</c:v>
                </c:pt>
                <c:pt idx="104">
                  <c:v>0.0</c:v>
                </c:pt>
                <c:pt idx="105">
                  <c:v>0.0</c:v>
                </c:pt>
                <c:pt idx="106">
                  <c:v>0.0</c:v>
                </c:pt>
                <c:pt idx="107">
                  <c:v>1.77359731455</c:v>
                </c:pt>
                <c:pt idx="108">
                  <c:v>0.0</c:v>
                </c:pt>
                <c:pt idx="109">
                  <c:v>0.0</c:v>
                </c:pt>
                <c:pt idx="110">
                  <c:v>0.0</c:v>
                </c:pt>
                <c:pt idx="111">
                  <c:v>0.0</c:v>
                </c:pt>
                <c:pt idx="112">
                  <c:v>0.0</c:v>
                </c:pt>
                <c:pt idx="113">
                  <c:v>0.0</c:v>
                </c:pt>
                <c:pt idx="114">
                  <c:v>0.0</c:v>
                </c:pt>
                <c:pt idx="115">
                  <c:v>0.0</c:v>
                </c:pt>
                <c:pt idx="116">
                  <c:v>0.0</c:v>
                </c:pt>
                <c:pt idx="117">
                  <c:v>0.0</c:v>
                </c:pt>
                <c:pt idx="118">
                  <c:v>0.0</c:v>
                </c:pt>
                <c:pt idx="119">
                  <c:v>0.0</c:v>
                </c:pt>
                <c:pt idx="120">
                  <c:v>0.0</c:v>
                </c:pt>
                <c:pt idx="121">
                  <c:v>1.89420032781</c:v>
                </c:pt>
                <c:pt idx="122">
                  <c:v>1.89420032781</c:v>
                </c:pt>
                <c:pt idx="123">
                  <c:v>1.89420032781</c:v>
                </c:pt>
                <c:pt idx="124">
                  <c:v>1.89420032781</c:v>
                </c:pt>
                <c:pt idx="125">
                  <c:v>1.89420032781</c:v>
                </c:pt>
                <c:pt idx="126">
                  <c:v>1.89420032781</c:v>
                </c:pt>
                <c:pt idx="127">
                  <c:v>1.89420032781</c:v>
                </c:pt>
                <c:pt idx="128">
                  <c:v>1.89420032781</c:v>
                </c:pt>
                <c:pt idx="129">
                  <c:v>1.89420032781</c:v>
                </c:pt>
                <c:pt idx="130">
                  <c:v>0.0</c:v>
                </c:pt>
                <c:pt idx="131">
                  <c:v>0.0</c:v>
                </c:pt>
                <c:pt idx="132">
                  <c:v>0.0</c:v>
                </c:pt>
                <c:pt idx="133">
                  <c:v>0.0</c:v>
                </c:pt>
                <c:pt idx="134">
                  <c:v>0.0</c:v>
                </c:pt>
                <c:pt idx="135">
                  <c:v>0.0</c:v>
                </c:pt>
                <c:pt idx="136">
                  <c:v>0.0</c:v>
                </c:pt>
                <c:pt idx="137">
                  <c:v>0.0</c:v>
                </c:pt>
                <c:pt idx="138">
                  <c:v>0.0</c:v>
                </c:pt>
                <c:pt idx="139">
                  <c:v>0.0</c:v>
                </c:pt>
                <c:pt idx="140">
                  <c:v>0.0</c:v>
                </c:pt>
                <c:pt idx="141">
                  <c:v>0.0</c:v>
                </c:pt>
                <c:pt idx="142">
                  <c:v>0.0</c:v>
                </c:pt>
                <c:pt idx="143">
                  <c:v>0.0</c:v>
                </c:pt>
                <c:pt idx="144">
                  <c:v>0.0</c:v>
                </c:pt>
                <c:pt idx="145">
                  <c:v>0.0</c:v>
                </c:pt>
                <c:pt idx="146">
                  <c:v>0.0</c:v>
                </c:pt>
                <c:pt idx="147">
                  <c:v>0.0</c:v>
                </c:pt>
                <c:pt idx="148">
                  <c:v>0.0</c:v>
                </c:pt>
                <c:pt idx="149">
                  <c:v>0.0</c:v>
                </c:pt>
                <c:pt idx="150">
                  <c:v>0.0</c:v>
                </c:pt>
                <c:pt idx="151">
                  <c:v>0.0</c:v>
                </c:pt>
                <c:pt idx="152">
                  <c:v>0.0</c:v>
                </c:pt>
                <c:pt idx="153">
                  <c:v>0.0</c:v>
                </c:pt>
                <c:pt idx="154">
                  <c:v>0.0</c:v>
                </c:pt>
                <c:pt idx="155">
                  <c:v>0.0</c:v>
                </c:pt>
                <c:pt idx="156">
                  <c:v>0.0</c:v>
                </c:pt>
                <c:pt idx="157">
                  <c:v>0.0</c:v>
                </c:pt>
                <c:pt idx="158">
                  <c:v>0.0</c:v>
                </c:pt>
                <c:pt idx="159">
                  <c:v>0.0</c:v>
                </c:pt>
                <c:pt idx="160">
                  <c:v>0.0</c:v>
                </c:pt>
                <c:pt idx="161">
                  <c:v>0.0</c:v>
                </c:pt>
                <c:pt idx="162">
                  <c:v>0.0</c:v>
                </c:pt>
                <c:pt idx="163">
                  <c:v>0.0</c:v>
                </c:pt>
                <c:pt idx="164">
                  <c:v>0.0</c:v>
                </c:pt>
                <c:pt idx="165">
                  <c:v>0.0</c:v>
                </c:pt>
                <c:pt idx="166">
                  <c:v>0.0</c:v>
                </c:pt>
                <c:pt idx="167">
                  <c:v>0.0</c:v>
                </c:pt>
                <c:pt idx="168">
                  <c:v>0.0</c:v>
                </c:pt>
                <c:pt idx="169">
                  <c:v>0.0</c:v>
                </c:pt>
                <c:pt idx="170">
                  <c:v>0.0</c:v>
                </c:pt>
                <c:pt idx="171">
                  <c:v>1.93693328957</c:v>
                </c:pt>
                <c:pt idx="172">
                  <c:v>1.93693328957</c:v>
                </c:pt>
                <c:pt idx="173">
                  <c:v>1.93693328957</c:v>
                </c:pt>
                <c:pt idx="174">
                  <c:v>1.93693328957</c:v>
                </c:pt>
                <c:pt idx="175">
                  <c:v>1.93693328957</c:v>
                </c:pt>
                <c:pt idx="176">
                  <c:v>1.93693328957</c:v>
                </c:pt>
                <c:pt idx="177">
                  <c:v>1.93693328957</c:v>
                </c:pt>
                <c:pt idx="178">
                  <c:v>0.0</c:v>
                </c:pt>
                <c:pt idx="179">
                  <c:v>0.0</c:v>
                </c:pt>
                <c:pt idx="180">
                  <c:v>0.0</c:v>
                </c:pt>
                <c:pt idx="181">
                  <c:v>0.0</c:v>
                </c:pt>
                <c:pt idx="182">
                  <c:v>0.0</c:v>
                </c:pt>
                <c:pt idx="183">
                  <c:v>0.0</c:v>
                </c:pt>
                <c:pt idx="184">
                  <c:v>0.0</c:v>
                </c:pt>
                <c:pt idx="185">
                  <c:v>0.0</c:v>
                </c:pt>
                <c:pt idx="186">
                  <c:v>0.0</c:v>
                </c:pt>
                <c:pt idx="187">
                  <c:v>0.0</c:v>
                </c:pt>
                <c:pt idx="188">
                  <c:v>0.0</c:v>
                </c:pt>
                <c:pt idx="189">
                  <c:v>0.0</c:v>
                </c:pt>
                <c:pt idx="190">
                  <c:v>0.0</c:v>
                </c:pt>
                <c:pt idx="191">
                  <c:v>0.0</c:v>
                </c:pt>
                <c:pt idx="192">
                  <c:v>0.0</c:v>
                </c:pt>
                <c:pt idx="193">
                  <c:v>0.0</c:v>
                </c:pt>
                <c:pt idx="194">
                  <c:v>0.0</c:v>
                </c:pt>
                <c:pt idx="195">
                  <c:v>0.0</c:v>
                </c:pt>
                <c:pt idx="196">
                  <c:v>0.0</c:v>
                </c:pt>
                <c:pt idx="197">
                  <c:v>0.0</c:v>
                </c:pt>
                <c:pt idx="198">
                  <c:v>0.0</c:v>
                </c:pt>
                <c:pt idx="199">
                  <c:v>0.0</c:v>
                </c:pt>
                <c:pt idx="200">
                  <c:v>0.0</c:v>
                </c:pt>
                <c:pt idx="201">
                  <c:v>0.0</c:v>
                </c:pt>
                <c:pt idx="202">
                  <c:v>0.0</c:v>
                </c:pt>
                <c:pt idx="203">
                  <c:v>0.0</c:v>
                </c:pt>
                <c:pt idx="204">
                  <c:v>0.0</c:v>
                </c:pt>
                <c:pt idx="205">
                  <c:v>0.0</c:v>
                </c:pt>
                <c:pt idx="206">
                  <c:v>0.0</c:v>
                </c:pt>
                <c:pt idx="207">
                  <c:v>0.0</c:v>
                </c:pt>
                <c:pt idx="208">
                  <c:v>0.0</c:v>
                </c:pt>
                <c:pt idx="209">
                  <c:v>0.0</c:v>
                </c:pt>
                <c:pt idx="210">
                  <c:v>0.0</c:v>
                </c:pt>
                <c:pt idx="211">
                  <c:v>0.0</c:v>
                </c:pt>
                <c:pt idx="212">
                  <c:v>0.0</c:v>
                </c:pt>
                <c:pt idx="213">
                  <c:v>0.0</c:v>
                </c:pt>
                <c:pt idx="214">
                  <c:v>0.0</c:v>
                </c:pt>
                <c:pt idx="215">
                  <c:v>0.0</c:v>
                </c:pt>
                <c:pt idx="216">
                  <c:v>0.0</c:v>
                </c:pt>
                <c:pt idx="217">
                  <c:v>0.0</c:v>
                </c:pt>
                <c:pt idx="218">
                  <c:v>0.0</c:v>
                </c:pt>
                <c:pt idx="219">
                  <c:v>0.0</c:v>
                </c:pt>
                <c:pt idx="220">
                  <c:v>0.0</c:v>
                </c:pt>
                <c:pt idx="221">
                  <c:v>0.0</c:v>
                </c:pt>
                <c:pt idx="222">
                  <c:v>0.0</c:v>
                </c:pt>
                <c:pt idx="223">
                  <c:v>0.0</c:v>
                </c:pt>
                <c:pt idx="224">
                  <c:v>0.0</c:v>
                </c:pt>
                <c:pt idx="225">
                  <c:v>0.0</c:v>
                </c:pt>
                <c:pt idx="226">
                  <c:v>0.0</c:v>
                </c:pt>
                <c:pt idx="227">
                  <c:v>0.0</c:v>
                </c:pt>
                <c:pt idx="228">
                  <c:v>0.0</c:v>
                </c:pt>
                <c:pt idx="229">
                  <c:v>0.0</c:v>
                </c:pt>
                <c:pt idx="230">
                  <c:v>0.0</c:v>
                </c:pt>
                <c:pt idx="231">
                  <c:v>0.0</c:v>
                </c:pt>
                <c:pt idx="232">
                  <c:v>0.0</c:v>
                </c:pt>
                <c:pt idx="233">
                  <c:v>0.0</c:v>
                </c:pt>
                <c:pt idx="234">
                  <c:v>0.0</c:v>
                </c:pt>
                <c:pt idx="235">
                  <c:v>0.0</c:v>
                </c:pt>
                <c:pt idx="236">
                  <c:v>0.0</c:v>
                </c:pt>
                <c:pt idx="237">
                  <c:v>0.0</c:v>
                </c:pt>
                <c:pt idx="238">
                  <c:v>0.0</c:v>
                </c:pt>
                <c:pt idx="239">
                  <c:v>0.0</c:v>
                </c:pt>
                <c:pt idx="240">
                  <c:v>0.0</c:v>
                </c:pt>
                <c:pt idx="241">
                  <c:v>0.0</c:v>
                </c:pt>
                <c:pt idx="242">
                  <c:v>0.0</c:v>
                </c:pt>
                <c:pt idx="243">
                  <c:v>0.0</c:v>
                </c:pt>
                <c:pt idx="244">
                  <c:v>0.0</c:v>
                </c:pt>
                <c:pt idx="245">
                  <c:v>0.0</c:v>
                </c:pt>
                <c:pt idx="246">
                  <c:v>0.0</c:v>
                </c:pt>
                <c:pt idx="247">
                  <c:v>0.0</c:v>
                </c:pt>
                <c:pt idx="248">
                  <c:v>0.0</c:v>
                </c:pt>
                <c:pt idx="249">
                  <c:v>0.0</c:v>
                </c:pt>
                <c:pt idx="250">
                  <c:v>0.0</c:v>
                </c:pt>
                <c:pt idx="251">
                  <c:v>0.0</c:v>
                </c:pt>
                <c:pt idx="252">
                  <c:v>0.0</c:v>
                </c:pt>
                <c:pt idx="253">
                  <c:v>0.0</c:v>
                </c:pt>
                <c:pt idx="254">
                  <c:v>0.0</c:v>
                </c:pt>
                <c:pt idx="255">
                  <c:v>0.0</c:v>
                </c:pt>
                <c:pt idx="256">
                  <c:v>0.0</c:v>
                </c:pt>
                <c:pt idx="257">
                  <c:v>0.0</c:v>
                </c:pt>
                <c:pt idx="258">
                  <c:v>0.0</c:v>
                </c:pt>
                <c:pt idx="259">
                  <c:v>0.0</c:v>
                </c:pt>
                <c:pt idx="260">
                  <c:v>0.0</c:v>
                </c:pt>
                <c:pt idx="261">
                  <c:v>0.0</c:v>
                </c:pt>
                <c:pt idx="262">
                  <c:v>0.0</c:v>
                </c:pt>
                <c:pt idx="263">
                  <c:v>0.0</c:v>
                </c:pt>
                <c:pt idx="264">
                  <c:v>0.0</c:v>
                </c:pt>
                <c:pt idx="265">
                  <c:v>0.0</c:v>
                </c:pt>
                <c:pt idx="266">
                  <c:v>0.0</c:v>
                </c:pt>
                <c:pt idx="267">
                  <c:v>0.0</c:v>
                </c:pt>
                <c:pt idx="268">
                  <c:v>0.0</c:v>
                </c:pt>
                <c:pt idx="269">
                  <c:v>0.0</c:v>
                </c:pt>
                <c:pt idx="270">
                  <c:v>0.0</c:v>
                </c:pt>
                <c:pt idx="271">
                  <c:v>0.0</c:v>
                </c:pt>
                <c:pt idx="272">
                  <c:v>0.0</c:v>
                </c:pt>
                <c:pt idx="273">
                  <c:v>0.0</c:v>
                </c:pt>
                <c:pt idx="274">
                  <c:v>0.0</c:v>
                </c:pt>
                <c:pt idx="275">
                  <c:v>0.0</c:v>
                </c:pt>
                <c:pt idx="276">
                  <c:v>0.0</c:v>
                </c:pt>
                <c:pt idx="277">
                  <c:v>0.0</c:v>
                </c:pt>
                <c:pt idx="278">
                  <c:v>0.0</c:v>
                </c:pt>
                <c:pt idx="279">
                  <c:v>0.0</c:v>
                </c:pt>
                <c:pt idx="280">
                  <c:v>0.0</c:v>
                </c:pt>
                <c:pt idx="281">
                  <c:v>0.0</c:v>
                </c:pt>
                <c:pt idx="282">
                  <c:v>0.0</c:v>
                </c:pt>
                <c:pt idx="283">
                  <c:v>0.0</c:v>
                </c:pt>
                <c:pt idx="284">
                  <c:v>0.0</c:v>
                </c:pt>
                <c:pt idx="285">
                  <c:v>0.0</c:v>
                </c:pt>
                <c:pt idx="286">
                  <c:v>0.0</c:v>
                </c:pt>
                <c:pt idx="287">
                  <c:v>0.0</c:v>
                </c:pt>
                <c:pt idx="288">
                  <c:v>0.0</c:v>
                </c:pt>
                <c:pt idx="289">
                  <c:v>0.0</c:v>
                </c:pt>
                <c:pt idx="290">
                  <c:v>0.0</c:v>
                </c:pt>
                <c:pt idx="291">
                  <c:v>0.0</c:v>
                </c:pt>
                <c:pt idx="292">
                  <c:v>2.18507580422</c:v>
                </c:pt>
                <c:pt idx="293">
                  <c:v>0.0</c:v>
                </c:pt>
                <c:pt idx="294">
                  <c:v>0.0</c:v>
                </c:pt>
                <c:pt idx="295">
                  <c:v>0.0</c:v>
                </c:pt>
                <c:pt idx="296">
                  <c:v>0.0</c:v>
                </c:pt>
                <c:pt idx="297">
                  <c:v>0.0</c:v>
                </c:pt>
                <c:pt idx="298">
                  <c:v>0.0</c:v>
                </c:pt>
                <c:pt idx="299">
                  <c:v>0.0</c:v>
                </c:pt>
                <c:pt idx="300">
                  <c:v>0.0</c:v>
                </c:pt>
                <c:pt idx="301">
                  <c:v>0.0</c:v>
                </c:pt>
                <c:pt idx="302">
                  <c:v>0.0</c:v>
                </c:pt>
                <c:pt idx="303">
                  <c:v>0.0</c:v>
                </c:pt>
                <c:pt idx="304">
                  <c:v>0.0</c:v>
                </c:pt>
                <c:pt idx="305">
                  <c:v>0.0</c:v>
                </c:pt>
                <c:pt idx="306">
                  <c:v>0.0</c:v>
                </c:pt>
                <c:pt idx="307">
                  <c:v>0.0</c:v>
                </c:pt>
                <c:pt idx="308">
                  <c:v>0.0</c:v>
                </c:pt>
                <c:pt idx="309">
                  <c:v>0.0</c:v>
                </c:pt>
                <c:pt idx="310">
                  <c:v>0.0</c:v>
                </c:pt>
                <c:pt idx="311">
                  <c:v>0.0</c:v>
                </c:pt>
                <c:pt idx="312">
                  <c:v>0.0</c:v>
                </c:pt>
                <c:pt idx="313">
                  <c:v>0.0</c:v>
                </c:pt>
                <c:pt idx="314">
                  <c:v>0.0</c:v>
                </c:pt>
                <c:pt idx="315">
                  <c:v>0.0</c:v>
                </c:pt>
                <c:pt idx="316">
                  <c:v>0.0</c:v>
                </c:pt>
                <c:pt idx="317">
                  <c:v>0.0</c:v>
                </c:pt>
                <c:pt idx="318">
                  <c:v>0.0</c:v>
                </c:pt>
                <c:pt idx="319">
                  <c:v>0.0</c:v>
                </c:pt>
                <c:pt idx="320">
                  <c:v>0.0</c:v>
                </c:pt>
                <c:pt idx="321">
                  <c:v>0.0</c:v>
                </c:pt>
                <c:pt idx="322">
                  <c:v>0.0</c:v>
                </c:pt>
                <c:pt idx="323">
                  <c:v>0.0</c:v>
                </c:pt>
                <c:pt idx="324">
                  <c:v>0.0</c:v>
                </c:pt>
                <c:pt idx="325">
                  <c:v>0.0</c:v>
                </c:pt>
                <c:pt idx="326">
                  <c:v>0.0</c:v>
                </c:pt>
                <c:pt idx="327">
                  <c:v>0.0</c:v>
                </c:pt>
                <c:pt idx="328">
                  <c:v>0.0</c:v>
                </c:pt>
                <c:pt idx="329">
                  <c:v>0.0</c:v>
                </c:pt>
                <c:pt idx="330">
                  <c:v>0.0</c:v>
                </c:pt>
                <c:pt idx="331">
                  <c:v>0.0</c:v>
                </c:pt>
                <c:pt idx="332">
                  <c:v>0.0</c:v>
                </c:pt>
                <c:pt idx="333">
                  <c:v>0.0</c:v>
                </c:pt>
                <c:pt idx="334">
                  <c:v>0.0</c:v>
                </c:pt>
                <c:pt idx="335">
                  <c:v>0.0</c:v>
                </c:pt>
                <c:pt idx="336">
                  <c:v>0.0</c:v>
                </c:pt>
                <c:pt idx="337">
                  <c:v>0.0</c:v>
                </c:pt>
                <c:pt idx="338">
                  <c:v>0.0</c:v>
                </c:pt>
                <c:pt idx="339">
                  <c:v>0.0</c:v>
                </c:pt>
                <c:pt idx="340">
                  <c:v>0.0</c:v>
                </c:pt>
                <c:pt idx="341">
                  <c:v>0.0</c:v>
                </c:pt>
                <c:pt idx="342">
                  <c:v>0.0</c:v>
                </c:pt>
                <c:pt idx="343">
                  <c:v>0.0</c:v>
                </c:pt>
                <c:pt idx="344">
                  <c:v>0.0</c:v>
                </c:pt>
                <c:pt idx="345">
                  <c:v>0.0</c:v>
                </c:pt>
                <c:pt idx="346">
                  <c:v>0.0</c:v>
                </c:pt>
                <c:pt idx="347">
                  <c:v>0.0</c:v>
                </c:pt>
                <c:pt idx="348">
                  <c:v>0.0</c:v>
                </c:pt>
                <c:pt idx="349">
                  <c:v>0.0</c:v>
                </c:pt>
                <c:pt idx="350">
                  <c:v>0.0</c:v>
                </c:pt>
                <c:pt idx="351">
                  <c:v>0.0</c:v>
                </c:pt>
                <c:pt idx="352">
                  <c:v>0.0</c:v>
                </c:pt>
                <c:pt idx="353">
                  <c:v>0.0</c:v>
                </c:pt>
                <c:pt idx="354">
                  <c:v>0.0</c:v>
                </c:pt>
                <c:pt idx="355">
                  <c:v>0.0</c:v>
                </c:pt>
                <c:pt idx="356">
                  <c:v>0.0</c:v>
                </c:pt>
                <c:pt idx="357">
                  <c:v>0.0</c:v>
                </c:pt>
                <c:pt idx="358">
                  <c:v>0.0</c:v>
                </c:pt>
                <c:pt idx="359">
                  <c:v>0.0</c:v>
                </c:pt>
                <c:pt idx="360">
                  <c:v>0.0</c:v>
                </c:pt>
                <c:pt idx="361">
                  <c:v>0.0</c:v>
                </c:pt>
                <c:pt idx="362">
                  <c:v>0.0</c:v>
                </c:pt>
                <c:pt idx="363">
                  <c:v>0.0</c:v>
                </c:pt>
                <c:pt idx="364">
                  <c:v>0.0</c:v>
                </c:pt>
                <c:pt idx="365">
                  <c:v>0.0</c:v>
                </c:pt>
                <c:pt idx="366">
                  <c:v>0.0</c:v>
                </c:pt>
                <c:pt idx="367">
                  <c:v>0.0</c:v>
                </c:pt>
                <c:pt idx="368">
                  <c:v>0.0</c:v>
                </c:pt>
                <c:pt idx="369">
                  <c:v>0.0</c:v>
                </c:pt>
                <c:pt idx="370">
                  <c:v>0.0</c:v>
                </c:pt>
                <c:pt idx="371">
                  <c:v>0.0</c:v>
                </c:pt>
                <c:pt idx="372">
                  <c:v>0.0</c:v>
                </c:pt>
                <c:pt idx="373">
                  <c:v>0.0</c:v>
                </c:pt>
                <c:pt idx="374">
                  <c:v>0.0</c:v>
                </c:pt>
                <c:pt idx="375">
                  <c:v>0.0</c:v>
                </c:pt>
                <c:pt idx="376">
                  <c:v>0.0</c:v>
                </c:pt>
                <c:pt idx="377">
                  <c:v>0.0</c:v>
                </c:pt>
                <c:pt idx="378">
                  <c:v>0.0</c:v>
                </c:pt>
                <c:pt idx="379">
                  <c:v>0.0</c:v>
                </c:pt>
                <c:pt idx="380">
                  <c:v>0.0</c:v>
                </c:pt>
                <c:pt idx="381">
                  <c:v>0.0</c:v>
                </c:pt>
                <c:pt idx="382">
                  <c:v>0.0</c:v>
                </c:pt>
                <c:pt idx="383">
                  <c:v>0.0</c:v>
                </c:pt>
                <c:pt idx="384">
                  <c:v>0.0</c:v>
                </c:pt>
                <c:pt idx="385">
                  <c:v>0.0</c:v>
                </c:pt>
                <c:pt idx="386">
                  <c:v>0.0</c:v>
                </c:pt>
                <c:pt idx="387">
                  <c:v>0.0</c:v>
                </c:pt>
                <c:pt idx="388">
                  <c:v>0.0</c:v>
                </c:pt>
                <c:pt idx="389">
                  <c:v>0.0</c:v>
                </c:pt>
                <c:pt idx="390">
                  <c:v>0.0</c:v>
                </c:pt>
                <c:pt idx="391">
                  <c:v>0.0</c:v>
                </c:pt>
                <c:pt idx="392">
                  <c:v>0.0</c:v>
                </c:pt>
                <c:pt idx="393">
                  <c:v>0.0</c:v>
                </c:pt>
                <c:pt idx="394">
                  <c:v>0.0</c:v>
                </c:pt>
                <c:pt idx="395">
                  <c:v>0.0</c:v>
                </c:pt>
                <c:pt idx="396">
                  <c:v>0.0</c:v>
                </c:pt>
                <c:pt idx="397">
                  <c:v>0.0</c:v>
                </c:pt>
                <c:pt idx="398">
                  <c:v>0.0</c:v>
                </c:pt>
                <c:pt idx="399">
                  <c:v>0.0</c:v>
                </c:pt>
                <c:pt idx="400">
                  <c:v>0.0</c:v>
                </c:pt>
                <c:pt idx="401">
                  <c:v>0.0</c:v>
                </c:pt>
                <c:pt idx="402">
                  <c:v>0.0</c:v>
                </c:pt>
                <c:pt idx="403">
                  <c:v>0.0</c:v>
                </c:pt>
                <c:pt idx="404">
                  <c:v>0.0</c:v>
                </c:pt>
                <c:pt idx="405">
                  <c:v>0.0</c:v>
                </c:pt>
                <c:pt idx="406">
                  <c:v>0.0</c:v>
                </c:pt>
                <c:pt idx="407">
                  <c:v>3.64255493702</c:v>
                </c:pt>
                <c:pt idx="408">
                  <c:v>3.64255493702</c:v>
                </c:pt>
                <c:pt idx="409">
                  <c:v>3.64255493702</c:v>
                </c:pt>
                <c:pt idx="410">
                  <c:v>3.64255493702</c:v>
                </c:pt>
                <c:pt idx="411">
                  <c:v>3.64255493702</c:v>
                </c:pt>
                <c:pt idx="412">
                  <c:v>3.64255493702</c:v>
                </c:pt>
                <c:pt idx="413">
                  <c:v>3.64255493702</c:v>
                </c:pt>
                <c:pt idx="414">
                  <c:v>3.64317054273</c:v>
                </c:pt>
                <c:pt idx="415">
                  <c:v>0.0</c:v>
                </c:pt>
                <c:pt idx="416">
                  <c:v>0.0</c:v>
                </c:pt>
                <c:pt idx="417">
                  <c:v>0.0</c:v>
                </c:pt>
                <c:pt idx="418">
                  <c:v>0.0</c:v>
                </c:pt>
                <c:pt idx="419">
                  <c:v>0.0</c:v>
                </c:pt>
                <c:pt idx="420">
                  <c:v>0.0</c:v>
                </c:pt>
                <c:pt idx="421">
                  <c:v>0.0</c:v>
                </c:pt>
                <c:pt idx="422">
                  <c:v>0.0</c:v>
                </c:pt>
                <c:pt idx="423">
                  <c:v>0.0</c:v>
                </c:pt>
                <c:pt idx="424">
                  <c:v>0.0</c:v>
                </c:pt>
                <c:pt idx="425">
                  <c:v>0.0</c:v>
                </c:pt>
                <c:pt idx="426">
                  <c:v>0.0</c:v>
                </c:pt>
                <c:pt idx="427">
                  <c:v>0.0</c:v>
                </c:pt>
                <c:pt idx="428">
                  <c:v>0.0</c:v>
                </c:pt>
                <c:pt idx="429">
                  <c:v>0.0</c:v>
                </c:pt>
                <c:pt idx="430">
                  <c:v>0.0</c:v>
                </c:pt>
                <c:pt idx="431">
                  <c:v>0.0</c:v>
                </c:pt>
                <c:pt idx="432">
                  <c:v>0.0</c:v>
                </c:pt>
                <c:pt idx="433">
                  <c:v>0.0</c:v>
                </c:pt>
                <c:pt idx="434">
                  <c:v>0.0</c:v>
                </c:pt>
                <c:pt idx="435">
                  <c:v>0.0</c:v>
                </c:pt>
                <c:pt idx="436">
                  <c:v>0.0</c:v>
                </c:pt>
                <c:pt idx="437">
                  <c:v>0.0</c:v>
                </c:pt>
                <c:pt idx="438">
                  <c:v>0.0</c:v>
                </c:pt>
                <c:pt idx="439">
                  <c:v>0.0</c:v>
                </c:pt>
                <c:pt idx="440">
                  <c:v>0.0</c:v>
                </c:pt>
                <c:pt idx="441">
                  <c:v>0.0</c:v>
                </c:pt>
                <c:pt idx="442">
                  <c:v>0.0</c:v>
                </c:pt>
                <c:pt idx="443">
                  <c:v>0.0</c:v>
                </c:pt>
                <c:pt idx="444">
                  <c:v>0.0</c:v>
                </c:pt>
                <c:pt idx="445">
                  <c:v>0.0</c:v>
                </c:pt>
                <c:pt idx="446">
                  <c:v>0.0</c:v>
                </c:pt>
                <c:pt idx="447">
                  <c:v>0.0</c:v>
                </c:pt>
                <c:pt idx="448">
                  <c:v>0.0</c:v>
                </c:pt>
                <c:pt idx="449">
                  <c:v>0.0</c:v>
                </c:pt>
                <c:pt idx="450">
                  <c:v>0.0</c:v>
                </c:pt>
                <c:pt idx="451">
                  <c:v>0.0</c:v>
                </c:pt>
                <c:pt idx="452">
                  <c:v>0.0</c:v>
                </c:pt>
                <c:pt idx="453">
                  <c:v>0.0</c:v>
                </c:pt>
                <c:pt idx="454">
                  <c:v>0.0</c:v>
                </c:pt>
                <c:pt idx="455">
                  <c:v>0.0</c:v>
                </c:pt>
                <c:pt idx="456">
                  <c:v>0.0</c:v>
                </c:pt>
                <c:pt idx="457">
                  <c:v>0.0</c:v>
                </c:pt>
                <c:pt idx="458">
                  <c:v>0.0</c:v>
                </c:pt>
                <c:pt idx="459">
                  <c:v>0.0</c:v>
                </c:pt>
                <c:pt idx="460">
                  <c:v>0.0</c:v>
                </c:pt>
                <c:pt idx="461">
                  <c:v>0.0</c:v>
                </c:pt>
                <c:pt idx="462">
                  <c:v>0.0</c:v>
                </c:pt>
                <c:pt idx="463">
                  <c:v>0.0</c:v>
                </c:pt>
                <c:pt idx="464">
                  <c:v>0.0</c:v>
                </c:pt>
                <c:pt idx="465">
                  <c:v>0.0</c:v>
                </c:pt>
                <c:pt idx="466">
                  <c:v>0.0</c:v>
                </c:pt>
                <c:pt idx="467">
                  <c:v>0.0</c:v>
                </c:pt>
                <c:pt idx="468">
                  <c:v>0.0</c:v>
                </c:pt>
                <c:pt idx="469">
                  <c:v>0.0</c:v>
                </c:pt>
                <c:pt idx="470">
                  <c:v>0.0</c:v>
                </c:pt>
                <c:pt idx="471">
                  <c:v>0.0</c:v>
                </c:pt>
                <c:pt idx="472">
                  <c:v>0.0</c:v>
                </c:pt>
                <c:pt idx="473">
                  <c:v>0.0</c:v>
                </c:pt>
                <c:pt idx="474">
                  <c:v>0.0</c:v>
                </c:pt>
                <c:pt idx="475">
                  <c:v>0.0</c:v>
                </c:pt>
                <c:pt idx="476">
                  <c:v>0.0</c:v>
                </c:pt>
                <c:pt idx="477">
                  <c:v>0.0</c:v>
                </c:pt>
                <c:pt idx="478">
                  <c:v>0.0</c:v>
                </c:pt>
                <c:pt idx="479">
                  <c:v>0.0</c:v>
                </c:pt>
                <c:pt idx="480">
                  <c:v>0.0</c:v>
                </c:pt>
                <c:pt idx="481">
                  <c:v>0.0</c:v>
                </c:pt>
                <c:pt idx="482">
                  <c:v>0.0</c:v>
                </c:pt>
                <c:pt idx="483">
                  <c:v>0.0</c:v>
                </c:pt>
                <c:pt idx="484">
                  <c:v>0.0</c:v>
                </c:pt>
                <c:pt idx="485">
                  <c:v>0.0</c:v>
                </c:pt>
                <c:pt idx="486">
                  <c:v>0.0</c:v>
                </c:pt>
                <c:pt idx="487">
                  <c:v>0.0</c:v>
                </c:pt>
                <c:pt idx="488">
                  <c:v>0.0</c:v>
                </c:pt>
                <c:pt idx="489">
                  <c:v>0.0</c:v>
                </c:pt>
                <c:pt idx="490">
                  <c:v>0.0</c:v>
                </c:pt>
                <c:pt idx="491">
                  <c:v>0.0</c:v>
                </c:pt>
                <c:pt idx="492">
                  <c:v>0.0</c:v>
                </c:pt>
                <c:pt idx="493">
                  <c:v>0.0</c:v>
                </c:pt>
                <c:pt idx="494">
                  <c:v>0.0</c:v>
                </c:pt>
                <c:pt idx="495">
                  <c:v>0.0</c:v>
                </c:pt>
                <c:pt idx="496">
                  <c:v>0.0</c:v>
                </c:pt>
                <c:pt idx="497">
                  <c:v>0.0</c:v>
                </c:pt>
                <c:pt idx="498">
                  <c:v>0.0</c:v>
                </c:pt>
                <c:pt idx="499">
                  <c:v>0.0</c:v>
                </c:pt>
                <c:pt idx="500">
                  <c:v>0.0</c:v>
                </c:pt>
                <c:pt idx="501">
                  <c:v>0.0</c:v>
                </c:pt>
                <c:pt idx="502">
                  <c:v>0.0</c:v>
                </c:pt>
                <c:pt idx="503">
                  <c:v>0.0</c:v>
                </c:pt>
                <c:pt idx="504">
                  <c:v>0.0</c:v>
                </c:pt>
                <c:pt idx="505">
                  <c:v>0.0</c:v>
                </c:pt>
                <c:pt idx="506">
                  <c:v>0.0</c:v>
                </c:pt>
                <c:pt idx="507">
                  <c:v>0.0</c:v>
                </c:pt>
                <c:pt idx="508">
                  <c:v>0.0</c:v>
                </c:pt>
                <c:pt idx="509">
                  <c:v>0.0</c:v>
                </c:pt>
              </c:numCache>
            </c:numRef>
          </c:yVal>
          <c:smooth val="0"/>
        </c:ser>
        <c:ser>
          <c:idx val="6"/>
          <c:order val="5"/>
          <c:tx>
            <c:strRef>
              <c:f>'bottom 500 verbs'!$I$1</c:f>
              <c:strCache>
                <c:ptCount val="1"/>
                <c:pt idx="0">
                  <c:v>NCBITAXON</c:v>
                </c:pt>
              </c:strCache>
            </c:strRef>
          </c:tx>
          <c:spPr>
            <a:ln w="47625">
              <a:noFill/>
            </a:ln>
          </c:spPr>
          <c:xVal>
            <c:strRef>
              <c:f>'bottom 500 verbs'!$A$2:$A$511</c:f>
              <c:strCache>
                <c:ptCount val="510"/>
                <c:pt idx="0">
                  <c:v>minimize </c:v>
                </c:pt>
                <c:pt idx="1">
                  <c:v>dry </c:v>
                </c:pt>
                <c:pt idx="2">
                  <c:v>microinjected </c:v>
                </c:pt>
                <c:pt idx="3">
                  <c:v>equip </c:v>
                </c:pt>
                <c:pt idx="4">
                  <c:v>horseradish </c:v>
                </c:pt>
                <c:pt idx="5">
                  <c:v>absorb </c:v>
                </c:pt>
                <c:pt idx="6">
                  <c:v>scaffold </c:v>
                </c:pt>
                <c:pt idx="7">
                  <c:v>interphase </c:v>
                </c:pt>
                <c:pt idx="8">
                  <c:v>amylacetate </c:v>
                </c:pt>
                <c:pt idx="9">
                  <c:v>acorresponding </c:v>
                </c:pt>
                <c:pt idx="10">
                  <c:v>constant </c:v>
                </c:pt>
                <c:pt idx="11">
                  <c:v>immunosorbent </c:v>
                </c:pt>
                <c:pt idx="12">
                  <c:v>appositioned </c:v>
                </c:pt>
                <c:pt idx="13">
                  <c:v>deconstruct </c:v>
                </c:pt>
                <c:pt idx="14">
                  <c:v>lanes </c:v>
                </c:pt>
                <c:pt idx="15">
                  <c:v>p-cadherin </c:v>
                </c:pt>
                <c:pt idx="16">
                  <c:v>synaptophysin </c:v>
                </c:pt>
                <c:pt idx="17">
                  <c:v>protease </c:v>
                </c:pt>
                <c:pt idx="18">
                  <c:v>down-regulate </c:v>
                </c:pt>
                <c:pt idx="19">
                  <c:v>inspire </c:v>
                </c:pt>
                <c:pt idx="20">
                  <c:v>upregulate </c:v>
                </c:pt>
                <c:pt idx="21">
                  <c:v>rub </c:v>
                </c:pt>
                <c:pt idx="22">
                  <c:v>injure </c:v>
                </c:pt>
                <c:pt idx="23">
                  <c:v>mismatch </c:v>
                </c:pt>
                <c:pt idx="24">
                  <c:v>virus </c:v>
                </c:pt>
                <c:pt idx="25">
                  <c:v>checkpoint </c:v>
                </c:pt>
                <c:pt idx="26">
                  <c:v>chimeras </c:v>
                </c:pt>
                <c:pt idx="27">
                  <c:v>hydronephrosis </c:v>
                </c:pt>
                <c:pt idx="28">
                  <c:v>ileus </c:v>
                </c:pt>
                <c:pt idx="29">
                  <c:v>motifs </c:v>
                </c:pt>
                <c:pt idx="30">
                  <c:v>neglect </c:v>
                </c:pt>
                <c:pt idx="31">
                  <c:v>nucleotide </c:v>
                </c:pt>
                <c:pt idx="32">
                  <c:v>phosphate </c:v>
                </c:pt>
                <c:pt idx="33">
                  <c:v>prone </c:v>
                </c:pt>
                <c:pt idx="34">
                  <c:v>recombination </c:v>
                </c:pt>
                <c:pt idx="35">
                  <c:v>relevant </c:v>
                </c:pt>
                <c:pt idx="36">
                  <c:v>spite </c:v>
                </c:pt>
                <c:pt idx="37">
                  <c:v>stroke </c:v>
                </c:pt>
                <c:pt idx="38">
                  <c:v>unveil </c:v>
                </c:pt>
                <c:pt idx="39">
                  <c:v>acidify </c:v>
                </c:pt>
                <c:pt idx="40">
                  <c:v>adulterate </c:v>
                </c:pt>
                <c:pt idx="41">
                  <c:v>cartoid </c:v>
                </c:pt>
                <c:pt idx="42">
                  <c:v>encourage </c:v>
                </c:pt>
                <c:pt idx="43">
                  <c:v>equilibrate </c:v>
                </c:pt>
                <c:pt idx="44">
                  <c:v>gavaged </c:v>
                </c:pt>
                <c:pt idx="45">
                  <c:v>green </c:v>
                </c:pt>
                <c:pt idx="46">
                  <c:v>mutagenized </c:v>
                </c:pt>
                <c:pt idx="47">
                  <c:v>negate </c:v>
                </c:pt>
                <c:pt idx="48">
                  <c:v>stereotype </c:v>
                </c:pt>
                <c:pt idx="49">
                  <c:v>zero </c:v>
                </c:pt>
                <c:pt idx="50">
                  <c:v>e-cadherin </c:v>
                </c:pt>
                <c:pt idx="51">
                  <c:v>methylate </c:v>
                </c:pt>
                <c:pt idx="52">
                  <c:v>misroute </c:v>
                </c:pt>
                <c:pt idx="53">
                  <c:v>sum </c:v>
                </c:pt>
                <c:pt idx="54">
                  <c:v>sorcin </c:v>
                </c:pt>
                <c:pt idx="55">
                  <c:v>reward </c:v>
                </c:pt>
                <c:pt idx="56">
                  <c:v>chaperone </c:v>
                </c:pt>
                <c:pt idx="57">
                  <c:v>progeroid </c:v>
                </c:pt>
                <c:pt idx="58">
                  <c:v>underestimate </c:v>
                </c:pt>
                <c:pt idx="59">
                  <c:v>second </c:v>
                </c:pt>
                <c:pt idx="60">
                  <c:v>fluorescent </c:v>
                </c:pt>
                <c:pt idx="61">
                  <c:v>turbinates </c:v>
                </c:pt>
                <c:pt idx="62">
                  <c:v>proprioceptive </c:v>
                </c:pt>
                <c:pt idx="63">
                  <c:v>ascend </c:v>
                </c:pt>
                <c:pt idx="64">
                  <c:v>asynapsed </c:v>
                </c:pt>
                <c:pt idx="65">
                  <c:v>rinse </c:v>
                </c:pt>
                <c:pt idx="66">
                  <c:v>linearise </c:v>
                </c:pt>
                <c:pt idx="67">
                  <c:v>double </c:v>
                </c:pt>
                <c:pt idx="68">
                  <c:v>unscented </c:v>
                </c:pt>
                <c:pt idx="69">
                  <c:v>peptide </c:v>
                </c:pt>
                <c:pt idx="70">
                  <c:v>appeal </c:v>
                </c:pt>
                <c:pt idx="71">
                  <c:v>bone </c:v>
                </c:pt>
                <c:pt idx="72">
                  <c:v>claim </c:v>
                </c:pt>
                <c:pt idx="73">
                  <c:v>compress </c:v>
                </c:pt>
                <c:pt idx="74">
                  <c:v>convolute </c:v>
                </c:pt>
                <c:pt idx="75">
                  <c:v>cord </c:v>
                </c:pt>
                <c:pt idx="76">
                  <c:v>destruct </c:v>
                </c:pt>
                <c:pt idx="77">
                  <c:v>detach </c:v>
                </c:pt>
                <c:pt idx="78">
                  <c:v>discoid </c:v>
                </c:pt>
                <c:pt idx="79">
                  <c:v>intersect </c:v>
                </c:pt>
                <c:pt idx="80">
                  <c:v>lysate </c:v>
                </c:pt>
                <c:pt idx="81">
                  <c:v>multinucleated </c:v>
                </c:pt>
                <c:pt idx="82">
                  <c:v>palate </c:v>
                </c:pt>
                <c:pt idx="83">
                  <c:v>photomicrographs </c:v>
                </c:pt>
                <c:pt idx="84">
                  <c:v>preloaded </c:v>
                </c:pt>
                <c:pt idx="85">
                  <c:v>row </c:v>
                </c:pt>
                <c:pt idx="86">
                  <c:v>spin </c:v>
                </c:pt>
                <c:pt idx="87">
                  <c:v>stomatin </c:v>
                </c:pt>
                <c:pt idx="88">
                  <c:v>sulcus </c:v>
                </c:pt>
                <c:pt idx="89">
                  <c:v>surface </c:v>
                </c:pt>
                <c:pt idx="90">
                  <c:v>wherein </c:v>
                </c:pt>
                <c:pt idx="91">
                  <c:v>microvacuolated </c:v>
                </c:pt>
                <c:pt idx="92">
                  <c:v>pyramidalis </c:v>
                </c:pt>
                <c:pt idx="93">
                  <c:v>myosin </c:v>
                </c:pt>
                <c:pt idx="94">
                  <c:v>whole </c:v>
                </c:pt>
                <c:pt idx="95">
                  <c:v>juxtapose </c:v>
                </c:pt>
                <c:pt idx="96">
                  <c:v>buffer </c:v>
                </c:pt>
                <c:pt idx="97">
                  <c:v>ortholog </c:v>
                </c:pt>
                <c:pt idx="98">
                  <c:v>cure </c:v>
                </c:pt>
                <c:pt idx="99">
                  <c:v>pachynema </c:v>
                </c:pt>
                <c:pt idx="100">
                  <c:v>puromycin </c:v>
                </c:pt>
                <c:pt idx="101">
                  <c:v>put </c:v>
                </c:pt>
                <c:pt idx="102">
                  <c:v>reorganize </c:v>
                </c:pt>
                <c:pt idx="103">
                  <c:v>rhodopsin </c:v>
                </c:pt>
                <c:pt idx="104">
                  <c:v>subpathways </c:v>
                </c:pt>
                <c:pt idx="105">
                  <c:v>outgrow </c:v>
                </c:pt>
                <c:pt idx="106">
                  <c:v>trypsinized </c:v>
                </c:pt>
                <c:pt idx="107">
                  <c:v>endoglycosidase </c:v>
                </c:pt>
                <c:pt idx="108">
                  <c:v>preadsorbed </c:v>
                </c:pt>
                <c:pt idx="109">
                  <c:v>mon </c:v>
                </c:pt>
                <c:pt idx="110">
                  <c:v>tree </c:v>
                </c:pt>
                <c:pt idx="111">
                  <c:v>trim </c:v>
                </c:pt>
                <c:pt idx="112">
                  <c:v>streptavidin </c:v>
                </c:pt>
                <c:pt idx="113">
                  <c:v>dark </c:v>
                </c:pt>
                <c:pt idx="114">
                  <c:v>divert </c:v>
                </c:pt>
                <c:pt idx="115">
                  <c:v>exsanguinated </c:v>
                </c:pt>
                <c:pt idx="116">
                  <c:v>minutes </c:v>
                </c:pt>
                <c:pt idx="117">
                  <c:v>occlude </c:v>
                </c:pt>
                <c:pt idx="118">
                  <c:v>skin </c:v>
                </c:pt>
                <c:pt idx="119">
                  <c:v>distend </c:v>
                </c:pt>
                <c:pt idx="120">
                  <c:v>sheep </c:v>
                </c:pt>
                <c:pt idx="121">
                  <c:v>abut </c:v>
                </c:pt>
                <c:pt idx="122">
                  <c:v>acteylated </c:v>
                </c:pt>
                <c:pt idx="123">
                  <c:v>biflorus </c:v>
                </c:pt>
                <c:pt idx="124">
                  <c:v>calreticulin </c:v>
                </c:pt>
                <c:pt idx="125">
                  <c:v>chondrocytes </c:v>
                </c:pt>
                <c:pt idx="126">
                  <c:v>cloud </c:v>
                </c:pt>
                <c:pt idx="127">
                  <c:v>colour </c:v>
                </c:pt>
                <c:pt idx="128">
                  <c:v>en </c:v>
                </c:pt>
                <c:pt idx="129">
                  <c:v>male </c:v>
                </c:pt>
                <c:pt idx="130">
                  <c:v>astrocytes </c:v>
                </c:pt>
                <c:pt idx="131">
                  <c:v>calpain </c:v>
                </c:pt>
                <c:pt idx="132">
                  <c:v>chondrogenesis </c:v>
                </c:pt>
                <c:pt idx="133">
                  <c:v>colabeling </c:v>
                </c:pt>
                <c:pt idx="134">
                  <c:v>cristae </c:v>
                </c:pt>
                <c:pt idx="135">
                  <c:v>disaggregated </c:v>
                </c:pt>
                <c:pt idx="136">
                  <c:v>hyperplasia </c:v>
                </c:pt>
                <c:pt idx="137">
                  <c:v>lumen </c:v>
                </c:pt>
                <c:pt idx="138">
                  <c:v>morphogenesis </c:v>
                </c:pt>
                <c:pt idx="139">
                  <c:v>overlay </c:v>
                </c:pt>
                <c:pt idx="140">
                  <c:v>sensory </c:v>
                </c:pt>
                <c:pt idx="141">
                  <c:v>spindles </c:v>
                </c:pt>
                <c:pt idx="142">
                  <c:v>summarise </c:v>
                </c:pt>
                <c:pt idx="143">
                  <c:v>arginine </c:v>
                </c:pt>
                <c:pt idx="144">
                  <c:v>text </c:v>
                </c:pt>
                <c:pt idx="145">
                  <c:v>up-regulate </c:v>
                </c:pt>
                <c:pt idx="146">
                  <c:v>adipose </c:v>
                </c:pt>
                <c:pt idx="147">
                  <c:v>anticoagulated </c:v>
                </c:pt>
                <c:pt idx="148">
                  <c:v>decapitate </c:v>
                </c:pt>
                <c:pt idx="149">
                  <c:v>emit </c:v>
                </c:pt>
                <c:pt idx="150">
                  <c:v>fetus </c:v>
                </c:pt>
                <c:pt idx="151">
                  <c:v>hyperabsorb </c:v>
                </c:pt>
                <c:pt idx="152">
                  <c:v>melanosome </c:v>
                </c:pt>
                <c:pt idx="153">
                  <c:v>oven </c:v>
                </c:pt>
                <c:pt idx="154">
                  <c:v>pump </c:v>
                </c:pt>
                <c:pt idx="155">
                  <c:v>transferrin </c:v>
                </c:pt>
                <c:pt idx="156">
                  <c:v>quench </c:v>
                </c:pt>
                <c:pt idx="157">
                  <c:v>vertebrates </c:v>
                </c:pt>
                <c:pt idx="158">
                  <c:v>coexpress </c:v>
                </c:pt>
                <c:pt idx="159">
                  <c:v>antitragus </c:v>
                </c:pt>
                <c:pt idx="160">
                  <c:v>exhaust </c:v>
                </c:pt>
                <c:pt idx="161">
                  <c:v>fracture </c:v>
                </c:pt>
                <c:pt idx="162">
                  <c:v>graft </c:v>
                </c:pt>
                <c:pt idx="163">
                  <c:v>manage </c:v>
                </c:pt>
                <c:pt idx="164">
                  <c:v>picture </c:v>
                </c:pt>
                <c:pt idx="165">
                  <c:v>pin </c:v>
                </c:pt>
                <c:pt idx="166">
                  <c:v>supervise </c:v>
                </c:pt>
                <c:pt idx="167">
                  <c:v>unlearn </c:v>
                </c:pt>
                <c:pt idx="168">
                  <c:v>vestibular </c:v>
                </c:pt>
                <c:pt idx="169">
                  <c:v>wear </c:v>
                </c:pt>
                <c:pt idx="170">
                  <c:v>witness </c:v>
                </c:pt>
                <c:pt idx="171">
                  <c:v>coverslipped </c:v>
                </c:pt>
                <c:pt idx="172">
                  <c:v>goblet </c:v>
                </c:pt>
                <c:pt idx="173">
                  <c:v>parse </c:v>
                </c:pt>
                <c:pt idx="174">
                  <c:v>query </c:v>
                </c:pt>
                <c:pt idx="175">
                  <c:v>seal </c:v>
                </c:pt>
                <c:pt idx="176">
                  <c:v>unmapped </c:v>
                </c:pt>
                <c:pt idx="177">
                  <c:v>unselected </c:v>
                </c:pt>
                <c:pt idx="178">
                  <c:v>assessment </c:v>
                </c:pt>
                <c:pt idx="179">
                  <c:v>chelate </c:v>
                </c:pt>
                <c:pt idx="180">
                  <c:v>dialyze </c:v>
                </c:pt>
                <c:pt idx="181">
                  <c:v>discard </c:v>
                </c:pt>
                <c:pt idx="182">
                  <c:v>download </c:v>
                </c:pt>
                <c:pt idx="183">
                  <c:v>duplex </c:v>
                </c:pt>
                <c:pt idx="184">
                  <c:v>eviscerate </c:v>
                </c:pt>
                <c:pt idx="185">
                  <c:v>insure </c:v>
                </c:pt>
                <c:pt idx="186">
                  <c:v>mr-s </c:v>
                </c:pt>
                <c:pt idx="187">
                  <c:v>myoglobinuria </c:v>
                </c:pt>
                <c:pt idx="188">
                  <c:v>negative </c:v>
                </c:pt>
                <c:pt idx="189">
                  <c:v>outside </c:v>
                </c:pt>
                <c:pt idx="190">
                  <c:v>partition </c:v>
                </c:pt>
                <c:pt idx="191">
                  <c:v>purfied </c:v>
                </c:pt>
                <c:pt idx="192">
                  <c:v>resort </c:v>
                </c:pt>
                <c:pt idx="193">
                  <c:v>subtract </c:v>
                </c:pt>
                <c:pt idx="194">
                  <c:v>thaw </c:v>
                </c:pt>
                <c:pt idx="195">
                  <c:v>unsheared </c:v>
                </c:pt>
                <c:pt idx="196">
                  <c:v>angle </c:v>
                </c:pt>
                <c:pt idx="197">
                  <c:v>bloat </c:v>
                </c:pt>
                <c:pt idx="198">
                  <c:v>clamp </c:v>
                </c:pt>
                <c:pt idx="199">
                  <c:v>clump </c:v>
                </c:pt>
                <c:pt idx="200">
                  <c:v>compile </c:v>
                </c:pt>
                <c:pt idx="201">
                  <c:v>compliment </c:v>
                </c:pt>
                <c:pt idx="202">
                  <c:v>hematopoiesis </c:v>
                </c:pt>
                <c:pt idx="203">
                  <c:v>knockouts </c:v>
                </c:pt>
                <c:pt idx="204">
                  <c:v>manufacture </c:v>
                </c:pt>
                <c:pt idx="205">
                  <c:v>microdissected </c:v>
                </c:pt>
                <c:pt idx="206">
                  <c:v>nonstained </c:v>
                </c:pt>
                <c:pt idx="207">
                  <c:v>orient </c:v>
                </c:pt>
                <c:pt idx="208">
                  <c:v>pave </c:v>
                </c:pt>
                <c:pt idx="209">
                  <c:v>percent </c:v>
                </c:pt>
                <c:pt idx="210">
                  <c:v>subtle </c:v>
                </c:pt>
                <c:pt idx="211">
                  <c:v>transpose </c:v>
                </c:pt>
                <c:pt idx="212">
                  <c:v>underdevelopment </c:v>
                </c:pt>
                <c:pt idx="213">
                  <c:v>eosin </c:v>
                </c:pt>
                <c:pt idx="214">
                  <c:v>nigroviridis </c:v>
                </c:pt>
                <c:pt idx="215">
                  <c:v>cerevisiae </c:v>
                </c:pt>
                <c:pt idx="216">
                  <c:v>acids </c:v>
                </c:pt>
                <c:pt idx="217">
                  <c:v>cope </c:v>
                </c:pt>
                <c:pt idx="218">
                  <c:v>anaesthetize </c:v>
                </c:pt>
                <c:pt idx="219">
                  <c:v>methyltransferases </c:v>
                </c:pt>
                <c:pt idx="220">
                  <c:v>lick </c:v>
                </c:pt>
                <c:pt idx="221">
                  <c:v>acute </c:v>
                </c:pt>
                <c:pt idx="222">
                  <c:v>antibodes </c:v>
                </c:pt>
                <c:pt idx="223">
                  <c:v>archive </c:v>
                </c:pt>
                <c:pt idx="224">
                  <c:v>ascribe </c:v>
                </c:pt>
                <c:pt idx="225">
                  <c:v>ataxia </c:v>
                </c:pt>
                <c:pt idx="226">
                  <c:v>award </c:v>
                </c:pt>
                <c:pt idx="227">
                  <c:v>bovine </c:v>
                </c:pt>
                <c:pt idx="228">
                  <c:v>bracket </c:v>
                </c:pt>
                <c:pt idx="229">
                  <c:v>brightfield </c:v>
                </c:pt>
                <c:pt idx="230">
                  <c:v>case </c:v>
                </c:pt>
                <c:pt idx="231">
                  <c:v>cholesterol </c:v>
                </c:pt>
                <c:pt idx="232">
                  <c:v>clip </c:v>
                </c:pt>
                <c:pt idx="233">
                  <c:v>conceptualize </c:v>
                </c:pt>
                <c:pt idx="234">
                  <c:v>constrain </c:v>
                </c:pt>
                <c:pt idx="235">
                  <c:v>corticosteroids </c:v>
                </c:pt>
                <c:pt idx="236">
                  <c:v>deem </c:v>
                </c:pt>
                <c:pt idx="237">
                  <c:v>disable </c:v>
                </c:pt>
                <c:pt idx="238">
                  <c:v>embryo </c:v>
                </c:pt>
                <c:pt idx="239">
                  <c:v>entail </c:v>
                </c:pt>
                <c:pt idx="240">
                  <c:v>enumerate </c:v>
                </c:pt>
                <c:pt idx="241">
                  <c:v>equate </c:v>
                </c:pt>
                <c:pt idx="242">
                  <c:v>execute </c:v>
                </c:pt>
                <c:pt idx="243">
                  <c:v>expire </c:v>
                </c:pt>
                <c:pt idx="244">
                  <c:v>f </c:v>
                </c:pt>
                <c:pt idx="245">
                  <c:v>fish </c:v>
                </c:pt>
                <c:pt idx="246">
                  <c:v>gasp </c:v>
                </c:pt>
                <c:pt idx="247">
                  <c:v>grit </c:v>
                </c:pt>
                <c:pt idx="248">
                  <c:v>guard </c:v>
                </c:pt>
                <c:pt idx="249">
                  <c:v>h </c:v>
                </c:pt>
                <c:pt idx="250">
                  <c:v>hplap </c:v>
                </c:pt>
                <c:pt idx="251">
                  <c:v>hypernatremia </c:v>
                </c:pt>
                <c:pt idx="252">
                  <c:v>hypovolemia </c:v>
                </c:pt>
                <c:pt idx="253">
                  <c:v>incur </c:v>
                </c:pt>
                <c:pt idx="254">
                  <c:v>intestines </c:v>
                </c:pt>
                <c:pt idx="255">
                  <c:v>level </c:v>
                </c:pt>
                <c:pt idx="256">
                  <c:v>mispatterning </c:v>
                </c:pt>
                <c:pt idx="257">
                  <c:v>necessitate </c:v>
                </c:pt>
                <c:pt idx="258">
                  <c:v>polymerases </c:v>
                </c:pt>
                <c:pt idx="259">
                  <c:v>primer </c:v>
                </c:pt>
                <c:pt idx="260">
                  <c:v>print </c:v>
                </c:pt>
                <c:pt idx="261">
                  <c:v>pseudogenes </c:v>
                </c:pt>
                <c:pt idx="262">
                  <c:v>quantitative </c:v>
                </c:pt>
                <c:pt idx="263">
                  <c:v>radioactive </c:v>
                </c:pt>
                <c:pt idx="264">
                  <c:v>recurrent </c:v>
                </c:pt>
                <c:pt idx="265">
                  <c:v>relearn </c:v>
                </c:pt>
                <c:pt idx="266">
                  <c:v>repetitive </c:v>
                </c:pt>
                <c:pt idx="267">
                  <c:v>ride </c:v>
                </c:pt>
                <c:pt idx="268">
                  <c:v>seizure </c:v>
                </c:pt>
                <c:pt idx="269">
                  <c:v>species </c:v>
                </c:pt>
                <c:pt idx="270">
                  <c:v>stillborns </c:v>
                </c:pt>
                <c:pt idx="271">
                  <c:v>stride </c:v>
                </c:pt>
                <c:pt idx="272">
                  <c:v>subserve </c:v>
                </c:pt>
                <c:pt idx="273">
                  <c:v>synapses </c:v>
                </c:pt>
                <c:pt idx="274">
                  <c:v>task </c:v>
                </c:pt>
                <c:pt idx="275">
                  <c:v>transactivates </c:v>
                </c:pt>
                <c:pt idx="276">
                  <c:v>transgenes </c:v>
                </c:pt>
                <c:pt idx="277">
                  <c:v>vasopressin </c:v>
                </c:pt>
                <c:pt idx="278">
                  <c:v>weave </c:v>
                </c:pt>
                <c:pt idx="279">
                  <c:v>xt </c:v>
                </c:pt>
                <c:pt idx="280">
                  <c:v>conflict </c:v>
                </c:pt>
                <c:pt idx="281">
                  <c:v>excessive </c:v>
                </c:pt>
                <c:pt idx="282">
                  <c:v>fissure </c:v>
                </c:pt>
                <c:pt idx="283">
                  <c:v>fluid </c:v>
                </c:pt>
                <c:pt idx="284">
                  <c:v>osteoclast </c:v>
                </c:pt>
                <c:pt idx="285">
                  <c:v>regress </c:v>
                </c:pt>
                <c:pt idx="286">
                  <c:v>neutralize </c:v>
                </c:pt>
                <c:pt idx="287">
                  <c:v>filament </c:v>
                </c:pt>
                <c:pt idx="288">
                  <c:v>glutamate </c:v>
                </c:pt>
                <c:pt idx="289">
                  <c:v>oscillate </c:v>
                </c:pt>
                <c:pt idx="290">
                  <c:v>transgene </c:v>
                </c:pt>
                <c:pt idx="291">
                  <c:v>float </c:v>
                </c:pt>
                <c:pt idx="292">
                  <c:v>harden </c:v>
                </c:pt>
                <c:pt idx="293">
                  <c:v>crystallize </c:v>
                </c:pt>
                <c:pt idx="294">
                  <c:v>cyclin </c:v>
                </c:pt>
                <c:pt idx="295">
                  <c:v>habituate </c:v>
                </c:pt>
                <c:pt idx="296">
                  <c:v>kinesin </c:v>
                </c:pt>
                <c:pt idx="297">
                  <c:v>methylenetetrahydrofalate </c:v>
                </c:pt>
                <c:pt idx="298">
                  <c:v>tetraploid </c:v>
                </c:pt>
                <c:pt idx="299">
                  <c:v>laboratories </c:v>
                </c:pt>
                <c:pt idx="300">
                  <c:v>ventrum </c:v>
                </c:pt>
                <c:pt idx="301">
                  <c:v>] </c:v>
                </c:pt>
                <c:pt idx="302">
                  <c:v>arrowhead </c:v>
                </c:pt>
                <c:pt idx="303">
                  <c:v>colocalizing </c:v>
                </c:pt>
                <c:pt idx="304">
                  <c:v>daunt </c:v>
                </c:pt>
                <c:pt idx="305">
                  <c:v>delimit </c:v>
                </c:pt>
                <c:pt idx="306">
                  <c:v>distant </c:v>
                </c:pt>
                <c:pt idx="307">
                  <c:v>dog </c:v>
                </c:pt>
                <c:pt idx="308">
                  <c:v>drain </c:v>
                </c:pt>
                <c:pt idx="309">
                  <c:v>engulfment </c:v>
                </c:pt>
                <c:pt idx="310">
                  <c:v>enlighten </c:v>
                </c:pt>
                <c:pt idx="311">
                  <c:v>erupt </c:v>
                </c:pt>
                <c:pt idx="312">
                  <c:v>evident </c:v>
                </c:pt>
                <c:pt idx="313">
                  <c:v>fine-map </c:v>
                </c:pt>
                <c:pt idx="314">
                  <c:v>flag </c:v>
                </c:pt>
                <c:pt idx="315">
                  <c:v>gel </c:v>
                </c:pt>
                <c:pt idx="316">
                  <c:v>hinder </c:v>
                </c:pt>
                <c:pt idx="317">
                  <c:v>hormones </c:v>
                </c:pt>
                <c:pt idx="318">
                  <c:v>impinge </c:v>
                </c:pt>
                <c:pt idx="319">
                  <c:v>incorrect </c:v>
                </c:pt>
                <c:pt idx="320">
                  <c:v>kindred </c:v>
                </c:pt>
                <c:pt idx="321">
                  <c:v>license </c:v>
                </c:pt>
                <c:pt idx="322">
                  <c:v>m </c:v>
                </c:pt>
                <c:pt idx="323">
                  <c:v>mixedbred </c:v>
                </c:pt>
                <c:pt idx="324">
                  <c:v>molecular </c:v>
                </c:pt>
                <c:pt idx="325">
                  <c:v>myelin </c:v>
                </c:pt>
                <c:pt idx="326">
                  <c:v>nod </c:v>
                </c:pt>
                <c:pt idx="327">
                  <c:v>perpetuate </c:v>
                </c:pt>
                <c:pt idx="328">
                  <c:v>phred </c:v>
                </c:pt>
                <c:pt idx="329">
                  <c:v>pufferfish </c:v>
                </c:pt>
                <c:pt idx="330">
                  <c:v>radiate </c:v>
                </c:pt>
                <c:pt idx="331">
                  <c:v>ranbp2 </c:v>
                </c:pt>
                <c:pt idx="332">
                  <c:v>randomize </c:v>
                </c:pt>
                <c:pt idx="333">
                  <c:v>reanalyzed </c:v>
                </c:pt>
                <c:pt idx="334">
                  <c:v>recombinant </c:v>
                </c:pt>
                <c:pt idx="335">
                  <c:v>reject </c:v>
                </c:pt>
                <c:pt idx="336">
                  <c:v>scramble </c:v>
                </c:pt>
                <c:pt idx="337">
                  <c:v>sitosterolemia </c:v>
                </c:pt>
                <c:pt idx="338">
                  <c:v>specific </c:v>
                </c:pt>
                <c:pt idx="339">
                  <c:v>stage </c:v>
                </c:pt>
                <c:pt idx="340">
                  <c:v>suit </c:v>
                </c:pt>
                <c:pt idx="341">
                  <c:v>tabulate </c:v>
                </c:pt>
                <c:pt idx="342">
                  <c:v>undulate </c:v>
                </c:pt>
                <c:pt idx="343">
                  <c:v>wrinkle </c:v>
                </c:pt>
                <c:pt idx="344">
                  <c:v>zygotes </c:v>
                </c:pt>
                <c:pt idx="345">
                  <c:v>curated </c:v>
                </c:pt>
                <c:pt idx="346">
                  <c:v>kb </c:v>
                </c:pt>
                <c:pt idx="347">
                  <c:v>positives </c:v>
                </c:pt>
                <c:pt idx="348">
                  <c:v>prim </c:v>
                </c:pt>
                <c:pt idx="349">
                  <c:v>rehybridized </c:v>
                </c:pt>
                <c:pt idx="350">
                  <c:v>vs </c:v>
                </c:pt>
                <c:pt idx="351">
                  <c:v>homozygote </c:v>
                </c:pt>
                <c:pt idx="352">
                  <c:v>nucleotides </c:v>
                </c:pt>
                <c:pt idx="353">
                  <c:v>bury </c:v>
                </c:pt>
                <c:pt idx="354">
                  <c:v>infuse </c:v>
                </c:pt>
                <c:pt idx="355">
                  <c:v>inconsistent </c:v>
                </c:pt>
                <c:pt idx="356">
                  <c:v>transpire </c:v>
                </c:pt>
                <c:pt idx="357">
                  <c:v>prewarmed </c:v>
                </c:pt>
                <c:pt idx="358">
                  <c:v>revert </c:v>
                </c:pt>
                <c:pt idx="359">
                  <c:v>alanine </c:v>
                </c:pt>
                <c:pt idx="360">
                  <c:v>vortexed </c:v>
                </c:pt>
                <c:pt idx="361">
                  <c:v>swim </c:v>
                </c:pt>
                <c:pt idx="362">
                  <c:v>solubilized </c:v>
                </c:pt>
                <c:pt idx="363">
                  <c:v>immunoassay </c:v>
                </c:pt>
                <c:pt idx="364">
                  <c:v>approve </c:v>
                </c:pt>
                <c:pt idx="365">
                  <c:v>deparaffinized </c:v>
                </c:pt>
                <c:pt idx="366">
                  <c:v>goat </c:v>
                </c:pt>
                <c:pt idx="367">
                  <c:v>precleared </c:v>
                </c:pt>
                <c:pt idx="368">
                  <c:v>raft </c:v>
                </c:pt>
                <c:pt idx="369">
                  <c:v>tau </c:v>
                </c:pt>
                <c:pt idx="370">
                  <c:v>monocytes </c:v>
                </c:pt>
                <c:pt idx="371">
                  <c:v>rehydrated </c:v>
                </c:pt>
                <c:pt idx="372">
                  <c:v>androgen </c:v>
                </c:pt>
                <c:pt idx="373">
                  <c:v>worsen </c:v>
                </c:pt>
                <c:pt idx="374">
                  <c:v>autoclave </c:v>
                </c:pt>
                <c:pt idx="375">
                  <c:v>deprive </c:v>
                </c:pt>
                <c:pt idx="376">
                  <c:v>orthologs </c:v>
                </c:pt>
                <c:pt idx="377">
                  <c:v>sexual </c:v>
                </c:pt>
                <c:pt idx="378">
                  <c:v>sterilize </c:v>
                </c:pt>
                <c:pt idx="379">
                  <c:v>stimulusx </c:v>
                </c:pt>
                <c:pt idx="380">
                  <c:v>decalcify </c:v>
                </c:pt>
                <c:pt idx="381">
                  <c:v>anti-mouse </c:v>
                </c:pt>
                <c:pt idx="382">
                  <c:v>losses </c:v>
                </c:pt>
                <c:pt idx="383">
                  <c:v>thrombin </c:v>
                </c:pt>
                <c:pt idx="384">
                  <c:v>val190 </c:v>
                </c:pt>
                <c:pt idx="385">
                  <c:v>excrete </c:v>
                </c:pt>
                <c:pt idx="386">
                  <c:v>climb </c:v>
                </c:pt>
                <c:pt idx="387">
                  <c:v>postfixed </c:v>
                </c:pt>
                <c:pt idx="388">
                  <c:v>+/+ </c:v>
                </c:pt>
                <c:pt idx="389">
                  <c:v>absent </c:v>
                </c:pt>
                <c:pt idx="390">
                  <c:v>cathepsin </c:v>
                </c:pt>
                <c:pt idx="391">
                  <c:v>fetal </c:v>
                </c:pt>
                <c:pt idx="392">
                  <c:v>follicles </c:v>
                </c:pt>
                <c:pt idx="393">
                  <c:v>furrow </c:v>
                </c:pt>
                <c:pt idx="394">
                  <c:v>immunostanining </c:v>
                </c:pt>
                <c:pt idx="395">
                  <c:v>intermingle </c:v>
                </c:pt>
                <c:pt idx="396">
                  <c:v>objectives </c:v>
                </c:pt>
                <c:pt idx="397">
                  <c:v>proteinase </c:v>
                </c:pt>
                <c:pt idx="398">
                  <c:v>quantitate </c:v>
                </c:pt>
                <c:pt idx="399">
                  <c:v>sonicated </c:v>
                </c:pt>
                <c:pt idx="400">
                  <c:v>stall </c:v>
                </c:pt>
                <c:pt idx="401">
                  <c:v>taste </c:v>
                </c:pt>
                <c:pt idx="402">
                  <c:v>vesiculate </c:v>
                </c:pt>
                <c:pt idx="403">
                  <c:v>fetuses </c:v>
                </c:pt>
                <c:pt idx="404">
                  <c:v>cool </c:v>
                </c:pt>
                <c:pt idx="405">
                  <c:v>extrapolate </c:v>
                </c:pt>
                <c:pt idx="406">
                  <c:v>dehydrate </c:v>
                </c:pt>
                <c:pt idx="407">
                  <c:v>acrylamide </c:v>
                </c:pt>
                <c:pt idx="408">
                  <c:v>apparatus </c:v>
                </c:pt>
                <c:pt idx="409">
                  <c:v>self-anneal </c:v>
                </c:pt>
                <c:pt idx="410">
                  <c:v>shuttle </c:v>
                </c:pt>
                <c:pt idx="411">
                  <c:v>smooth </c:v>
                </c:pt>
                <c:pt idx="412">
                  <c:v>tether </c:v>
                </c:pt>
                <c:pt idx="413">
                  <c:v>unmagnified </c:v>
                </c:pt>
                <c:pt idx="414">
                  <c:v>os </c:v>
                </c:pt>
                <c:pt idx="415">
                  <c:v>aerate </c:v>
                </c:pt>
                <c:pt idx="416">
                  <c:v>amplitude </c:v>
                </c:pt>
                <c:pt idx="417">
                  <c:v>caveoli </c:v>
                </c:pt>
                <c:pt idx="418">
                  <c:v>cube </c:v>
                </c:pt>
                <c:pt idx="419">
                  <c:v>deparafinized </c:v>
                </c:pt>
                <c:pt idx="420">
                  <c:v>derivatized </c:v>
                </c:pt>
                <c:pt idx="421">
                  <c:v>electroblotting </c:v>
                </c:pt>
                <c:pt idx="422">
                  <c:v>electrotransferred </c:v>
                </c:pt>
                <c:pt idx="423">
                  <c:v>evaporate </c:v>
                </c:pt>
                <c:pt idx="424">
                  <c:v>film </c:v>
                </c:pt>
                <c:pt idx="425">
                  <c:v>finish </c:v>
                </c:pt>
                <c:pt idx="426">
                  <c:v>hyperpigmented </c:v>
                </c:pt>
                <c:pt idx="427">
                  <c:v>invariant </c:v>
                </c:pt>
                <c:pt idx="428">
                  <c:v>macerate </c:v>
                </c:pt>
                <c:pt idx="429">
                  <c:v>microwave </c:v>
                </c:pt>
                <c:pt idx="430">
                  <c:v>motorize </c:v>
                </c:pt>
                <c:pt idx="431">
                  <c:v>poststained </c:v>
                </c:pt>
                <c:pt idx="432">
                  <c:v>powder </c:v>
                </c:pt>
                <c:pt idx="433">
                  <c:v>redissolved </c:v>
                </c:pt>
                <c:pt idx="434">
                  <c:v>saponify </c:v>
                </c:pt>
                <c:pt idx="435">
                  <c:v>scrap </c:v>
                </c:pt>
                <c:pt idx="436">
                  <c:v>secure </c:v>
                </c:pt>
                <c:pt idx="437">
                  <c:v>side </c:v>
                </c:pt>
                <c:pt idx="438">
                  <c:v>sonified </c:v>
                </c:pt>
                <c:pt idx="439">
                  <c:v>specimens </c:v>
                </c:pt>
                <c:pt idx="440">
                  <c:v>split </c:v>
                </c:pt>
                <c:pt idx="441">
                  <c:v>sputter </c:v>
                </c:pt>
                <c:pt idx="442">
                  <c:v>triturated </c:v>
                </c:pt>
                <c:pt idx="443">
                  <c:v>tube </c:v>
                </c:pt>
                <c:pt idx="444">
                  <c:v>unalleviated </c:v>
                </c:pt>
                <c:pt idx="445">
                  <c:v>unlabeled </c:v>
                </c:pt>
                <c:pt idx="446">
                  <c:v>pulverize </c:v>
                </c:pt>
                <c:pt idx="447">
                  <c:v>submerge </c:v>
                </c:pt>
                <c:pt idx="448">
                  <c:v>titrate </c:v>
                </c:pt>
                <c:pt idx="449">
                  <c:v>acclimate </c:v>
                </c:pt>
                <c:pt idx="450">
                  <c:v>acclimatize </c:v>
                </c:pt>
                <c:pt idx="451">
                  <c:v>accustom </c:v>
                </c:pt>
                <c:pt idx="452">
                  <c:v>adenomatous </c:v>
                </c:pt>
                <c:pt idx="453">
                  <c:v>afflict </c:v>
                </c:pt>
                <c:pt idx="454">
                  <c:v>alignment </c:v>
                </c:pt>
                <c:pt idx="455">
                  <c:v>attractive </c:v>
                </c:pt>
                <c:pt idx="456">
                  <c:v>bile </c:v>
                </c:pt>
                <c:pt idx="457">
                  <c:v>blind </c:v>
                </c:pt>
                <c:pt idx="458">
                  <c:v>buy </c:v>
                </c:pt>
                <c:pt idx="459">
                  <c:v>categorize </c:v>
                </c:pt>
                <c:pt idx="460">
                  <c:v>data </c:v>
                </c:pt>
                <c:pt idx="461">
                  <c:v>deal </c:v>
                </c:pt>
                <c:pt idx="462">
                  <c:v>deparaffinzed </c:v>
                </c:pt>
                <c:pt idx="463">
                  <c:v>divergent </c:v>
                </c:pt>
                <c:pt idx="464">
                  <c:v>dopamine </c:v>
                </c:pt>
                <c:pt idx="465">
                  <c:v>drift </c:v>
                </c:pt>
                <c:pt idx="466">
                  <c:v>euthanizing </c:v>
                </c:pt>
                <c:pt idx="467">
                  <c:v>face </c:v>
                </c:pt>
                <c:pt idx="468">
                  <c:v>guidelines </c:v>
                </c:pt>
                <c:pt idx="469">
                  <c:v>hemizygotes </c:v>
                </c:pt>
                <c:pt idx="470">
                  <c:v>inbreeding </c:v>
                </c:pt>
                <c:pt idx="471">
                  <c:v>ink </c:v>
                </c:pt>
                <c:pt idx="472">
                  <c:v>intermix </c:v>
                </c:pt>
                <c:pt idx="473">
                  <c:v>intubate </c:v>
                </c:pt>
                <c:pt idx="474">
                  <c:v>j </c:v>
                </c:pt>
                <c:pt idx="475">
                  <c:v>king </c:v>
                </c:pt>
                <c:pt idx="476">
                  <c:v>lacerate </c:v>
                </c:pt>
                <c:pt idx="477">
                  <c:v>measurement </c:v>
                </c:pt>
                <c:pt idx="478">
                  <c:v>microsomes </c:v>
                </c:pt>
                <c:pt idx="479">
                  <c:v>moonshine </c:v>
                </c:pt>
                <c:pt idx="480">
                  <c:v>mucus </c:v>
                </c:pt>
                <c:pt idx="481">
                  <c:v>nonmedicated </c:v>
                </c:pt>
                <c:pt idx="482">
                  <c:v>obligate </c:v>
                </c:pt>
                <c:pt idx="483">
                  <c:v>oldest </c:v>
                </c:pt>
                <c:pt idx="484">
                  <c:v>osteoclasts </c:v>
                </c:pt>
                <c:pt idx="485">
                  <c:v>overcoat </c:v>
                </c:pt>
                <c:pt idx="486">
                  <c:v>oxygen </c:v>
                </c:pt>
                <c:pt idx="487">
                  <c:v>paw </c:v>
                </c:pt>
                <c:pt idx="488">
                  <c:v>pluck </c:v>
                </c:pt>
                <c:pt idx="489">
                  <c:v>prechilled </c:v>
                </c:pt>
                <c:pt idx="490">
                  <c:v>retrain </c:v>
                </c:pt>
                <c:pt idx="491">
                  <c:v>revolutionize </c:v>
                </c:pt>
                <c:pt idx="492">
                  <c:v>room </c:v>
                </c:pt>
                <c:pt idx="493">
                  <c:v>schedule </c:v>
                </c:pt>
                <c:pt idx="494">
                  <c:v>soil </c:v>
                </c:pt>
                <c:pt idx="495">
                  <c:v>state </c:v>
                </c:pt>
                <c:pt idx="496">
                  <c:v>sucrose </c:v>
                </c:pt>
                <c:pt idx="497">
                  <c:v>synthesis </c:v>
                </c:pt>
                <c:pt idx="498">
                  <c:v>wrist </c:v>
                </c:pt>
                <c:pt idx="499">
                  <c:v>dorsoventral </c:v>
                </c:pt>
                <c:pt idx="500">
                  <c:v>grid </c:v>
                </c:pt>
                <c:pt idx="501">
                  <c:v>light </c:v>
                </c:pt>
                <c:pt idx="502">
                  <c:v>retract </c:v>
                </c:pt>
                <c:pt idx="503">
                  <c:v>nonrewarded </c:v>
                </c:pt>
                <c:pt idx="504">
                  <c:v>water </c:v>
                </c:pt>
                <c:pt idx="505">
                  <c:v>appropriate </c:v>
                </c:pt>
                <c:pt idx="506">
                  <c:v>body </c:v>
                </c:pt>
                <c:pt idx="507">
                  <c:v>failure </c:v>
                </c:pt>
                <c:pt idx="508">
                  <c:v>head </c:v>
                </c:pt>
                <c:pt idx="509">
                  <c:v>organelle </c:v>
                </c:pt>
              </c:strCache>
            </c:strRef>
          </c:xVal>
          <c:yVal>
            <c:numRef>
              <c:f>'bottom 500 verbs'!$I$2:$I$511</c:f>
              <c:numCache>
                <c:formatCode>General</c:formatCode>
                <c:ptCount val="510"/>
                <c:pt idx="0">
                  <c:v>1.50091723964</c:v>
                </c:pt>
                <c:pt idx="1">
                  <c:v>0.0</c:v>
                </c:pt>
                <c:pt idx="2">
                  <c:v>0.0</c:v>
                </c:pt>
                <c:pt idx="3">
                  <c:v>0.0</c:v>
                </c:pt>
                <c:pt idx="4">
                  <c:v>0.0</c:v>
                </c:pt>
                <c:pt idx="5">
                  <c:v>0.0</c:v>
                </c:pt>
                <c:pt idx="6">
                  <c:v>0.0</c:v>
                </c:pt>
                <c:pt idx="7">
                  <c:v>0.0</c:v>
                </c:pt>
                <c:pt idx="8">
                  <c:v>1.55566986579</c:v>
                </c:pt>
                <c:pt idx="9">
                  <c:v>0.0</c:v>
                </c:pt>
                <c:pt idx="10">
                  <c:v>0.0</c:v>
                </c:pt>
                <c:pt idx="11">
                  <c:v>0.0</c:v>
                </c:pt>
                <c:pt idx="12">
                  <c:v>0.0</c:v>
                </c:pt>
                <c:pt idx="13">
                  <c:v>0.0</c:v>
                </c:pt>
                <c:pt idx="14">
                  <c:v>0.0</c:v>
                </c:pt>
                <c:pt idx="15">
                  <c:v>0.0</c:v>
                </c:pt>
                <c:pt idx="16">
                  <c:v>0.0</c:v>
                </c:pt>
                <c:pt idx="17">
                  <c:v>0.0</c:v>
                </c:pt>
                <c:pt idx="18">
                  <c:v>0.0</c:v>
                </c:pt>
                <c:pt idx="19">
                  <c:v>0.0</c:v>
                </c:pt>
                <c:pt idx="20">
                  <c:v>0.0</c:v>
                </c:pt>
                <c:pt idx="21">
                  <c:v>0.0</c:v>
                </c:pt>
                <c:pt idx="22">
                  <c:v>1.58384282731</c:v>
                </c:pt>
                <c:pt idx="23">
                  <c:v>1.58384282731</c:v>
                </c:pt>
                <c:pt idx="24">
                  <c:v>1.58384282731</c:v>
                </c:pt>
                <c:pt idx="25">
                  <c:v>1.58680426656</c:v>
                </c:pt>
                <c:pt idx="26">
                  <c:v>1.58680426656</c:v>
                </c:pt>
                <c:pt idx="27">
                  <c:v>1.58680426656</c:v>
                </c:pt>
                <c:pt idx="28">
                  <c:v>1.58680426656</c:v>
                </c:pt>
                <c:pt idx="29">
                  <c:v>1.58680426656</c:v>
                </c:pt>
                <c:pt idx="30">
                  <c:v>1.58680426656</c:v>
                </c:pt>
                <c:pt idx="31">
                  <c:v>1.58680426656</c:v>
                </c:pt>
                <c:pt idx="32">
                  <c:v>1.58680426656</c:v>
                </c:pt>
                <c:pt idx="33">
                  <c:v>1.58680426656</c:v>
                </c:pt>
                <c:pt idx="34">
                  <c:v>1.58680426656</c:v>
                </c:pt>
                <c:pt idx="35">
                  <c:v>1.58680426656</c:v>
                </c:pt>
                <c:pt idx="36">
                  <c:v>1.58680426656</c:v>
                </c:pt>
                <c:pt idx="37">
                  <c:v>1.58680426656</c:v>
                </c:pt>
                <c:pt idx="38">
                  <c:v>1.58680426656</c:v>
                </c:pt>
                <c:pt idx="39">
                  <c:v>1.58989178157</c:v>
                </c:pt>
                <c:pt idx="40">
                  <c:v>1.58989178157</c:v>
                </c:pt>
                <c:pt idx="41">
                  <c:v>1.58989178157</c:v>
                </c:pt>
                <c:pt idx="42">
                  <c:v>1.58989178157</c:v>
                </c:pt>
                <c:pt idx="43">
                  <c:v>1.58989178157</c:v>
                </c:pt>
                <c:pt idx="44">
                  <c:v>1.58989178157</c:v>
                </c:pt>
                <c:pt idx="45">
                  <c:v>1.58989178157</c:v>
                </c:pt>
                <c:pt idx="46">
                  <c:v>1.58989178157</c:v>
                </c:pt>
                <c:pt idx="47">
                  <c:v>1.58989178157</c:v>
                </c:pt>
                <c:pt idx="48">
                  <c:v>1.58989178157</c:v>
                </c:pt>
                <c:pt idx="49">
                  <c:v>1.58989178157</c:v>
                </c:pt>
                <c:pt idx="50">
                  <c:v>0.0</c:v>
                </c:pt>
                <c:pt idx="51">
                  <c:v>0.0</c:v>
                </c:pt>
                <c:pt idx="52">
                  <c:v>0.0</c:v>
                </c:pt>
                <c:pt idx="53">
                  <c:v>0.0</c:v>
                </c:pt>
                <c:pt idx="54">
                  <c:v>0.0</c:v>
                </c:pt>
                <c:pt idx="55">
                  <c:v>1.60438664855</c:v>
                </c:pt>
                <c:pt idx="56">
                  <c:v>0.0</c:v>
                </c:pt>
                <c:pt idx="57">
                  <c:v>0.0</c:v>
                </c:pt>
                <c:pt idx="58">
                  <c:v>1.61233184832</c:v>
                </c:pt>
                <c:pt idx="59">
                  <c:v>1.6124742769</c:v>
                </c:pt>
                <c:pt idx="60">
                  <c:v>1.61838080259</c:v>
                </c:pt>
                <c:pt idx="61">
                  <c:v>1.61838080259</c:v>
                </c:pt>
                <c:pt idx="62">
                  <c:v>0.0</c:v>
                </c:pt>
                <c:pt idx="63">
                  <c:v>0.0</c:v>
                </c:pt>
                <c:pt idx="64">
                  <c:v>0.0</c:v>
                </c:pt>
                <c:pt idx="65">
                  <c:v>0.0</c:v>
                </c:pt>
                <c:pt idx="66">
                  <c:v>0.0</c:v>
                </c:pt>
                <c:pt idx="67">
                  <c:v>0.0</c:v>
                </c:pt>
                <c:pt idx="68">
                  <c:v>0.0</c:v>
                </c:pt>
                <c:pt idx="69">
                  <c:v>0.0</c:v>
                </c:pt>
                <c:pt idx="70">
                  <c:v>0.0</c:v>
                </c:pt>
                <c:pt idx="71">
                  <c:v>0.0</c:v>
                </c:pt>
                <c:pt idx="72">
                  <c:v>0.0</c:v>
                </c:pt>
                <c:pt idx="73">
                  <c:v>0.0</c:v>
                </c:pt>
                <c:pt idx="74">
                  <c:v>0.0</c:v>
                </c:pt>
                <c:pt idx="75">
                  <c:v>0.0</c:v>
                </c:pt>
                <c:pt idx="76">
                  <c:v>0.0</c:v>
                </c:pt>
                <c:pt idx="77">
                  <c:v>0.0</c:v>
                </c:pt>
                <c:pt idx="78">
                  <c:v>0.0</c:v>
                </c:pt>
                <c:pt idx="79">
                  <c:v>0.0</c:v>
                </c:pt>
                <c:pt idx="80">
                  <c:v>0.0</c:v>
                </c:pt>
                <c:pt idx="81">
                  <c:v>0.0</c:v>
                </c:pt>
                <c:pt idx="82">
                  <c:v>0.0</c:v>
                </c:pt>
                <c:pt idx="83">
                  <c:v>0.0</c:v>
                </c:pt>
                <c:pt idx="84">
                  <c:v>0.0</c:v>
                </c:pt>
                <c:pt idx="85">
                  <c:v>0.0</c:v>
                </c:pt>
                <c:pt idx="86">
                  <c:v>0.0</c:v>
                </c:pt>
                <c:pt idx="87">
                  <c:v>0.0</c:v>
                </c:pt>
                <c:pt idx="88">
                  <c:v>0.0</c:v>
                </c:pt>
                <c:pt idx="89">
                  <c:v>0.0</c:v>
                </c:pt>
                <c:pt idx="90">
                  <c:v>0.0</c:v>
                </c:pt>
                <c:pt idx="91">
                  <c:v>0.0</c:v>
                </c:pt>
                <c:pt idx="92">
                  <c:v>0.0</c:v>
                </c:pt>
                <c:pt idx="93">
                  <c:v>0.0</c:v>
                </c:pt>
                <c:pt idx="94">
                  <c:v>0.0</c:v>
                </c:pt>
                <c:pt idx="95">
                  <c:v>0.0</c:v>
                </c:pt>
                <c:pt idx="96">
                  <c:v>0.0</c:v>
                </c:pt>
                <c:pt idx="97">
                  <c:v>0.0</c:v>
                </c:pt>
                <c:pt idx="98">
                  <c:v>0.0</c:v>
                </c:pt>
                <c:pt idx="99">
                  <c:v>0.0</c:v>
                </c:pt>
                <c:pt idx="100">
                  <c:v>0.0</c:v>
                </c:pt>
                <c:pt idx="101">
                  <c:v>0.0</c:v>
                </c:pt>
                <c:pt idx="102">
                  <c:v>0.0</c:v>
                </c:pt>
                <c:pt idx="103">
                  <c:v>0.0</c:v>
                </c:pt>
                <c:pt idx="104">
                  <c:v>0.0</c:v>
                </c:pt>
                <c:pt idx="105">
                  <c:v>0.0</c:v>
                </c:pt>
                <c:pt idx="106">
                  <c:v>0.0</c:v>
                </c:pt>
                <c:pt idx="107">
                  <c:v>0.0</c:v>
                </c:pt>
                <c:pt idx="108">
                  <c:v>0.0</c:v>
                </c:pt>
                <c:pt idx="109">
                  <c:v>0.0</c:v>
                </c:pt>
                <c:pt idx="110">
                  <c:v>0.0</c:v>
                </c:pt>
                <c:pt idx="111">
                  <c:v>0.0</c:v>
                </c:pt>
                <c:pt idx="112">
                  <c:v>0.0</c:v>
                </c:pt>
                <c:pt idx="113">
                  <c:v>0.0</c:v>
                </c:pt>
                <c:pt idx="114">
                  <c:v>1.81059695778</c:v>
                </c:pt>
                <c:pt idx="115">
                  <c:v>1.81059695778</c:v>
                </c:pt>
                <c:pt idx="116">
                  <c:v>1.81059695778</c:v>
                </c:pt>
                <c:pt idx="117">
                  <c:v>1.81059695778</c:v>
                </c:pt>
                <c:pt idx="118">
                  <c:v>0.0</c:v>
                </c:pt>
                <c:pt idx="119">
                  <c:v>1.83196381257</c:v>
                </c:pt>
                <c:pt idx="120">
                  <c:v>1.89319830101</c:v>
                </c:pt>
                <c:pt idx="121">
                  <c:v>0.0</c:v>
                </c:pt>
                <c:pt idx="122">
                  <c:v>0.0</c:v>
                </c:pt>
                <c:pt idx="123">
                  <c:v>0.0</c:v>
                </c:pt>
                <c:pt idx="124">
                  <c:v>0.0</c:v>
                </c:pt>
                <c:pt idx="125">
                  <c:v>0.0</c:v>
                </c:pt>
                <c:pt idx="126">
                  <c:v>0.0</c:v>
                </c:pt>
                <c:pt idx="127">
                  <c:v>0.0</c:v>
                </c:pt>
                <c:pt idx="128">
                  <c:v>0.0</c:v>
                </c:pt>
                <c:pt idx="129">
                  <c:v>0.0</c:v>
                </c:pt>
                <c:pt idx="130">
                  <c:v>0.0</c:v>
                </c:pt>
                <c:pt idx="131">
                  <c:v>0.0</c:v>
                </c:pt>
                <c:pt idx="132">
                  <c:v>0.0</c:v>
                </c:pt>
                <c:pt idx="133">
                  <c:v>0.0</c:v>
                </c:pt>
                <c:pt idx="134">
                  <c:v>0.0</c:v>
                </c:pt>
                <c:pt idx="135">
                  <c:v>0.0</c:v>
                </c:pt>
                <c:pt idx="136">
                  <c:v>0.0</c:v>
                </c:pt>
                <c:pt idx="137">
                  <c:v>0.0</c:v>
                </c:pt>
                <c:pt idx="138">
                  <c:v>0.0</c:v>
                </c:pt>
                <c:pt idx="139">
                  <c:v>0.0</c:v>
                </c:pt>
                <c:pt idx="140">
                  <c:v>0.0</c:v>
                </c:pt>
                <c:pt idx="141">
                  <c:v>0.0</c:v>
                </c:pt>
                <c:pt idx="142">
                  <c:v>0.0</c:v>
                </c:pt>
                <c:pt idx="143">
                  <c:v>0.0</c:v>
                </c:pt>
                <c:pt idx="144">
                  <c:v>0.0</c:v>
                </c:pt>
                <c:pt idx="145">
                  <c:v>0.0</c:v>
                </c:pt>
                <c:pt idx="146">
                  <c:v>0.0</c:v>
                </c:pt>
                <c:pt idx="147">
                  <c:v>0.0</c:v>
                </c:pt>
                <c:pt idx="148">
                  <c:v>0.0</c:v>
                </c:pt>
                <c:pt idx="149">
                  <c:v>0.0</c:v>
                </c:pt>
                <c:pt idx="150">
                  <c:v>0.0</c:v>
                </c:pt>
                <c:pt idx="151">
                  <c:v>0.0</c:v>
                </c:pt>
                <c:pt idx="152">
                  <c:v>0.0</c:v>
                </c:pt>
                <c:pt idx="153">
                  <c:v>0.0</c:v>
                </c:pt>
                <c:pt idx="154">
                  <c:v>0.0</c:v>
                </c:pt>
                <c:pt idx="155">
                  <c:v>0.0</c:v>
                </c:pt>
                <c:pt idx="156">
                  <c:v>0.0</c:v>
                </c:pt>
                <c:pt idx="157">
                  <c:v>0.0</c:v>
                </c:pt>
                <c:pt idx="158">
                  <c:v>0.0</c:v>
                </c:pt>
                <c:pt idx="159">
                  <c:v>1.93119913857</c:v>
                </c:pt>
                <c:pt idx="160">
                  <c:v>1.93119913857</c:v>
                </c:pt>
                <c:pt idx="161">
                  <c:v>1.93119913857</c:v>
                </c:pt>
                <c:pt idx="162">
                  <c:v>1.93119913857</c:v>
                </c:pt>
                <c:pt idx="163">
                  <c:v>1.93119913857</c:v>
                </c:pt>
                <c:pt idx="164">
                  <c:v>1.93119913857</c:v>
                </c:pt>
                <c:pt idx="165">
                  <c:v>1.93119913857</c:v>
                </c:pt>
                <c:pt idx="166">
                  <c:v>1.93119913857</c:v>
                </c:pt>
                <c:pt idx="167">
                  <c:v>1.93119913857</c:v>
                </c:pt>
                <c:pt idx="168">
                  <c:v>1.93119913857</c:v>
                </c:pt>
                <c:pt idx="169">
                  <c:v>1.93119913857</c:v>
                </c:pt>
                <c:pt idx="170">
                  <c:v>1.93119913857</c:v>
                </c:pt>
                <c:pt idx="171">
                  <c:v>0.0</c:v>
                </c:pt>
                <c:pt idx="172">
                  <c:v>0.0</c:v>
                </c:pt>
                <c:pt idx="173">
                  <c:v>0.0</c:v>
                </c:pt>
                <c:pt idx="174">
                  <c:v>0.0</c:v>
                </c:pt>
                <c:pt idx="175">
                  <c:v>0.0</c:v>
                </c:pt>
                <c:pt idx="176">
                  <c:v>0.0</c:v>
                </c:pt>
                <c:pt idx="177">
                  <c:v>0.0</c:v>
                </c:pt>
                <c:pt idx="178">
                  <c:v>0.0</c:v>
                </c:pt>
                <c:pt idx="179">
                  <c:v>0.0</c:v>
                </c:pt>
                <c:pt idx="180">
                  <c:v>0.0</c:v>
                </c:pt>
                <c:pt idx="181">
                  <c:v>0.0</c:v>
                </c:pt>
                <c:pt idx="182">
                  <c:v>0.0</c:v>
                </c:pt>
                <c:pt idx="183">
                  <c:v>0.0</c:v>
                </c:pt>
                <c:pt idx="184">
                  <c:v>0.0</c:v>
                </c:pt>
                <c:pt idx="185">
                  <c:v>0.0</c:v>
                </c:pt>
                <c:pt idx="186">
                  <c:v>0.0</c:v>
                </c:pt>
                <c:pt idx="187">
                  <c:v>0.0</c:v>
                </c:pt>
                <c:pt idx="188">
                  <c:v>0.0</c:v>
                </c:pt>
                <c:pt idx="189">
                  <c:v>0.0</c:v>
                </c:pt>
                <c:pt idx="190">
                  <c:v>0.0</c:v>
                </c:pt>
                <c:pt idx="191">
                  <c:v>0.0</c:v>
                </c:pt>
                <c:pt idx="192">
                  <c:v>0.0</c:v>
                </c:pt>
                <c:pt idx="193">
                  <c:v>0.0</c:v>
                </c:pt>
                <c:pt idx="194">
                  <c:v>0.0</c:v>
                </c:pt>
                <c:pt idx="195">
                  <c:v>0.0</c:v>
                </c:pt>
                <c:pt idx="196">
                  <c:v>1.97393210033</c:v>
                </c:pt>
                <c:pt idx="197">
                  <c:v>1.97393210033</c:v>
                </c:pt>
                <c:pt idx="198">
                  <c:v>1.97393210033</c:v>
                </c:pt>
                <c:pt idx="199">
                  <c:v>1.97393210033</c:v>
                </c:pt>
                <c:pt idx="200">
                  <c:v>1.97393210033</c:v>
                </c:pt>
                <c:pt idx="201">
                  <c:v>1.97393210033</c:v>
                </c:pt>
                <c:pt idx="202">
                  <c:v>1.97393210033</c:v>
                </c:pt>
                <c:pt idx="203">
                  <c:v>1.97393210033</c:v>
                </c:pt>
                <c:pt idx="204">
                  <c:v>1.97393210033</c:v>
                </c:pt>
                <c:pt idx="205">
                  <c:v>1.97393210033</c:v>
                </c:pt>
                <c:pt idx="206">
                  <c:v>1.97393210033</c:v>
                </c:pt>
                <c:pt idx="207">
                  <c:v>1.97393210033</c:v>
                </c:pt>
                <c:pt idx="208">
                  <c:v>1.97393210033</c:v>
                </c:pt>
                <c:pt idx="209">
                  <c:v>1.97393210033</c:v>
                </c:pt>
                <c:pt idx="210">
                  <c:v>1.97393210033</c:v>
                </c:pt>
                <c:pt idx="211">
                  <c:v>1.97393210033</c:v>
                </c:pt>
                <c:pt idx="212">
                  <c:v>1.97393210033</c:v>
                </c:pt>
                <c:pt idx="213">
                  <c:v>1.97418390546</c:v>
                </c:pt>
                <c:pt idx="214">
                  <c:v>1.97418390546</c:v>
                </c:pt>
                <c:pt idx="215">
                  <c:v>1.98969448168</c:v>
                </c:pt>
                <c:pt idx="216">
                  <c:v>0.0</c:v>
                </c:pt>
                <c:pt idx="217">
                  <c:v>2.01924048043</c:v>
                </c:pt>
                <c:pt idx="218">
                  <c:v>2.02109300179</c:v>
                </c:pt>
                <c:pt idx="219">
                  <c:v>0.0</c:v>
                </c:pt>
                <c:pt idx="220">
                  <c:v>2.05733453714</c:v>
                </c:pt>
                <c:pt idx="221">
                  <c:v>0.0</c:v>
                </c:pt>
                <c:pt idx="222">
                  <c:v>0.0</c:v>
                </c:pt>
                <c:pt idx="223">
                  <c:v>0.0</c:v>
                </c:pt>
                <c:pt idx="224">
                  <c:v>0.0</c:v>
                </c:pt>
                <c:pt idx="225">
                  <c:v>0.0</c:v>
                </c:pt>
                <c:pt idx="226">
                  <c:v>0.0</c:v>
                </c:pt>
                <c:pt idx="227">
                  <c:v>0.0</c:v>
                </c:pt>
                <c:pt idx="228">
                  <c:v>0.0</c:v>
                </c:pt>
                <c:pt idx="229">
                  <c:v>0.0</c:v>
                </c:pt>
                <c:pt idx="230">
                  <c:v>0.0</c:v>
                </c:pt>
                <c:pt idx="231">
                  <c:v>0.0</c:v>
                </c:pt>
                <c:pt idx="232">
                  <c:v>0.0</c:v>
                </c:pt>
                <c:pt idx="233">
                  <c:v>0.0</c:v>
                </c:pt>
                <c:pt idx="234">
                  <c:v>0.0</c:v>
                </c:pt>
                <c:pt idx="235">
                  <c:v>0.0</c:v>
                </c:pt>
                <c:pt idx="236">
                  <c:v>0.0</c:v>
                </c:pt>
                <c:pt idx="237">
                  <c:v>0.0</c:v>
                </c:pt>
                <c:pt idx="238">
                  <c:v>0.0</c:v>
                </c:pt>
                <c:pt idx="239">
                  <c:v>0.0</c:v>
                </c:pt>
                <c:pt idx="240">
                  <c:v>0.0</c:v>
                </c:pt>
                <c:pt idx="241">
                  <c:v>0.0</c:v>
                </c:pt>
                <c:pt idx="242">
                  <c:v>0.0</c:v>
                </c:pt>
                <c:pt idx="243">
                  <c:v>0.0</c:v>
                </c:pt>
                <c:pt idx="244">
                  <c:v>0.0</c:v>
                </c:pt>
                <c:pt idx="245">
                  <c:v>0.0</c:v>
                </c:pt>
                <c:pt idx="246">
                  <c:v>0.0</c:v>
                </c:pt>
                <c:pt idx="247">
                  <c:v>0.0</c:v>
                </c:pt>
                <c:pt idx="248">
                  <c:v>0.0</c:v>
                </c:pt>
                <c:pt idx="249">
                  <c:v>0.0</c:v>
                </c:pt>
                <c:pt idx="250">
                  <c:v>0.0</c:v>
                </c:pt>
                <c:pt idx="251">
                  <c:v>0.0</c:v>
                </c:pt>
                <c:pt idx="252">
                  <c:v>0.0</c:v>
                </c:pt>
                <c:pt idx="253">
                  <c:v>0.0</c:v>
                </c:pt>
                <c:pt idx="254">
                  <c:v>0.0</c:v>
                </c:pt>
                <c:pt idx="255">
                  <c:v>0.0</c:v>
                </c:pt>
                <c:pt idx="256">
                  <c:v>0.0</c:v>
                </c:pt>
                <c:pt idx="257">
                  <c:v>0.0</c:v>
                </c:pt>
                <c:pt idx="258">
                  <c:v>0.0</c:v>
                </c:pt>
                <c:pt idx="259">
                  <c:v>0.0</c:v>
                </c:pt>
                <c:pt idx="260">
                  <c:v>0.0</c:v>
                </c:pt>
                <c:pt idx="261">
                  <c:v>0.0</c:v>
                </c:pt>
                <c:pt idx="262">
                  <c:v>0.0</c:v>
                </c:pt>
                <c:pt idx="263">
                  <c:v>0.0</c:v>
                </c:pt>
                <c:pt idx="264">
                  <c:v>0.0</c:v>
                </c:pt>
                <c:pt idx="265">
                  <c:v>0.0</c:v>
                </c:pt>
                <c:pt idx="266">
                  <c:v>0.0</c:v>
                </c:pt>
                <c:pt idx="267">
                  <c:v>0.0</c:v>
                </c:pt>
                <c:pt idx="268">
                  <c:v>0.0</c:v>
                </c:pt>
                <c:pt idx="269">
                  <c:v>0.0</c:v>
                </c:pt>
                <c:pt idx="270">
                  <c:v>0.0</c:v>
                </c:pt>
                <c:pt idx="271">
                  <c:v>0.0</c:v>
                </c:pt>
                <c:pt idx="272">
                  <c:v>0.0</c:v>
                </c:pt>
                <c:pt idx="273">
                  <c:v>0.0</c:v>
                </c:pt>
                <c:pt idx="274">
                  <c:v>0.0</c:v>
                </c:pt>
                <c:pt idx="275">
                  <c:v>0.0</c:v>
                </c:pt>
                <c:pt idx="276">
                  <c:v>0.0</c:v>
                </c:pt>
                <c:pt idx="277">
                  <c:v>0.0</c:v>
                </c:pt>
                <c:pt idx="278">
                  <c:v>0.0</c:v>
                </c:pt>
                <c:pt idx="279">
                  <c:v>0.0</c:v>
                </c:pt>
                <c:pt idx="280">
                  <c:v>0.0</c:v>
                </c:pt>
                <c:pt idx="281">
                  <c:v>0.0</c:v>
                </c:pt>
                <c:pt idx="282">
                  <c:v>0.0</c:v>
                </c:pt>
                <c:pt idx="283">
                  <c:v>0.0</c:v>
                </c:pt>
                <c:pt idx="284">
                  <c:v>0.0</c:v>
                </c:pt>
                <c:pt idx="285">
                  <c:v>0.0</c:v>
                </c:pt>
                <c:pt idx="286">
                  <c:v>0.0</c:v>
                </c:pt>
                <c:pt idx="287">
                  <c:v>0.0</c:v>
                </c:pt>
                <c:pt idx="288">
                  <c:v>0.0</c:v>
                </c:pt>
                <c:pt idx="289">
                  <c:v>0.0</c:v>
                </c:pt>
                <c:pt idx="290">
                  <c:v>0.0</c:v>
                </c:pt>
                <c:pt idx="291">
                  <c:v>0.0</c:v>
                </c:pt>
                <c:pt idx="292">
                  <c:v>0.0</c:v>
                </c:pt>
                <c:pt idx="293">
                  <c:v>0.0</c:v>
                </c:pt>
                <c:pt idx="294">
                  <c:v>0.0</c:v>
                </c:pt>
                <c:pt idx="295">
                  <c:v>0.0</c:v>
                </c:pt>
                <c:pt idx="296">
                  <c:v>0.0</c:v>
                </c:pt>
                <c:pt idx="297">
                  <c:v>0.0</c:v>
                </c:pt>
                <c:pt idx="298">
                  <c:v>0.0</c:v>
                </c:pt>
                <c:pt idx="299">
                  <c:v>2.22207461498</c:v>
                </c:pt>
                <c:pt idx="300">
                  <c:v>2.22207461498</c:v>
                </c:pt>
                <c:pt idx="301">
                  <c:v>0.0</c:v>
                </c:pt>
                <c:pt idx="302">
                  <c:v>0.0</c:v>
                </c:pt>
                <c:pt idx="303">
                  <c:v>0.0</c:v>
                </c:pt>
                <c:pt idx="304">
                  <c:v>0.0</c:v>
                </c:pt>
                <c:pt idx="305">
                  <c:v>0.0</c:v>
                </c:pt>
                <c:pt idx="306">
                  <c:v>0.0</c:v>
                </c:pt>
                <c:pt idx="307">
                  <c:v>0.0</c:v>
                </c:pt>
                <c:pt idx="308">
                  <c:v>0.0</c:v>
                </c:pt>
                <c:pt idx="309">
                  <c:v>0.0</c:v>
                </c:pt>
                <c:pt idx="310">
                  <c:v>0.0</c:v>
                </c:pt>
                <c:pt idx="311">
                  <c:v>0.0</c:v>
                </c:pt>
                <c:pt idx="312">
                  <c:v>0.0</c:v>
                </c:pt>
                <c:pt idx="313">
                  <c:v>0.0</c:v>
                </c:pt>
                <c:pt idx="314">
                  <c:v>0.0</c:v>
                </c:pt>
                <c:pt idx="315">
                  <c:v>0.0</c:v>
                </c:pt>
                <c:pt idx="316">
                  <c:v>0.0</c:v>
                </c:pt>
                <c:pt idx="317">
                  <c:v>0.0</c:v>
                </c:pt>
                <c:pt idx="318">
                  <c:v>0.0</c:v>
                </c:pt>
                <c:pt idx="319">
                  <c:v>0.0</c:v>
                </c:pt>
                <c:pt idx="320">
                  <c:v>0.0</c:v>
                </c:pt>
                <c:pt idx="321">
                  <c:v>0.0</c:v>
                </c:pt>
                <c:pt idx="322">
                  <c:v>0.0</c:v>
                </c:pt>
                <c:pt idx="323">
                  <c:v>0.0</c:v>
                </c:pt>
                <c:pt idx="324">
                  <c:v>0.0</c:v>
                </c:pt>
                <c:pt idx="325">
                  <c:v>0.0</c:v>
                </c:pt>
                <c:pt idx="326">
                  <c:v>0.0</c:v>
                </c:pt>
                <c:pt idx="327">
                  <c:v>0.0</c:v>
                </c:pt>
                <c:pt idx="328">
                  <c:v>0.0</c:v>
                </c:pt>
                <c:pt idx="329">
                  <c:v>0.0</c:v>
                </c:pt>
                <c:pt idx="330">
                  <c:v>0.0</c:v>
                </c:pt>
                <c:pt idx="331">
                  <c:v>0.0</c:v>
                </c:pt>
                <c:pt idx="332">
                  <c:v>0.0</c:v>
                </c:pt>
                <c:pt idx="333">
                  <c:v>0.0</c:v>
                </c:pt>
                <c:pt idx="334">
                  <c:v>0.0</c:v>
                </c:pt>
                <c:pt idx="335">
                  <c:v>0.0</c:v>
                </c:pt>
                <c:pt idx="336">
                  <c:v>0.0</c:v>
                </c:pt>
                <c:pt idx="337">
                  <c:v>0.0</c:v>
                </c:pt>
                <c:pt idx="338">
                  <c:v>0.0</c:v>
                </c:pt>
                <c:pt idx="339">
                  <c:v>0.0</c:v>
                </c:pt>
                <c:pt idx="340">
                  <c:v>0.0</c:v>
                </c:pt>
                <c:pt idx="341">
                  <c:v>0.0</c:v>
                </c:pt>
                <c:pt idx="342">
                  <c:v>0.0</c:v>
                </c:pt>
                <c:pt idx="343">
                  <c:v>0.0</c:v>
                </c:pt>
                <c:pt idx="344">
                  <c:v>0.0</c:v>
                </c:pt>
                <c:pt idx="345">
                  <c:v>0.0</c:v>
                </c:pt>
                <c:pt idx="346">
                  <c:v>0.0</c:v>
                </c:pt>
                <c:pt idx="347">
                  <c:v>0.0</c:v>
                </c:pt>
                <c:pt idx="348">
                  <c:v>0.0</c:v>
                </c:pt>
                <c:pt idx="349">
                  <c:v>0.0</c:v>
                </c:pt>
                <c:pt idx="350">
                  <c:v>0.0</c:v>
                </c:pt>
                <c:pt idx="351">
                  <c:v>0.0</c:v>
                </c:pt>
                <c:pt idx="352">
                  <c:v>0.0</c:v>
                </c:pt>
                <c:pt idx="353">
                  <c:v>0.0</c:v>
                </c:pt>
                <c:pt idx="354">
                  <c:v>2.23846615756</c:v>
                </c:pt>
                <c:pt idx="355">
                  <c:v>0.0</c:v>
                </c:pt>
                <c:pt idx="356">
                  <c:v>0.0</c:v>
                </c:pt>
                <c:pt idx="357">
                  <c:v>2.25214725427</c:v>
                </c:pt>
                <c:pt idx="358">
                  <c:v>0.0</c:v>
                </c:pt>
                <c:pt idx="359">
                  <c:v>2.2751039382</c:v>
                </c:pt>
                <c:pt idx="360">
                  <c:v>0.0</c:v>
                </c:pt>
                <c:pt idx="361">
                  <c:v>2.3485021985</c:v>
                </c:pt>
                <c:pt idx="362">
                  <c:v>0.0</c:v>
                </c:pt>
                <c:pt idx="363">
                  <c:v>2.39386123145</c:v>
                </c:pt>
                <c:pt idx="364">
                  <c:v>2.41076965843</c:v>
                </c:pt>
                <c:pt idx="365">
                  <c:v>0.0</c:v>
                </c:pt>
                <c:pt idx="366">
                  <c:v>0.0</c:v>
                </c:pt>
                <c:pt idx="367">
                  <c:v>0.0</c:v>
                </c:pt>
                <c:pt idx="368">
                  <c:v>0.0</c:v>
                </c:pt>
                <c:pt idx="369">
                  <c:v>0.0</c:v>
                </c:pt>
                <c:pt idx="370">
                  <c:v>0.0</c:v>
                </c:pt>
                <c:pt idx="371">
                  <c:v>0.0</c:v>
                </c:pt>
                <c:pt idx="372">
                  <c:v>2.68029460821</c:v>
                </c:pt>
                <c:pt idx="373">
                  <c:v>2.68124075979</c:v>
                </c:pt>
                <c:pt idx="374">
                  <c:v>2.68936791863</c:v>
                </c:pt>
                <c:pt idx="375">
                  <c:v>2.68936791863</c:v>
                </c:pt>
                <c:pt idx="376">
                  <c:v>2.68936791863</c:v>
                </c:pt>
                <c:pt idx="377">
                  <c:v>2.68936791863</c:v>
                </c:pt>
                <c:pt idx="378">
                  <c:v>2.68936791863</c:v>
                </c:pt>
                <c:pt idx="379">
                  <c:v>2.68936791863</c:v>
                </c:pt>
                <c:pt idx="380">
                  <c:v>0.0</c:v>
                </c:pt>
                <c:pt idx="381">
                  <c:v>0.0</c:v>
                </c:pt>
                <c:pt idx="382">
                  <c:v>0.0</c:v>
                </c:pt>
                <c:pt idx="383">
                  <c:v>0.0</c:v>
                </c:pt>
                <c:pt idx="384">
                  <c:v>0.0</c:v>
                </c:pt>
                <c:pt idx="385">
                  <c:v>0.0</c:v>
                </c:pt>
                <c:pt idx="386">
                  <c:v>2.77450591183</c:v>
                </c:pt>
                <c:pt idx="387">
                  <c:v>0.0</c:v>
                </c:pt>
                <c:pt idx="388">
                  <c:v>0.0</c:v>
                </c:pt>
                <c:pt idx="389">
                  <c:v>0.0</c:v>
                </c:pt>
                <c:pt idx="390">
                  <c:v>0.0</c:v>
                </c:pt>
                <c:pt idx="391">
                  <c:v>0.0</c:v>
                </c:pt>
                <c:pt idx="392">
                  <c:v>0.0</c:v>
                </c:pt>
                <c:pt idx="393">
                  <c:v>0.0</c:v>
                </c:pt>
                <c:pt idx="394">
                  <c:v>0.0</c:v>
                </c:pt>
                <c:pt idx="395">
                  <c:v>0.0</c:v>
                </c:pt>
                <c:pt idx="396">
                  <c:v>0.0</c:v>
                </c:pt>
                <c:pt idx="397">
                  <c:v>0.0</c:v>
                </c:pt>
                <c:pt idx="398">
                  <c:v>0.0</c:v>
                </c:pt>
                <c:pt idx="399">
                  <c:v>0.0</c:v>
                </c:pt>
                <c:pt idx="400">
                  <c:v>0.0</c:v>
                </c:pt>
                <c:pt idx="401">
                  <c:v>0.0</c:v>
                </c:pt>
                <c:pt idx="402">
                  <c:v>0.0</c:v>
                </c:pt>
                <c:pt idx="403">
                  <c:v>0.0</c:v>
                </c:pt>
                <c:pt idx="404">
                  <c:v>0.0</c:v>
                </c:pt>
                <c:pt idx="405">
                  <c:v>0.0</c:v>
                </c:pt>
                <c:pt idx="406">
                  <c:v>0.0</c:v>
                </c:pt>
                <c:pt idx="407">
                  <c:v>0.0</c:v>
                </c:pt>
                <c:pt idx="408">
                  <c:v>0.0</c:v>
                </c:pt>
                <c:pt idx="409">
                  <c:v>0.0</c:v>
                </c:pt>
                <c:pt idx="410">
                  <c:v>0.0</c:v>
                </c:pt>
                <c:pt idx="411">
                  <c:v>0.0</c:v>
                </c:pt>
                <c:pt idx="412">
                  <c:v>0.0</c:v>
                </c:pt>
                <c:pt idx="413">
                  <c:v>0.0</c:v>
                </c:pt>
                <c:pt idx="414">
                  <c:v>0.0</c:v>
                </c:pt>
                <c:pt idx="415">
                  <c:v>0.0</c:v>
                </c:pt>
                <c:pt idx="416">
                  <c:v>0.0</c:v>
                </c:pt>
                <c:pt idx="417">
                  <c:v>0.0</c:v>
                </c:pt>
                <c:pt idx="418">
                  <c:v>0.0</c:v>
                </c:pt>
                <c:pt idx="419">
                  <c:v>0.0</c:v>
                </c:pt>
                <c:pt idx="420">
                  <c:v>0.0</c:v>
                </c:pt>
                <c:pt idx="421">
                  <c:v>0.0</c:v>
                </c:pt>
                <c:pt idx="422">
                  <c:v>0.0</c:v>
                </c:pt>
                <c:pt idx="423">
                  <c:v>0.0</c:v>
                </c:pt>
                <c:pt idx="424">
                  <c:v>0.0</c:v>
                </c:pt>
                <c:pt idx="425">
                  <c:v>0.0</c:v>
                </c:pt>
                <c:pt idx="426">
                  <c:v>0.0</c:v>
                </c:pt>
                <c:pt idx="427">
                  <c:v>0.0</c:v>
                </c:pt>
                <c:pt idx="428">
                  <c:v>0.0</c:v>
                </c:pt>
                <c:pt idx="429">
                  <c:v>0.0</c:v>
                </c:pt>
                <c:pt idx="430">
                  <c:v>0.0</c:v>
                </c:pt>
                <c:pt idx="431">
                  <c:v>0.0</c:v>
                </c:pt>
                <c:pt idx="432">
                  <c:v>0.0</c:v>
                </c:pt>
                <c:pt idx="433">
                  <c:v>0.0</c:v>
                </c:pt>
                <c:pt idx="434">
                  <c:v>0.0</c:v>
                </c:pt>
                <c:pt idx="435">
                  <c:v>0.0</c:v>
                </c:pt>
                <c:pt idx="436">
                  <c:v>0.0</c:v>
                </c:pt>
                <c:pt idx="437">
                  <c:v>0.0</c:v>
                </c:pt>
                <c:pt idx="438">
                  <c:v>0.0</c:v>
                </c:pt>
                <c:pt idx="439">
                  <c:v>0.0</c:v>
                </c:pt>
                <c:pt idx="440">
                  <c:v>0.0</c:v>
                </c:pt>
                <c:pt idx="441">
                  <c:v>0.0</c:v>
                </c:pt>
                <c:pt idx="442">
                  <c:v>0.0</c:v>
                </c:pt>
                <c:pt idx="443">
                  <c:v>0.0</c:v>
                </c:pt>
                <c:pt idx="444">
                  <c:v>0.0</c:v>
                </c:pt>
                <c:pt idx="445">
                  <c:v>0.0</c:v>
                </c:pt>
                <c:pt idx="446">
                  <c:v>0.0</c:v>
                </c:pt>
                <c:pt idx="447">
                  <c:v>0.0</c:v>
                </c:pt>
                <c:pt idx="448">
                  <c:v>0.0</c:v>
                </c:pt>
                <c:pt idx="449">
                  <c:v>3.71654959883</c:v>
                </c:pt>
                <c:pt idx="450">
                  <c:v>3.71654959883</c:v>
                </c:pt>
                <c:pt idx="451">
                  <c:v>3.71654959883</c:v>
                </c:pt>
                <c:pt idx="452">
                  <c:v>3.71654959883</c:v>
                </c:pt>
                <c:pt idx="453">
                  <c:v>3.71654959883</c:v>
                </c:pt>
                <c:pt idx="454">
                  <c:v>3.71654959883</c:v>
                </c:pt>
                <c:pt idx="455">
                  <c:v>3.71654959883</c:v>
                </c:pt>
                <c:pt idx="456">
                  <c:v>3.71654959883</c:v>
                </c:pt>
                <c:pt idx="457">
                  <c:v>3.71654959883</c:v>
                </c:pt>
                <c:pt idx="458">
                  <c:v>3.71654959883</c:v>
                </c:pt>
                <c:pt idx="459">
                  <c:v>3.71654959883</c:v>
                </c:pt>
                <c:pt idx="460">
                  <c:v>3.71654959883</c:v>
                </c:pt>
                <c:pt idx="461">
                  <c:v>3.71654959883</c:v>
                </c:pt>
                <c:pt idx="462">
                  <c:v>3.71654959883</c:v>
                </c:pt>
                <c:pt idx="463">
                  <c:v>3.71654959883</c:v>
                </c:pt>
                <c:pt idx="464">
                  <c:v>3.71654959883</c:v>
                </c:pt>
                <c:pt idx="465">
                  <c:v>3.71654959883</c:v>
                </c:pt>
                <c:pt idx="466">
                  <c:v>3.71654959883</c:v>
                </c:pt>
                <c:pt idx="467">
                  <c:v>3.71654959883</c:v>
                </c:pt>
                <c:pt idx="468">
                  <c:v>3.71654959883</c:v>
                </c:pt>
                <c:pt idx="469">
                  <c:v>3.71654959883</c:v>
                </c:pt>
                <c:pt idx="470">
                  <c:v>3.71654959883</c:v>
                </c:pt>
                <c:pt idx="471">
                  <c:v>3.71654959883</c:v>
                </c:pt>
                <c:pt idx="472">
                  <c:v>3.71654959883</c:v>
                </c:pt>
                <c:pt idx="473">
                  <c:v>3.71654959883</c:v>
                </c:pt>
                <c:pt idx="474">
                  <c:v>3.71654959883</c:v>
                </c:pt>
                <c:pt idx="475">
                  <c:v>3.71654959883</c:v>
                </c:pt>
                <c:pt idx="476">
                  <c:v>3.71654959883</c:v>
                </c:pt>
                <c:pt idx="477">
                  <c:v>3.71654959883</c:v>
                </c:pt>
                <c:pt idx="478">
                  <c:v>3.71654959883</c:v>
                </c:pt>
                <c:pt idx="479">
                  <c:v>3.71654959883</c:v>
                </c:pt>
                <c:pt idx="480">
                  <c:v>3.71654959883</c:v>
                </c:pt>
                <c:pt idx="481">
                  <c:v>3.71654959883</c:v>
                </c:pt>
                <c:pt idx="482">
                  <c:v>3.71654959883</c:v>
                </c:pt>
                <c:pt idx="483">
                  <c:v>3.71654959883</c:v>
                </c:pt>
                <c:pt idx="484">
                  <c:v>3.71654959883</c:v>
                </c:pt>
                <c:pt idx="485">
                  <c:v>3.71654959883</c:v>
                </c:pt>
                <c:pt idx="486">
                  <c:v>3.71654959883</c:v>
                </c:pt>
                <c:pt idx="487">
                  <c:v>3.71654959883</c:v>
                </c:pt>
                <c:pt idx="488">
                  <c:v>3.71654959883</c:v>
                </c:pt>
                <c:pt idx="489">
                  <c:v>3.71654959883</c:v>
                </c:pt>
                <c:pt idx="490">
                  <c:v>3.71654959883</c:v>
                </c:pt>
                <c:pt idx="491">
                  <c:v>3.71654959883</c:v>
                </c:pt>
                <c:pt idx="492">
                  <c:v>3.71654959883</c:v>
                </c:pt>
                <c:pt idx="493">
                  <c:v>3.71654959883</c:v>
                </c:pt>
                <c:pt idx="494">
                  <c:v>3.71654959883</c:v>
                </c:pt>
                <c:pt idx="495">
                  <c:v>3.71654959883</c:v>
                </c:pt>
                <c:pt idx="496">
                  <c:v>3.71654959883</c:v>
                </c:pt>
                <c:pt idx="497">
                  <c:v>3.71654959883</c:v>
                </c:pt>
                <c:pt idx="498">
                  <c:v>3.71654959883</c:v>
                </c:pt>
                <c:pt idx="499">
                  <c:v>3.71716816426</c:v>
                </c:pt>
                <c:pt idx="500">
                  <c:v>3.71716816426</c:v>
                </c:pt>
                <c:pt idx="501">
                  <c:v>3.71716816426</c:v>
                </c:pt>
                <c:pt idx="502">
                  <c:v>3.71716816426</c:v>
                </c:pt>
                <c:pt idx="503">
                  <c:v>3.71738404595</c:v>
                </c:pt>
                <c:pt idx="504">
                  <c:v>3.71738404595</c:v>
                </c:pt>
                <c:pt idx="505">
                  <c:v>0.0</c:v>
                </c:pt>
                <c:pt idx="506">
                  <c:v>0.0</c:v>
                </c:pt>
                <c:pt idx="507">
                  <c:v>0.0</c:v>
                </c:pt>
                <c:pt idx="508">
                  <c:v>0.0</c:v>
                </c:pt>
                <c:pt idx="509">
                  <c:v>0.0</c:v>
                </c:pt>
              </c:numCache>
            </c:numRef>
          </c:yVal>
          <c:smooth val="0"/>
        </c:ser>
        <c:ser>
          <c:idx val="7"/>
          <c:order val="6"/>
          <c:tx>
            <c:strRef>
              <c:f>'bottom 500 verbs'!$J$1</c:f>
              <c:strCache>
                <c:ptCount val="1"/>
                <c:pt idx="0">
                  <c:v>PR</c:v>
                </c:pt>
              </c:strCache>
            </c:strRef>
          </c:tx>
          <c:spPr>
            <a:ln w="47625">
              <a:noFill/>
            </a:ln>
          </c:spPr>
          <c:xVal>
            <c:strRef>
              <c:f>'bottom 500 verbs'!$A$2:$A$511</c:f>
              <c:strCache>
                <c:ptCount val="510"/>
                <c:pt idx="0">
                  <c:v>minimize </c:v>
                </c:pt>
                <c:pt idx="1">
                  <c:v>dry </c:v>
                </c:pt>
                <c:pt idx="2">
                  <c:v>microinjected </c:v>
                </c:pt>
                <c:pt idx="3">
                  <c:v>equip </c:v>
                </c:pt>
                <c:pt idx="4">
                  <c:v>horseradish </c:v>
                </c:pt>
                <c:pt idx="5">
                  <c:v>absorb </c:v>
                </c:pt>
                <c:pt idx="6">
                  <c:v>scaffold </c:v>
                </c:pt>
                <c:pt idx="7">
                  <c:v>interphase </c:v>
                </c:pt>
                <c:pt idx="8">
                  <c:v>amylacetate </c:v>
                </c:pt>
                <c:pt idx="9">
                  <c:v>acorresponding </c:v>
                </c:pt>
                <c:pt idx="10">
                  <c:v>constant </c:v>
                </c:pt>
                <c:pt idx="11">
                  <c:v>immunosorbent </c:v>
                </c:pt>
                <c:pt idx="12">
                  <c:v>appositioned </c:v>
                </c:pt>
                <c:pt idx="13">
                  <c:v>deconstruct </c:v>
                </c:pt>
                <c:pt idx="14">
                  <c:v>lanes </c:v>
                </c:pt>
                <c:pt idx="15">
                  <c:v>p-cadherin </c:v>
                </c:pt>
                <c:pt idx="16">
                  <c:v>synaptophysin </c:v>
                </c:pt>
                <c:pt idx="17">
                  <c:v>protease </c:v>
                </c:pt>
                <c:pt idx="18">
                  <c:v>down-regulate </c:v>
                </c:pt>
                <c:pt idx="19">
                  <c:v>inspire </c:v>
                </c:pt>
                <c:pt idx="20">
                  <c:v>upregulate </c:v>
                </c:pt>
                <c:pt idx="21">
                  <c:v>rub </c:v>
                </c:pt>
                <c:pt idx="22">
                  <c:v>injure </c:v>
                </c:pt>
                <c:pt idx="23">
                  <c:v>mismatch </c:v>
                </c:pt>
                <c:pt idx="24">
                  <c:v>virus </c:v>
                </c:pt>
                <c:pt idx="25">
                  <c:v>checkpoint </c:v>
                </c:pt>
                <c:pt idx="26">
                  <c:v>chimeras </c:v>
                </c:pt>
                <c:pt idx="27">
                  <c:v>hydronephrosis </c:v>
                </c:pt>
                <c:pt idx="28">
                  <c:v>ileus </c:v>
                </c:pt>
                <c:pt idx="29">
                  <c:v>motifs </c:v>
                </c:pt>
                <c:pt idx="30">
                  <c:v>neglect </c:v>
                </c:pt>
                <c:pt idx="31">
                  <c:v>nucleotide </c:v>
                </c:pt>
                <c:pt idx="32">
                  <c:v>phosphate </c:v>
                </c:pt>
                <c:pt idx="33">
                  <c:v>prone </c:v>
                </c:pt>
                <c:pt idx="34">
                  <c:v>recombination </c:v>
                </c:pt>
                <c:pt idx="35">
                  <c:v>relevant </c:v>
                </c:pt>
                <c:pt idx="36">
                  <c:v>spite </c:v>
                </c:pt>
                <c:pt idx="37">
                  <c:v>stroke </c:v>
                </c:pt>
                <c:pt idx="38">
                  <c:v>unveil </c:v>
                </c:pt>
                <c:pt idx="39">
                  <c:v>acidify </c:v>
                </c:pt>
                <c:pt idx="40">
                  <c:v>adulterate </c:v>
                </c:pt>
                <c:pt idx="41">
                  <c:v>cartoid </c:v>
                </c:pt>
                <c:pt idx="42">
                  <c:v>encourage </c:v>
                </c:pt>
                <c:pt idx="43">
                  <c:v>equilibrate </c:v>
                </c:pt>
                <c:pt idx="44">
                  <c:v>gavaged </c:v>
                </c:pt>
                <c:pt idx="45">
                  <c:v>green </c:v>
                </c:pt>
                <c:pt idx="46">
                  <c:v>mutagenized </c:v>
                </c:pt>
                <c:pt idx="47">
                  <c:v>negate </c:v>
                </c:pt>
                <c:pt idx="48">
                  <c:v>stereotype </c:v>
                </c:pt>
                <c:pt idx="49">
                  <c:v>zero </c:v>
                </c:pt>
                <c:pt idx="50">
                  <c:v>e-cadherin </c:v>
                </c:pt>
                <c:pt idx="51">
                  <c:v>methylate </c:v>
                </c:pt>
                <c:pt idx="52">
                  <c:v>misroute </c:v>
                </c:pt>
                <c:pt idx="53">
                  <c:v>sum </c:v>
                </c:pt>
                <c:pt idx="54">
                  <c:v>sorcin </c:v>
                </c:pt>
                <c:pt idx="55">
                  <c:v>reward </c:v>
                </c:pt>
                <c:pt idx="56">
                  <c:v>chaperone </c:v>
                </c:pt>
                <c:pt idx="57">
                  <c:v>progeroid </c:v>
                </c:pt>
                <c:pt idx="58">
                  <c:v>underestimate </c:v>
                </c:pt>
                <c:pt idx="59">
                  <c:v>second </c:v>
                </c:pt>
                <c:pt idx="60">
                  <c:v>fluorescent </c:v>
                </c:pt>
                <c:pt idx="61">
                  <c:v>turbinates </c:v>
                </c:pt>
                <c:pt idx="62">
                  <c:v>proprioceptive </c:v>
                </c:pt>
                <c:pt idx="63">
                  <c:v>ascend </c:v>
                </c:pt>
                <c:pt idx="64">
                  <c:v>asynapsed </c:v>
                </c:pt>
                <c:pt idx="65">
                  <c:v>rinse </c:v>
                </c:pt>
                <c:pt idx="66">
                  <c:v>linearise </c:v>
                </c:pt>
                <c:pt idx="67">
                  <c:v>double </c:v>
                </c:pt>
                <c:pt idx="68">
                  <c:v>unscented </c:v>
                </c:pt>
                <c:pt idx="69">
                  <c:v>peptide </c:v>
                </c:pt>
                <c:pt idx="70">
                  <c:v>appeal </c:v>
                </c:pt>
                <c:pt idx="71">
                  <c:v>bone </c:v>
                </c:pt>
                <c:pt idx="72">
                  <c:v>claim </c:v>
                </c:pt>
                <c:pt idx="73">
                  <c:v>compress </c:v>
                </c:pt>
                <c:pt idx="74">
                  <c:v>convolute </c:v>
                </c:pt>
                <c:pt idx="75">
                  <c:v>cord </c:v>
                </c:pt>
                <c:pt idx="76">
                  <c:v>destruct </c:v>
                </c:pt>
                <c:pt idx="77">
                  <c:v>detach </c:v>
                </c:pt>
                <c:pt idx="78">
                  <c:v>discoid </c:v>
                </c:pt>
                <c:pt idx="79">
                  <c:v>intersect </c:v>
                </c:pt>
                <c:pt idx="80">
                  <c:v>lysate </c:v>
                </c:pt>
                <c:pt idx="81">
                  <c:v>multinucleated </c:v>
                </c:pt>
                <c:pt idx="82">
                  <c:v>palate </c:v>
                </c:pt>
                <c:pt idx="83">
                  <c:v>photomicrographs </c:v>
                </c:pt>
                <c:pt idx="84">
                  <c:v>preloaded </c:v>
                </c:pt>
                <c:pt idx="85">
                  <c:v>row </c:v>
                </c:pt>
                <c:pt idx="86">
                  <c:v>spin </c:v>
                </c:pt>
                <c:pt idx="87">
                  <c:v>stomatin </c:v>
                </c:pt>
                <c:pt idx="88">
                  <c:v>sulcus </c:v>
                </c:pt>
                <c:pt idx="89">
                  <c:v>surface </c:v>
                </c:pt>
                <c:pt idx="90">
                  <c:v>wherein </c:v>
                </c:pt>
                <c:pt idx="91">
                  <c:v>microvacuolated </c:v>
                </c:pt>
                <c:pt idx="92">
                  <c:v>pyramidalis </c:v>
                </c:pt>
                <c:pt idx="93">
                  <c:v>myosin </c:v>
                </c:pt>
                <c:pt idx="94">
                  <c:v>whole </c:v>
                </c:pt>
                <c:pt idx="95">
                  <c:v>juxtapose </c:v>
                </c:pt>
                <c:pt idx="96">
                  <c:v>buffer </c:v>
                </c:pt>
                <c:pt idx="97">
                  <c:v>ortholog </c:v>
                </c:pt>
                <c:pt idx="98">
                  <c:v>cure </c:v>
                </c:pt>
                <c:pt idx="99">
                  <c:v>pachynema </c:v>
                </c:pt>
                <c:pt idx="100">
                  <c:v>puromycin </c:v>
                </c:pt>
                <c:pt idx="101">
                  <c:v>put </c:v>
                </c:pt>
                <c:pt idx="102">
                  <c:v>reorganize </c:v>
                </c:pt>
                <c:pt idx="103">
                  <c:v>rhodopsin </c:v>
                </c:pt>
                <c:pt idx="104">
                  <c:v>subpathways </c:v>
                </c:pt>
                <c:pt idx="105">
                  <c:v>outgrow </c:v>
                </c:pt>
                <c:pt idx="106">
                  <c:v>trypsinized </c:v>
                </c:pt>
                <c:pt idx="107">
                  <c:v>endoglycosidase </c:v>
                </c:pt>
                <c:pt idx="108">
                  <c:v>preadsorbed </c:v>
                </c:pt>
                <c:pt idx="109">
                  <c:v>mon </c:v>
                </c:pt>
                <c:pt idx="110">
                  <c:v>tree </c:v>
                </c:pt>
                <c:pt idx="111">
                  <c:v>trim </c:v>
                </c:pt>
                <c:pt idx="112">
                  <c:v>streptavidin </c:v>
                </c:pt>
                <c:pt idx="113">
                  <c:v>dark </c:v>
                </c:pt>
                <c:pt idx="114">
                  <c:v>divert </c:v>
                </c:pt>
                <c:pt idx="115">
                  <c:v>exsanguinated </c:v>
                </c:pt>
                <c:pt idx="116">
                  <c:v>minutes </c:v>
                </c:pt>
                <c:pt idx="117">
                  <c:v>occlude </c:v>
                </c:pt>
                <c:pt idx="118">
                  <c:v>skin </c:v>
                </c:pt>
                <c:pt idx="119">
                  <c:v>distend </c:v>
                </c:pt>
                <c:pt idx="120">
                  <c:v>sheep </c:v>
                </c:pt>
                <c:pt idx="121">
                  <c:v>abut </c:v>
                </c:pt>
                <c:pt idx="122">
                  <c:v>acteylated </c:v>
                </c:pt>
                <c:pt idx="123">
                  <c:v>biflorus </c:v>
                </c:pt>
                <c:pt idx="124">
                  <c:v>calreticulin </c:v>
                </c:pt>
                <c:pt idx="125">
                  <c:v>chondrocytes </c:v>
                </c:pt>
                <c:pt idx="126">
                  <c:v>cloud </c:v>
                </c:pt>
                <c:pt idx="127">
                  <c:v>colour </c:v>
                </c:pt>
                <c:pt idx="128">
                  <c:v>en </c:v>
                </c:pt>
                <c:pt idx="129">
                  <c:v>male </c:v>
                </c:pt>
                <c:pt idx="130">
                  <c:v>astrocytes </c:v>
                </c:pt>
                <c:pt idx="131">
                  <c:v>calpain </c:v>
                </c:pt>
                <c:pt idx="132">
                  <c:v>chondrogenesis </c:v>
                </c:pt>
                <c:pt idx="133">
                  <c:v>colabeling </c:v>
                </c:pt>
                <c:pt idx="134">
                  <c:v>cristae </c:v>
                </c:pt>
                <c:pt idx="135">
                  <c:v>disaggregated </c:v>
                </c:pt>
                <c:pt idx="136">
                  <c:v>hyperplasia </c:v>
                </c:pt>
                <c:pt idx="137">
                  <c:v>lumen </c:v>
                </c:pt>
                <c:pt idx="138">
                  <c:v>morphogenesis </c:v>
                </c:pt>
                <c:pt idx="139">
                  <c:v>overlay </c:v>
                </c:pt>
                <c:pt idx="140">
                  <c:v>sensory </c:v>
                </c:pt>
                <c:pt idx="141">
                  <c:v>spindles </c:v>
                </c:pt>
                <c:pt idx="142">
                  <c:v>summarise </c:v>
                </c:pt>
                <c:pt idx="143">
                  <c:v>arginine </c:v>
                </c:pt>
                <c:pt idx="144">
                  <c:v>text </c:v>
                </c:pt>
                <c:pt idx="145">
                  <c:v>up-regulate </c:v>
                </c:pt>
                <c:pt idx="146">
                  <c:v>adipose </c:v>
                </c:pt>
                <c:pt idx="147">
                  <c:v>anticoagulated </c:v>
                </c:pt>
                <c:pt idx="148">
                  <c:v>decapitate </c:v>
                </c:pt>
                <c:pt idx="149">
                  <c:v>emit </c:v>
                </c:pt>
                <c:pt idx="150">
                  <c:v>fetus </c:v>
                </c:pt>
                <c:pt idx="151">
                  <c:v>hyperabsorb </c:v>
                </c:pt>
                <c:pt idx="152">
                  <c:v>melanosome </c:v>
                </c:pt>
                <c:pt idx="153">
                  <c:v>oven </c:v>
                </c:pt>
                <c:pt idx="154">
                  <c:v>pump </c:v>
                </c:pt>
                <c:pt idx="155">
                  <c:v>transferrin </c:v>
                </c:pt>
                <c:pt idx="156">
                  <c:v>quench </c:v>
                </c:pt>
                <c:pt idx="157">
                  <c:v>vertebrates </c:v>
                </c:pt>
                <c:pt idx="158">
                  <c:v>coexpress </c:v>
                </c:pt>
                <c:pt idx="159">
                  <c:v>antitragus </c:v>
                </c:pt>
                <c:pt idx="160">
                  <c:v>exhaust </c:v>
                </c:pt>
                <c:pt idx="161">
                  <c:v>fracture </c:v>
                </c:pt>
                <c:pt idx="162">
                  <c:v>graft </c:v>
                </c:pt>
                <c:pt idx="163">
                  <c:v>manage </c:v>
                </c:pt>
                <c:pt idx="164">
                  <c:v>picture </c:v>
                </c:pt>
                <c:pt idx="165">
                  <c:v>pin </c:v>
                </c:pt>
                <c:pt idx="166">
                  <c:v>supervise </c:v>
                </c:pt>
                <c:pt idx="167">
                  <c:v>unlearn </c:v>
                </c:pt>
                <c:pt idx="168">
                  <c:v>vestibular </c:v>
                </c:pt>
                <c:pt idx="169">
                  <c:v>wear </c:v>
                </c:pt>
                <c:pt idx="170">
                  <c:v>witness </c:v>
                </c:pt>
                <c:pt idx="171">
                  <c:v>coverslipped </c:v>
                </c:pt>
                <c:pt idx="172">
                  <c:v>goblet </c:v>
                </c:pt>
                <c:pt idx="173">
                  <c:v>parse </c:v>
                </c:pt>
                <c:pt idx="174">
                  <c:v>query </c:v>
                </c:pt>
                <c:pt idx="175">
                  <c:v>seal </c:v>
                </c:pt>
                <c:pt idx="176">
                  <c:v>unmapped </c:v>
                </c:pt>
                <c:pt idx="177">
                  <c:v>unselected </c:v>
                </c:pt>
                <c:pt idx="178">
                  <c:v>assessment </c:v>
                </c:pt>
                <c:pt idx="179">
                  <c:v>chelate </c:v>
                </c:pt>
                <c:pt idx="180">
                  <c:v>dialyze </c:v>
                </c:pt>
                <c:pt idx="181">
                  <c:v>discard </c:v>
                </c:pt>
                <c:pt idx="182">
                  <c:v>download </c:v>
                </c:pt>
                <c:pt idx="183">
                  <c:v>duplex </c:v>
                </c:pt>
                <c:pt idx="184">
                  <c:v>eviscerate </c:v>
                </c:pt>
                <c:pt idx="185">
                  <c:v>insure </c:v>
                </c:pt>
                <c:pt idx="186">
                  <c:v>mr-s </c:v>
                </c:pt>
                <c:pt idx="187">
                  <c:v>myoglobinuria </c:v>
                </c:pt>
                <c:pt idx="188">
                  <c:v>negative </c:v>
                </c:pt>
                <c:pt idx="189">
                  <c:v>outside </c:v>
                </c:pt>
                <c:pt idx="190">
                  <c:v>partition </c:v>
                </c:pt>
                <c:pt idx="191">
                  <c:v>purfied </c:v>
                </c:pt>
                <c:pt idx="192">
                  <c:v>resort </c:v>
                </c:pt>
                <c:pt idx="193">
                  <c:v>subtract </c:v>
                </c:pt>
                <c:pt idx="194">
                  <c:v>thaw </c:v>
                </c:pt>
                <c:pt idx="195">
                  <c:v>unsheared </c:v>
                </c:pt>
                <c:pt idx="196">
                  <c:v>angle </c:v>
                </c:pt>
                <c:pt idx="197">
                  <c:v>bloat </c:v>
                </c:pt>
                <c:pt idx="198">
                  <c:v>clamp </c:v>
                </c:pt>
                <c:pt idx="199">
                  <c:v>clump </c:v>
                </c:pt>
                <c:pt idx="200">
                  <c:v>compile </c:v>
                </c:pt>
                <c:pt idx="201">
                  <c:v>compliment </c:v>
                </c:pt>
                <c:pt idx="202">
                  <c:v>hematopoiesis </c:v>
                </c:pt>
                <c:pt idx="203">
                  <c:v>knockouts </c:v>
                </c:pt>
                <c:pt idx="204">
                  <c:v>manufacture </c:v>
                </c:pt>
                <c:pt idx="205">
                  <c:v>microdissected </c:v>
                </c:pt>
                <c:pt idx="206">
                  <c:v>nonstained </c:v>
                </c:pt>
                <c:pt idx="207">
                  <c:v>orient </c:v>
                </c:pt>
                <c:pt idx="208">
                  <c:v>pave </c:v>
                </c:pt>
                <c:pt idx="209">
                  <c:v>percent </c:v>
                </c:pt>
                <c:pt idx="210">
                  <c:v>subtle </c:v>
                </c:pt>
                <c:pt idx="211">
                  <c:v>transpose </c:v>
                </c:pt>
                <c:pt idx="212">
                  <c:v>underdevelopment </c:v>
                </c:pt>
                <c:pt idx="213">
                  <c:v>eosin </c:v>
                </c:pt>
                <c:pt idx="214">
                  <c:v>nigroviridis </c:v>
                </c:pt>
                <c:pt idx="215">
                  <c:v>cerevisiae </c:v>
                </c:pt>
                <c:pt idx="216">
                  <c:v>acids </c:v>
                </c:pt>
                <c:pt idx="217">
                  <c:v>cope </c:v>
                </c:pt>
                <c:pt idx="218">
                  <c:v>anaesthetize </c:v>
                </c:pt>
                <c:pt idx="219">
                  <c:v>methyltransferases </c:v>
                </c:pt>
                <c:pt idx="220">
                  <c:v>lick </c:v>
                </c:pt>
                <c:pt idx="221">
                  <c:v>acute </c:v>
                </c:pt>
                <c:pt idx="222">
                  <c:v>antibodes </c:v>
                </c:pt>
                <c:pt idx="223">
                  <c:v>archive </c:v>
                </c:pt>
                <c:pt idx="224">
                  <c:v>ascribe </c:v>
                </c:pt>
                <c:pt idx="225">
                  <c:v>ataxia </c:v>
                </c:pt>
                <c:pt idx="226">
                  <c:v>award </c:v>
                </c:pt>
                <c:pt idx="227">
                  <c:v>bovine </c:v>
                </c:pt>
                <c:pt idx="228">
                  <c:v>bracket </c:v>
                </c:pt>
                <c:pt idx="229">
                  <c:v>brightfield </c:v>
                </c:pt>
                <c:pt idx="230">
                  <c:v>case </c:v>
                </c:pt>
                <c:pt idx="231">
                  <c:v>cholesterol </c:v>
                </c:pt>
                <c:pt idx="232">
                  <c:v>clip </c:v>
                </c:pt>
                <c:pt idx="233">
                  <c:v>conceptualize </c:v>
                </c:pt>
                <c:pt idx="234">
                  <c:v>constrain </c:v>
                </c:pt>
                <c:pt idx="235">
                  <c:v>corticosteroids </c:v>
                </c:pt>
                <c:pt idx="236">
                  <c:v>deem </c:v>
                </c:pt>
                <c:pt idx="237">
                  <c:v>disable </c:v>
                </c:pt>
                <c:pt idx="238">
                  <c:v>embryo </c:v>
                </c:pt>
                <c:pt idx="239">
                  <c:v>entail </c:v>
                </c:pt>
                <c:pt idx="240">
                  <c:v>enumerate </c:v>
                </c:pt>
                <c:pt idx="241">
                  <c:v>equate </c:v>
                </c:pt>
                <c:pt idx="242">
                  <c:v>execute </c:v>
                </c:pt>
                <c:pt idx="243">
                  <c:v>expire </c:v>
                </c:pt>
                <c:pt idx="244">
                  <c:v>f </c:v>
                </c:pt>
                <c:pt idx="245">
                  <c:v>fish </c:v>
                </c:pt>
                <c:pt idx="246">
                  <c:v>gasp </c:v>
                </c:pt>
                <c:pt idx="247">
                  <c:v>grit </c:v>
                </c:pt>
                <c:pt idx="248">
                  <c:v>guard </c:v>
                </c:pt>
                <c:pt idx="249">
                  <c:v>h </c:v>
                </c:pt>
                <c:pt idx="250">
                  <c:v>hplap </c:v>
                </c:pt>
                <c:pt idx="251">
                  <c:v>hypernatremia </c:v>
                </c:pt>
                <c:pt idx="252">
                  <c:v>hypovolemia </c:v>
                </c:pt>
                <c:pt idx="253">
                  <c:v>incur </c:v>
                </c:pt>
                <c:pt idx="254">
                  <c:v>intestines </c:v>
                </c:pt>
                <c:pt idx="255">
                  <c:v>level </c:v>
                </c:pt>
                <c:pt idx="256">
                  <c:v>mispatterning </c:v>
                </c:pt>
                <c:pt idx="257">
                  <c:v>necessitate </c:v>
                </c:pt>
                <c:pt idx="258">
                  <c:v>polymerases </c:v>
                </c:pt>
                <c:pt idx="259">
                  <c:v>primer </c:v>
                </c:pt>
                <c:pt idx="260">
                  <c:v>print </c:v>
                </c:pt>
                <c:pt idx="261">
                  <c:v>pseudogenes </c:v>
                </c:pt>
                <c:pt idx="262">
                  <c:v>quantitative </c:v>
                </c:pt>
                <c:pt idx="263">
                  <c:v>radioactive </c:v>
                </c:pt>
                <c:pt idx="264">
                  <c:v>recurrent </c:v>
                </c:pt>
                <c:pt idx="265">
                  <c:v>relearn </c:v>
                </c:pt>
                <c:pt idx="266">
                  <c:v>repetitive </c:v>
                </c:pt>
                <c:pt idx="267">
                  <c:v>ride </c:v>
                </c:pt>
                <c:pt idx="268">
                  <c:v>seizure </c:v>
                </c:pt>
                <c:pt idx="269">
                  <c:v>species </c:v>
                </c:pt>
                <c:pt idx="270">
                  <c:v>stillborns </c:v>
                </c:pt>
                <c:pt idx="271">
                  <c:v>stride </c:v>
                </c:pt>
                <c:pt idx="272">
                  <c:v>subserve </c:v>
                </c:pt>
                <c:pt idx="273">
                  <c:v>synapses </c:v>
                </c:pt>
                <c:pt idx="274">
                  <c:v>task </c:v>
                </c:pt>
                <c:pt idx="275">
                  <c:v>transactivates </c:v>
                </c:pt>
                <c:pt idx="276">
                  <c:v>transgenes </c:v>
                </c:pt>
                <c:pt idx="277">
                  <c:v>vasopressin </c:v>
                </c:pt>
                <c:pt idx="278">
                  <c:v>weave </c:v>
                </c:pt>
                <c:pt idx="279">
                  <c:v>xt </c:v>
                </c:pt>
                <c:pt idx="280">
                  <c:v>conflict </c:v>
                </c:pt>
                <c:pt idx="281">
                  <c:v>excessive </c:v>
                </c:pt>
                <c:pt idx="282">
                  <c:v>fissure </c:v>
                </c:pt>
                <c:pt idx="283">
                  <c:v>fluid </c:v>
                </c:pt>
                <c:pt idx="284">
                  <c:v>osteoclast </c:v>
                </c:pt>
                <c:pt idx="285">
                  <c:v>regress </c:v>
                </c:pt>
                <c:pt idx="286">
                  <c:v>neutralize </c:v>
                </c:pt>
                <c:pt idx="287">
                  <c:v>filament </c:v>
                </c:pt>
                <c:pt idx="288">
                  <c:v>glutamate </c:v>
                </c:pt>
                <c:pt idx="289">
                  <c:v>oscillate </c:v>
                </c:pt>
                <c:pt idx="290">
                  <c:v>transgene </c:v>
                </c:pt>
                <c:pt idx="291">
                  <c:v>float </c:v>
                </c:pt>
                <c:pt idx="292">
                  <c:v>harden </c:v>
                </c:pt>
                <c:pt idx="293">
                  <c:v>crystallize </c:v>
                </c:pt>
                <c:pt idx="294">
                  <c:v>cyclin </c:v>
                </c:pt>
                <c:pt idx="295">
                  <c:v>habituate </c:v>
                </c:pt>
                <c:pt idx="296">
                  <c:v>kinesin </c:v>
                </c:pt>
                <c:pt idx="297">
                  <c:v>methylenetetrahydrofalate </c:v>
                </c:pt>
                <c:pt idx="298">
                  <c:v>tetraploid </c:v>
                </c:pt>
                <c:pt idx="299">
                  <c:v>laboratories </c:v>
                </c:pt>
                <c:pt idx="300">
                  <c:v>ventrum </c:v>
                </c:pt>
                <c:pt idx="301">
                  <c:v>] </c:v>
                </c:pt>
                <c:pt idx="302">
                  <c:v>arrowhead </c:v>
                </c:pt>
                <c:pt idx="303">
                  <c:v>colocalizing </c:v>
                </c:pt>
                <c:pt idx="304">
                  <c:v>daunt </c:v>
                </c:pt>
                <c:pt idx="305">
                  <c:v>delimit </c:v>
                </c:pt>
                <c:pt idx="306">
                  <c:v>distant </c:v>
                </c:pt>
                <c:pt idx="307">
                  <c:v>dog </c:v>
                </c:pt>
                <c:pt idx="308">
                  <c:v>drain </c:v>
                </c:pt>
                <c:pt idx="309">
                  <c:v>engulfment </c:v>
                </c:pt>
                <c:pt idx="310">
                  <c:v>enlighten </c:v>
                </c:pt>
                <c:pt idx="311">
                  <c:v>erupt </c:v>
                </c:pt>
                <c:pt idx="312">
                  <c:v>evident </c:v>
                </c:pt>
                <c:pt idx="313">
                  <c:v>fine-map </c:v>
                </c:pt>
                <c:pt idx="314">
                  <c:v>flag </c:v>
                </c:pt>
                <c:pt idx="315">
                  <c:v>gel </c:v>
                </c:pt>
                <c:pt idx="316">
                  <c:v>hinder </c:v>
                </c:pt>
                <c:pt idx="317">
                  <c:v>hormones </c:v>
                </c:pt>
                <c:pt idx="318">
                  <c:v>impinge </c:v>
                </c:pt>
                <c:pt idx="319">
                  <c:v>incorrect </c:v>
                </c:pt>
                <c:pt idx="320">
                  <c:v>kindred </c:v>
                </c:pt>
                <c:pt idx="321">
                  <c:v>license </c:v>
                </c:pt>
                <c:pt idx="322">
                  <c:v>m </c:v>
                </c:pt>
                <c:pt idx="323">
                  <c:v>mixedbred </c:v>
                </c:pt>
                <c:pt idx="324">
                  <c:v>molecular </c:v>
                </c:pt>
                <c:pt idx="325">
                  <c:v>myelin </c:v>
                </c:pt>
                <c:pt idx="326">
                  <c:v>nod </c:v>
                </c:pt>
                <c:pt idx="327">
                  <c:v>perpetuate </c:v>
                </c:pt>
                <c:pt idx="328">
                  <c:v>phred </c:v>
                </c:pt>
                <c:pt idx="329">
                  <c:v>pufferfish </c:v>
                </c:pt>
                <c:pt idx="330">
                  <c:v>radiate </c:v>
                </c:pt>
                <c:pt idx="331">
                  <c:v>ranbp2 </c:v>
                </c:pt>
                <c:pt idx="332">
                  <c:v>randomize </c:v>
                </c:pt>
                <c:pt idx="333">
                  <c:v>reanalyzed </c:v>
                </c:pt>
                <c:pt idx="334">
                  <c:v>recombinant </c:v>
                </c:pt>
                <c:pt idx="335">
                  <c:v>reject </c:v>
                </c:pt>
                <c:pt idx="336">
                  <c:v>scramble </c:v>
                </c:pt>
                <c:pt idx="337">
                  <c:v>sitosterolemia </c:v>
                </c:pt>
                <c:pt idx="338">
                  <c:v>specific </c:v>
                </c:pt>
                <c:pt idx="339">
                  <c:v>stage </c:v>
                </c:pt>
                <c:pt idx="340">
                  <c:v>suit </c:v>
                </c:pt>
                <c:pt idx="341">
                  <c:v>tabulate </c:v>
                </c:pt>
                <c:pt idx="342">
                  <c:v>undulate </c:v>
                </c:pt>
                <c:pt idx="343">
                  <c:v>wrinkle </c:v>
                </c:pt>
                <c:pt idx="344">
                  <c:v>zygotes </c:v>
                </c:pt>
                <c:pt idx="345">
                  <c:v>curated </c:v>
                </c:pt>
                <c:pt idx="346">
                  <c:v>kb </c:v>
                </c:pt>
                <c:pt idx="347">
                  <c:v>positives </c:v>
                </c:pt>
                <c:pt idx="348">
                  <c:v>prim </c:v>
                </c:pt>
                <c:pt idx="349">
                  <c:v>rehybridized </c:v>
                </c:pt>
                <c:pt idx="350">
                  <c:v>vs </c:v>
                </c:pt>
                <c:pt idx="351">
                  <c:v>homozygote </c:v>
                </c:pt>
                <c:pt idx="352">
                  <c:v>nucleotides </c:v>
                </c:pt>
                <c:pt idx="353">
                  <c:v>bury </c:v>
                </c:pt>
                <c:pt idx="354">
                  <c:v>infuse </c:v>
                </c:pt>
                <c:pt idx="355">
                  <c:v>inconsistent </c:v>
                </c:pt>
                <c:pt idx="356">
                  <c:v>transpire </c:v>
                </c:pt>
                <c:pt idx="357">
                  <c:v>prewarmed </c:v>
                </c:pt>
                <c:pt idx="358">
                  <c:v>revert </c:v>
                </c:pt>
                <c:pt idx="359">
                  <c:v>alanine </c:v>
                </c:pt>
                <c:pt idx="360">
                  <c:v>vortexed </c:v>
                </c:pt>
                <c:pt idx="361">
                  <c:v>swim </c:v>
                </c:pt>
                <c:pt idx="362">
                  <c:v>solubilized </c:v>
                </c:pt>
                <c:pt idx="363">
                  <c:v>immunoassay </c:v>
                </c:pt>
                <c:pt idx="364">
                  <c:v>approve </c:v>
                </c:pt>
                <c:pt idx="365">
                  <c:v>deparaffinized </c:v>
                </c:pt>
                <c:pt idx="366">
                  <c:v>goat </c:v>
                </c:pt>
                <c:pt idx="367">
                  <c:v>precleared </c:v>
                </c:pt>
                <c:pt idx="368">
                  <c:v>raft </c:v>
                </c:pt>
                <c:pt idx="369">
                  <c:v>tau </c:v>
                </c:pt>
                <c:pt idx="370">
                  <c:v>monocytes </c:v>
                </c:pt>
                <c:pt idx="371">
                  <c:v>rehydrated </c:v>
                </c:pt>
                <c:pt idx="372">
                  <c:v>androgen </c:v>
                </c:pt>
                <c:pt idx="373">
                  <c:v>worsen </c:v>
                </c:pt>
                <c:pt idx="374">
                  <c:v>autoclave </c:v>
                </c:pt>
                <c:pt idx="375">
                  <c:v>deprive </c:v>
                </c:pt>
                <c:pt idx="376">
                  <c:v>orthologs </c:v>
                </c:pt>
                <c:pt idx="377">
                  <c:v>sexual </c:v>
                </c:pt>
                <c:pt idx="378">
                  <c:v>sterilize </c:v>
                </c:pt>
                <c:pt idx="379">
                  <c:v>stimulusx </c:v>
                </c:pt>
                <c:pt idx="380">
                  <c:v>decalcify </c:v>
                </c:pt>
                <c:pt idx="381">
                  <c:v>anti-mouse </c:v>
                </c:pt>
                <c:pt idx="382">
                  <c:v>losses </c:v>
                </c:pt>
                <c:pt idx="383">
                  <c:v>thrombin </c:v>
                </c:pt>
                <c:pt idx="384">
                  <c:v>val190 </c:v>
                </c:pt>
                <c:pt idx="385">
                  <c:v>excrete </c:v>
                </c:pt>
                <c:pt idx="386">
                  <c:v>climb </c:v>
                </c:pt>
                <c:pt idx="387">
                  <c:v>postfixed </c:v>
                </c:pt>
                <c:pt idx="388">
                  <c:v>+/+ </c:v>
                </c:pt>
                <c:pt idx="389">
                  <c:v>absent </c:v>
                </c:pt>
                <c:pt idx="390">
                  <c:v>cathepsin </c:v>
                </c:pt>
                <c:pt idx="391">
                  <c:v>fetal </c:v>
                </c:pt>
                <c:pt idx="392">
                  <c:v>follicles </c:v>
                </c:pt>
                <c:pt idx="393">
                  <c:v>furrow </c:v>
                </c:pt>
                <c:pt idx="394">
                  <c:v>immunostanining </c:v>
                </c:pt>
                <c:pt idx="395">
                  <c:v>intermingle </c:v>
                </c:pt>
                <c:pt idx="396">
                  <c:v>objectives </c:v>
                </c:pt>
                <c:pt idx="397">
                  <c:v>proteinase </c:v>
                </c:pt>
                <c:pt idx="398">
                  <c:v>quantitate </c:v>
                </c:pt>
                <c:pt idx="399">
                  <c:v>sonicated </c:v>
                </c:pt>
                <c:pt idx="400">
                  <c:v>stall </c:v>
                </c:pt>
                <c:pt idx="401">
                  <c:v>taste </c:v>
                </c:pt>
                <c:pt idx="402">
                  <c:v>vesiculate </c:v>
                </c:pt>
                <c:pt idx="403">
                  <c:v>fetuses </c:v>
                </c:pt>
                <c:pt idx="404">
                  <c:v>cool </c:v>
                </c:pt>
                <c:pt idx="405">
                  <c:v>extrapolate </c:v>
                </c:pt>
                <c:pt idx="406">
                  <c:v>dehydrate </c:v>
                </c:pt>
                <c:pt idx="407">
                  <c:v>acrylamide </c:v>
                </c:pt>
                <c:pt idx="408">
                  <c:v>apparatus </c:v>
                </c:pt>
                <c:pt idx="409">
                  <c:v>self-anneal </c:v>
                </c:pt>
                <c:pt idx="410">
                  <c:v>shuttle </c:v>
                </c:pt>
                <c:pt idx="411">
                  <c:v>smooth </c:v>
                </c:pt>
                <c:pt idx="412">
                  <c:v>tether </c:v>
                </c:pt>
                <c:pt idx="413">
                  <c:v>unmagnified </c:v>
                </c:pt>
                <c:pt idx="414">
                  <c:v>os </c:v>
                </c:pt>
                <c:pt idx="415">
                  <c:v>aerate </c:v>
                </c:pt>
                <c:pt idx="416">
                  <c:v>amplitude </c:v>
                </c:pt>
                <c:pt idx="417">
                  <c:v>caveoli </c:v>
                </c:pt>
                <c:pt idx="418">
                  <c:v>cube </c:v>
                </c:pt>
                <c:pt idx="419">
                  <c:v>deparafinized </c:v>
                </c:pt>
                <c:pt idx="420">
                  <c:v>derivatized </c:v>
                </c:pt>
                <c:pt idx="421">
                  <c:v>electroblotting </c:v>
                </c:pt>
                <c:pt idx="422">
                  <c:v>electrotransferred </c:v>
                </c:pt>
                <c:pt idx="423">
                  <c:v>evaporate </c:v>
                </c:pt>
                <c:pt idx="424">
                  <c:v>film </c:v>
                </c:pt>
                <c:pt idx="425">
                  <c:v>finish </c:v>
                </c:pt>
                <c:pt idx="426">
                  <c:v>hyperpigmented </c:v>
                </c:pt>
                <c:pt idx="427">
                  <c:v>invariant </c:v>
                </c:pt>
                <c:pt idx="428">
                  <c:v>macerate </c:v>
                </c:pt>
                <c:pt idx="429">
                  <c:v>microwave </c:v>
                </c:pt>
                <c:pt idx="430">
                  <c:v>motorize </c:v>
                </c:pt>
                <c:pt idx="431">
                  <c:v>poststained </c:v>
                </c:pt>
                <c:pt idx="432">
                  <c:v>powder </c:v>
                </c:pt>
                <c:pt idx="433">
                  <c:v>redissolved </c:v>
                </c:pt>
                <c:pt idx="434">
                  <c:v>saponify </c:v>
                </c:pt>
                <c:pt idx="435">
                  <c:v>scrap </c:v>
                </c:pt>
                <c:pt idx="436">
                  <c:v>secure </c:v>
                </c:pt>
                <c:pt idx="437">
                  <c:v>side </c:v>
                </c:pt>
                <c:pt idx="438">
                  <c:v>sonified </c:v>
                </c:pt>
                <c:pt idx="439">
                  <c:v>specimens </c:v>
                </c:pt>
                <c:pt idx="440">
                  <c:v>split </c:v>
                </c:pt>
                <c:pt idx="441">
                  <c:v>sputter </c:v>
                </c:pt>
                <c:pt idx="442">
                  <c:v>triturated </c:v>
                </c:pt>
                <c:pt idx="443">
                  <c:v>tube </c:v>
                </c:pt>
                <c:pt idx="444">
                  <c:v>unalleviated </c:v>
                </c:pt>
                <c:pt idx="445">
                  <c:v>unlabeled </c:v>
                </c:pt>
                <c:pt idx="446">
                  <c:v>pulverize </c:v>
                </c:pt>
                <c:pt idx="447">
                  <c:v>submerge </c:v>
                </c:pt>
                <c:pt idx="448">
                  <c:v>titrate </c:v>
                </c:pt>
                <c:pt idx="449">
                  <c:v>acclimate </c:v>
                </c:pt>
                <c:pt idx="450">
                  <c:v>acclimatize </c:v>
                </c:pt>
                <c:pt idx="451">
                  <c:v>accustom </c:v>
                </c:pt>
                <c:pt idx="452">
                  <c:v>adenomatous </c:v>
                </c:pt>
                <c:pt idx="453">
                  <c:v>afflict </c:v>
                </c:pt>
                <c:pt idx="454">
                  <c:v>alignment </c:v>
                </c:pt>
                <c:pt idx="455">
                  <c:v>attractive </c:v>
                </c:pt>
                <c:pt idx="456">
                  <c:v>bile </c:v>
                </c:pt>
                <c:pt idx="457">
                  <c:v>blind </c:v>
                </c:pt>
                <c:pt idx="458">
                  <c:v>buy </c:v>
                </c:pt>
                <c:pt idx="459">
                  <c:v>categorize </c:v>
                </c:pt>
                <c:pt idx="460">
                  <c:v>data </c:v>
                </c:pt>
                <c:pt idx="461">
                  <c:v>deal </c:v>
                </c:pt>
                <c:pt idx="462">
                  <c:v>deparaffinzed </c:v>
                </c:pt>
                <c:pt idx="463">
                  <c:v>divergent </c:v>
                </c:pt>
                <c:pt idx="464">
                  <c:v>dopamine </c:v>
                </c:pt>
                <c:pt idx="465">
                  <c:v>drift </c:v>
                </c:pt>
                <c:pt idx="466">
                  <c:v>euthanizing </c:v>
                </c:pt>
                <c:pt idx="467">
                  <c:v>face </c:v>
                </c:pt>
                <c:pt idx="468">
                  <c:v>guidelines </c:v>
                </c:pt>
                <c:pt idx="469">
                  <c:v>hemizygotes </c:v>
                </c:pt>
                <c:pt idx="470">
                  <c:v>inbreeding </c:v>
                </c:pt>
                <c:pt idx="471">
                  <c:v>ink </c:v>
                </c:pt>
                <c:pt idx="472">
                  <c:v>intermix </c:v>
                </c:pt>
                <c:pt idx="473">
                  <c:v>intubate </c:v>
                </c:pt>
                <c:pt idx="474">
                  <c:v>j </c:v>
                </c:pt>
                <c:pt idx="475">
                  <c:v>king </c:v>
                </c:pt>
                <c:pt idx="476">
                  <c:v>lacerate </c:v>
                </c:pt>
                <c:pt idx="477">
                  <c:v>measurement </c:v>
                </c:pt>
                <c:pt idx="478">
                  <c:v>microsomes </c:v>
                </c:pt>
                <c:pt idx="479">
                  <c:v>moonshine </c:v>
                </c:pt>
                <c:pt idx="480">
                  <c:v>mucus </c:v>
                </c:pt>
                <c:pt idx="481">
                  <c:v>nonmedicated </c:v>
                </c:pt>
                <c:pt idx="482">
                  <c:v>obligate </c:v>
                </c:pt>
                <c:pt idx="483">
                  <c:v>oldest </c:v>
                </c:pt>
                <c:pt idx="484">
                  <c:v>osteoclasts </c:v>
                </c:pt>
                <c:pt idx="485">
                  <c:v>overcoat </c:v>
                </c:pt>
                <c:pt idx="486">
                  <c:v>oxygen </c:v>
                </c:pt>
                <c:pt idx="487">
                  <c:v>paw </c:v>
                </c:pt>
                <c:pt idx="488">
                  <c:v>pluck </c:v>
                </c:pt>
                <c:pt idx="489">
                  <c:v>prechilled </c:v>
                </c:pt>
                <c:pt idx="490">
                  <c:v>retrain </c:v>
                </c:pt>
                <c:pt idx="491">
                  <c:v>revolutionize </c:v>
                </c:pt>
                <c:pt idx="492">
                  <c:v>room </c:v>
                </c:pt>
                <c:pt idx="493">
                  <c:v>schedule </c:v>
                </c:pt>
                <c:pt idx="494">
                  <c:v>soil </c:v>
                </c:pt>
                <c:pt idx="495">
                  <c:v>state </c:v>
                </c:pt>
                <c:pt idx="496">
                  <c:v>sucrose </c:v>
                </c:pt>
                <c:pt idx="497">
                  <c:v>synthesis </c:v>
                </c:pt>
                <c:pt idx="498">
                  <c:v>wrist </c:v>
                </c:pt>
                <c:pt idx="499">
                  <c:v>dorsoventral </c:v>
                </c:pt>
                <c:pt idx="500">
                  <c:v>grid </c:v>
                </c:pt>
                <c:pt idx="501">
                  <c:v>light </c:v>
                </c:pt>
                <c:pt idx="502">
                  <c:v>retract </c:v>
                </c:pt>
                <c:pt idx="503">
                  <c:v>nonrewarded </c:v>
                </c:pt>
                <c:pt idx="504">
                  <c:v>water </c:v>
                </c:pt>
                <c:pt idx="505">
                  <c:v>appropriate </c:v>
                </c:pt>
                <c:pt idx="506">
                  <c:v>body </c:v>
                </c:pt>
                <c:pt idx="507">
                  <c:v>failure </c:v>
                </c:pt>
                <c:pt idx="508">
                  <c:v>head </c:v>
                </c:pt>
                <c:pt idx="509">
                  <c:v>organelle </c:v>
                </c:pt>
              </c:strCache>
            </c:strRef>
          </c:xVal>
          <c:yVal>
            <c:numRef>
              <c:f>'bottom 500 verbs'!$J$2:$J$511</c:f>
              <c:numCache>
                <c:formatCode>General</c:formatCode>
                <c:ptCount val="510"/>
                <c:pt idx="0">
                  <c:v>0.0</c:v>
                </c:pt>
                <c:pt idx="1">
                  <c:v>0.0</c:v>
                </c:pt>
                <c:pt idx="2">
                  <c:v>0.0</c:v>
                </c:pt>
                <c:pt idx="3">
                  <c:v>0.0</c:v>
                </c:pt>
                <c:pt idx="4">
                  <c:v>0.0</c:v>
                </c:pt>
                <c:pt idx="5">
                  <c:v>0.0</c:v>
                </c:pt>
                <c:pt idx="6">
                  <c:v>0.0</c:v>
                </c:pt>
                <c:pt idx="7">
                  <c:v>0.0</c:v>
                </c:pt>
                <c:pt idx="8">
                  <c:v>0.0</c:v>
                </c:pt>
                <c:pt idx="9">
                  <c:v>0.0</c:v>
                </c:pt>
                <c:pt idx="10">
                  <c:v>0.0</c:v>
                </c:pt>
                <c:pt idx="11">
                  <c:v>0.0</c:v>
                </c:pt>
                <c:pt idx="12">
                  <c:v>0.0</c:v>
                </c:pt>
                <c:pt idx="13">
                  <c:v>0.0</c:v>
                </c:pt>
                <c:pt idx="14">
                  <c:v>0.0</c:v>
                </c:pt>
                <c:pt idx="15">
                  <c:v>0.0</c:v>
                </c:pt>
                <c:pt idx="16">
                  <c:v>0.0</c:v>
                </c:pt>
                <c:pt idx="17">
                  <c:v>0.0</c:v>
                </c:pt>
                <c:pt idx="18">
                  <c:v>0.0</c:v>
                </c:pt>
                <c:pt idx="19">
                  <c:v>0.0</c:v>
                </c:pt>
                <c:pt idx="20">
                  <c:v>0.0</c:v>
                </c:pt>
                <c:pt idx="21">
                  <c:v>0.0</c:v>
                </c:pt>
                <c:pt idx="22">
                  <c:v>0.0</c:v>
                </c:pt>
                <c:pt idx="23">
                  <c:v>0.0</c:v>
                </c:pt>
                <c:pt idx="24">
                  <c:v>0.0</c:v>
                </c:pt>
                <c:pt idx="25">
                  <c:v>0.0</c:v>
                </c:pt>
                <c:pt idx="26">
                  <c:v>0.0</c:v>
                </c:pt>
                <c:pt idx="27">
                  <c:v>0.0</c:v>
                </c:pt>
                <c:pt idx="28">
                  <c:v>0.0</c:v>
                </c:pt>
                <c:pt idx="29">
                  <c:v>0.0</c:v>
                </c:pt>
                <c:pt idx="30">
                  <c:v>0.0</c:v>
                </c:pt>
                <c:pt idx="31">
                  <c:v>0.0</c:v>
                </c:pt>
                <c:pt idx="32">
                  <c:v>0.0</c:v>
                </c:pt>
                <c:pt idx="33">
                  <c:v>0.0</c:v>
                </c:pt>
                <c:pt idx="34">
                  <c:v>0.0</c:v>
                </c:pt>
                <c:pt idx="35">
                  <c:v>0.0</c:v>
                </c:pt>
                <c:pt idx="36">
                  <c:v>0.0</c:v>
                </c:pt>
                <c:pt idx="37">
                  <c:v>0.0</c:v>
                </c:pt>
                <c:pt idx="38">
                  <c:v>0.0</c:v>
                </c:pt>
                <c:pt idx="39">
                  <c:v>0.0</c:v>
                </c:pt>
                <c:pt idx="40">
                  <c:v>0.0</c:v>
                </c:pt>
                <c:pt idx="41">
                  <c:v>0.0</c:v>
                </c:pt>
                <c:pt idx="42">
                  <c:v>0.0</c:v>
                </c:pt>
                <c:pt idx="43">
                  <c:v>0.0</c:v>
                </c:pt>
                <c:pt idx="44">
                  <c:v>0.0</c:v>
                </c:pt>
                <c:pt idx="45">
                  <c:v>0.0</c:v>
                </c:pt>
                <c:pt idx="46">
                  <c:v>0.0</c:v>
                </c:pt>
                <c:pt idx="47">
                  <c:v>0.0</c:v>
                </c:pt>
                <c:pt idx="48">
                  <c:v>0.0</c:v>
                </c:pt>
                <c:pt idx="49">
                  <c:v>0.0</c:v>
                </c:pt>
                <c:pt idx="50">
                  <c:v>0.0</c:v>
                </c:pt>
                <c:pt idx="51">
                  <c:v>0.0</c:v>
                </c:pt>
                <c:pt idx="52">
                  <c:v>0.0</c:v>
                </c:pt>
                <c:pt idx="53">
                  <c:v>0.0</c:v>
                </c:pt>
                <c:pt idx="54">
                  <c:v>0.0</c:v>
                </c:pt>
                <c:pt idx="55">
                  <c:v>0.0</c:v>
                </c:pt>
                <c:pt idx="56">
                  <c:v>0.0</c:v>
                </c:pt>
                <c:pt idx="57">
                  <c:v>0.0</c:v>
                </c:pt>
                <c:pt idx="58">
                  <c:v>0.0</c:v>
                </c:pt>
                <c:pt idx="59">
                  <c:v>0.0</c:v>
                </c:pt>
                <c:pt idx="60">
                  <c:v>0.0</c:v>
                </c:pt>
                <c:pt idx="61">
                  <c:v>0.0</c:v>
                </c:pt>
                <c:pt idx="62">
                  <c:v>0.0</c:v>
                </c:pt>
                <c:pt idx="63">
                  <c:v>0.0</c:v>
                </c:pt>
                <c:pt idx="64">
                  <c:v>0.0</c:v>
                </c:pt>
                <c:pt idx="65">
                  <c:v>0.0</c:v>
                </c:pt>
                <c:pt idx="66">
                  <c:v>0.0</c:v>
                </c:pt>
                <c:pt idx="67">
                  <c:v>0.0</c:v>
                </c:pt>
                <c:pt idx="68">
                  <c:v>0.0</c:v>
                </c:pt>
                <c:pt idx="69">
                  <c:v>0.0</c:v>
                </c:pt>
                <c:pt idx="70">
                  <c:v>0.0</c:v>
                </c:pt>
                <c:pt idx="71">
                  <c:v>0.0</c:v>
                </c:pt>
                <c:pt idx="72">
                  <c:v>0.0</c:v>
                </c:pt>
                <c:pt idx="73">
                  <c:v>0.0</c:v>
                </c:pt>
                <c:pt idx="74">
                  <c:v>0.0</c:v>
                </c:pt>
                <c:pt idx="75">
                  <c:v>0.0</c:v>
                </c:pt>
                <c:pt idx="76">
                  <c:v>0.0</c:v>
                </c:pt>
                <c:pt idx="77">
                  <c:v>0.0</c:v>
                </c:pt>
                <c:pt idx="78">
                  <c:v>0.0</c:v>
                </c:pt>
                <c:pt idx="79">
                  <c:v>0.0</c:v>
                </c:pt>
                <c:pt idx="80">
                  <c:v>0.0</c:v>
                </c:pt>
                <c:pt idx="81">
                  <c:v>0.0</c:v>
                </c:pt>
                <c:pt idx="82">
                  <c:v>0.0</c:v>
                </c:pt>
                <c:pt idx="83">
                  <c:v>0.0</c:v>
                </c:pt>
                <c:pt idx="84">
                  <c:v>0.0</c:v>
                </c:pt>
                <c:pt idx="85">
                  <c:v>0.0</c:v>
                </c:pt>
                <c:pt idx="86">
                  <c:v>0.0</c:v>
                </c:pt>
                <c:pt idx="87">
                  <c:v>0.0</c:v>
                </c:pt>
                <c:pt idx="88">
                  <c:v>0.0</c:v>
                </c:pt>
                <c:pt idx="89">
                  <c:v>0.0</c:v>
                </c:pt>
                <c:pt idx="90">
                  <c:v>0.0</c:v>
                </c:pt>
                <c:pt idx="91">
                  <c:v>0.0</c:v>
                </c:pt>
                <c:pt idx="92">
                  <c:v>0.0</c:v>
                </c:pt>
                <c:pt idx="93">
                  <c:v>0.0</c:v>
                </c:pt>
                <c:pt idx="94">
                  <c:v>0.0</c:v>
                </c:pt>
                <c:pt idx="95">
                  <c:v>0.0</c:v>
                </c:pt>
                <c:pt idx="96">
                  <c:v>0.0</c:v>
                </c:pt>
                <c:pt idx="97">
                  <c:v>0.0</c:v>
                </c:pt>
                <c:pt idx="98">
                  <c:v>0.0</c:v>
                </c:pt>
                <c:pt idx="99">
                  <c:v>0.0</c:v>
                </c:pt>
                <c:pt idx="100">
                  <c:v>0.0</c:v>
                </c:pt>
                <c:pt idx="101">
                  <c:v>0.0</c:v>
                </c:pt>
                <c:pt idx="102">
                  <c:v>0.0</c:v>
                </c:pt>
                <c:pt idx="103">
                  <c:v>0.0</c:v>
                </c:pt>
                <c:pt idx="104">
                  <c:v>0.0</c:v>
                </c:pt>
                <c:pt idx="105">
                  <c:v>0.0</c:v>
                </c:pt>
                <c:pt idx="106">
                  <c:v>0.0</c:v>
                </c:pt>
                <c:pt idx="107">
                  <c:v>0.0</c:v>
                </c:pt>
                <c:pt idx="108">
                  <c:v>0.0</c:v>
                </c:pt>
                <c:pt idx="109">
                  <c:v>0.0</c:v>
                </c:pt>
                <c:pt idx="110">
                  <c:v>0.0</c:v>
                </c:pt>
                <c:pt idx="111">
                  <c:v>0.0</c:v>
                </c:pt>
                <c:pt idx="112">
                  <c:v>0.0</c:v>
                </c:pt>
                <c:pt idx="113">
                  <c:v>0.0</c:v>
                </c:pt>
                <c:pt idx="114">
                  <c:v>0.0</c:v>
                </c:pt>
                <c:pt idx="115">
                  <c:v>0.0</c:v>
                </c:pt>
                <c:pt idx="116">
                  <c:v>0.0</c:v>
                </c:pt>
                <c:pt idx="117">
                  <c:v>0.0</c:v>
                </c:pt>
                <c:pt idx="118">
                  <c:v>0.0</c:v>
                </c:pt>
                <c:pt idx="119">
                  <c:v>0.0</c:v>
                </c:pt>
                <c:pt idx="120">
                  <c:v>0.0</c:v>
                </c:pt>
                <c:pt idx="121">
                  <c:v>0.0</c:v>
                </c:pt>
                <c:pt idx="122">
                  <c:v>0.0</c:v>
                </c:pt>
                <c:pt idx="123">
                  <c:v>0.0</c:v>
                </c:pt>
                <c:pt idx="124">
                  <c:v>0.0</c:v>
                </c:pt>
                <c:pt idx="125">
                  <c:v>0.0</c:v>
                </c:pt>
                <c:pt idx="126">
                  <c:v>0.0</c:v>
                </c:pt>
                <c:pt idx="127">
                  <c:v>0.0</c:v>
                </c:pt>
                <c:pt idx="128">
                  <c:v>0.0</c:v>
                </c:pt>
                <c:pt idx="129">
                  <c:v>0.0</c:v>
                </c:pt>
                <c:pt idx="130">
                  <c:v>0.0</c:v>
                </c:pt>
                <c:pt idx="131">
                  <c:v>0.0</c:v>
                </c:pt>
                <c:pt idx="132">
                  <c:v>0.0</c:v>
                </c:pt>
                <c:pt idx="133">
                  <c:v>0.0</c:v>
                </c:pt>
                <c:pt idx="134">
                  <c:v>0.0</c:v>
                </c:pt>
                <c:pt idx="135">
                  <c:v>0.0</c:v>
                </c:pt>
                <c:pt idx="136">
                  <c:v>0.0</c:v>
                </c:pt>
                <c:pt idx="137">
                  <c:v>0.0</c:v>
                </c:pt>
                <c:pt idx="138">
                  <c:v>0.0</c:v>
                </c:pt>
                <c:pt idx="139">
                  <c:v>0.0</c:v>
                </c:pt>
                <c:pt idx="140">
                  <c:v>0.0</c:v>
                </c:pt>
                <c:pt idx="141">
                  <c:v>0.0</c:v>
                </c:pt>
                <c:pt idx="142">
                  <c:v>0.0</c:v>
                </c:pt>
                <c:pt idx="143">
                  <c:v>0.0</c:v>
                </c:pt>
                <c:pt idx="144">
                  <c:v>0.0</c:v>
                </c:pt>
                <c:pt idx="145">
                  <c:v>0.0</c:v>
                </c:pt>
                <c:pt idx="146">
                  <c:v>0.0</c:v>
                </c:pt>
                <c:pt idx="147">
                  <c:v>0.0</c:v>
                </c:pt>
                <c:pt idx="148">
                  <c:v>0.0</c:v>
                </c:pt>
                <c:pt idx="149">
                  <c:v>0.0</c:v>
                </c:pt>
                <c:pt idx="150">
                  <c:v>0.0</c:v>
                </c:pt>
                <c:pt idx="151">
                  <c:v>0.0</c:v>
                </c:pt>
                <c:pt idx="152">
                  <c:v>0.0</c:v>
                </c:pt>
                <c:pt idx="153">
                  <c:v>0.0</c:v>
                </c:pt>
                <c:pt idx="154">
                  <c:v>0.0</c:v>
                </c:pt>
                <c:pt idx="155">
                  <c:v>0.0</c:v>
                </c:pt>
                <c:pt idx="156">
                  <c:v>0.0</c:v>
                </c:pt>
                <c:pt idx="157">
                  <c:v>0.0</c:v>
                </c:pt>
                <c:pt idx="158">
                  <c:v>1.92324677484</c:v>
                </c:pt>
                <c:pt idx="159">
                  <c:v>0.0</c:v>
                </c:pt>
                <c:pt idx="160">
                  <c:v>0.0</c:v>
                </c:pt>
                <c:pt idx="161">
                  <c:v>0.0</c:v>
                </c:pt>
                <c:pt idx="162">
                  <c:v>0.0</c:v>
                </c:pt>
                <c:pt idx="163">
                  <c:v>0.0</c:v>
                </c:pt>
                <c:pt idx="164">
                  <c:v>0.0</c:v>
                </c:pt>
                <c:pt idx="165">
                  <c:v>0.0</c:v>
                </c:pt>
                <c:pt idx="166">
                  <c:v>0.0</c:v>
                </c:pt>
                <c:pt idx="167">
                  <c:v>0.0</c:v>
                </c:pt>
                <c:pt idx="168">
                  <c:v>0.0</c:v>
                </c:pt>
                <c:pt idx="169">
                  <c:v>0.0</c:v>
                </c:pt>
                <c:pt idx="170">
                  <c:v>0.0</c:v>
                </c:pt>
                <c:pt idx="171">
                  <c:v>0.0</c:v>
                </c:pt>
                <c:pt idx="172">
                  <c:v>0.0</c:v>
                </c:pt>
                <c:pt idx="173">
                  <c:v>0.0</c:v>
                </c:pt>
                <c:pt idx="174">
                  <c:v>0.0</c:v>
                </c:pt>
                <c:pt idx="175">
                  <c:v>0.0</c:v>
                </c:pt>
                <c:pt idx="176">
                  <c:v>0.0</c:v>
                </c:pt>
                <c:pt idx="177">
                  <c:v>0.0</c:v>
                </c:pt>
                <c:pt idx="178">
                  <c:v>0.0</c:v>
                </c:pt>
                <c:pt idx="179">
                  <c:v>0.0</c:v>
                </c:pt>
                <c:pt idx="180">
                  <c:v>0.0</c:v>
                </c:pt>
                <c:pt idx="181">
                  <c:v>0.0</c:v>
                </c:pt>
                <c:pt idx="182">
                  <c:v>0.0</c:v>
                </c:pt>
                <c:pt idx="183">
                  <c:v>0.0</c:v>
                </c:pt>
                <c:pt idx="184">
                  <c:v>0.0</c:v>
                </c:pt>
                <c:pt idx="185">
                  <c:v>0.0</c:v>
                </c:pt>
                <c:pt idx="186">
                  <c:v>0.0</c:v>
                </c:pt>
                <c:pt idx="187">
                  <c:v>0.0</c:v>
                </c:pt>
                <c:pt idx="188">
                  <c:v>0.0</c:v>
                </c:pt>
                <c:pt idx="189">
                  <c:v>0.0</c:v>
                </c:pt>
                <c:pt idx="190">
                  <c:v>0.0</c:v>
                </c:pt>
                <c:pt idx="191">
                  <c:v>0.0</c:v>
                </c:pt>
                <c:pt idx="192">
                  <c:v>0.0</c:v>
                </c:pt>
                <c:pt idx="193">
                  <c:v>0.0</c:v>
                </c:pt>
                <c:pt idx="194">
                  <c:v>0.0</c:v>
                </c:pt>
                <c:pt idx="195">
                  <c:v>0.0</c:v>
                </c:pt>
                <c:pt idx="196">
                  <c:v>0.0</c:v>
                </c:pt>
                <c:pt idx="197">
                  <c:v>0.0</c:v>
                </c:pt>
                <c:pt idx="198">
                  <c:v>0.0</c:v>
                </c:pt>
                <c:pt idx="199">
                  <c:v>0.0</c:v>
                </c:pt>
                <c:pt idx="200">
                  <c:v>0.0</c:v>
                </c:pt>
                <c:pt idx="201">
                  <c:v>0.0</c:v>
                </c:pt>
                <c:pt idx="202">
                  <c:v>0.0</c:v>
                </c:pt>
                <c:pt idx="203">
                  <c:v>0.0</c:v>
                </c:pt>
                <c:pt idx="204">
                  <c:v>0.0</c:v>
                </c:pt>
                <c:pt idx="205">
                  <c:v>0.0</c:v>
                </c:pt>
                <c:pt idx="206">
                  <c:v>0.0</c:v>
                </c:pt>
                <c:pt idx="207">
                  <c:v>0.0</c:v>
                </c:pt>
                <c:pt idx="208">
                  <c:v>0.0</c:v>
                </c:pt>
                <c:pt idx="209">
                  <c:v>0.0</c:v>
                </c:pt>
                <c:pt idx="210">
                  <c:v>0.0</c:v>
                </c:pt>
                <c:pt idx="211">
                  <c:v>0.0</c:v>
                </c:pt>
                <c:pt idx="212">
                  <c:v>0.0</c:v>
                </c:pt>
                <c:pt idx="213">
                  <c:v>0.0</c:v>
                </c:pt>
                <c:pt idx="214">
                  <c:v>0.0</c:v>
                </c:pt>
                <c:pt idx="215">
                  <c:v>0.0</c:v>
                </c:pt>
                <c:pt idx="216">
                  <c:v>0.0</c:v>
                </c:pt>
                <c:pt idx="217">
                  <c:v>0.0</c:v>
                </c:pt>
                <c:pt idx="218">
                  <c:v>0.0</c:v>
                </c:pt>
                <c:pt idx="219">
                  <c:v>0.0</c:v>
                </c:pt>
                <c:pt idx="220">
                  <c:v>0.0</c:v>
                </c:pt>
                <c:pt idx="221">
                  <c:v>0.0</c:v>
                </c:pt>
                <c:pt idx="222">
                  <c:v>0.0</c:v>
                </c:pt>
                <c:pt idx="223">
                  <c:v>0.0</c:v>
                </c:pt>
                <c:pt idx="224">
                  <c:v>0.0</c:v>
                </c:pt>
                <c:pt idx="225">
                  <c:v>0.0</c:v>
                </c:pt>
                <c:pt idx="226">
                  <c:v>0.0</c:v>
                </c:pt>
                <c:pt idx="227">
                  <c:v>0.0</c:v>
                </c:pt>
                <c:pt idx="228">
                  <c:v>0.0</c:v>
                </c:pt>
                <c:pt idx="229">
                  <c:v>0.0</c:v>
                </c:pt>
                <c:pt idx="230">
                  <c:v>0.0</c:v>
                </c:pt>
                <c:pt idx="231">
                  <c:v>0.0</c:v>
                </c:pt>
                <c:pt idx="232">
                  <c:v>0.0</c:v>
                </c:pt>
                <c:pt idx="233">
                  <c:v>0.0</c:v>
                </c:pt>
                <c:pt idx="234">
                  <c:v>0.0</c:v>
                </c:pt>
                <c:pt idx="235">
                  <c:v>0.0</c:v>
                </c:pt>
                <c:pt idx="236">
                  <c:v>0.0</c:v>
                </c:pt>
                <c:pt idx="237">
                  <c:v>0.0</c:v>
                </c:pt>
                <c:pt idx="238">
                  <c:v>0.0</c:v>
                </c:pt>
                <c:pt idx="239">
                  <c:v>0.0</c:v>
                </c:pt>
                <c:pt idx="240">
                  <c:v>0.0</c:v>
                </c:pt>
                <c:pt idx="241">
                  <c:v>0.0</c:v>
                </c:pt>
                <c:pt idx="242">
                  <c:v>0.0</c:v>
                </c:pt>
                <c:pt idx="243">
                  <c:v>0.0</c:v>
                </c:pt>
                <c:pt idx="244">
                  <c:v>0.0</c:v>
                </c:pt>
                <c:pt idx="245">
                  <c:v>0.0</c:v>
                </c:pt>
                <c:pt idx="246">
                  <c:v>0.0</c:v>
                </c:pt>
                <c:pt idx="247">
                  <c:v>0.0</c:v>
                </c:pt>
                <c:pt idx="248">
                  <c:v>0.0</c:v>
                </c:pt>
                <c:pt idx="249">
                  <c:v>0.0</c:v>
                </c:pt>
                <c:pt idx="250">
                  <c:v>0.0</c:v>
                </c:pt>
                <c:pt idx="251">
                  <c:v>0.0</c:v>
                </c:pt>
                <c:pt idx="252">
                  <c:v>0.0</c:v>
                </c:pt>
                <c:pt idx="253">
                  <c:v>0.0</c:v>
                </c:pt>
                <c:pt idx="254">
                  <c:v>0.0</c:v>
                </c:pt>
                <c:pt idx="255">
                  <c:v>0.0</c:v>
                </c:pt>
                <c:pt idx="256">
                  <c:v>0.0</c:v>
                </c:pt>
                <c:pt idx="257">
                  <c:v>0.0</c:v>
                </c:pt>
                <c:pt idx="258">
                  <c:v>0.0</c:v>
                </c:pt>
                <c:pt idx="259">
                  <c:v>0.0</c:v>
                </c:pt>
                <c:pt idx="260">
                  <c:v>0.0</c:v>
                </c:pt>
                <c:pt idx="261">
                  <c:v>0.0</c:v>
                </c:pt>
                <c:pt idx="262">
                  <c:v>0.0</c:v>
                </c:pt>
                <c:pt idx="263">
                  <c:v>0.0</c:v>
                </c:pt>
                <c:pt idx="264">
                  <c:v>0.0</c:v>
                </c:pt>
                <c:pt idx="265">
                  <c:v>0.0</c:v>
                </c:pt>
                <c:pt idx="266">
                  <c:v>0.0</c:v>
                </c:pt>
                <c:pt idx="267">
                  <c:v>0.0</c:v>
                </c:pt>
                <c:pt idx="268">
                  <c:v>0.0</c:v>
                </c:pt>
                <c:pt idx="269">
                  <c:v>0.0</c:v>
                </c:pt>
                <c:pt idx="270">
                  <c:v>0.0</c:v>
                </c:pt>
                <c:pt idx="271">
                  <c:v>0.0</c:v>
                </c:pt>
                <c:pt idx="272">
                  <c:v>0.0</c:v>
                </c:pt>
                <c:pt idx="273">
                  <c:v>0.0</c:v>
                </c:pt>
                <c:pt idx="274">
                  <c:v>0.0</c:v>
                </c:pt>
                <c:pt idx="275">
                  <c:v>0.0</c:v>
                </c:pt>
                <c:pt idx="276">
                  <c:v>0.0</c:v>
                </c:pt>
                <c:pt idx="277">
                  <c:v>0.0</c:v>
                </c:pt>
                <c:pt idx="278">
                  <c:v>0.0</c:v>
                </c:pt>
                <c:pt idx="279">
                  <c:v>0.0</c:v>
                </c:pt>
                <c:pt idx="280">
                  <c:v>0.0</c:v>
                </c:pt>
                <c:pt idx="281">
                  <c:v>0.0</c:v>
                </c:pt>
                <c:pt idx="282">
                  <c:v>0.0</c:v>
                </c:pt>
                <c:pt idx="283">
                  <c:v>0.0</c:v>
                </c:pt>
                <c:pt idx="284">
                  <c:v>0.0</c:v>
                </c:pt>
                <c:pt idx="285">
                  <c:v>0.0</c:v>
                </c:pt>
                <c:pt idx="286">
                  <c:v>0.0</c:v>
                </c:pt>
                <c:pt idx="287">
                  <c:v>0.0</c:v>
                </c:pt>
                <c:pt idx="288">
                  <c:v>0.0</c:v>
                </c:pt>
                <c:pt idx="289">
                  <c:v>0.0</c:v>
                </c:pt>
                <c:pt idx="290">
                  <c:v>0.0</c:v>
                </c:pt>
                <c:pt idx="291">
                  <c:v>0.0</c:v>
                </c:pt>
                <c:pt idx="292">
                  <c:v>0.0</c:v>
                </c:pt>
                <c:pt idx="293">
                  <c:v>0.0</c:v>
                </c:pt>
                <c:pt idx="294">
                  <c:v>0.0</c:v>
                </c:pt>
                <c:pt idx="295">
                  <c:v>0.0</c:v>
                </c:pt>
                <c:pt idx="296">
                  <c:v>0.0</c:v>
                </c:pt>
                <c:pt idx="297">
                  <c:v>0.0</c:v>
                </c:pt>
                <c:pt idx="298">
                  <c:v>0.0</c:v>
                </c:pt>
                <c:pt idx="299">
                  <c:v>0.0</c:v>
                </c:pt>
                <c:pt idx="300">
                  <c:v>0.0</c:v>
                </c:pt>
                <c:pt idx="301">
                  <c:v>0.0</c:v>
                </c:pt>
                <c:pt idx="302">
                  <c:v>0.0</c:v>
                </c:pt>
                <c:pt idx="303">
                  <c:v>0.0</c:v>
                </c:pt>
                <c:pt idx="304">
                  <c:v>0.0</c:v>
                </c:pt>
                <c:pt idx="305">
                  <c:v>0.0</c:v>
                </c:pt>
                <c:pt idx="306">
                  <c:v>0.0</c:v>
                </c:pt>
                <c:pt idx="307">
                  <c:v>0.0</c:v>
                </c:pt>
                <c:pt idx="308">
                  <c:v>0.0</c:v>
                </c:pt>
                <c:pt idx="309">
                  <c:v>0.0</c:v>
                </c:pt>
                <c:pt idx="310">
                  <c:v>0.0</c:v>
                </c:pt>
                <c:pt idx="311">
                  <c:v>0.0</c:v>
                </c:pt>
                <c:pt idx="312">
                  <c:v>0.0</c:v>
                </c:pt>
                <c:pt idx="313">
                  <c:v>0.0</c:v>
                </c:pt>
                <c:pt idx="314">
                  <c:v>0.0</c:v>
                </c:pt>
                <c:pt idx="315">
                  <c:v>0.0</c:v>
                </c:pt>
                <c:pt idx="316">
                  <c:v>0.0</c:v>
                </c:pt>
                <c:pt idx="317">
                  <c:v>0.0</c:v>
                </c:pt>
                <c:pt idx="318">
                  <c:v>0.0</c:v>
                </c:pt>
                <c:pt idx="319">
                  <c:v>0.0</c:v>
                </c:pt>
                <c:pt idx="320">
                  <c:v>0.0</c:v>
                </c:pt>
                <c:pt idx="321">
                  <c:v>0.0</c:v>
                </c:pt>
                <c:pt idx="322">
                  <c:v>0.0</c:v>
                </c:pt>
                <c:pt idx="323">
                  <c:v>0.0</c:v>
                </c:pt>
                <c:pt idx="324">
                  <c:v>0.0</c:v>
                </c:pt>
                <c:pt idx="325">
                  <c:v>0.0</c:v>
                </c:pt>
                <c:pt idx="326">
                  <c:v>0.0</c:v>
                </c:pt>
                <c:pt idx="327">
                  <c:v>0.0</c:v>
                </c:pt>
                <c:pt idx="328">
                  <c:v>0.0</c:v>
                </c:pt>
                <c:pt idx="329">
                  <c:v>0.0</c:v>
                </c:pt>
                <c:pt idx="330">
                  <c:v>0.0</c:v>
                </c:pt>
                <c:pt idx="331">
                  <c:v>0.0</c:v>
                </c:pt>
                <c:pt idx="332">
                  <c:v>0.0</c:v>
                </c:pt>
                <c:pt idx="333">
                  <c:v>0.0</c:v>
                </c:pt>
                <c:pt idx="334">
                  <c:v>0.0</c:v>
                </c:pt>
                <c:pt idx="335">
                  <c:v>0.0</c:v>
                </c:pt>
                <c:pt idx="336">
                  <c:v>0.0</c:v>
                </c:pt>
                <c:pt idx="337">
                  <c:v>0.0</c:v>
                </c:pt>
                <c:pt idx="338">
                  <c:v>0.0</c:v>
                </c:pt>
                <c:pt idx="339">
                  <c:v>0.0</c:v>
                </c:pt>
                <c:pt idx="340">
                  <c:v>0.0</c:v>
                </c:pt>
                <c:pt idx="341">
                  <c:v>0.0</c:v>
                </c:pt>
                <c:pt idx="342">
                  <c:v>0.0</c:v>
                </c:pt>
                <c:pt idx="343">
                  <c:v>0.0</c:v>
                </c:pt>
                <c:pt idx="344">
                  <c:v>0.0</c:v>
                </c:pt>
                <c:pt idx="345">
                  <c:v>0.0</c:v>
                </c:pt>
                <c:pt idx="346">
                  <c:v>0.0</c:v>
                </c:pt>
                <c:pt idx="347">
                  <c:v>0.0</c:v>
                </c:pt>
                <c:pt idx="348">
                  <c:v>0.0</c:v>
                </c:pt>
                <c:pt idx="349">
                  <c:v>0.0</c:v>
                </c:pt>
                <c:pt idx="350">
                  <c:v>0.0</c:v>
                </c:pt>
                <c:pt idx="351">
                  <c:v>0.0</c:v>
                </c:pt>
                <c:pt idx="352">
                  <c:v>0.0</c:v>
                </c:pt>
                <c:pt idx="353">
                  <c:v>0.0</c:v>
                </c:pt>
                <c:pt idx="354">
                  <c:v>0.0</c:v>
                </c:pt>
                <c:pt idx="355">
                  <c:v>0.0</c:v>
                </c:pt>
                <c:pt idx="356">
                  <c:v>0.0</c:v>
                </c:pt>
                <c:pt idx="357">
                  <c:v>0.0</c:v>
                </c:pt>
                <c:pt idx="358">
                  <c:v>0.0</c:v>
                </c:pt>
                <c:pt idx="359">
                  <c:v>0.0</c:v>
                </c:pt>
                <c:pt idx="360">
                  <c:v>0.0</c:v>
                </c:pt>
                <c:pt idx="361">
                  <c:v>0.0</c:v>
                </c:pt>
                <c:pt idx="362">
                  <c:v>0.0</c:v>
                </c:pt>
                <c:pt idx="363">
                  <c:v>0.0</c:v>
                </c:pt>
                <c:pt idx="364">
                  <c:v>0.0</c:v>
                </c:pt>
                <c:pt idx="365">
                  <c:v>0.0</c:v>
                </c:pt>
                <c:pt idx="366">
                  <c:v>0.0</c:v>
                </c:pt>
                <c:pt idx="367">
                  <c:v>0.0</c:v>
                </c:pt>
                <c:pt idx="368">
                  <c:v>0.0</c:v>
                </c:pt>
                <c:pt idx="369">
                  <c:v>0.0</c:v>
                </c:pt>
                <c:pt idx="370">
                  <c:v>0.0</c:v>
                </c:pt>
                <c:pt idx="371">
                  <c:v>0.0</c:v>
                </c:pt>
                <c:pt idx="372">
                  <c:v>0.0</c:v>
                </c:pt>
                <c:pt idx="373">
                  <c:v>0.0</c:v>
                </c:pt>
                <c:pt idx="374">
                  <c:v>0.0</c:v>
                </c:pt>
                <c:pt idx="375">
                  <c:v>0.0</c:v>
                </c:pt>
                <c:pt idx="376">
                  <c:v>0.0</c:v>
                </c:pt>
                <c:pt idx="377">
                  <c:v>0.0</c:v>
                </c:pt>
                <c:pt idx="378">
                  <c:v>0.0</c:v>
                </c:pt>
                <c:pt idx="379">
                  <c:v>0.0</c:v>
                </c:pt>
                <c:pt idx="380">
                  <c:v>0.0</c:v>
                </c:pt>
                <c:pt idx="381">
                  <c:v>2.72615160558</c:v>
                </c:pt>
                <c:pt idx="382">
                  <c:v>2.72615160558</c:v>
                </c:pt>
                <c:pt idx="383">
                  <c:v>2.72615160558</c:v>
                </c:pt>
                <c:pt idx="384">
                  <c:v>2.72615160558</c:v>
                </c:pt>
                <c:pt idx="385">
                  <c:v>0.0</c:v>
                </c:pt>
                <c:pt idx="386">
                  <c:v>0.0</c:v>
                </c:pt>
                <c:pt idx="387">
                  <c:v>0.0</c:v>
                </c:pt>
                <c:pt idx="388">
                  <c:v>0.0</c:v>
                </c:pt>
                <c:pt idx="389">
                  <c:v>0.0</c:v>
                </c:pt>
                <c:pt idx="390">
                  <c:v>0.0</c:v>
                </c:pt>
                <c:pt idx="391">
                  <c:v>0.0</c:v>
                </c:pt>
                <c:pt idx="392">
                  <c:v>0.0</c:v>
                </c:pt>
                <c:pt idx="393">
                  <c:v>0.0</c:v>
                </c:pt>
                <c:pt idx="394">
                  <c:v>0.0</c:v>
                </c:pt>
                <c:pt idx="395">
                  <c:v>0.0</c:v>
                </c:pt>
                <c:pt idx="396">
                  <c:v>0.0</c:v>
                </c:pt>
                <c:pt idx="397">
                  <c:v>0.0</c:v>
                </c:pt>
                <c:pt idx="398">
                  <c:v>0.0</c:v>
                </c:pt>
                <c:pt idx="399">
                  <c:v>0.0</c:v>
                </c:pt>
                <c:pt idx="400">
                  <c:v>0.0</c:v>
                </c:pt>
                <c:pt idx="401">
                  <c:v>0.0</c:v>
                </c:pt>
                <c:pt idx="402">
                  <c:v>0.0</c:v>
                </c:pt>
                <c:pt idx="403">
                  <c:v>0.0</c:v>
                </c:pt>
                <c:pt idx="404">
                  <c:v>0.0</c:v>
                </c:pt>
                <c:pt idx="405">
                  <c:v>0.0</c:v>
                </c:pt>
                <c:pt idx="406">
                  <c:v>0.0</c:v>
                </c:pt>
                <c:pt idx="407">
                  <c:v>0.0</c:v>
                </c:pt>
                <c:pt idx="408">
                  <c:v>0.0</c:v>
                </c:pt>
                <c:pt idx="409">
                  <c:v>0.0</c:v>
                </c:pt>
                <c:pt idx="410">
                  <c:v>0.0</c:v>
                </c:pt>
                <c:pt idx="411">
                  <c:v>0.0</c:v>
                </c:pt>
                <c:pt idx="412">
                  <c:v>0.0</c:v>
                </c:pt>
                <c:pt idx="413">
                  <c:v>0.0</c:v>
                </c:pt>
                <c:pt idx="414">
                  <c:v>0.0</c:v>
                </c:pt>
                <c:pt idx="415">
                  <c:v>0.0</c:v>
                </c:pt>
                <c:pt idx="416">
                  <c:v>0.0</c:v>
                </c:pt>
                <c:pt idx="417">
                  <c:v>0.0</c:v>
                </c:pt>
                <c:pt idx="418">
                  <c:v>0.0</c:v>
                </c:pt>
                <c:pt idx="419">
                  <c:v>0.0</c:v>
                </c:pt>
                <c:pt idx="420">
                  <c:v>0.0</c:v>
                </c:pt>
                <c:pt idx="421">
                  <c:v>0.0</c:v>
                </c:pt>
                <c:pt idx="422">
                  <c:v>0.0</c:v>
                </c:pt>
                <c:pt idx="423">
                  <c:v>0.0</c:v>
                </c:pt>
                <c:pt idx="424">
                  <c:v>0.0</c:v>
                </c:pt>
                <c:pt idx="425">
                  <c:v>0.0</c:v>
                </c:pt>
                <c:pt idx="426">
                  <c:v>0.0</c:v>
                </c:pt>
                <c:pt idx="427">
                  <c:v>0.0</c:v>
                </c:pt>
                <c:pt idx="428">
                  <c:v>0.0</c:v>
                </c:pt>
                <c:pt idx="429">
                  <c:v>0.0</c:v>
                </c:pt>
                <c:pt idx="430">
                  <c:v>0.0</c:v>
                </c:pt>
                <c:pt idx="431">
                  <c:v>0.0</c:v>
                </c:pt>
                <c:pt idx="432">
                  <c:v>0.0</c:v>
                </c:pt>
                <c:pt idx="433">
                  <c:v>0.0</c:v>
                </c:pt>
                <c:pt idx="434">
                  <c:v>0.0</c:v>
                </c:pt>
                <c:pt idx="435">
                  <c:v>0.0</c:v>
                </c:pt>
                <c:pt idx="436">
                  <c:v>0.0</c:v>
                </c:pt>
                <c:pt idx="437">
                  <c:v>0.0</c:v>
                </c:pt>
                <c:pt idx="438">
                  <c:v>0.0</c:v>
                </c:pt>
                <c:pt idx="439">
                  <c:v>0.0</c:v>
                </c:pt>
                <c:pt idx="440">
                  <c:v>0.0</c:v>
                </c:pt>
                <c:pt idx="441">
                  <c:v>0.0</c:v>
                </c:pt>
                <c:pt idx="442">
                  <c:v>0.0</c:v>
                </c:pt>
                <c:pt idx="443">
                  <c:v>0.0</c:v>
                </c:pt>
                <c:pt idx="444">
                  <c:v>0.0</c:v>
                </c:pt>
                <c:pt idx="445">
                  <c:v>0.0</c:v>
                </c:pt>
                <c:pt idx="446">
                  <c:v>0.0</c:v>
                </c:pt>
                <c:pt idx="447">
                  <c:v>0.0</c:v>
                </c:pt>
                <c:pt idx="448">
                  <c:v>0.0</c:v>
                </c:pt>
                <c:pt idx="449">
                  <c:v>0.0</c:v>
                </c:pt>
                <c:pt idx="450">
                  <c:v>0.0</c:v>
                </c:pt>
                <c:pt idx="451">
                  <c:v>0.0</c:v>
                </c:pt>
                <c:pt idx="452">
                  <c:v>0.0</c:v>
                </c:pt>
                <c:pt idx="453">
                  <c:v>0.0</c:v>
                </c:pt>
                <c:pt idx="454">
                  <c:v>0.0</c:v>
                </c:pt>
                <c:pt idx="455">
                  <c:v>0.0</c:v>
                </c:pt>
                <c:pt idx="456">
                  <c:v>0.0</c:v>
                </c:pt>
                <c:pt idx="457">
                  <c:v>0.0</c:v>
                </c:pt>
                <c:pt idx="458">
                  <c:v>0.0</c:v>
                </c:pt>
                <c:pt idx="459">
                  <c:v>0.0</c:v>
                </c:pt>
                <c:pt idx="460">
                  <c:v>0.0</c:v>
                </c:pt>
                <c:pt idx="461">
                  <c:v>0.0</c:v>
                </c:pt>
                <c:pt idx="462">
                  <c:v>0.0</c:v>
                </c:pt>
                <c:pt idx="463">
                  <c:v>0.0</c:v>
                </c:pt>
                <c:pt idx="464">
                  <c:v>0.0</c:v>
                </c:pt>
                <c:pt idx="465">
                  <c:v>0.0</c:v>
                </c:pt>
                <c:pt idx="466">
                  <c:v>0.0</c:v>
                </c:pt>
                <c:pt idx="467">
                  <c:v>0.0</c:v>
                </c:pt>
                <c:pt idx="468">
                  <c:v>0.0</c:v>
                </c:pt>
                <c:pt idx="469">
                  <c:v>0.0</c:v>
                </c:pt>
                <c:pt idx="470">
                  <c:v>0.0</c:v>
                </c:pt>
                <c:pt idx="471">
                  <c:v>0.0</c:v>
                </c:pt>
                <c:pt idx="472">
                  <c:v>0.0</c:v>
                </c:pt>
                <c:pt idx="473">
                  <c:v>0.0</c:v>
                </c:pt>
                <c:pt idx="474">
                  <c:v>0.0</c:v>
                </c:pt>
                <c:pt idx="475">
                  <c:v>0.0</c:v>
                </c:pt>
                <c:pt idx="476">
                  <c:v>0.0</c:v>
                </c:pt>
                <c:pt idx="477">
                  <c:v>0.0</c:v>
                </c:pt>
                <c:pt idx="478">
                  <c:v>0.0</c:v>
                </c:pt>
                <c:pt idx="479">
                  <c:v>0.0</c:v>
                </c:pt>
                <c:pt idx="480">
                  <c:v>0.0</c:v>
                </c:pt>
                <c:pt idx="481">
                  <c:v>0.0</c:v>
                </c:pt>
                <c:pt idx="482">
                  <c:v>0.0</c:v>
                </c:pt>
                <c:pt idx="483">
                  <c:v>0.0</c:v>
                </c:pt>
                <c:pt idx="484">
                  <c:v>0.0</c:v>
                </c:pt>
                <c:pt idx="485">
                  <c:v>0.0</c:v>
                </c:pt>
                <c:pt idx="486">
                  <c:v>0.0</c:v>
                </c:pt>
                <c:pt idx="487">
                  <c:v>0.0</c:v>
                </c:pt>
                <c:pt idx="488">
                  <c:v>0.0</c:v>
                </c:pt>
                <c:pt idx="489">
                  <c:v>0.0</c:v>
                </c:pt>
                <c:pt idx="490">
                  <c:v>0.0</c:v>
                </c:pt>
                <c:pt idx="491">
                  <c:v>0.0</c:v>
                </c:pt>
                <c:pt idx="492">
                  <c:v>0.0</c:v>
                </c:pt>
                <c:pt idx="493">
                  <c:v>0.0</c:v>
                </c:pt>
                <c:pt idx="494">
                  <c:v>0.0</c:v>
                </c:pt>
                <c:pt idx="495">
                  <c:v>0.0</c:v>
                </c:pt>
                <c:pt idx="496">
                  <c:v>0.0</c:v>
                </c:pt>
                <c:pt idx="497">
                  <c:v>0.0</c:v>
                </c:pt>
                <c:pt idx="498">
                  <c:v>0.0</c:v>
                </c:pt>
                <c:pt idx="499">
                  <c:v>0.0</c:v>
                </c:pt>
                <c:pt idx="500">
                  <c:v>0.0</c:v>
                </c:pt>
                <c:pt idx="501">
                  <c:v>0.0</c:v>
                </c:pt>
                <c:pt idx="502">
                  <c:v>0.0</c:v>
                </c:pt>
                <c:pt idx="503">
                  <c:v>0.0</c:v>
                </c:pt>
                <c:pt idx="504">
                  <c:v>0.0</c:v>
                </c:pt>
                <c:pt idx="505">
                  <c:v>0.0</c:v>
                </c:pt>
                <c:pt idx="506">
                  <c:v>0.0</c:v>
                </c:pt>
                <c:pt idx="507">
                  <c:v>0.0</c:v>
                </c:pt>
                <c:pt idx="508">
                  <c:v>0.0</c:v>
                </c:pt>
                <c:pt idx="509">
                  <c:v>0.0</c:v>
                </c:pt>
              </c:numCache>
            </c:numRef>
          </c:yVal>
          <c:smooth val="0"/>
        </c:ser>
        <c:ser>
          <c:idx val="8"/>
          <c:order val="7"/>
          <c:tx>
            <c:strRef>
              <c:f>'bottom 500 verbs'!$K$1</c:f>
              <c:strCache>
                <c:ptCount val="1"/>
                <c:pt idx="0">
                  <c:v>SO</c:v>
                </c:pt>
              </c:strCache>
            </c:strRef>
          </c:tx>
          <c:spPr>
            <a:ln w="47625">
              <a:noFill/>
            </a:ln>
          </c:spPr>
          <c:xVal>
            <c:strRef>
              <c:f>'bottom 500 verbs'!$A$2:$A$511</c:f>
              <c:strCache>
                <c:ptCount val="510"/>
                <c:pt idx="0">
                  <c:v>minimize </c:v>
                </c:pt>
                <c:pt idx="1">
                  <c:v>dry </c:v>
                </c:pt>
                <c:pt idx="2">
                  <c:v>microinjected </c:v>
                </c:pt>
                <c:pt idx="3">
                  <c:v>equip </c:v>
                </c:pt>
                <c:pt idx="4">
                  <c:v>horseradish </c:v>
                </c:pt>
                <c:pt idx="5">
                  <c:v>absorb </c:v>
                </c:pt>
                <c:pt idx="6">
                  <c:v>scaffold </c:v>
                </c:pt>
                <c:pt idx="7">
                  <c:v>interphase </c:v>
                </c:pt>
                <c:pt idx="8">
                  <c:v>amylacetate </c:v>
                </c:pt>
                <c:pt idx="9">
                  <c:v>acorresponding </c:v>
                </c:pt>
                <c:pt idx="10">
                  <c:v>constant </c:v>
                </c:pt>
                <c:pt idx="11">
                  <c:v>immunosorbent </c:v>
                </c:pt>
                <c:pt idx="12">
                  <c:v>appositioned </c:v>
                </c:pt>
                <c:pt idx="13">
                  <c:v>deconstruct </c:v>
                </c:pt>
                <c:pt idx="14">
                  <c:v>lanes </c:v>
                </c:pt>
                <c:pt idx="15">
                  <c:v>p-cadherin </c:v>
                </c:pt>
                <c:pt idx="16">
                  <c:v>synaptophysin </c:v>
                </c:pt>
                <c:pt idx="17">
                  <c:v>protease </c:v>
                </c:pt>
                <c:pt idx="18">
                  <c:v>down-regulate </c:v>
                </c:pt>
                <c:pt idx="19">
                  <c:v>inspire </c:v>
                </c:pt>
                <c:pt idx="20">
                  <c:v>upregulate </c:v>
                </c:pt>
                <c:pt idx="21">
                  <c:v>rub </c:v>
                </c:pt>
                <c:pt idx="22">
                  <c:v>injure </c:v>
                </c:pt>
                <c:pt idx="23">
                  <c:v>mismatch </c:v>
                </c:pt>
                <c:pt idx="24">
                  <c:v>virus </c:v>
                </c:pt>
                <c:pt idx="25">
                  <c:v>checkpoint </c:v>
                </c:pt>
                <c:pt idx="26">
                  <c:v>chimeras </c:v>
                </c:pt>
                <c:pt idx="27">
                  <c:v>hydronephrosis </c:v>
                </c:pt>
                <c:pt idx="28">
                  <c:v>ileus </c:v>
                </c:pt>
                <c:pt idx="29">
                  <c:v>motifs </c:v>
                </c:pt>
                <c:pt idx="30">
                  <c:v>neglect </c:v>
                </c:pt>
                <c:pt idx="31">
                  <c:v>nucleotide </c:v>
                </c:pt>
                <c:pt idx="32">
                  <c:v>phosphate </c:v>
                </c:pt>
                <c:pt idx="33">
                  <c:v>prone </c:v>
                </c:pt>
                <c:pt idx="34">
                  <c:v>recombination </c:v>
                </c:pt>
                <c:pt idx="35">
                  <c:v>relevant </c:v>
                </c:pt>
                <c:pt idx="36">
                  <c:v>spite </c:v>
                </c:pt>
                <c:pt idx="37">
                  <c:v>stroke </c:v>
                </c:pt>
                <c:pt idx="38">
                  <c:v>unveil </c:v>
                </c:pt>
                <c:pt idx="39">
                  <c:v>acidify </c:v>
                </c:pt>
                <c:pt idx="40">
                  <c:v>adulterate </c:v>
                </c:pt>
                <c:pt idx="41">
                  <c:v>cartoid </c:v>
                </c:pt>
                <c:pt idx="42">
                  <c:v>encourage </c:v>
                </c:pt>
                <c:pt idx="43">
                  <c:v>equilibrate </c:v>
                </c:pt>
                <c:pt idx="44">
                  <c:v>gavaged </c:v>
                </c:pt>
                <c:pt idx="45">
                  <c:v>green </c:v>
                </c:pt>
                <c:pt idx="46">
                  <c:v>mutagenized </c:v>
                </c:pt>
                <c:pt idx="47">
                  <c:v>negate </c:v>
                </c:pt>
                <c:pt idx="48">
                  <c:v>stereotype </c:v>
                </c:pt>
                <c:pt idx="49">
                  <c:v>zero </c:v>
                </c:pt>
                <c:pt idx="50">
                  <c:v>e-cadherin </c:v>
                </c:pt>
                <c:pt idx="51">
                  <c:v>methylate </c:v>
                </c:pt>
                <c:pt idx="52">
                  <c:v>misroute </c:v>
                </c:pt>
                <c:pt idx="53">
                  <c:v>sum </c:v>
                </c:pt>
                <c:pt idx="54">
                  <c:v>sorcin </c:v>
                </c:pt>
                <c:pt idx="55">
                  <c:v>reward </c:v>
                </c:pt>
                <c:pt idx="56">
                  <c:v>chaperone </c:v>
                </c:pt>
                <c:pt idx="57">
                  <c:v>progeroid </c:v>
                </c:pt>
                <c:pt idx="58">
                  <c:v>underestimate </c:v>
                </c:pt>
                <c:pt idx="59">
                  <c:v>second </c:v>
                </c:pt>
                <c:pt idx="60">
                  <c:v>fluorescent </c:v>
                </c:pt>
                <c:pt idx="61">
                  <c:v>turbinates </c:v>
                </c:pt>
                <c:pt idx="62">
                  <c:v>proprioceptive </c:v>
                </c:pt>
                <c:pt idx="63">
                  <c:v>ascend </c:v>
                </c:pt>
                <c:pt idx="64">
                  <c:v>asynapsed </c:v>
                </c:pt>
                <c:pt idx="65">
                  <c:v>rinse </c:v>
                </c:pt>
                <c:pt idx="66">
                  <c:v>linearise </c:v>
                </c:pt>
                <c:pt idx="67">
                  <c:v>double </c:v>
                </c:pt>
                <c:pt idx="68">
                  <c:v>unscented </c:v>
                </c:pt>
                <c:pt idx="69">
                  <c:v>peptide </c:v>
                </c:pt>
                <c:pt idx="70">
                  <c:v>appeal </c:v>
                </c:pt>
                <c:pt idx="71">
                  <c:v>bone </c:v>
                </c:pt>
                <c:pt idx="72">
                  <c:v>claim </c:v>
                </c:pt>
                <c:pt idx="73">
                  <c:v>compress </c:v>
                </c:pt>
                <c:pt idx="74">
                  <c:v>convolute </c:v>
                </c:pt>
                <c:pt idx="75">
                  <c:v>cord </c:v>
                </c:pt>
                <c:pt idx="76">
                  <c:v>destruct </c:v>
                </c:pt>
                <c:pt idx="77">
                  <c:v>detach </c:v>
                </c:pt>
                <c:pt idx="78">
                  <c:v>discoid </c:v>
                </c:pt>
                <c:pt idx="79">
                  <c:v>intersect </c:v>
                </c:pt>
                <c:pt idx="80">
                  <c:v>lysate </c:v>
                </c:pt>
                <c:pt idx="81">
                  <c:v>multinucleated </c:v>
                </c:pt>
                <c:pt idx="82">
                  <c:v>palate </c:v>
                </c:pt>
                <c:pt idx="83">
                  <c:v>photomicrographs </c:v>
                </c:pt>
                <c:pt idx="84">
                  <c:v>preloaded </c:v>
                </c:pt>
                <c:pt idx="85">
                  <c:v>row </c:v>
                </c:pt>
                <c:pt idx="86">
                  <c:v>spin </c:v>
                </c:pt>
                <c:pt idx="87">
                  <c:v>stomatin </c:v>
                </c:pt>
                <c:pt idx="88">
                  <c:v>sulcus </c:v>
                </c:pt>
                <c:pt idx="89">
                  <c:v>surface </c:v>
                </c:pt>
                <c:pt idx="90">
                  <c:v>wherein </c:v>
                </c:pt>
                <c:pt idx="91">
                  <c:v>microvacuolated </c:v>
                </c:pt>
                <c:pt idx="92">
                  <c:v>pyramidalis </c:v>
                </c:pt>
                <c:pt idx="93">
                  <c:v>myosin </c:v>
                </c:pt>
                <c:pt idx="94">
                  <c:v>whole </c:v>
                </c:pt>
                <c:pt idx="95">
                  <c:v>juxtapose </c:v>
                </c:pt>
                <c:pt idx="96">
                  <c:v>buffer </c:v>
                </c:pt>
                <c:pt idx="97">
                  <c:v>ortholog </c:v>
                </c:pt>
                <c:pt idx="98">
                  <c:v>cure </c:v>
                </c:pt>
                <c:pt idx="99">
                  <c:v>pachynema </c:v>
                </c:pt>
                <c:pt idx="100">
                  <c:v>puromycin </c:v>
                </c:pt>
                <c:pt idx="101">
                  <c:v>put </c:v>
                </c:pt>
                <c:pt idx="102">
                  <c:v>reorganize </c:v>
                </c:pt>
                <c:pt idx="103">
                  <c:v>rhodopsin </c:v>
                </c:pt>
                <c:pt idx="104">
                  <c:v>subpathways </c:v>
                </c:pt>
                <c:pt idx="105">
                  <c:v>outgrow </c:v>
                </c:pt>
                <c:pt idx="106">
                  <c:v>trypsinized </c:v>
                </c:pt>
                <c:pt idx="107">
                  <c:v>endoglycosidase </c:v>
                </c:pt>
                <c:pt idx="108">
                  <c:v>preadsorbed </c:v>
                </c:pt>
                <c:pt idx="109">
                  <c:v>mon </c:v>
                </c:pt>
                <c:pt idx="110">
                  <c:v>tree </c:v>
                </c:pt>
                <c:pt idx="111">
                  <c:v>trim </c:v>
                </c:pt>
                <c:pt idx="112">
                  <c:v>streptavidin </c:v>
                </c:pt>
                <c:pt idx="113">
                  <c:v>dark </c:v>
                </c:pt>
                <c:pt idx="114">
                  <c:v>divert </c:v>
                </c:pt>
                <c:pt idx="115">
                  <c:v>exsanguinated </c:v>
                </c:pt>
                <c:pt idx="116">
                  <c:v>minutes </c:v>
                </c:pt>
                <c:pt idx="117">
                  <c:v>occlude </c:v>
                </c:pt>
                <c:pt idx="118">
                  <c:v>skin </c:v>
                </c:pt>
                <c:pt idx="119">
                  <c:v>distend </c:v>
                </c:pt>
                <c:pt idx="120">
                  <c:v>sheep </c:v>
                </c:pt>
                <c:pt idx="121">
                  <c:v>abut </c:v>
                </c:pt>
                <c:pt idx="122">
                  <c:v>acteylated </c:v>
                </c:pt>
                <c:pt idx="123">
                  <c:v>biflorus </c:v>
                </c:pt>
                <c:pt idx="124">
                  <c:v>calreticulin </c:v>
                </c:pt>
                <c:pt idx="125">
                  <c:v>chondrocytes </c:v>
                </c:pt>
                <c:pt idx="126">
                  <c:v>cloud </c:v>
                </c:pt>
                <c:pt idx="127">
                  <c:v>colour </c:v>
                </c:pt>
                <c:pt idx="128">
                  <c:v>en </c:v>
                </c:pt>
                <c:pt idx="129">
                  <c:v>male </c:v>
                </c:pt>
                <c:pt idx="130">
                  <c:v>astrocytes </c:v>
                </c:pt>
                <c:pt idx="131">
                  <c:v>calpain </c:v>
                </c:pt>
                <c:pt idx="132">
                  <c:v>chondrogenesis </c:v>
                </c:pt>
                <c:pt idx="133">
                  <c:v>colabeling </c:v>
                </c:pt>
                <c:pt idx="134">
                  <c:v>cristae </c:v>
                </c:pt>
                <c:pt idx="135">
                  <c:v>disaggregated </c:v>
                </c:pt>
                <c:pt idx="136">
                  <c:v>hyperplasia </c:v>
                </c:pt>
                <c:pt idx="137">
                  <c:v>lumen </c:v>
                </c:pt>
                <c:pt idx="138">
                  <c:v>morphogenesis </c:v>
                </c:pt>
                <c:pt idx="139">
                  <c:v>overlay </c:v>
                </c:pt>
                <c:pt idx="140">
                  <c:v>sensory </c:v>
                </c:pt>
                <c:pt idx="141">
                  <c:v>spindles </c:v>
                </c:pt>
                <c:pt idx="142">
                  <c:v>summarise </c:v>
                </c:pt>
                <c:pt idx="143">
                  <c:v>arginine </c:v>
                </c:pt>
                <c:pt idx="144">
                  <c:v>text </c:v>
                </c:pt>
                <c:pt idx="145">
                  <c:v>up-regulate </c:v>
                </c:pt>
                <c:pt idx="146">
                  <c:v>adipose </c:v>
                </c:pt>
                <c:pt idx="147">
                  <c:v>anticoagulated </c:v>
                </c:pt>
                <c:pt idx="148">
                  <c:v>decapitate </c:v>
                </c:pt>
                <c:pt idx="149">
                  <c:v>emit </c:v>
                </c:pt>
                <c:pt idx="150">
                  <c:v>fetus </c:v>
                </c:pt>
                <c:pt idx="151">
                  <c:v>hyperabsorb </c:v>
                </c:pt>
                <c:pt idx="152">
                  <c:v>melanosome </c:v>
                </c:pt>
                <c:pt idx="153">
                  <c:v>oven </c:v>
                </c:pt>
                <c:pt idx="154">
                  <c:v>pump </c:v>
                </c:pt>
                <c:pt idx="155">
                  <c:v>transferrin </c:v>
                </c:pt>
                <c:pt idx="156">
                  <c:v>quench </c:v>
                </c:pt>
                <c:pt idx="157">
                  <c:v>vertebrates </c:v>
                </c:pt>
                <c:pt idx="158">
                  <c:v>coexpress </c:v>
                </c:pt>
                <c:pt idx="159">
                  <c:v>antitragus </c:v>
                </c:pt>
                <c:pt idx="160">
                  <c:v>exhaust </c:v>
                </c:pt>
                <c:pt idx="161">
                  <c:v>fracture </c:v>
                </c:pt>
                <c:pt idx="162">
                  <c:v>graft </c:v>
                </c:pt>
                <c:pt idx="163">
                  <c:v>manage </c:v>
                </c:pt>
                <c:pt idx="164">
                  <c:v>picture </c:v>
                </c:pt>
                <c:pt idx="165">
                  <c:v>pin </c:v>
                </c:pt>
                <c:pt idx="166">
                  <c:v>supervise </c:v>
                </c:pt>
                <c:pt idx="167">
                  <c:v>unlearn </c:v>
                </c:pt>
                <c:pt idx="168">
                  <c:v>vestibular </c:v>
                </c:pt>
                <c:pt idx="169">
                  <c:v>wear </c:v>
                </c:pt>
                <c:pt idx="170">
                  <c:v>witness </c:v>
                </c:pt>
                <c:pt idx="171">
                  <c:v>coverslipped </c:v>
                </c:pt>
                <c:pt idx="172">
                  <c:v>goblet </c:v>
                </c:pt>
                <c:pt idx="173">
                  <c:v>parse </c:v>
                </c:pt>
                <c:pt idx="174">
                  <c:v>query </c:v>
                </c:pt>
                <c:pt idx="175">
                  <c:v>seal </c:v>
                </c:pt>
                <c:pt idx="176">
                  <c:v>unmapped </c:v>
                </c:pt>
                <c:pt idx="177">
                  <c:v>unselected </c:v>
                </c:pt>
                <c:pt idx="178">
                  <c:v>assessment </c:v>
                </c:pt>
                <c:pt idx="179">
                  <c:v>chelate </c:v>
                </c:pt>
                <c:pt idx="180">
                  <c:v>dialyze </c:v>
                </c:pt>
                <c:pt idx="181">
                  <c:v>discard </c:v>
                </c:pt>
                <c:pt idx="182">
                  <c:v>download </c:v>
                </c:pt>
                <c:pt idx="183">
                  <c:v>duplex </c:v>
                </c:pt>
                <c:pt idx="184">
                  <c:v>eviscerate </c:v>
                </c:pt>
                <c:pt idx="185">
                  <c:v>insure </c:v>
                </c:pt>
                <c:pt idx="186">
                  <c:v>mr-s </c:v>
                </c:pt>
                <c:pt idx="187">
                  <c:v>myoglobinuria </c:v>
                </c:pt>
                <c:pt idx="188">
                  <c:v>negative </c:v>
                </c:pt>
                <c:pt idx="189">
                  <c:v>outside </c:v>
                </c:pt>
                <c:pt idx="190">
                  <c:v>partition </c:v>
                </c:pt>
                <c:pt idx="191">
                  <c:v>purfied </c:v>
                </c:pt>
                <c:pt idx="192">
                  <c:v>resort </c:v>
                </c:pt>
                <c:pt idx="193">
                  <c:v>subtract </c:v>
                </c:pt>
                <c:pt idx="194">
                  <c:v>thaw </c:v>
                </c:pt>
                <c:pt idx="195">
                  <c:v>unsheared </c:v>
                </c:pt>
                <c:pt idx="196">
                  <c:v>angle </c:v>
                </c:pt>
                <c:pt idx="197">
                  <c:v>bloat </c:v>
                </c:pt>
                <c:pt idx="198">
                  <c:v>clamp </c:v>
                </c:pt>
                <c:pt idx="199">
                  <c:v>clump </c:v>
                </c:pt>
                <c:pt idx="200">
                  <c:v>compile </c:v>
                </c:pt>
                <c:pt idx="201">
                  <c:v>compliment </c:v>
                </c:pt>
                <c:pt idx="202">
                  <c:v>hematopoiesis </c:v>
                </c:pt>
                <c:pt idx="203">
                  <c:v>knockouts </c:v>
                </c:pt>
                <c:pt idx="204">
                  <c:v>manufacture </c:v>
                </c:pt>
                <c:pt idx="205">
                  <c:v>microdissected </c:v>
                </c:pt>
                <c:pt idx="206">
                  <c:v>nonstained </c:v>
                </c:pt>
                <c:pt idx="207">
                  <c:v>orient </c:v>
                </c:pt>
                <c:pt idx="208">
                  <c:v>pave </c:v>
                </c:pt>
                <c:pt idx="209">
                  <c:v>percent </c:v>
                </c:pt>
                <c:pt idx="210">
                  <c:v>subtle </c:v>
                </c:pt>
                <c:pt idx="211">
                  <c:v>transpose </c:v>
                </c:pt>
                <c:pt idx="212">
                  <c:v>underdevelopment </c:v>
                </c:pt>
                <c:pt idx="213">
                  <c:v>eosin </c:v>
                </c:pt>
                <c:pt idx="214">
                  <c:v>nigroviridis </c:v>
                </c:pt>
                <c:pt idx="215">
                  <c:v>cerevisiae </c:v>
                </c:pt>
                <c:pt idx="216">
                  <c:v>acids </c:v>
                </c:pt>
                <c:pt idx="217">
                  <c:v>cope </c:v>
                </c:pt>
                <c:pt idx="218">
                  <c:v>anaesthetize </c:v>
                </c:pt>
                <c:pt idx="219">
                  <c:v>methyltransferases </c:v>
                </c:pt>
                <c:pt idx="220">
                  <c:v>lick </c:v>
                </c:pt>
                <c:pt idx="221">
                  <c:v>acute </c:v>
                </c:pt>
                <c:pt idx="222">
                  <c:v>antibodes </c:v>
                </c:pt>
                <c:pt idx="223">
                  <c:v>archive </c:v>
                </c:pt>
                <c:pt idx="224">
                  <c:v>ascribe </c:v>
                </c:pt>
                <c:pt idx="225">
                  <c:v>ataxia </c:v>
                </c:pt>
                <c:pt idx="226">
                  <c:v>award </c:v>
                </c:pt>
                <c:pt idx="227">
                  <c:v>bovine </c:v>
                </c:pt>
                <c:pt idx="228">
                  <c:v>bracket </c:v>
                </c:pt>
                <c:pt idx="229">
                  <c:v>brightfield </c:v>
                </c:pt>
                <c:pt idx="230">
                  <c:v>case </c:v>
                </c:pt>
                <c:pt idx="231">
                  <c:v>cholesterol </c:v>
                </c:pt>
                <c:pt idx="232">
                  <c:v>clip </c:v>
                </c:pt>
                <c:pt idx="233">
                  <c:v>conceptualize </c:v>
                </c:pt>
                <c:pt idx="234">
                  <c:v>constrain </c:v>
                </c:pt>
                <c:pt idx="235">
                  <c:v>corticosteroids </c:v>
                </c:pt>
                <c:pt idx="236">
                  <c:v>deem </c:v>
                </c:pt>
                <c:pt idx="237">
                  <c:v>disable </c:v>
                </c:pt>
                <c:pt idx="238">
                  <c:v>embryo </c:v>
                </c:pt>
                <c:pt idx="239">
                  <c:v>entail </c:v>
                </c:pt>
                <c:pt idx="240">
                  <c:v>enumerate </c:v>
                </c:pt>
                <c:pt idx="241">
                  <c:v>equate </c:v>
                </c:pt>
                <c:pt idx="242">
                  <c:v>execute </c:v>
                </c:pt>
                <c:pt idx="243">
                  <c:v>expire </c:v>
                </c:pt>
                <c:pt idx="244">
                  <c:v>f </c:v>
                </c:pt>
                <c:pt idx="245">
                  <c:v>fish </c:v>
                </c:pt>
                <c:pt idx="246">
                  <c:v>gasp </c:v>
                </c:pt>
                <c:pt idx="247">
                  <c:v>grit </c:v>
                </c:pt>
                <c:pt idx="248">
                  <c:v>guard </c:v>
                </c:pt>
                <c:pt idx="249">
                  <c:v>h </c:v>
                </c:pt>
                <c:pt idx="250">
                  <c:v>hplap </c:v>
                </c:pt>
                <c:pt idx="251">
                  <c:v>hypernatremia </c:v>
                </c:pt>
                <c:pt idx="252">
                  <c:v>hypovolemia </c:v>
                </c:pt>
                <c:pt idx="253">
                  <c:v>incur </c:v>
                </c:pt>
                <c:pt idx="254">
                  <c:v>intestines </c:v>
                </c:pt>
                <c:pt idx="255">
                  <c:v>level </c:v>
                </c:pt>
                <c:pt idx="256">
                  <c:v>mispatterning </c:v>
                </c:pt>
                <c:pt idx="257">
                  <c:v>necessitate </c:v>
                </c:pt>
                <c:pt idx="258">
                  <c:v>polymerases </c:v>
                </c:pt>
                <c:pt idx="259">
                  <c:v>primer </c:v>
                </c:pt>
                <c:pt idx="260">
                  <c:v>print </c:v>
                </c:pt>
                <c:pt idx="261">
                  <c:v>pseudogenes </c:v>
                </c:pt>
                <c:pt idx="262">
                  <c:v>quantitative </c:v>
                </c:pt>
                <c:pt idx="263">
                  <c:v>radioactive </c:v>
                </c:pt>
                <c:pt idx="264">
                  <c:v>recurrent </c:v>
                </c:pt>
                <c:pt idx="265">
                  <c:v>relearn </c:v>
                </c:pt>
                <c:pt idx="266">
                  <c:v>repetitive </c:v>
                </c:pt>
                <c:pt idx="267">
                  <c:v>ride </c:v>
                </c:pt>
                <c:pt idx="268">
                  <c:v>seizure </c:v>
                </c:pt>
                <c:pt idx="269">
                  <c:v>species </c:v>
                </c:pt>
                <c:pt idx="270">
                  <c:v>stillborns </c:v>
                </c:pt>
                <c:pt idx="271">
                  <c:v>stride </c:v>
                </c:pt>
                <c:pt idx="272">
                  <c:v>subserve </c:v>
                </c:pt>
                <c:pt idx="273">
                  <c:v>synapses </c:v>
                </c:pt>
                <c:pt idx="274">
                  <c:v>task </c:v>
                </c:pt>
                <c:pt idx="275">
                  <c:v>transactivates </c:v>
                </c:pt>
                <c:pt idx="276">
                  <c:v>transgenes </c:v>
                </c:pt>
                <c:pt idx="277">
                  <c:v>vasopressin </c:v>
                </c:pt>
                <c:pt idx="278">
                  <c:v>weave </c:v>
                </c:pt>
                <c:pt idx="279">
                  <c:v>xt </c:v>
                </c:pt>
                <c:pt idx="280">
                  <c:v>conflict </c:v>
                </c:pt>
                <c:pt idx="281">
                  <c:v>excessive </c:v>
                </c:pt>
                <c:pt idx="282">
                  <c:v>fissure </c:v>
                </c:pt>
                <c:pt idx="283">
                  <c:v>fluid </c:v>
                </c:pt>
                <c:pt idx="284">
                  <c:v>osteoclast </c:v>
                </c:pt>
                <c:pt idx="285">
                  <c:v>regress </c:v>
                </c:pt>
                <c:pt idx="286">
                  <c:v>neutralize </c:v>
                </c:pt>
                <c:pt idx="287">
                  <c:v>filament </c:v>
                </c:pt>
                <c:pt idx="288">
                  <c:v>glutamate </c:v>
                </c:pt>
                <c:pt idx="289">
                  <c:v>oscillate </c:v>
                </c:pt>
                <c:pt idx="290">
                  <c:v>transgene </c:v>
                </c:pt>
                <c:pt idx="291">
                  <c:v>float </c:v>
                </c:pt>
                <c:pt idx="292">
                  <c:v>harden </c:v>
                </c:pt>
                <c:pt idx="293">
                  <c:v>crystallize </c:v>
                </c:pt>
                <c:pt idx="294">
                  <c:v>cyclin </c:v>
                </c:pt>
                <c:pt idx="295">
                  <c:v>habituate </c:v>
                </c:pt>
                <c:pt idx="296">
                  <c:v>kinesin </c:v>
                </c:pt>
                <c:pt idx="297">
                  <c:v>methylenetetrahydrofalate </c:v>
                </c:pt>
                <c:pt idx="298">
                  <c:v>tetraploid </c:v>
                </c:pt>
                <c:pt idx="299">
                  <c:v>laboratories </c:v>
                </c:pt>
                <c:pt idx="300">
                  <c:v>ventrum </c:v>
                </c:pt>
                <c:pt idx="301">
                  <c:v>] </c:v>
                </c:pt>
                <c:pt idx="302">
                  <c:v>arrowhead </c:v>
                </c:pt>
                <c:pt idx="303">
                  <c:v>colocalizing </c:v>
                </c:pt>
                <c:pt idx="304">
                  <c:v>daunt </c:v>
                </c:pt>
                <c:pt idx="305">
                  <c:v>delimit </c:v>
                </c:pt>
                <c:pt idx="306">
                  <c:v>distant </c:v>
                </c:pt>
                <c:pt idx="307">
                  <c:v>dog </c:v>
                </c:pt>
                <c:pt idx="308">
                  <c:v>drain </c:v>
                </c:pt>
                <c:pt idx="309">
                  <c:v>engulfment </c:v>
                </c:pt>
                <c:pt idx="310">
                  <c:v>enlighten </c:v>
                </c:pt>
                <c:pt idx="311">
                  <c:v>erupt </c:v>
                </c:pt>
                <c:pt idx="312">
                  <c:v>evident </c:v>
                </c:pt>
                <c:pt idx="313">
                  <c:v>fine-map </c:v>
                </c:pt>
                <c:pt idx="314">
                  <c:v>flag </c:v>
                </c:pt>
                <c:pt idx="315">
                  <c:v>gel </c:v>
                </c:pt>
                <c:pt idx="316">
                  <c:v>hinder </c:v>
                </c:pt>
                <c:pt idx="317">
                  <c:v>hormones </c:v>
                </c:pt>
                <c:pt idx="318">
                  <c:v>impinge </c:v>
                </c:pt>
                <c:pt idx="319">
                  <c:v>incorrect </c:v>
                </c:pt>
                <c:pt idx="320">
                  <c:v>kindred </c:v>
                </c:pt>
                <c:pt idx="321">
                  <c:v>license </c:v>
                </c:pt>
                <c:pt idx="322">
                  <c:v>m </c:v>
                </c:pt>
                <c:pt idx="323">
                  <c:v>mixedbred </c:v>
                </c:pt>
                <c:pt idx="324">
                  <c:v>molecular </c:v>
                </c:pt>
                <c:pt idx="325">
                  <c:v>myelin </c:v>
                </c:pt>
                <c:pt idx="326">
                  <c:v>nod </c:v>
                </c:pt>
                <c:pt idx="327">
                  <c:v>perpetuate </c:v>
                </c:pt>
                <c:pt idx="328">
                  <c:v>phred </c:v>
                </c:pt>
                <c:pt idx="329">
                  <c:v>pufferfish </c:v>
                </c:pt>
                <c:pt idx="330">
                  <c:v>radiate </c:v>
                </c:pt>
                <c:pt idx="331">
                  <c:v>ranbp2 </c:v>
                </c:pt>
                <c:pt idx="332">
                  <c:v>randomize </c:v>
                </c:pt>
                <c:pt idx="333">
                  <c:v>reanalyzed </c:v>
                </c:pt>
                <c:pt idx="334">
                  <c:v>recombinant </c:v>
                </c:pt>
                <c:pt idx="335">
                  <c:v>reject </c:v>
                </c:pt>
                <c:pt idx="336">
                  <c:v>scramble </c:v>
                </c:pt>
                <c:pt idx="337">
                  <c:v>sitosterolemia </c:v>
                </c:pt>
                <c:pt idx="338">
                  <c:v>specific </c:v>
                </c:pt>
                <c:pt idx="339">
                  <c:v>stage </c:v>
                </c:pt>
                <c:pt idx="340">
                  <c:v>suit </c:v>
                </c:pt>
                <c:pt idx="341">
                  <c:v>tabulate </c:v>
                </c:pt>
                <c:pt idx="342">
                  <c:v>undulate </c:v>
                </c:pt>
                <c:pt idx="343">
                  <c:v>wrinkle </c:v>
                </c:pt>
                <c:pt idx="344">
                  <c:v>zygotes </c:v>
                </c:pt>
                <c:pt idx="345">
                  <c:v>curated </c:v>
                </c:pt>
                <c:pt idx="346">
                  <c:v>kb </c:v>
                </c:pt>
                <c:pt idx="347">
                  <c:v>positives </c:v>
                </c:pt>
                <c:pt idx="348">
                  <c:v>prim </c:v>
                </c:pt>
                <c:pt idx="349">
                  <c:v>rehybridized </c:v>
                </c:pt>
                <c:pt idx="350">
                  <c:v>vs </c:v>
                </c:pt>
                <c:pt idx="351">
                  <c:v>homozygote </c:v>
                </c:pt>
                <c:pt idx="352">
                  <c:v>nucleotides </c:v>
                </c:pt>
                <c:pt idx="353">
                  <c:v>bury </c:v>
                </c:pt>
                <c:pt idx="354">
                  <c:v>infuse </c:v>
                </c:pt>
                <c:pt idx="355">
                  <c:v>inconsistent </c:v>
                </c:pt>
                <c:pt idx="356">
                  <c:v>transpire </c:v>
                </c:pt>
                <c:pt idx="357">
                  <c:v>prewarmed </c:v>
                </c:pt>
                <c:pt idx="358">
                  <c:v>revert </c:v>
                </c:pt>
                <c:pt idx="359">
                  <c:v>alanine </c:v>
                </c:pt>
                <c:pt idx="360">
                  <c:v>vortexed </c:v>
                </c:pt>
                <c:pt idx="361">
                  <c:v>swim </c:v>
                </c:pt>
                <c:pt idx="362">
                  <c:v>solubilized </c:v>
                </c:pt>
                <c:pt idx="363">
                  <c:v>immunoassay </c:v>
                </c:pt>
                <c:pt idx="364">
                  <c:v>approve </c:v>
                </c:pt>
                <c:pt idx="365">
                  <c:v>deparaffinized </c:v>
                </c:pt>
                <c:pt idx="366">
                  <c:v>goat </c:v>
                </c:pt>
                <c:pt idx="367">
                  <c:v>precleared </c:v>
                </c:pt>
                <c:pt idx="368">
                  <c:v>raft </c:v>
                </c:pt>
                <c:pt idx="369">
                  <c:v>tau </c:v>
                </c:pt>
                <c:pt idx="370">
                  <c:v>monocytes </c:v>
                </c:pt>
                <c:pt idx="371">
                  <c:v>rehydrated </c:v>
                </c:pt>
                <c:pt idx="372">
                  <c:v>androgen </c:v>
                </c:pt>
                <c:pt idx="373">
                  <c:v>worsen </c:v>
                </c:pt>
                <c:pt idx="374">
                  <c:v>autoclave </c:v>
                </c:pt>
                <c:pt idx="375">
                  <c:v>deprive </c:v>
                </c:pt>
                <c:pt idx="376">
                  <c:v>orthologs </c:v>
                </c:pt>
                <c:pt idx="377">
                  <c:v>sexual </c:v>
                </c:pt>
                <c:pt idx="378">
                  <c:v>sterilize </c:v>
                </c:pt>
                <c:pt idx="379">
                  <c:v>stimulusx </c:v>
                </c:pt>
                <c:pt idx="380">
                  <c:v>decalcify </c:v>
                </c:pt>
                <c:pt idx="381">
                  <c:v>anti-mouse </c:v>
                </c:pt>
                <c:pt idx="382">
                  <c:v>losses </c:v>
                </c:pt>
                <c:pt idx="383">
                  <c:v>thrombin </c:v>
                </c:pt>
                <c:pt idx="384">
                  <c:v>val190 </c:v>
                </c:pt>
                <c:pt idx="385">
                  <c:v>excrete </c:v>
                </c:pt>
                <c:pt idx="386">
                  <c:v>climb </c:v>
                </c:pt>
                <c:pt idx="387">
                  <c:v>postfixed </c:v>
                </c:pt>
                <c:pt idx="388">
                  <c:v>+/+ </c:v>
                </c:pt>
                <c:pt idx="389">
                  <c:v>absent </c:v>
                </c:pt>
                <c:pt idx="390">
                  <c:v>cathepsin </c:v>
                </c:pt>
                <c:pt idx="391">
                  <c:v>fetal </c:v>
                </c:pt>
                <c:pt idx="392">
                  <c:v>follicles </c:v>
                </c:pt>
                <c:pt idx="393">
                  <c:v>furrow </c:v>
                </c:pt>
                <c:pt idx="394">
                  <c:v>immunostanining </c:v>
                </c:pt>
                <c:pt idx="395">
                  <c:v>intermingle </c:v>
                </c:pt>
                <c:pt idx="396">
                  <c:v>objectives </c:v>
                </c:pt>
                <c:pt idx="397">
                  <c:v>proteinase </c:v>
                </c:pt>
                <c:pt idx="398">
                  <c:v>quantitate </c:v>
                </c:pt>
                <c:pt idx="399">
                  <c:v>sonicated </c:v>
                </c:pt>
                <c:pt idx="400">
                  <c:v>stall </c:v>
                </c:pt>
                <c:pt idx="401">
                  <c:v>taste </c:v>
                </c:pt>
                <c:pt idx="402">
                  <c:v>vesiculate </c:v>
                </c:pt>
                <c:pt idx="403">
                  <c:v>fetuses </c:v>
                </c:pt>
                <c:pt idx="404">
                  <c:v>cool </c:v>
                </c:pt>
                <c:pt idx="405">
                  <c:v>extrapolate </c:v>
                </c:pt>
                <c:pt idx="406">
                  <c:v>dehydrate </c:v>
                </c:pt>
                <c:pt idx="407">
                  <c:v>acrylamide </c:v>
                </c:pt>
                <c:pt idx="408">
                  <c:v>apparatus </c:v>
                </c:pt>
                <c:pt idx="409">
                  <c:v>self-anneal </c:v>
                </c:pt>
                <c:pt idx="410">
                  <c:v>shuttle </c:v>
                </c:pt>
                <c:pt idx="411">
                  <c:v>smooth </c:v>
                </c:pt>
                <c:pt idx="412">
                  <c:v>tether </c:v>
                </c:pt>
                <c:pt idx="413">
                  <c:v>unmagnified </c:v>
                </c:pt>
                <c:pt idx="414">
                  <c:v>os </c:v>
                </c:pt>
                <c:pt idx="415">
                  <c:v>aerate </c:v>
                </c:pt>
                <c:pt idx="416">
                  <c:v>amplitude </c:v>
                </c:pt>
                <c:pt idx="417">
                  <c:v>caveoli </c:v>
                </c:pt>
                <c:pt idx="418">
                  <c:v>cube </c:v>
                </c:pt>
                <c:pt idx="419">
                  <c:v>deparafinized </c:v>
                </c:pt>
                <c:pt idx="420">
                  <c:v>derivatized </c:v>
                </c:pt>
                <c:pt idx="421">
                  <c:v>electroblotting </c:v>
                </c:pt>
                <c:pt idx="422">
                  <c:v>electrotransferred </c:v>
                </c:pt>
                <c:pt idx="423">
                  <c:v>evaporate </c:v>
                </c:pt>
                <c:pt idx="424">
                  <c:v>film </c:v>
                </c:pt>
                <c:pt idx="425">
                  <c:v>finish </c:v>
                </c:pt>
                <c:pt idx="426">
                  <c:v>hyperpigmented </c:v>
                </c:pt>
                <c:pt idx="427">
                  <c:v>invariant </c:v>
                </c:pt>
                <c:pt idx="428">
                  <c:v>macerate </c:v>
                </c:pt>
                <c:pt idx="429">
                  <c:v>microwave </c:v>
                </c:pt>
                <c:pt idx="430">
                  <c:v>motorize </c:v>
                </c:pt>
                <c:pt idx="431">
                  <c:v>poststained </c:v>
                </c:pt>
                <c:pt idx="432">
                  <c:v>powder </c:v>
                </c:pt>
                <c:pt idx="433">
                  <c:v>redissolved </c:v>
                </c:pt>
                <c:pt idx="434">
                  <c:v>saponify </c:v>
                </c:pt>
                <c:pt idx="435">
                  <c:v>scrap </c:v>
                </c:pt>
                <c:pt idx="436">
                  <c:v>secure </c:v>
                </c:pt>
                <c:pt idx="437">
                  <c:v>side </c:v>
                </c:pt>
                <c:pt idx="438">
                  <c:v>sonified </c:v>
                </c:pt>
                <c:pt idx="439">
                  <c:v>specimens </c:v>
                </c:pt>
                <c:pt idx="440">
                  <c:v>split </c:v>
                </c:pt>
                <c:pt idx="441">
                  <c:v>sputter </c:v>
                </c:pt>
                <c:pt idx="442">
                  <c:v>triturated </c:v>
                </c:pt>
                <c:pt idx="443">
                  <c:v>tube </c:v>
                </c:pt>
                <c:pt idx="444">
                  <c:v>unalleviated </c:v>
                </c:pt>
                <c:pt idx="445">
                  <c:v>unlabeled </c:v>
                </c:pt>
                <c:pt idx="446">
                  <c:v>pulverize </c:v>
                </c:pt>
                <c:pt idx="447">
                  <c:v>submerge </c:v>
                </c:pt>
                <c:pt idx="448">
                  <c:v>titrate </c:v>
                </c:pt>
                <c:pt idx="449">
                  <c:v>acclimate </c:v>
                </c:pt>
                <c:pt idx="450">
                  <c:v>acclimatize </c:v>
                </c:pt>
                <c:pt idx="451">
                  <c:v>accustom </c:v>
                </c:pt>
                <c:pt idx="452">
                  <c:v>adenomatous </c:v>
                </c:pt>
                <c:pt idx="453">
                  <c:v>afflict </c:v>
                </c:pt>
                <c:pt idx="454">
                  <c:v>alignment </c:v>
                </c:pt>
                <c:pt idx="455">
                  <c:v>attractive </c:v>
                </c:pt>
                <c:pt idx="456">
                  <c:v>bile </c:v>
                </c:pt>
                <c:pt idx="457">
                  <c:v>blind </c:v>
                </c:pt>
                <c:pt idx="458">
                  <c:v>buy </c:v>
                </c:pt>
                <c:pt idx="459">
                  <c:v>categorize </c:v>
                </c:pt>
                <c:pt idx="460">
                  <c:v>data </c:v>
                </c:pt>
                <c:pt idx="461">
                  <c:v>deal </c:v>
                </c:pt>
                <c:pt idx="462">
                  <c:v>deparaffinzed </c:v>
                </c:pt>
                <c:pt idx="463">
                  <c:v>divergent </c:v>
                </c:pt>
                <c:pt idx="464">
                  <c:v>dopamine </c:v>
                </c:pt>
                <c:pt idx="465">
                  <c:v>drift </c:v>
                </c:pt>
                <c:pt idx="466">
                  <c:v>euthanizing </c:v>
                </c:pt>
                <c:pt idx="467">
                  <c:v>face </c:v>
                </c:pt>
                <c:pt idx="468">
                  <c:v>guidelines </c:v>
                </c:pt>
                <c:pt idx="469">
                  <c:v>hemizygotes </c:v>
                </c:pt>
                <c:pt idx="470">
                  <c:v>inbreeding </c:v>
                </c:pt>
                <c:pt idx="471">
                  <c:v>ink </c:v>
                </c:pt>
                <c:pt idx="472">
                  <c:v>intermix </c:v>
                </c:pt>
                <c:pt idx="473">
                  <c:v>intubate </c:v>
                </c:pt>
                <c:pt idx="474">
                  <c:v>j </c:v>
                </c:pt>
                <c:pt idx="475">
                  <c:v>king </c:v>
                </c:pt>
                <c:pt idx="476">
                  <c:v>lacerate </c:v>
                </c:pt>
                <c:pt idx="477">
                  <c:v>measurement </c:v>
                </c:pt>
                <c:pt idx="478">
                  <c:v>microsomes </c:v>
                </c:pt>
                <c:pt idx="479">
                  <c:v>moonshine </c:v>
                </c:pt>
                <c:pt idx="480">
                  <c:v>mucus </c:v>
                </c:pt>
                <c:pt idx="481">
                  <c:v>nonmedicated </c:v>
                </c:pt>
                <c:pt idx="482">
                  <c:v>obligate </c:v>
                </c:pt>
                <c:pt idx="483">
                  <c:v>oldest </c:v>
                </c:pt>
                <c:pt idx="484">
                  <c:v>osteoclasts </c:v>
                </c:pt>
                <c:pt idx="485">
                  <c:v>overcoat </c:v>
                </c:pt>
                <c:pt idx="486">
                  <c:v>oxygen </c:v>
                </c:pt>
                <c:pt idx="487">
                  <c:v>paw </c:v>
                </c:pt>
                <c:pt idx="488">
                  <c:v>pluck </c:v>
                </c:pt>
                <c:pt idx="489">
                  <c:v>prechilled </c:v>
                </c:pt>
                <c:pt idx="490">
                  <c:v>retrain </c:v>
                </c:pt>
                <c:pt idx="491">
                  <c:v>revolutionize </c:v>
                </c:pt>
                <c:pt idx="492">
                  <c:v>room </c:v>
                </c:pt>
                <c:pt idx="493">
                  <c:v>schedule </c:v>
                </c:pt>
                <c:pt idx="494">
                  <c:v>soil </c:v>
                </c:pt>
                <c:pt idx="495">
                  <c:v>state </c:v>
                </c:pt>
                <c:pt idx="496">
                  <c:v>sucrose </c:v>
                </c:pt>
                <c:pt idx="497">
                  <c:v>synthesis </c:v>
                </c:pt>
                <c:pt idx="498">
                  <c:v>wrist </c:v>
                </c:pt>
                <c:pt idx="499">
                  <c:v>dorsoventral </c:v>
                </c:pt>
                <c:pt idx="500">
                  <c:v>grid </c:v>
                </c:pt>
                <c:pt idx="501">
                  <c:v>light </c:v>
                </c:pt>
                <c:pt idx="502">
                  <c:v>retract </c:v>
                </c:pt>
                <c:pt idx="503">
                  <c:v>nonrewarded </c:v>
                </c:pt>
                <c:pt idx="504">
                  <c:v>water </c:v>
                </c:pt>
                <c:pt idx="505">
                  <c:v>appropriate </c:v>
                </c:pt>
                <c:pt idx="506">
                  <c:v>body </c:v>
                </c:pt>
                <c:pt idx="507">
                  <c:v>failure </c:v>
                </c:pt>
                <c:pt idx="508">
                  <c:v>head </c:v>
                </c:pt>
                <c:pt idx="509">
                  <c:v>organelle </c:v>
                </c:pt>
              </c:strCache>
            </c:strRef>
          </c:xVal>
          <c:yVal>
            <c:numRef>
              <c:f>'bottom 500 verbs'!$K$2:$K$511</c:f>
              <c:numCache>
                <c:formatCode>General</c:formatCode>
                <c:ptCount val="510"/>
                <c:pt idx="0">
                  <c:v>0.0</c:v>
                </c:pt>
                <c:pt idx="1">
                  <c:v>0.0</c:v>
                </c:pt>
                <c:pt idx="2">
                  <c:v>0.0</c:v>
                </c:pt>
                <c:pt idx="3">
                  <c:v>0.0</c:v>
                </c:pt>
                <c:pt idx="4">
                  <c:v>0.0</c:v>
                </c:pt>
                <c:pt idx="5">
                  <c:v>0.0</c:v>
                </c:pt>
                <c:pt idx="6">
                  <c:v>0.0</c:v>
                </c:pt>
                <c:pt idx="7">
                  <c:v>0.0</c:v>
                </c:pt>
                <c:pt idx="8">
                  <c:v>0.0</c:v>
                </c:pt>
                <c:pt idx="9">
                  <c:v>0.0</c:v>
                </c:pt>
                <c:pt idx="10">
                  <c:v>0.0</c:v>
                </c:pt>
                <c:pt idx="11">
                  <c:v>0.0</c:v>
                </c:pt>
                <c:pt idx="12">
                  <c:v>0.0</c:v>
                </c:pt>
                <c:pt idx="13">
                  <c:v>0.0</c:v>
                </c:pt>
                <c:pt idx="14">
                  <c:v>0.0</c:v>
                </c:pt>
                <c:pt idx="15">
                  <c:v>0.0</c:v>
                </c:pt>
                <c:pt idx="16">
                  <c:v>0.0</c:v>
                </c:pt>
                <c:pt idx="17">
                  <c:v>0.0</c:v>
                </c:pt>
                <c:pt idx="18">
                  <c:v>0.0</c:v>
                </c:pt>
                <c:pt idx="19">
                  <c:v>0.0</c:v>
                </c:pt>
                <c:pt idx="20">
                  <c:v>0.0</c:v>
                </c:pt>
                <c:pt idx="21">
                  <c:v>1.57237552297</c:v>
                </c:pt>
                <c:pt idx="22">
                  <c:v>0.0</c:v>
                </c:pt>
                <c:pt idx="23">
                  <c:v>0.0</c:v>
                </c:pt>
                <c:pt idx="24">
                  <c:v>0.0</c:v>
                </c:pt>
                <c:pt idx="25">
                  <c:v>0.0</c:v>
                </c:pt>
                <c:pt idx="26">
                  <c:v>0.0</c:v>
                </c:pt>
                <c:pt idx="27">
                  <c:v>0.0</c:v>
                </c:pt>
                <c:pt idx="28">
                  <c:v>0.0</c:v>
                </c:pt>
                <c:pt idx="29">
                  <c:v>0.0</c:v>
                </c:pt>
                <c:pt idx="30">
                  <c:v>0.0</c:v>
                </c:pt>
                <c:pt idx="31">
                  <c:v>0.0</c:v>
                </c:pt>
                <c:pt idx="32">
                  <c:v>0.0</c:v>
                </c:pt>
                <c:pt idx="33">
                  <c:v>0.0</c:v>
                </c:pt>
                <c:pt idx="34">
                  <c:v>0.0</c:v>
                </c:pt>
                <c:pt idx="35">
                  <c:v>0.0</c:v>
                </c:pt>
                <c:pt idx="36">
                  <c:v>0.0</c:v>
                </c:pt>
                <c:pt idx="37">
                  <c:v>0.0</c:v>
                </c:pt>
                <c:pt idx="38">
                  <c:v>0.0</c:v>
                </c:pt>
                <c:pt idx="39">
                  <c:v>0.0</c:v>
                </c:pt>
                <c:pt idx="40">
                  <c:v>0.0</c:v>
                </c:pt>
                <c:pt idx="41">
                  <c:v>0.0</c:v>
                </c:pt>
                <c:pt idx="42">
                  <c:v>0.0</c:v>
                </c:pt>
                <c:pt idx="43">
                  <c:v>0.0</c:v>
                </c:pt>
                <c:pt idx="44">
                  <c:v>0.0</c:v>
                </c:pt>
                <c:pt idx="45">
                  <c:v>0.0</c:v>
                </c:pt>
                <c:pt idx="46">
                  <c:v>0.0</c:v>
                </c:pt>
                <c:pt idx="47">
                  <c:v>0.0</c:v>
                </c:pt>
                <c:pt idx="48">
                  <c:v>0.0</c:v>
                </c:pt>
                <c:pt idx="49">
                  <c:v>0.0</c:v>
                </c:pt>
                <c:pt idx="50">
                  <c:v>0.0</c:v>
                </c:pt>
                <c:pt idx="51">
                  <c:v>0.0</c:v>
                </c:pt>
                <c:pt idx="52">
                  <c:v>0.0</c:v>
                </c:pt>
                <c:pt idx="53">
                  <c:v>0.0</c:v>
                </c:pt>
                <c:pt idx="54">
                  <c:v>0.0</c:v>
                </c:pt>
                <c:pt idx="55">
                  <c:v>0.0</c:v>
                </c:pt>
                <c:pt idx="56">
                  <c:v>0.0</c:v>
                </c:pt>
                <c:pt idx="57">
                  <c:v>0.0</c:v>
                </c:pt>
                <c:pt idx="58">
                  <c:v>0.0</c:v>
                </c:pt>
                <c:pt idx="59">
                  <c:v>0.0</c:v>
                </c:pt>
                <c:pt idx="60">
                  <c:v>0.0</c:v>
                </c:pt>
                <c:pt idx="61">
                  <c:v>0.0</c:v>
                </c:pt>
                <c:pt idx="62">
                  <c:v>0.0</c:v>
                </c:pt>
                <c:pt idx="63">
                  <c:v>0.0</c:v>
                </c:pt>
                <c:pt idx="64">
                  <c:v>0.0</c:v>
                </c:pt>
                <c:pt idx="65">
                  <c:v>0.0</c:v>
                </c:pt>
                <c:pt idx="66">
                  <c:v>0.0</c:v>
                </c:pt>
                <c:pt idx="67">
                  <c:v>0.0</c:v>
                </c:pt>
                <c:pt idx="68">
                  <c:v>0.0</c:v>
                </c:pt>
                <c:pt idx="69">
                  <c:v>0.0</c:v>
                </c:pt>
                <c:pt idx="70">
                  <c:v>0.0</c:v>
                </c:pt>
                <c:pt idx="71">
                  <c:v>0.0</c:v>
                </c:pt>
                <c:pt idx="72">
                  <c:v>0.0</c:v>
                </c:pt>
                <c:pt idx="73">
                  <c:v>0.0</c:v>
                </c:pt>
                <c:pt idx="74">
                  <c:v>0.0</c:v>
                </c:pt>
                <c:pt idx="75">
                  <c:v>0.0</c:v>
                </c:pt>
                <c:pt idx="76">
                  <c:v>0.0</c:v>
                </c:pt>
                <c:pt idx="77">
                  <c:v>0.0</c:v>
                </c:pt>
                <c:pt idx="78">
                  <c:v>0.0</c:v>
                </c:pt>
                <c:pt idx="79">
                  <c:v>0.0</c:v>
                </c:pt>
                <c:pt idx="80">
                  <c:v>0.0</c:v>
                </c:pt>
                <c:pt idx="81">
                  <c:v>0.0</c:v>
                </c:pt>
                <c:pt idx="82">
                  <c:v>0.0</c:v>
                </c:pt>
                <c:pt idx="83">
                  <c:v>0.0</c:v>
                </c:pt>
                <c:pt idx="84">
                  <c:v>0.0</c:v>
                </c:pt>
                <c:pt idx="85">
                  <c:v>0.0</c:v>
                </c:pt>
                <c:pt idx="86">
                  <c:v>0.0</c:v>
                </c:pt>
                <c:pt idx="87">
                  <c:v>0.0</c:v>
                </c:pt>
                <c:pt idx="88">
                  <c:v>0.0</c:v>
                </c:pt>
                <c:pt idx="89">
                  <c:v>0.0</c:v>
                </c:pt>
                <c:pt idx="90">
                  <c:v>0.0</c:v>
                </c:pt>
                <c:pt idx="91">
                  <c:v>0.0</c:v>
                </c:pt>
                <c:pt idx="92">
                  <c:v>0.0</c:v>
                </c:pt>
                <c:pt idx="93">
                  <c:v>0.0</c:v>
                </c:pt>
                <c:pt idx="94">
                  <c:v>0.0</c:v>
                </c:pt>
                <c:pt idx="95">
                  <c:v>0.0</c:v>
                </c:pt>
                <c:pt idx="96">
                  <c:v>0.0</c:v>
                </c:pt>
                <c:pt idx="97">
                  <c:v>0.0</c:v>
                </c:pt>
                <c:pt idx="98">
                  <c:v>0.0</c:v>
                </c:pt>
                <c:pt idx="99">
                  <c:v>0.0</c:v>
                </c:pt>
                <c:pt idx="100">
                  <c:v>0.0</c:v>
                </c:pt>
                <c:pt idx="101">
                  <c:v>0.0</c:v>
                </c:pt>
                <c:pt idx="102">
                  <c:v>0.0</c:v>
                </c:pt>
                <c:pt idx="103">
                  <c:v>0.0</c:v>
                </c:pt>
                <c:pt idx="104">
                  <c:v>0.0</c:v>
                </c:pt>
                <c:pt idx="105">
                  <c:v>0.0</c:v>
                </c:pt>
                <c:pt idx="106">
                  <c:v>0.0</c:v>
                </c:pt>
                <c:pt idx="107">
                  <c:v>0.0</c:v>
                </c:pt>
                <c:pt idx="108">
                  <c:v>1.78334261985</c:v>
                </c:pt>
                <c:pt idx="109">
                  <c:v>1.78939155395</c:v>
                </c:pt>
                <c:pt idx="110">
                  <c:v>1.78939155395</c:v>
                </c:pt>
                <c:pt idx="111">
                  <c:v>1.78939155395</c:v>
                </c:pt>
                <c:pt idx="112">
                  <c:v>0.0</c:v>
                </c:pt>
                <c:pt idx="113">
                  <c:v>1.80800874034</c:v>
                </c:pt>
                <c:pt idx="114">
                  <c:v>0.0</c:v>
                </c:pt>
                <c:pt idx="115">
                  <c:v>0.0</c:v>
                </c:pt>
                <c:pt idx="116">
                  <c:v>0.0</c:v>
                </c:pt>
                <c:pt idx="117">
                  <c:v>0.0</c:v>
                </c:pt>
                <c:pt idx="118">
                  <c:v>0.0</c:v>
                </c:pt>
                <c:pt idx="119">
                  <c:v>0.0</c:v>
                </c:pt>
                <c:pt idx="120">
                  <c:v>0.0</c:v>
                </c:pt>
                <c:pt idx="121">
                  <c:v>0.0</c:v>
                </c:pt>
                <c:pt idx="122">
                  <c:v>0.0</c:v>
                </c:pt>
                <c:pt idx="123">
                  <c:v>0.0</c:v>
                </c:pt>
                <c:pt idx="124">
                  <c:v>0.0</c:v>
                </c:pt>
                <c:pt idx="125">
                  <c:v>0.0</c:v>
                </c:pt>
                <c:pt idx="126">
                  <c:v>0.0</c:v>
                </c:pt>
                <c:pt idx="127">
                  <c:v>0.0</c:v>
                </c:pt>
                <c:pt idx="128">
                  <c:v>0.0</c:v>
                </c:pt>
                <c:pt idx="129">
                  <c:v>0.0</c:v>
                </c:pt>
                <c:pt idx="130">
                  <c:v>0.0</c:v>
                </c:pt>
                <c:pt idx="131">
                  <c:v>0.0</c:v>
                </c:pt>
                <c:pt idx="132">
                  <c:v>0.0</c:v>
                </c:pt>
                <c:pt idx="133">
                  <c:v>0.0</c:v>
                </c:pt>
                <c:pt idx="134">
                  <c:v>0.0</c:v>
                </c:pt>
                <c:pt idx="135">
                  <c:v>0.0</c:v>
                </c:pt>
                <c:pt idx="136">
                  <c:v>0.0</c:v>
                </c:pt>
                <c:pt idx="137">
                  <c:v>0.0</c:v>
                </c:pt>
                <c:pt idx="138">
                  <c:v>0.0</c:v>
                </c:pt>
                <c:pt idx="139">
                  <c:v>0.0</c:v>
                </c:pt>
                <c:pt idx="140">
                  <c:v>0.0</c:v>
                </c:pt>
                <c:pt idx="141">
                  <c:v>0.0</c:v>
                </c:pt>
                <c:pt idx="142">
                  <c:v>0.0</c:v>
                </c:pt>
                <c:pt idx="143">
                  <c:v>0.0</c:v>
                </c:pt>
                <c:pt idx="144">
                  <c:v>0.0</c:v>
                </c:pt>
                <c:pt idx="145">
                  <c:v>0.0</c:v>
                </c:pt>
                <c:pt idx="146">
                  <c:v>0.0</c:v>
                </c:pt>
                <c:pt idx="147">
                  <c:v>0.0</c:v>
                </c:pt>
                <c:pt idx="148">
                  <c:v>0.0</c:v>
                </c:pt>
                <c:pt idx="149">
                  <c:v>0.0</c:v>
                </c:pt>
                <c:pt idx="150">
                  <c:v>0.0</c:v>
                </c:pt>
                <c:pt idx="151">
                  <c:v>0.0</c:v>
                </c:pt>
                <c:pt idx="152">
                  <c:v>0.0</c:v>
                </c:pt>
                <c:pt idx="153">
                  <c:v>0.0</c:v>
                </c:pt>
                <c:pt idx="154">
                  <c:v>0.0</c:v>
                </c:pt>
                <c:pt idx="155">
                  <c:v>0.0</c:v>
                </c:pt>
                <c:pt idx="156">
                  <c:v>0.0</c:v>
                </c:pt>
                <c:pt idx="157">
                  <c:v>0.0</c:v>
                </c:pt>
                <c:pt idx="158">
                  <c:v>0.0</c:v>
                </c:pt>
                <c:pt idx="159">
                  <c:v>0.0</c:v>
                </c:pt>
                <c:pt idx="160">
                  <c:v>0.0</c:v>
                </c:pt>
                <c:pt idx="161">
                  <c:v>0.0</c:v>
                </c:pt>
                <c:pt idx="162">
                  <c:v>0.0</c:v>
                </c:pt>
                <c:pt idx="163">
                  <c:v>0.0</c:v>
                </c:pt>
                <c:pt idx="164">
                  <c:v>0.0</c:v>
                </c:pt>
                <c:pt idx="165">
                  <c:v>0.0</c:v>
                </c:pt>
                <c:pt idx="166">
                  <c:v>0.0</c:v>
                </c:pt>
                <c:pt idx="167">
                  <c:v>0.0</c:v>
                </c:pt>
                <c:pt idx="168">
                  <c:v>0.0</c:v>
                </c:pt>
                <c:pt idx="169">
                  <c:v>0.0</c:v>
                </c:pt>
                <c:pt idx="170">
                  <c:v>0.0</c:v>
                </c:pt>
                <c:pt idx="171">
                  <c:v>0.0</c:v>
                </c:pt>
                <c:pt idx="172">
                  <c:v>0.0</c:v>
                </c:pt>
                <c:pt idx="173">
                  <c:v>0.0</c:v>
                </c:pt>
                <c:pt idx="174">
                  <c:v>0.0</c:v>
                </c:pt>
                <c:pt idx="175">
                  <c:v>0.0</c:v>
                </c:pt>
                <c:pt idx="176">
                  <c:v>0.0</c:v>
                </c:pt>
                <c:pt idx="177">
                  <c:v>0.0</c:v>
                </c:pt>
                <c:pt idx="178">
                  <c:v>0.0</c:v>
                </c:pt>
                <c:pt idx="179">
                  <c:v>0.0</c:v>
                </c:pt>
                <c:pt idx="180">
                  <c:v>0.0</c:v>
                </c:pt>
                <c:pt idx="181">
                  <c:v>0.0</c:v>
                </c:pt>
                <c:pt idx="182">
                  <c:v>0.0</c:v>
                </c:pt>
                <c:pt idx="183">
                  <c:v>0.0</c:v>
                </c:pt>
                <c:pt idx="184">
                  <c:v>0.0</c:v>
                </c:pt>
                <c:pt idx="185">
                  <c:v>0.0</c:v>
                </c:pt>
                <c:pt idx="186">
                  <c:v>0.0</c:v>
                </c:pt>
                <c:pt idx="187">
                  <c:v>0.0</c:v>
                </c:pt>
                <c:pt idx="188">
                  <c:v>0.0</c:v>
                </c:pt>
                <c:pt idx="189">
                  <c:v>0.0</c:v>
                </c:pt>
                <c:pt idx="190">
                  <c:v>0.0</c:v>
                </c:pt>
                <c:pt idx="191">
                  <c:v>0.0</c:v>
                </c:pt>
                <c:pt idx="192">
                  <c:v>0.0</c:v>
                </c:pt>
                <c:pt idx="193">
                  <c:v>0.0</c:v>
                </c:pt>
                <c:pt idx="194">
                  <c:v>0.0</c:v>
                </c:pt>
                <c:pt idx="195">
                  <c:v>0.0</c:v>
                </c:pt>
                <c:pt idx="196">
                  <c:v>0.0</c:v>
                </c:pt>
                <c:pt idx="197">
                  <c:v>0.0</c:v>
                </c:pt>
                <c:pt idx="198">
                  <c:v>0.0</c:v>
                </c:pt>
                <c:pt idx="199">
                  <c:v>0.0</c:v>
                </c:pt>
                <c:pt idx="200">
                  <c:v>0.0</c:v>
                </c:pt>
                <c:pt idx="201">
                  <c:v>0.0</c:v>
                </c:pt>
                <c:pt idx="202">
                  <c:v>0.0</c:v>
                </c:pt>
                <c:pt idx="203">
                  <c:v>0.0</c:v>
                </c:pt>
                <c:pt idx="204">
                  <c:v>0.0</c:v>
                </c:pt>
                <c:pt idx="205">
                  <c:v>0.0</c:v>
                </c:pt>
                <c:pt idx="206">
                  <c:v>0.0</c:v>
                </c:pt>
                <c:pt idx="207">
                  <c:v>0.0</c:v>
                </c:pt>
                <c:pt idx="208">
                  <c:v>0.0</c:v>
                </c:pt>
                <c:pt idx="209">
                  <c:v>0.0</c:v>
                </c:pt>
                <c:pt idx="210">
                  <c:v>0.0</c:v>
                </c:pt>
                <c:pt idx="211">
                  <c:v>0.0</c:v>
                </c:pt>
                <c:pt idx="212">
                  <c:v>0.0</c:v>
                </c:pt>
                <c:pt idx="213">
                  <c:v>0.0</c:v>
                </c:pt>
                <c:pt idx="214">
                  <c:v>0.0</c:v>
                </c:pt>
                <c:pt idx="215">
                  <c:v>0.0</c:v>
                </c:pt>
                <c:pt idx="216">
                  <c:v>2.002638869</c:v>
                </c:pt>
                <c:pt idx="217">
                  <c:v>0.0</c:v>
                </c:pt>
                <c:pt idx="218">
                  <c:v>0.0</c:v>
                </c:pt>
                <c:pt idx="219">
                  <c:v>0.0</c:v>
                </c:pt>
                <c:pt idx="220">
                  <c:v>0.0</c:v>
                </c:pt>
                <c:pt idx="221">
                  <c:v>0.0</c:v>
                </c:pt>
                <c:pt idx="222">
                  <c:v>0.0</c:v>
                </c:pt>
                <c:pt idx="223">
                  <c:v>0.0</c:v>
                </c:pt>
                <c:pt idx="224">
                  <c:v>0.0</c:v>
                </c:pt>
                <c:pt idx="225">
                  <c:v>0.0</c:v>
                </c:pt>
                <c:pt idx="226">
                  <c:v>0.0</c:v>
                </c:pt>
                <c:pt idx="227">
                  <c:v>0.0</c:v>
                </c:pt>
                <c:pt idx="228">
                  <c:v>0.0</c:v>
                </c:pt>
                <c:pt idx="229">
                  <c:v>0.0</c:v>
                </c:pt>
                <c:pt idx="230">
                  <c:v>0.0</c:v>
                </c:pt>
                <c:pt idx="231">
                  <c:v>0.0</c:v>
                </c:pt>
                <c:pt idx="232">
                  <c:v>0.0</c:v>
                </c:pt>
                <c:pt idx="233">
                  <c:v>0.0</c:v>
                </c:pt>
                <c:pt idx="234">
                  <c:v>0.0</c:v>
                </c:pt>
                <c:pt idx="235">
                  <c:v>0.0</c:v>
                </c:pt>
                <c:pt idx="236">
                  <c:v>0.0</c:v>
                </c:pt>
                <c:pt idx="237">
                  <c:v>0.0</c:v>
                </c:pt>
                <c:pt idx="238">
                  <c:v>0.0</c:v>
                </c:pt>
                <c:pt idx="239">
                  <c:v>0.0</c:v>
                </c:pt>
                <c:pt idx="240">
                  <c:v>0.0</c:v>
                </c:pt>
                <c:pt idx="241">
                  <c:v>0.0</c:v>
                </c:pt>
                <c:pt idx="242">
                  <c:v>0.0</c:v>
                </c:pt>
                <c:pt idx="243">
                  <c:v>0.0</c:v>
                </c:pt>
                <c:pt idx="244">
                  <c:v>0.0</c:v>
                </c:pt>
                <c:pt idx="245">
                  <c:v>0.0</c:v>
                </c:pt>
                <c:pt idx="246">
                  <c:v>0.0</c:v>
                </c:pt>
                <c:pt idx="247">
                  <c:v>0.0</c:v>
                </c:pt>
                <c:pt idx="248">
                  <c:v>0.0</c:v>
                </c:pt>
                <c:pt idx="249">
                  <c:v>0.0</c:v>
                </c:pt>
                <c:pt idx="250">
                  <c:v>0.0</c:v>
                </c:pt>
                <c:pt idx="251">
                  <c:v>0.0</c:v>
                </c:pt>
                <c:pt idx="252">
                  <c:v>0.0</c:v>
                </c:pt>
                <c:pt idx="253">
                  <c:v>0.0</c:v>
                </c:pt>
                <c:pt idx="254">
                  <c:v>0.0</c:v>
                </c:pt>
                <c:pt idx="255">
                  <c:v>0.0</c:v>
                </c:pt>
                <c:pt idx="256">
                  <c:v>0.0</c:v>
                </c:pt>
                <c:pt idx="257">
                  <c:v>0.0</c:v>
                </c:pt>
                <c:pt idx="258">
                  <c:v>0.0</c:v>
                </c:pt>
                <c:pt idx="259">
                  <c:v>0.0</c:v>
                </c:pt>
                <c:pt idx="260">
                  <c:v>0.0</c:v>
                </c:pt>
                <c:pt idx="261">
                  <c:v>0.0</c:v>
                </c:pt>
                <c:pt idx="262">
                  <c:v>0.0</c:v>
                </c:pt>
                <c:pt idx="263">
                  <c:v>0.0</c:v>
                </c:pt>
                <c:pt idx="264">
                  <c:v>0.0</c:v>
                </c:pt>
                <c:pt idx="265">
                  <c:v>0.0</c:v>
                </c:pt>
                <c:pt idx="266">
                  <c:v>0.0</c:v>
                </c:pt>
                <c:pt idx="267">
                  <c:v>0.0</c:v>
                </c:pt>
                <c:pt idx="268">
                  <c:v>0.0</c:v>
                </c:pt>
                <c:pt idx="269">
                  <c:v>0.0</c:v>
                </c:pt>
                <c:pt idx="270">
                  <c:v>0.0</c:v>
                </c:pt>
                <c:pt idx="271">
                  <c:v>0.0</c:v>
                </c:pt>
                <c:pt idx="272">
                  <c:v>0.0</c:v>
                </c:pt>
                <c:pt idx="273">
                  <c:v>0.0</c:v>
                </c:pt>
                <c:pt idx="274">
                  <c:v>0.0</c:v>
                </c:pt>
                <c:pt idx="275">
                  <c:v>0.0</c:v>
                </c:pt>
                <c:pt idx="276">
                  <c:v>0.0</c:v>
                </c:pt>
                <c:pt idx="277">
                  <c:v>0.0</c:v>
                </c:pt>
                <c:pt idx="278">
                  <c:v>0.0</c:v>
                </c:pt>
                <c:pt idx="279">
                  <c:v>0.0</c:v>
                </c:pt>
                <c:pt idx="280">
                  <c:v>0.0</c:v>
                </c:pt>
                <c:pt idx="281">
                  <c:v>0.0</c:v>
                </c:pt>
                <c:pt idx="282">
                  <c:v>0.0</c:v>
                </c:pt>
                <c:pt idx="283">
                  <c:v>0.0</c:v>
                </c:pt>
                <c:pt idx="284">
                  <c:v>0.0</c:v>
                </c:pt>
                <c:pt idx="285">
                  <c:v>0.0</c:v>
                </c:pt>
                <c:pt idx="286">
                  <c:v>0.0</c:v>
                </c:pt>
                <c:pt idx="287">
                  <c:v>0.0</c:v>
                </c:pt>
                <c:pt idx="288">
                  <c:v>0.0</c:v>
                </c:pt>
                <c:pt idx="289">
                  <c:v>0.0</c:v>
                </c:pt>
                <c:pt idx="290">
                  <c:v>0.0</c:v>
                </c:pt>
                <c:pt idx="291">
                  <c:v>0.0</c:v>
                </c:pt>
                <c:pt idx="292">
                  <c:v>0.0</c:v>
                </c:pt>
                <c:pt idx="293">
                  <c:v>0.0</c:v>
                </c:pt>
                <c:pt idx="294">
                  <c:v>0.0</c:v>
                </c:pt>
                <c:pt idx="295">
                  <c:v>0.0</c:v>
                </c:pt>
                <c:pt idx="296">
                  <c:v>0.0</c:v>
                </c:pt>
                <c:pt idx="297">
                  <c:v>0.0</c:v>
                </c:pt>
                <c:pt idx="298">
                  <c:v>0.0</c:v>
                </c:pt>
                <c:pt idx="299">
                  <c:v>0.0</c:v>
                </c:pt>
                <c:pt idx="300">
                  <c:v>0.0</c:v>
                </c:pt>
                <c:pt idx="301">
                  <c:v>2.22988642629</c:v>
                </c:pt>
                <c:pt idx="302">
                  <c:v>2.22988642629</c:v>
                </c:pt>
                <c:pt idx="303">
                  <c:v>2.22988642629</c:v>
                </c:pt>
                <c:pt idx="304">
                  <c:v>2.22988642629</c:v>
                </c:pt>
                <c:pt idx="305">
                  <c:v>2.22988642629</c:v>
                </c:pt>
                <c:pt idx="306">
                  <c:v>2.22988642629</c:v>
                </c:pt>
                <c:pt idx="307">
                  <c:v>2.22988642629</c:v>
                </c:pt>
                <c:pt idx="308">
                  <c:v>2.22988642629</c:v>
                </c:pt>
                <c:pt idx="309">
                  <c:v>2.22988642629</c:v>
                </c:pt>
                <c:pt idx="310">
                  <c:v>2.22988642629</c:v>
                </c:pt>
                <c:pt idx="311">
                  <c:v>2.22988642629</c:v>
                </c:pt>
                <c:pt idx="312">
                  <c:v>2.22988642629</c:v>
                </c:pt>
                <c:pt idx="313">
                  <c:v>2.22988642629</c:v>
                </c:pt>
                <c:pt idx="314">
                  <c:v>2.22988642629</c:v>
                </c:pt>
                <c:pt idx="315">
                  <c:v>2.22988642629</c:v>
                </c:pt>
                <c:pt idx="316">
                  <c:v>2.22988642629</c:v>
                </c:pt>
                <c:pt idx="317">
                  <c:v>2.22988642629</c:v>
                </c:pt>
                <c:pt idx="318">
                  <c:v>2.22988642629</c:v>
                </c:pt>
                <c:pt idx="319">
                  <c:v>2.22988642629</c:v>
                </c:pt>
                <c:pt idx="320">
                  <c:v>2.22988642629</c:v>
                </c:pt>
                <c:pt idx="321">
                  <c:v>2.22988642629</c:v>
                </c:pt>
                <c:pt idx="322">
                  <c:v>2.22988642629</c:v>
                </c:pt>
                <c:pt idx="323">
                  <c:v>2.22988642629</c:v>
                </c:pt>
                <c:pt idx="324">
                  <c:v>2.22988642629</c:v>
                </c:pt>
                <c:pt idx="325">
                  <c:v>2.22988642629</c:v>
                </c:pt>
                <c:pt idx="326">
                  <c:v>2.22988642629</c:v>
                </c:pt>
                <c:pt idx="327">
                  <c:v>2.22988642629</c:v>
                </c:pt>
                <c:pt idx="328">
                  <c:v>2.22988642629</c:v>
                </c:pt>
                <c:pt idx="329">
                  <c:v>2.22988642629</c:v>
                </c:pt>
                <c:pt idx="330">
                  <c:v>2.22988642629</c:v>
                </c:pt>
                <c:pt idx="331">
                  <c:v>2.22988642629</c:v>
                </c:pt>
                <c:pt idx="332">
                  <c:v>2.22988642629</c:v>
                </c:pt>
                <c:pt idx="333">
                  <c:v>2.22988642629</c:v>
                </c:pt>
                <c:pt idx="334">
                  <c:v>2.22988642629</c:v>
                </c:pt>
                <c:pt idx="335">
                  <c:v>2.22988642629</c:v>
                </c:pt>
                <c:pt idx="336">
                  <c:v>2.22988642629</c:v>
                </c:pt>
                <c:pt idx="337">
                  <c:v>2.22988642629</c:v>
                </c:pt>
                <c:pt idx="338">
                  <c:v>2.22988642629</c:v>
                </c:pt>
                <c:pt idx="339">
                  <c:v>2.22988642629</c:v>
                </c:pt>
                <c:pt idx="340">
                  <c:v>2.22988642629</c:v>
                </c:pt>
                <c:pt idx="341">
                  <c:v>2.22988642629</c:v>
                </c:pt>
                <c:pt idx="342">
                  <c:v>2.22988642629</c:v>
                </c:pt>
                <c:pt idx="343">
                  <c:v>2.22988642629</c:v>
                </c:pt>
                <c:pt idx="344">
                  <c:v>2.22988642629</c:v>
                </c:pt>
                <c:pt idx="345">
                  <c:v>2.23044552668</c:v>
                </c:pt>
                <c:pt idx="346">
                  <c:v>2.23044552668</c:v>
                </c:pt>
                <c:pt idx="347">
                  <c:v>2.23044552668</c:v>
                </c:pt>
                <c:pt idx="348">
                  <c:v>2.23044552668</c:v>
                </c:pt>
                <c:pt idx="349">
                  <c:v>2.23044552668</c:v>
                </c:pt>
                <c:pt idx="350">
                  <c:v>2.23044552668</c:v>
                </c:pt>
                <c:pt idx="351">
                  <c:v>2.23074259058</c:v>
                </c:pt>
                <c:pt idx="352">
                  <c:v>0.0</c:v>
                </c:pt>
                <c:pt idx="353">
                  <c:v>0.0</c:v>
                </c:pt>
                <c:pt idx="354">
                  <c:v>0.0</c:v>
                </c:pt>
                <c:pt idx="355">
                  <c:v>0.0</c:v>
                </c:pt>
                <c:pt idx="356">
                  <c:v>0.0</c:v>
                </c:pt>
                <c:pt idx="357">
                  <c:v>0.0</c:v>
                </c:pt>
                <c:pt idx="358">
                  <c:v>0.0</c:v>
                </c:pt>
                <c:pt idx="359">
                  <c:v>0.0</c:v>
                </c:pt>
                <c:pt idx="360">
                  <c:v>0.0</c:v>
                </c:pt>
                <c:pt idx="361">
                  <c:v>0.0</c:v>
                </c:pt>
                <c:pt idx="362">
                  <c:v>0.0</c:v>
                </c:pt>
                <c:pt idx="363">
                  <c:v>0.0</c:v>
                </c:pt>
                <c:pt idx="364">
                  <c:v>0.0</c:v>
                </c:pt>
                <c:pt idx="365">
                  <c:v>0.0</c:v>
                </c:pt>
                <c:pt idx="366">
                  <c:v>0.0</c:v>
                </c:pt>
                <c:pt idx="367">
                  <c:v>0.0</c:v>
                </c:pt>
                <c:pt idx="368">
                  <c:v>0.0</c:v>
                </c:pt>
                <c:pt idx="369">
                  <c:v>0.0</c:v>
                </c:pt>
                <c:pt idx="370">
                  <c:v>0.0</c:v>
                </c:pt>
                <c:pt idx="371">
                  <c:v>0.0</c:v>
                </c:pt>
                <c:pt idx="372">
                  <c:v>0.0</c:v>
                </c:pt>
                <c:pt idx="373">
                  <c:v>0.0</c:v>
                </c:pt>
                <c:pt idx="374">
                  <c:v>0.0</c:v>
                </c:pt>
                <c:pt idx="375">
                  <c:v>0.0</c:v>
                </c:pt>
                <c:pt idx="376">
                  <c:v>0.0</c:v>
                </c:pt>
                <c:pt idx="377">
                  <c:v>0.0</c:v>
                </c:pt>
                <c:pt idx="378">
                  <c:v>0.0</c:v>
                </c:pt>
                <c:pt idx="379">
                  <c:v>0.0</c:v>
                </c:pt>
                <c:pt idx="380">
                  <c:v>0.0</c:v>
                </c:pt>
                <c:pt idx="381">
                  <c:v>0.0</c:v>
                </c:pt>
                <c:pt idx="382">
                  <c:v>0.0</c:v>
                </c:pt>
                <c:pt idx="383">
                  <c:v>0.0</c:v>
                </c:pt>
                <c:pt idx="384">
                  <c:v>0.0</c:v>
                </c:pt>
                <c:pt idx="385">
                  <c:v>0.0</c:v>
                </c:pt>
                <c:pt idx="386">
                  <c:v>0.0</c:v>
                </c:pt>
                <c:pt idx="387">
                  <c:v>0.0</c:v>
                </c:pt>
                <c:pt idx="388">
                  <c:v>0.0</c:v>
                </c:pt>
                <c:pt idx="389">
                  <c:v>0.0</c:v>
                </c:pt>
                <c:pt idx="390">
                  <c:v>0.0</c:v>
                </c:pt>
                <c:pt idx="391">
                  <c:v>0.0</c:v>
                </c:pt>
                <c:pt idx="392">
                  <c:v>0.0</c:v>
                </c:pt>
                <c:pt idx="393">
                  <c:v>0.0</c:v>
                </c:pt>
                <c:pt idx="394">
                  <c:v>0.0</c:v>
                </c:pt>
                <c:pt idx="395">
                  <c:v>0.0</c:v>
                </c:pt>
                <c:pt idx="396">
                  <c:v>0.0</c:v>
                </c:pt>
                <c:pt idx="397">
                  <c:v>0.0</c:v>
                </c:pt>
                <c:pt idx="398">
                  <c:v>0.0</c:v>
                </c:pt>
                <c:pt idx="399">
                  <c:v>0.0</c:v>
                </c:pt>
                <c:pt idx="400">
                  <c:v>0.0</c:v>
                </c:pt>
                <c:pt idx="401">
                  <c:v>0.0</c:v>
                </c:pt>
                <c:pt idx="402">
                  <c:v>0.0</c:v>
                </c:pt>
                <c:pt idx="403">
                  <c:v>0.0</c:v>
                </c:pt>
                <c:pt idx="404">
                  <c:v>0.0</c:v>
                </c:pt>
                <c:pt idx="405">
                  <c:v>0.0</c:v>
                </c:pt>
                <c:pt idx="406">
                  <c:v>0.0</c:v>
                </c:pt>
                <c:pt idx="407">
                  <c:v>0.0</c:v>
                </c:pt>
                <c:pt idx="408">
                  <c:v>0.0</c:v>
                </c:pt>
                <c:pt idx="409">
                  <c:v>0.0</c:v>
                </c:pt>
                <c:pt idx="410">
                  <c:v>0.0</c:v>
                </c:pt>
                <c:pt idx="411">
                  <c:v>0.0</c:v>
                </c:pt>
                <c:pt idx="412">
                  <c:v>0.0</c:v>
                </c:pt>
                <c:pt idx="413">
                  <c:v>0.0</c:v>
                </c:pt>
                <c:pt idx="414">
                  <c:v>0.0</c:v>
                </c:pt>
                <c:pt idx="415">
                  <c:v>0.0</c:v>
                </c:pt>
                <c:pt idx="416">
                  <c:v>0.0</c:v>
                </c:pt>
                <c:pt idx="417">
                  <c:v>0.0</c:v>
                </c:pt>
                <c:pt idx="418">
                  <c:v>0.0</c:v>
                </c:pt>
                <c:pt idx="419">
                  <c:v>0.0</c:v>
                </c:pt>
                <c:pt idx="420">
                  <c:v>0.0</c:v>
                </c:pt>
                <c:pt idx="421">
                  <c:v>0.0</c:v>
                </c:pt>
                <c:pt idx="422">
                  <c:v>0.0</c:v>
                </c:pt>
                <c:pt idx="423">
                  <c:v>0.0</c:v>
                </c:pt>
                <c:pt idx="424">
                  <c:v>0.0</c:v>
                </c:pt>
                <c:pt idx="425">
                  <c:v>0.0</c:v>
                </c:pt>
                <c:pt idx="426">
                  <c:v>0.0</c:v>
                </c:pt>
                <c:pt idx="427">
                  <c:v>0.0</c:v>
                </c:pt>
                <c:pt idx="428">
                  <c:v>0.0</c:v>
                </c:pt>
                <c:pt idx="429">
                  <c:v>0.0</c:v>
                </c:pt>
                <c:pt idx="430">
                  <c:v>0.0</c:v>
                </c:pt>
                <c:pt idx="431">
                  <c:v>0.0</c:v>
                </c:pt>
                <c:pt idx="432">
                  <c:v>0.0</c:v>
                </c:pt>
                <c:pt idx="433">
                  <c:v>0.0</c:v>
                </c:pt>
                <c:pt idx="434">
                  <c:v>0.0</c:v>
                </c:pt>
                <c:pt idx="435">
                  <c:v>0.0</c:v>
                </c:pt>
                <c:pt idx="436">
                  <c:v>0.0</c:v>
                </c:pt>
                <c:pt idx="437">
                  <c:v>0.0</c:v>
                </c:pt>
                <c:pt idx="438">
                  <c:v>0.0</c:v>
                </c:pt>
                <c:pt idx="439">
                  <c:v>0.0</c:v>
                </c:pt>
                <c:pt idx="440">
                  <c:v>0.0</c:v>
                </c:pt>
                <c:pt idx="441">
                  <c:v>0.0</c:v>
                </c:pt>
                <c:pt idx="442">
                  <c:v>0.0</c:v>
                </c:pt>
                <c:pt idx="443">
                  <c:v>0.0</c:v>
                </c:pt>
                <c:pt idx="444">
                  <c:v>0.0</c:v>
                </c:pt>
                <c:pt idx="445">
                  <c:v>0.0</c:v>
                </c:pt>
                <c:pt idx="446">
                  <c:v>0.0</c:v>
                </c:pt>
                <c:pt idx="447">
                  <c:v>0.0</c:v>
                </c:pt>
                <c:pt idx="448">
                  <c:v>0.0</c:v>
                </c:pt>
                <c:pt idx="449">
                  <c:v>0.0</c:v>
                </c:pt>
                <c:pt idx="450">
                  <c:v>0.0</c:v>
                </c:pt>
                <c:pt idx="451">
                  <c:v>0.0</c:v>
                </c:pt>
                <c:pt idx="452">
                  <c:v>0.0</c:v>
                </c:pt>
                <c:pt idx="453">
                  <c:v>0.0</c:v>
                </c:pt>
                <c:pt idx="454">
                  <c:v>0.0</c:v>
                </c:pt>
                <c:pt idx="455">
                  <c:v>0.0</c:v>
                </c:pt>
                <c:pt idx="456">
                  <c:v>0.0</c:v>
                </c:pt>
                <c:pt idx="457">
                  <c:v>0.0</c:v>
                </c:pt>
                <c:pt idx="458">
                  <c:v>0.0</c:v>
                </c:pt>
                <c:pt idx="459">
                  <c:v>0.0</c:v>
                </c:pt>
                <c:pt idx="460">
                  <c:v>0.0</c:v>
                </c:pt>
                <c:pt idx="461">
                  <c:v>0.0</c:v>
                </c:pt>
                <c:pt idx="462">
                  <c:v>0.0</c:v>
                </c:pt>
                <c:pt idx="463">
                  <c:v>0.0</c:v>
                </c:pt>
                <c:pt idx="464">
                  <c:v>0.0</c:v>
                </c:pt>
                <c:pt idx="465">
                  <c:v>0.0</c:v>
                </c:pt>
                <c:pt idx="466">
                  <c:v>0.0</c:v>
                </c:pt>
                <c:pt idx="467">
                  <c:v>0.0</c:v>
                </c:pt>
                <c:pt idx="468">
                  <c:v>0.0</c:v>
                </c:pt>
                <c:pt idx="469">
                  <c:v>0.0</c:v>
                </c:pt>
                <c:pt idx="470">
                  <c:v>0.0</c:v>
                </c:pt>
                <c:pt idx="471">
                  <c:v>0.0</c:v>
                </c:pt>
                <c:pt idx="472">
                  <c:v>0.0</c:v>
                </c:pt>
                <c:pt idx="473">
                  <c:v>0.0</c:v>
                </c:pt>
                <c:pt idx="474">
                  <c:v>0.0</c:v>
                </c:pt>
                <c:pt idx="475">
                  <c:v>0.0</c:v>
                </c:pt>
                <c:pt idx="476">
                  <c:v>0.0</c:v>
                </c:pt>
                <c:pt idx="477">
                  <c:v>0.0</c:v>
                </c:pt>
                <c:pt idx="478">
                  <c:v>0.0</c:v>
                </c:pt>
                <c:pt idx="479">
                  <c:v>0.0</c:v>
                </c:pt>
                <c:pt idx="480">
                  <c:v>0.0</c:v>
                </c:pt>
                <c:pt idx="481">
                  <c:v>0.0</c:v>
                </c:pt>
                <c:pt idx="482">
                  <c:v>0.0</c:v>
                </c:pt>
                <c:pt idx="483">
                  <c:v>0.0</c:v>
                </c:pt>
                <c:pt idx="484">
                  <c:v>0.0</c:v>
                </c:pt>
                <c:pt idx="485">
                  <c:v>0.0</c:v>
                </c:pt>
                <c:pt idx="486">
                  <c:v>0.0</c:v>
                </c:pt>
                <c:pt idx="487">
                  <c:v>0.0</c:v>
                </c:pt>
                <c:pt idx="488">
                  <c:v>0.0</c:v>
                </c:pt>
                <c:pt idx="489">
                  <c:v>0.0</c:v>
                </c:pt>
                <c:pt idx="490">
                  <c:v>0.0</c:v>
                </c:pt>
                <c:pt idx="491">
                  <c:v>0.0</c:v>
                </c:pt>
                <c:pt idx="492">
                  <c:v>0.0</c:v>
                </c:pt>
                <c:pt idx="493">
                  <c:v>0.0</c:v>
                </c:pt>
                <c:pt idx="494">
                  <c:v>0.0</c:v>
                </c:pt>
                <c:pt idx="495">
                  <c:v>0.0</c:v>
                </c:pt>
                <c:pt idx="496">
                  <c:v>0.0</c:v>
                </c:pt>
                <c:pt idx="497">
                  <c:v>0.0</c:v>
                </c:pt>
                <c:pt idx="498">
                  <c:v>0.0</c:v>
                </c:pt>
                <c:pt idx="499">
                  <c:v>0.0</c:v>
                </c:pt>
                <c:pt idx="500">
                  <c:v>0.0</c:v>
                </c:pt>
                <c:pt idx="501">
                  <c:v>0.0</c:v>
                </c:pt>
                <c:pt idx="502">
                  <c:v>0.0</c:v>
                </c:pt>
                <c:pt idx="503">
                  <c:v>0.0</c:v>
                </c:pt>
                <c:pt idx="504">
                  <c:v>0.0</c:v>
                </c:pt>
                <c:pt idx="505">
                  <c:v>0.0</c:v>
                </c:pt>
                <c:pt idx="506">
                  <c:v>0.0</c:v>
                </c:pt>
                <c:pt idx="507">
                  <c:v>0.0</c:v>
                </c:pt>
                <c:pt idx="508">
                  <c:v>0.0</c:v>
                </c:pt>
                <c:pt idx="509">
                  <c:v>0.0</c:v>
                </c:pt>
              </c:numCache>
            </c:numRef>
          </c:yVal>
          <c:smooth val="0"/>
        </c:ser>
        <c:dLbls>
          <c:showLegendKey val="0"/>
          <c:showVal val="0"/>
          <c:showCatName val="0"/>
          <c:showSerName val="0"/>
          <c:showPercent val="0"/>
          <c:showBubbleSize val="0"/>
        </c:dLbls>
        <c:axId val="-2074565160"/>
        <c:axId val="-2086349720"/>
      </c:scatterChart>
      <c:valAx>
        <c:axId val="-2074565160"/>
        <c:scaling>
          <c:orientation val="minMax"/>
        </c:scaling>
        <c:delete val="0"/>
        <c:axPos val="b"/>
        <c:majorTickMark val="out"/>
        <c:minorTickMark val="none"/>
        <c:tickLblPos val="nextTo"/>
        <c:crossAx val="-2086349720"/>
        <c:crosses val="autoZero"/>
        <c:crossBetween val="midCat"/>
      </c:valAx>
      <c:valAx>
        <c:axId val="-2086349720"/>
        <c:scaling>
          <c:orientation val="minMax"/>
        </c:scaling>
        <c:delete val="0"/>
        <c:axPos val="l"/>
        <c:majorGridlines/>
        <c:numFmt formatCode="General" sourceLinked="1"/>
        <c:majorTickMark val="out"/>
        <c:minorTickMark val="none"/>
        <c:tickLblPos val="nextTo"/>
        <c:crossAx val="-2074565160"/>
        <c:crosses val="autoZero"/>
        <c:crossBetween val="midCat"/>
      </c:valAx>
    </c:plotArea>
    <c:legend>
      <c:legendPos val="r"/>
      <c:layout/>
      <c:overlay val="0"/>
    </c:legend>
    <c:plotVisOnly val="1"/>
    <c:dispBlanksAs val="gap"/>
    <c:showDLblsOverMax val="0"/>
  </c:chart>
  <c:externalData r:id="rId1">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B88BDD9-320A-6E4F-8483-4F9ABCA97A21}" type="datetimeFigureOut">
              <a:rPr lang="en-US" smtClean="0"/>
              <a:t>11/24/14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21FAFB9-AD47-E241-BBA7-2A040653F87F}" type="slidenum">
              <a:rPr lang="en-US" smtClean="0"/>
              <a:t>‹#›</a:t>
            </a:fld>
            <a:endParaRPr lang="en-US"/>
          </a:p>
        </p:txBody>
      </p:sp>
    </p:spTree>
    <p:extLst>
      <p:ext uri="{BB962C8B-B14F-4D97-AF65-F5344CB8AC3E}">
        <p14:creationId xmlns:p14="http://schemas.microsoft.com/office/powerpoint/2010/main" val="320956510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t>
            </a:r>
            <a:endParaRPr lang="en-US" baseline="0" dirty="0" smtClean="0"/>
          </a:p>
          <a:p>
            <a:r>
              <a:rPr lang="en-US" baseline="0" dirty="0" smtClean="0"/>
              <a:t>Hi, I am Negacy. Today, I am going to talk about the challenges on what to count when computing the prior and the posterior for selectional preference. </a:t>
            </a:r>
            <a:endParaRPr lang="en-US" dirty="0"/>
          </a:p>
        </p:txBody>
      </p:sp>
      <p:sp>
        <p:nvSpPr>
          <p:cNvPr id="4" name="Slide Number Placeholder 3"/>
          <p:cNvSpPr>
            <a:spLocks noGrp="1"/>
          </p:cNvSpPr>
          <p:nvPr>
            <p:ph type="sldNum" sz="quarter" idx="10"/>
          </p:nvPr>
        </p:nvSpPr>
        <p:spPr/>
        <p:txBody>
          <a:bodyPr/>
          <a:lstStyle/>
          <a:p>
            <a:fld id="{A21FAFB9-AD47-E241-BBA7-2A040653F87F}" type="slidenum">
              <a:rPr lang="en-US" smtClean="0"/>
              <a:t>1</a:t>
            </a:fld>
            <a:endParaRPr lang="en-US"/>
          </a:p>
        </p:txBody>
      </p:sp>
    </p:spTree>
    <p:extLst>
      <p:ext uri="{BB962C8B-B14F-4D97-AF65-F5344CB8AC3E}">
        <p14:creationId xmlns:p14="http://schemas.microsoft.com/office/powerpoint/2010/main" val="30701076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smtClean="0"/>
              <a:t>SP is a well known topic in computational linguistics.</a:t>
            </a:r>
            <a:r>
              <a:rPr lang="en-US" baseline="0" dirty="0" smtClean="0"/>
              <a:t> The idea is simple and intuitive. </a:t>
            </a:r>
            <a:endParaRPr lang="en-US" dirty="0"/>
          </a:p>
        </p:txBody>
      </p:sp>
      <p:sp>
        <p:nvSpPr>
          <p:cNvPr id="4" name="Slide Number Placeholder 3"/>
          <p:cNvSpPr>
            <a:spLocks noGrp="1"/>
          </p:cNvSpPr>
          <p:nvPr>
            <p:ph type="sldNum" sz="quarter" idx="10"/>
          </p:nvPr>
        </p:nvSpPr>
        <p:spPr/>
        <p:txBody>
          <a:bodyPr/>
          <a:lstStyle/>
          <a:p>
            <a:fld id="{A21FAFB9-AD47-E241-BBA7-2A040653F87F}" type="slidenum">
              <a:rPr lang="en-US" smtClean="0"/>
              <a:t>2</a:t>
            </a:fld>
            <a:endParaRPr lang="en-US"/>
          </a:p>
        </p:txBody>
      </p:sp>
    </p:spTree>
    <p:extLst>
      <p:ext uri="{BB962C8B-B14F-4D97-AF65-F5344CB8AC3E}">
        <p14:creationId xmlns:p14="http://schemas.microsoft.com/office/powerpoint/2010/main" val="23461632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Given, verb</a:t>
            </a:r>
            <a:r>
              <a:rPr lang="en-US" baseline="0" dirty="0" smtClean="0"/>
              <a:t>-subject relationship, the prior probability for (person) tends to be significantly higher than the prior probability for (insect). However, once the identity of the predicate is taken into account, the probabilities can change – if the verb is buzz, then the probability for (insect) Can be expected to be higher than its prior, and (person) will likely be lower.</a:t>
            </a:r>
            <a:endParaRPr lang="en-US" dirty="0"/>
          </a:p>
        </p:txBody>
      </p:sp>
      <p:sp>
        <p:nvSpPr>
          <p:cNvPr id="4" name="Slide Number Placeholder 3"/>
          <p:cNvSpPr>
            <a:spLocks noGrp="1"/>
          </p:cNvSpPr>
          <p:nvPr>
            <p:ph type="sldNum" sz="quarter" idx="10"/>
          </p:nvPr>
        </p:nvSpPr>
        <p:spPr/>
        <p:txBody>
          <a:bodyPr/>
          <a:lstStyle/>
          <a:p>
            <a:fld id="{10D8169C-3A6E-014E-B503-FF8124BC9900}" type="slidenum">
              <a:rPr lang="en-US" smtClean="0"/>
              <a:t>3</a:t>
            </a:fld>
            <a:endParaRPr lang="en-US"/>
          </a:p>
        </p:txBody>
      </p:sp>
    </p:spTree>
    <p:extLst>
      <p:ext uri="{BB962C8B-B14F-4D97-AF65-F5344CB8AC3E}">
        <p14:creationId xmlns:p14="http://schemas.microsoft.com/office/powerpoint/2010/main" val="36441474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intuition behind </a:t>
            </a:r>
            <a:r>
              <a:rPr lang="en-US" dirty="0" smtClean="0"/>
              <a:t>SPS – how much informatio</a:t>
            </a:r>
            <a:r>
              <a:rPr lang="en-US" baseline="0" dirty="0" smtClean="0"/>
              <a:t>n in bits does the predicate provide about the semantic class of its argument.</a:t>
            </a:r>
            <a:endParaRPr lang="en-US" dirty="0"/>
          </a:p>
        </p:txBody>
      </p:sp>
      <p:sp>
        <p:nvSpPr>
          <p:cNvPr id="4" name="Slide Number Placeholder 3"/>
          <p:cNvSpPr>
            <a:spLocks noGrp="1"/>
          </p:cNvSpPr>
          <p:nvPr>
            <p:ph type="sldNum" sz="quarter" idx="10"/>
          </p:nvPr>
        </p:nvSpPr>
        <p:spPr/>
        <p:txBody>
          <a:bodyPr/>
          <a:lstStyle/>
          <a:p>
            <a:fld id="{A21FAFB9-AD47-E241-BBA7-2A040653F87F}" type="slidenum">
              <a:rPr lang="en-US" smtClean="0"/>
              <a:t>4</a:t>
            </a:fld>
            <a:endParaRPr lang="en-US"/>
          </a:p>
        </p:txBody>
      </p:sp>
    </p:spTree>
    <p:extLst>
      <p:ext uri="{BB962C8B-B14F-4D97-AF65-F5344CB8AC3E}">
        <p14:creationId xmlns:p14="http://schemas.microsoft.com/office/powerpoint/2010/main" val="16131196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Numerator normalization:</a:t>
            </a:r>
            <a:r>
              <a:rPr lang="en-US" baseline="0" dirty="0" smtClean="0"/>
              <a:t> divide numerator by P(</a:t>
            </a:r>
            <a:r>
              <a:rPr lang="en-US" baseline="0" dirty="0" err="1" smtClean="0"/>
              <a:t>concept|verb_v</a:t>
            </a:r>
            <a:r>
              <a:rPr lang="en-US" baseline="0" dirty="0" smtClean="0"/>
              <a:t>) </a:t>
            </a:r>
            <a:r>
              <a:rPr lang="en-US" baseline="0" dirty="0" err="1" smtClean="0"/>
              <a:t>i.e</a:t>
            </a:r>
            <a:r>
              <a:rPr lang="en-US" baseline="0" dirty="0" smtClean="0"/>
              <a:t> marginalize over </a:t>
            </a:r>
            <a:r>
              <a:rPr lang="en-US" baseline="0" dirty="0" smtClean="0"/>
              <a:t>concepts</a:t>
            </a:r>
          </a:p>
          <a:p>
            <a:pPr lvl="1"/>
            <a:r>
              <a:rPr lang="en-US" b="1" dirty="0" smtClean="0"/>
              <a:t>Numerator</a:t>
            </a:r>
            <a:r>
              <a:rPr lang="en-US" dirty="0" smtClean="0"/>
              <a:t> = count of occurrences of  </a:t>
            </a:r>
            <a:r>
              <a:rPr lang="en-US" dirty="0" err="1" smtClean="0"/>
              <a:t>concept</a:t>
            </a:r>
            <a:r>
              <a:rPr lang="en-US" baseline="-25000" dirty="0" err="1" smtClean="0"/>
              <a:t>c</a:t>
            </a:r>
            <a:r>
              <a:rPr lang="en-US" dirty="0" smtClean="0"/>
              <a:t> and </a:t>
            </a:r>
            <a:r>
              <a:rPr lang="en-US" dirty="0" err="1" smtClean="0"/>
              <a:t>verb</a:t>
            </a:r>
            <a:r>
              <a:rPr lang="en-US" baseline="-25000" dirty="0" err="1" smtClean="0"/>
              <a:t>v</a:t>
            </a:r>
            <a:r>
              <a:rPr lang="en-US" dirty="0" smtClean="0"/>
              <a:t>  in a sentence divide by total occurrence of concepts and verbs (i.e. any co-occurrence of any concept and any verb)</a:t>
            </a:r>
          </a:p>
          <a:p>
            <a:pPr lvl="1"/>
            <a:r>
              <a:rPr lang="en-US" b="1" dirty="0" smtClean="0"/>
              <a:t>Denominator</a:t>
            </a:r>
            <a:r>
              <a:rPr lang="en-US" dirty="0" smtClean="0"/>
              <a:t>: count of </a:t>
            </a:r>
            <a:r>
              <a:rPr lang="en-US" dirty="0" err="1" smtClean="0"/>
              <a:t>verb</a:t>
            </a:r>
            <a:r>
              <a:rPr lang="en-US" baseline="-25000" dirty="0" err="1" smtClean="0"/>
              <a:t>v</a:t>
            </a:r>
            <a:r>
              <a:rPr lang="en-US" baseline="-25000" dirty="0" smtClean="0"/>
              <a:t> </a:t>
            </a:r>
            <a:r>
              <a:rPr lang="en-US" dirty="0" smtClean="0"/>
              <a:t>in the corpus  divide by total verbs</a:t>
            </a:r>
            <a:endParaRPr lang="en-US" dirty="0"/>
          </a:p>
        </p:txBody>
      </p:sp>
      <p:sp>
        <p:nvSpPr>
          <p:cNvPr id="4" name="Slide Number Placeholder 3"/>
          <p:cNvSpPr>
            <a:spLocks noGrp="1"/>
          </p:cNvSpPr>
          <p:nvPr>
            <p:ph type="sldNum" sz="quarter" idx="10"/>
          </p:nvPr>
        </p:nvSpPr>
        <p:spPr/>
        <p:txBody>
          <a:bodyPr/>
          <a:lstStyle/>
          <a:p>
            <a:fld id="{A21FAFB9-AD47-E241-BBA7-2A040653F87F}" type="slidenum">
              <a:rPr lang="en-US" smtClean="0"/>
              <a:t>6</a:t>
            </a:fld>
            <a:endParaRPr lang="en-US"/>
          </a:p>
        </p:txBody>
      </p:sp>
    </p:spTree>
    <p:extLst>
      <p:ext uri="{BB962C8B-B14F-4D97-AF65-F5344CB8AC3E}">
        <p14:creationId xmlns:p14="http://schemas.microsoft.com/office/powerpoint/2010/main" val="39490420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smtClean="0">
                <a:solidFill>
                  <a:schemeClr val="tx1"/>
                </a:solidFill>
                <a:effectLst/>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A21FAFB9-AD47-E241-BBA7-2A040653F87F}" type="slidenum">
              <a:rPr lang="en-US" smtClean="0"/>
              <a:t>8</a:t>
            </a:fld>
            <a:endParaRPr lang="en-US"/>
          </a:p>
        </p:txBody>
      </p:sp>
    </p:spTree>
    <p:extLst>
      <p:ext uri="{BB962C8B-B14F-4D97-AF65-F5344CB8AC3E}">
        <p14:creationId xmlns:p14="http://schemas.microsoft.com/office/powerpoint/2010/main" val="11067505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1FAFB9-AD47-E241-BBA7-2A040653F87F}" type="slidenum">
              <a:rPr lang="en-US" smtClean="0"/>
              <a:t>10</a:t>
            </a:fld>
            <a:endParaRPr lang="en-US"/>
          </a:p>
        </p:txBody>
      </p:sp>
    </p:spTree>
    <p:extLst>
      <p:ext uri="{BB962C8B-B14F-4D97-AF65-F5344CB8AC3E}">
        <p14:creationId xmlns:p14="http://schemas.microsoft.com/office/powerpoint/2010/main" val="39920829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Command used to get these figures: cat </a:t>
            </a:r>
            <a:r>
              <a:rPr lang="en-US" dirty="0" err="1" smtClean="0"/>
              <a:t>concept_dir_name</a:t>
            </a:r>
            <a:r>
              <a:rPr lang="en-US" dirty="0" smtClean="0"/>
              <a:t>/*.</a:t>
            </a:r>
            <a:r>
              <a:rPr lang="en-US" dirty="0" err="1" smtClean="0"/>
              <a:t>xml|grep</a:t>
            </a:r>
            <a:r>
              <a:rPr lang="en-US" dirty="0" smtClean="0"/>
              <a:t> -o '&lt;term'|</a:t>
            </a:r>
            <a:r>
              <a:rPr lang="en-US" dirty="0" err="1" smtClean="0"/>
              <a:t>wc</a:t>
            </a:r>
            <a:r>
              <a:rPr lang="en-US" dirty="0" smtClean="0"/>
              <a:t> -l</a:t>
            </a:r>
          </a:p>
          <a:p>
            <a:r>
              <a:rPr lang="en-US" dirty="0" smtClean="0"/>
              <a:t>This way of computing prior will tell you the chance of belonging to a concept</a:t>
            </a:r>
            <a:r>
              <a:rPr lang="en-US" baseline="0" dirty="0" smtClean="0"/>
              <a:t>. But we are interested to determine the probability of a concept regardless of its predicate. </a:t>
            </a:r>
            <a:endParaRPr lang="en-US" dirty="0"/>
          </a:p>
        </p:txBody>
      </p:sp>
      <p:sp>
        <p:nvSpPr>
          <p:cNvPr id="4" name="Slide Number Placeholder 3"/>
          <p:cNvSpPr>
            <a:spLocks noGrp="1"/>
          </p:cNvSpPr>
          <p:nvPr>
            <p:ph type="sldNum" sz="quarter" idx="10"/>
          </p:nvPr>
        </p:nvSpPr>
        <p:spPr/>
        <p:txBody>
          <a:bodyPr/>
          <a:lstStyle/>
          <a:p>
            <a:fld id="{A21FAFB9-AD47-E241-BBA7-2A040653F87F}" type="slidenum">
              <a:rPr lang="en-US" smtClean="0"/>
              <a:t>12</a:t>
            </a:fld>
            <a:endParaRPr lang="en-US"/>
          </a:p>
        </p:txBody>
      </p:sp>
    </p:spTree>
    <p:extLst>
      <p:ext uri="{BB962C8B-B14F-4D97-AF65-F5344CB8AC3E}">
        <p14:creationId xmlns:p14="http://schemas.microsoft.com/office/powerpoint/2010/main" val="38814643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F00F453-94B5-5143-8FFA-DC5519D671B8}" type="datetimeFigureOut">
              <a:rPr lang="en-US" smtClean="0"/>
              <a:t>11/24/14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E5EA9D-74B0-3D4B-802A-B824DEFD9595}" type="slidenum">
              <a:rPr lang="en-US" smtClean="0"/>
              <a:t>‹#›</a:t>
            </a:fld>
            <a:endParaRPr lang="en-US"/>
          </a:p>
        </p:txBody>
      </p:sp>
    </p:spTree>
    <p:extLst>
      <p:ext uri="{BB962C8B-B14F-4D97-AF65-F5344CB8AC3E}">
        <p14:creationId xmlns:p14="http://schemas.microsoft.com/office/powerpoint/2010/main" val="1873514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F00F453-94B5-5143-8FFA-DC5519D671B8}" type="datetimeFigureOut">
              <a:rPr lang="en-US" smtClean="0"/>
              <a:t>11/24/14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E5EA9D-74B0-3D4B-802A-B824DEFD9595}" type="slidenum">
              <a:rPr lang="en-US" smtClean="0"/>
              <a:t>‹#›</a:t>
            </a:fld>
            <a:endParaRPr lang="en-US"/>
          </a:p>
        </p:txBody>
      </p:sp>
    </p:spTree>
    <p:extLst>
      <p:ext uri="{BB962C8B-B14F-4D97-AF65-F5344CB8AC3E}">
        <p14:creationId xmlns:p14="http://schemas.microsoft.com/office/powerpoint/2010/main" val="5994472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F00F453-94B5-5143-8FFA-DC5519D671B8}" type="datetimeFigureOut">
              <a:rPr lang="en-US" smtClean="0"/>
              <a:t>11/24/14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E5EA9D-74B0-3D4B-802A-B824DEFD9595}" type="slidenum">
              <a:rPr lang="en-US" smtClean="0"/>
              <a:t>‹#›</a:t>
            </a:fld>
            <a:endParaRPr lang="en-US"/>
          </a:p>
        </p:txBody>
      </p:sp>
    </p:spTree>
    <p:extLst>
      <p:ext uri="{BB962C8B-B14F-4D97-AF65-F5344CB8AC3E}">
        <p14:creationId xmlns:p14="http://schemas.microsoft.com/office/powerpoint/2010/main" val="23576735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F00F453-94B5-5143-8FFA-DC5519D671B8}" type="datetimeFigureOut">
              <a:rPr lang="en-US" smtClean="0"/>
              <a:t>11/24/14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E5EA9D-74B0-3D4B-802A-B824DEFD9595}" type="slidenum">
              <a:rPr lang="en-US" smtClean="0"/>
              <a:t>‹#›</a:t>
            </a:fld>
            <a:endParaRPr lang="en-US"/>
          </a:p>
        </p:txBody>
      </p:sp>
    </p:spTree>
    <p:extLst>
      <p:ext uri="{BB962C8B-B14F-4D97-AF65-F5344CB8AC3E}">
        <p14:creationId xmlns:p14="http://schemas.microsoft.com/office/powerpoint/2010/main" val="1992837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F00F453-94B5-5143-8FFA-DC5519D671B8}" type="datetimeFigureOut">
              <a:rPr lang="en-US" smtClean="0"/>
              <a:t>11/24/14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E5EA9D-74B0-3D4B-802A-B824DEFD9595}" type="slidenum">
              <a:rPr lang="en-US" smtClean="0"/>
              <a:t>‹#›</a:t>
            </a:fld>
            <a:endParaRPr lang="en-US"/>
          </a:p>
        </p:txBody>
      </p:sp>
    </p:spTree>
    <p:extLst>
      <p:ext uri="{BB962C8B-B14F-4D97-AF65-F5344CB8AC3E}">
        <p14:creationId xmlns:p14="http://schemas.microsoft.com/office/powerpoint/2010/main" val="17063530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F00F453-94B5-5143-8FFA-DC5519D671B8}" type="datetimeFigureOut">
              <a:rPr lang="en-US" smtClean="0"/>
              <a:t>11/24/14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E5EA9D-74B0-3D4B-802A-B824DEFD9595}" type="slidenum">
              <a:rPr lang="en-US" smtClean="0"/>
              <a:t>‹#›</a:t>
            </a:fld>
            <a:endParaRPr lang="en-US"/>
          </a:p>
        </p:txBody>
      </p:sp>
    </p:spTree>
    <p:extLst>
      <p:ext uri="{BB962C8B-B14F-4D97-AF65-F5344CB8AC3E}">
        <p14:creationId xmlns:p14="http://schemas.microsoft.com/office/powerpoint/2010/main" val="5839187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F00F453-94B5-5143-8FFA-DC5519D671B8}" type="datetimeFigureOut">
              <a:rPr lang="en-US" smtClean="0"/>
              <a:t>11/24/14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2E5EA9D-74B0-3D4B-802A-B824DEFD9595}" type="slidenum">
              <a:rPr lang="en-US" smtClean="0"/>
              <a:t>‹#›</a:t>
            </a:fld>
            <a:endParaRPr lang="en-US"/>
          </a:p>
        </p:txBody>
      </p:sp>
    </p:spTree>
    <p:extLst>
      <p:ext uri="{BB962C8B-B14F-4D97-AF65-F5344CB8AC3E}">
        <p14:creationId xmlns:p14="http://schemas.microsoft.com/office/powerpoint/2010/main" val="1902819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F00F453-94B5-5143-8FFA-DC5519D671B8}" type="datetimeFigureOut">
              <a:rPr lang="en-US" smtClean="0"/>
              <a:t>11/24/14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2E5EA9D-74B0-3D4B-802A-B824DEFD9595}" type="slidenum">
              <a:rPr lang="en-US" smtClean="0"/>
              <a:t>‹#›</a:t>
            </a:fld>
            <a:endParaRPr lang="en-US"/>
          </a:p>
        </p:txBody>
      </p:sp>
    </p:spTree>
    <p:extLst>
      <p:ext uri="{BB962C8B-B14F-4D97-AF65-F5344CB8AC3E}">
        <p14:creationId xmlns:p14="http://schemas.microsoft.com/office/powerpoint/2010/main" val="28529057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00F453-94B5-5143-8FFA-DC5519D671B8}" type="datetimeFigureOut">
              <a:rPr lang="en-US" smtClean="0"/>
              <a:t>11/24/14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2E5EA9D-74B0-3D4B-802A-B824DEFD9595}" type="slidenum">
              <a:rPr lang="en-US" smtClean="0"/>
              <a:t>‹#›</a:t>
            </a:fld>
            <a:endParaRPr lang="en-US"/>
          </a:p>
        </p:txBody>
      </p:sp>
    </p:spTree>
    <p:extLst>
      <p:ext uri="{BB962C8B-B14F-4D97-AF65-F5344CB8AC3E}">
        <p14:creationId xmlns:p14="http://schemas.microsoft.com/office/powerpoint/2010/main" val="26722162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F00F453-94B5-5143-8FFA-DC5519D671B8}" type="datetimeFigureOut">
              <a:rPr lang="en-US" smtClean="0"/>
              <a:t>11/24/14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E5EA9D-74B0-3D4B-802A-B824DEFD9595}" type="slidenum">
              <a:rPr lang="en-US" smtClean="0"/>
              <a:t>‹#›</a:t>
            </a:fld>
            <a:endParaRPr lang="en-US"/>
          </a:p>
        </p:txBody>
      </p:sp>
    </p:spTree>
    <p:extLst>
      <p:ext uri="{BB962C8B-B14F-4D97-AF65-F5344CB8AC3E}">
        <p14:creationId xmlns:p14="http://schemas.microsoft.com/office/powerpoint/2010/main" val="14883555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F00F453-94B5-5143-8FFA-DC5519D671B8}" type="datetimeFigureOut">
              <a:rPr lang="en-US" smtClean="0"/>
              <a:t>11/24/14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E5EA9D-74B0-3D4B-802A-B824DEFD9595}" type="slidenum">
              <a:rPr lang="en-US" smtClean="0"/>
              <a:t>‹#›</a:t>
            </a:fld>
            <a:endParaRPr lang="en-US"/>
          </a:p>
        </p:txBody>
      </p:sp>
    </p:spTree>
    <p:extLst>
      <p:ext uri="{BB962C8B-B14F-4D97-AF65-F5344CB8AC3E}">
        <p14:creationId xmlns:p14="http://schemas.microsoft.com/office/powerpoint/2010/main" val="314108171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00F453-94B5-5143-8FFA-DC5519D671B8}" type="datetimeFigureOut">
              <a:rPr lang="en-US" smtClean="0"/>
              <a:t>11/24/14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E5EA9D-74B0-3D4B-802A-B824DEFD9595}" type="slidenum">
              <a:rPr lang="en-US" smtClean="0"/>
              <a:t>‹#›</a:t>
            </a:fld>
            <a:endParaRPr lang="en-US"/>
          </a:p>
        </p:txBody>
      </p:sp>
    </p:spTree>
    <p:extLst>
      <p:ext uri="{BB962C8B-B14F-4D97-AF65-F5344CB8AC3E}">
        <p14:creationId xmlns:p14="http://schemas.microsoft.com/office/powerpoint/2010/main" val="32072928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4.emf"/><Relationship Id="rId4" Type="http://schemas.openxmlformats.org/officeDocument/2006/relationships/image" Target="../media/image5.emf"/><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8.xml"/><Relationship Id="rId4" Type="http://schemas.openxmlformats.org/officeDocument/2006/relationships/oleObject" Target="../embeddings/oleObject1.bin"/><Relationship Id="rId5" Type="http://schemas.openxmlformats.org/officeDocument/2006/relationships/image" Target="../media/image6.e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image" Target="../media/image1.emf"/><Relationship Id="rId4" Type="http://schemas.openxmlformats.org/officeDocument/2006/relationships/image" Target="../media/image2.emf"/><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chart" Target="../charts/char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Calculating prior and posterior probabilities of concepts in conceptually annotated corpora </a:t>
            </a:r>
          </a:p>
        </p:txBody>
      </p:sp>
      <p:sp>
        <p:nvSpPr>
          <p:cNvPr id="3" name="Subtitle 2"/>
          <p:cNvSpPr>
            <a:spLocks noGrp="1"/>
          </p:cNvSpPr>
          <p:nvPr>
            <p:ph type="subTitle" idx="1"/>
          </p:nvPr>
        </p:nvSpPr>
        <p:spPr>
          <a:xfrm>
            <a:off x="1371600" y="4286667"/>
            <a:ext cx="6400800" cy="1752600"/>
          </a:xfrm>
        </p:spPr>
        <p:txBody>
          <a:bodyPr/>
          <a:lstStyle/>
          <a:p>
            <a:r>
              <a:rPr lang="en-US" dirty="0" smtClean="0"/>
              <a:t>Negacy </a:t>
            </a:r>
            <a:r>
              <a:rPr lang="en-US" dirty="0" smtClean="0"/>
              <a:t>Hailu</a:t>
            </a:r>
          </a:p>
          <a:p>
            <a:r>
              <a:rPr lang="en-US" dirty="0" smtClean="0"/>
              <a:t>Kevin Bretonnel Cohen</a:t>
            </a:r>
            <a:endParaRPr lang="en-US" dirty="0"/>
          </a:p>
        </p:txBody>
      </p:sp>
    </p:spTree>
    <p:extLst>
      <p:ext uri="{BB962C8B-B14F-4D97-AF65-F5344CB8AC3E}">
        <p14:creationId xmlns:p14="http://schemas.microsoft.com/office/powerpoint/2010/main" val="3304949625"/>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Selectional Association </a:t>
            </a:r>
            <a:endParaRPr lang="en-US" dirty="0"/>
          </a:p>
        </p:txBody>
      </p:sp>
      <p:sp>
        <p:nvSpPr>
          <p:cNvPr id="3" name="Content Placeholder 2"/>
          <p:cNvSpPr>
            <a:spLocks noGrp="1"/>
          </p:cNvSpPr>
          <p:nvPr>
            <p:ph idx="1"/>
          </p:nvPr>
        </p:nvSpPr>
        <p:spPr>
          <a:xfrm>
            <a:off x="457200" y="1600201"/>
            <a:ext cx="8229600" cy="1820934"/>
          </a:xfrm>
        </p:spPr>
        <p:txBody>
          <a:bodyPr/>
          <a:lstStyle/>
          <a:p>
            <a:r>
              <a:rPr lang="en-US" dirty="0" smtClean="0"/>
              <a:t> </a:t>
            </a:r>
            <a:r>
              <a:rPr lang="en-US" dirty="0"/>
              <a:t>Selectional </a:t>
            </a:r>
            <a:r>
              <a:rPr lang="en-US" dirty="0" smtClean="0"/>
              <a:t>association between a verb and a semantic class </a:t>
            </a:r>
            <a:r>
              <a:rPr lang="en-US" dirty="0"/>
              <a:t>is a measure between the verb and object semantic class</a:t>
            </a:r>
            <a:r>
              <a:rPr lang="en-US" dirty="0" smtClean="0"/>
              <a:t>.</a:t>
            </a:r>
          </a:p>
          <a:p>
            <a:endParaRPr lang="en-US" dirty="0"/>
          </a:p>
        </p:txBody>
      </p:sp>
      <p:pic>
        <p:nvPicPr>
          <p:cNvPr id="4" name="Picture 3"/>
          <p:cNvPicPr>
            <a:picLocks noChangeAspect="1"/>
          </p:cNvPicPr>
          <p:nvPr/>
        </p:nvPicPr>
        <p:blipFill>
          <a:blip r:embed="rId3"/>
          <a:stretch>
            <a:fillRect/>
          </a:stretch>
        </p:blipFill>
        <p:spPr>
          <a:xfrm>
            <a:off x="2242382" y="3174999"/>
            <a:ext cx="3269418" cy="1527629"/>
          </a:xfrm>
          <a:prstGeom prst="rect">
            <a:avLst/>
          </a:prstGeom>
        </p:spPr>
      </p:pic>
      <p:pic>
        <p:nvPicPr>
          <p:cNvPr id="5" name="Picture 4"/>
          <p:cNvPicPr>
            <a:picLocks noChangeAspect="1"/>
          </p:cNvPicPr>
          <p:nvPr/>
        </p:nvPicPr>
        <p:blipFill>
          <a:blip r:embed="rId4"/>
          <a:stretch>
            <a:fillRect/>
          </a:stretch>
        </p:blipFill>
        <p:spPr>
          <a:xfrm>
            <a:off x="2242382" y="5286603"/>
            <a:ext cx="2894504" cy="1075103"/>
          </a:xfrm>
          <a:prstGeom prst="rect">
            <a:avLst/>
          </a:prstGeom>
        </p:spPr>
      </p:pic>
      <p:sp>
        <p:nvSpPr>
          <p:cNvPr id="6" name="TextBox 5"/>
          <p:cNvSpPr txBox="1"/>
          <p:nvPr/>
        </p:nvSpPr>
        <p:spPr>
          <a:xfrm>
            <a:off x="5147229" y="5640866"/>
            <a:ext cx="3699745" cy="646331"/>
          </a:xfrm>
          <a:prstGeom prst="rect">
            <a:avLst/>
          </a:prstGeom>
          <a:noFill/>
        </p:spPr>
        <p:txBody>
          <a:bodyPr wrap="square" rtlCol="0">
            <a:spAutoFit/>
          </a:bodyPr>
          <a:lstStyle/>
          <a:p>
            <a:r>
              <a:rPr lang="en-US" dirty="0" smtClean="0"/>
              <a:t>Semantic class that has maximum association.</a:t>
            </a:r>
            <a:endParaRPr lang="en-US" dirty="0"/>
          </a:p>
        </p:txBody>
      </p:sp>
      <p:sp>
        <p:nvSpPr>
          <p:cNvPr id="7" name="TextBox 6"/>
          <p:cNvSpPr txBox="1"/>
          <p:nvPr/>
        </p:nvSpPr>
        <p:spPr>
          <a:xfrm>
            <a:off x="5880533" y="3661413"/>
            <a:ext cx="3189094" cy="923330"/>
          </a:xfrm>
          <a:prstGeom prst="rect">
            <a:avLst/>
          </a:prstGeom>
          <a:noFill/>
        </p:spPr>
        <p:txBody>
          <a:bodyPr wrap="none" rtlCol="0">
            <a:spAutoFit/>
          </a:bodyPr>
          <a:lstStyle/>
          <a:p>
            <a:r>
              <a:rPr lang="en-US" dirty="0" smtClean="0"/>
              <a:t>P(c)  = prior</a:t>
            </a:r>
          </a:p>
          <a:p>
            <a:r>
              <a:rPr lang="en-US" dirty="0" smtClean="0"/>
              <a:t>P(</a:t>
            </a:r>
            <a:r>
              <a:rPr lang="en-US" dirty="0" err="1"/>
              <a:t>c</a:t>
            </a:r>
            <a:r>
              <a:rPr lang="en-US" dirty="0" err="1" smtClean="0"/>
              <a:t>|v</a:t>
            </a:r>
            <a:r>
              <a:rPr lang="en-US" dirty="0" smtClean="0"/>
              <a:t>) = posterior or conditional</a:t>
            </a:r>
          </a:p>
          <a:p>
            <a:r>
              <a:rPr lang="en-US" dirty="0" smtClean="0"/>
              <a:t>S(v) = SPS </a:t>
            </a:r>
            <a:endParaRPr lang="en-US" dirty="0"/>
          </a:p>
        </p:txBody>
      </p:sp>
    </p:spTree>
    <p:extLst>
      <p:ext uri="{BB962C8B-B14F-4D97-AF65-F5344CB8AC3E}">
        <p14:creationId xmlns:p14="http://schemas.microsoft.com/office/powerpoint/2010/main" val="1659293806"/>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Selectional preference on CRAFT corpus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Concepts </a:t>
            </a:r>
            <a:r>
              <a:rPr lang="en-US" dirty="0" smtClean="0"/>
              <a:t>from biological concepts and terminologies:</a:t>
            </a:r>
          </a:p>
          <a:p>
            <a:pPr marL="971550" lvl="1" indent="-514350">
              <a:buFont typeface="+mj-lt"/>
              <a:buAutoNum type="arabicPeriod"/>
            </a:pPr>
            <a:r>
              <a:rPr lang="en-US" dirty="0"/>
              <a:t>Cell </a:t>
            </a:r>
            <a:r>
              <a:rPr lang="en-US" dirty="0" smtClean="0"/>
              <a:t>Ontology</a:t>
            </a:r>
            <a:endParaRPr lang="en-US" dirty="0"/>
          </a:p>
          <a:p>
            <a:pPr marL="971550" lvl="1" indent="-514350">
              <a:buFont typeface="+mj-lt"/>
              <a:buAutoNum type="arabicPeriod"/>
            </a:pPr>
            <a:r>
              <a:rPr lang="en-US" dirty="0" smtClean="0"/>
              <a:t>Chemical </a:t>
            </a:r>
            <a:r>
              <a:rPr lang="en-US" dirty="0"/>
              <a:t>Entities of </a:t>
            </a:r>
            <a:r>
              <a:rPr lang="en-US" dirty="0" smtClean="0"/>
              <a:t>Biological Interest ontology</a:t>
            </a:r>
            <a:endParaRPr lang="en-US" dirty="0"/>
          </a:p>
          <a:p>
            <a:pPr marL="971550" lvl="1" indent="-514350">
              <a:buFont typeface="+mj-lt"/>
              <a:buAutoNum type="arabicPeriod"/>
            </a:pPr>
            <a:r>
              <a:rPr lang="en-US" dirty="0" smtClean="0"/>
              <a:t>NCBI Taxonomy</a:t>
            </a:r>
          </a:p>
          <a:p>
            <a:pPr marL="971550" lvl="1" indent="-514350">
              <a:buFont typeface="+mj-lt"/>
              <a:buAutoNum type="arabicPeriod"/>
            </a:pPr>
            <a:r>
              <a:rPr lang="en-US" dirty="0" smtClean="0"/>
              <a:t>Protein Ontology</a:t>
            </a:r>
            <a:endParaRPr lang="en-US" dirty="0"/>
          </a:p>
          <a:p>
            <a:pPr marL="971550" lvl="1" indent="-514350">
              <a:buFont typeface="+mj-lt"/>
              <a:buAutoNum type="arabicPeriod"/>
            </a:pPr>
            <a:r>
              <a:rPr lang="en-US" dirty="0" smtClean="0"/>
              <a:t>Sequence Ontology</a:t>
            </a:r>
          </a:p>
          <a:p>
            <a:pPr marL="971550" lvl="1" indent="-514350">
              <a:buFont typeface="+mj-lt"/>
              <a:buAutoNum type="arabicPeriod"/>
            </a:pPr>
            <a:r>
              <a:rPr lang="en-US" dirty="0" smtClean="0"/>
              <a:t>entries </a:t>
            </a:r>
            <a:r>
              <a:rPr lang="en-US" dirty="0"/>
              <a:t>of the Entrez Gene database, </a:t>
            </a:r>
            <a:r>
              <a:rPr lang="en-US" dirty="0" smtClean="0"/>
              <a:t>and</a:t>
            </a:r>
          </a:p>
          <a:p>
            <a:pPr marL="971550" lvl="1" indent="-514350">
              <a:buFont typeface="+mj-lt"/>
              <a:buAutoNum type="arabicPeriod"/>
            </a:pPr>
            <a:r>
              <a:rPr lang="en-US" dirty="0" smtClean="0"/>
              <a:t> </a:t>
            </a:r>
            <a:r>
              <a:rPr lang="en-US" dirty="0"/>
              <a:t>three </a:t>
            </a:r>
            <a:r>
              <a:rPr lang="en-US" dirty="0" smtClean="0"/>
              <a:t>sub ontologies </a:t>
            </a:r>
            <a:r>
              <a:rPr lang="en-US" dirty="0"/>
              <a:t>of the Gene Ontology (i.e., Biological Processes, Cellular Components, and </a:t>
            </a:r>
            <a:r>
              <a:rPr lang="en-US" dirty="0" smtClean="0"/>
              <a:t>Molecular </a:t>
            </a:r>
            <a:r>
              <a:rPr lang="en-US" dirty="0"/>
              <a:t>Functions</a:t>
            </a:r>
            <a:r>
              <a:rPr lang="en-US" dirty="0" smtClean="0"/>
              <a:t>)</a:t>
            </a:r>
          </a:p>
          <a:p>
            <a:r>
              <a:rPr lang="en-US" dirty="0" smtClean="0"/>
              <a:t>Hypothesis:</a:t>
            </a:r>
          </a:p>
          <a:p>
            <a:pPr lvl="1"/>
            <a:r>
              <a:rPr lang="en-US" dirty="0"/>
              <a:t>There are predicates, including verbs and nominalizations, in the CRAFT corpus that have restrictions on the semantic classes of the arguments that they take</a:t>
            </a:r>
            <a:r>
              <a:rPr lang="en-US" dirty="0" smtClean="0"/>
              <a:t>.</a:t>
            </a:r>
            <a:endParaRPr lang="en-US" dirty="0"/>
          </a:p>
          <a:p>
            <a:endParaRPr lang="en-US" dirty="0"/>
          </a:p>
        </p:txBody>
      </p:sp>
    </p:spTree>
    <p:extLst>
      <p:ext uri="{BB962C8B-B14F-4D97-AF65-F5344CB8AC3E}">
        <p14:creationId xmlns:p14="http://schemas.microsoft.com/office/powerpoint/2010/main" val="400854510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Computing Prior probabilities </a:t>
            </a: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endParaRPr lang="en-US" dirty="0" smtClean="0"/>
          </a:p>
          <a:p>
            <a:pPr marL="914400" lvl="2" indent="0">
              <a:buNone/>
            </a:pPr>
            <a:endParaRPr lang="en-US" dirty="0" smtClean="0"/>
          </a:p>
          <a:p>
            <a:r>
              <a:rPr lang="en-US" dirty="0" smtClean="0"/>
              <a:t>Occurrence of individual concepts:</a:t>
            </a:r>
          </a:p>
          <a:p>
            <a:pPr lvl="1"/>
            <a:r>
              <a:rPr lang="en-US" dirty="0" smtClean="0"/>
              <a:t>C(concept = “cl”) = 5621</a:t>
            </a:r>
          </a:p>
          <a:p>
            <a:pPr lvl="1"/>
            <a:r>
              <a:rPr lang="en-US" dirty="0" smtClean="0"/>
              <a:t>C(concept = “SO”) = 21839</a:t>
            </a:r>
          </a:p>
          <a:p>
            <a:pPr lvl="1"/>
            <a:r>
              <a:rPr lang="en-US" dirty="0" smtClean="0"/>
              <a:t>C(concept = “protein”) = 15510</a:t>
            </a:r>
          </a:p>
          <a:p>
            <a:pPr lvl="1"/>
            <a:r>
              <a:rPr lang="en-US" dirty="0" smtClean="0"/>
              <a:t>C(concept = “</a:t>
            </a:r>
            <a:r>
              <a:rPr lang="en-US" dirty="0" err="1" smtClean="0"/>
              <a:t>go_cc</a:t>
            </a:r>
            <a:r>
              <a:rPr lang="en-US" dirty="0" smtClean="0"/>
              <a:t>”) = 8278</a:t>
            </a:r>
          </a:p>
          <a:p>
            <a:pPr lvl="1"/>
            <a:r>
              <a:rPr lang="en-US" dirty="0" smtClean="0"/>
              <a:t>C(concept = “</a:t>
            </a:r>
            <a:r>
              <a:rPr lang="en-US" dirty="0" err="1" smtClean="0"/>
              <a:t>go_bpmf</a:t>
            </a:r>
            <a:r>
              <a:rPr lang="en-US" dirty="0" smtClean="0"/>
              <a:t>”) = 23118</a:t>
            </a:r>
          </a:p>
          <a:p>
            <a:pPr lvl="1"/>
            <a:r>
              <a:rPr lang="en-US" dirty="0" smtClean="0"/>
              <a:t>C(concept = “</a:t>
            </a:r>
            <a:r>
              <a:rPr lang="en-US" dirty="0" err="1" smtClean="0"/>
              <a:t>chebi</a:t>
            </a:r>
            <a:r>
              <a:rPr lang="en-US" dirty="0" smtClean="0"/>
              <a:t>”) = 8118</a:t>
            </a:r>
          </a:p>
          <a:p>
            <a:pPr lvl="1"/>
            <a:r>
              <a:rPr lang="en-US" dirty="0" smtClean="0"/>
              <a:t>C(concept = “</a:t>
            </a:r>
            <a:r>
              <a:rPr lang="en-US" dirty="0" err="1" smtClean="0"/>
              <a:t>entrezgene</a:t>
            </a:r>
            <a:r>
              <a:rPr lang="en-US" dirty="0" smtClean="0"/>
              <a:t>”)  = 12153</a:t>
            </a:r>
          </a:p>
          <a:p>
            <a:pPr lvl="1"/>
            <a:r>
              <a:rPr lang="en-US" dirty="0" smtClean="0"/>
              <a:t>C(concept = “</a:t>
            </a:r>
            <a:r>
              <a:rPr lang="en-US" dirty="0" err="1" smtClean="0"/>
              <a:t>ncbitaxon</a:t>
            </a:r>
            <a:r>
              <a:rPr lang="en-US" dirty="0" smtClean="0"/>
              <a:t>”) = 7780</a:t>
            </a:r>
          </a:p>
          <a:p>
            <a:pPr marL="0" indent="0">
              <a:buNone/>
            </a:pPr>
            <a:endParaRPr lang="en-US" dirty="0" smtClean="0"/>
          </a:p>
          <a:p>
            <a:pPr marL="0" indent="0">
              <a:buNone/>
            </a:pPr>
            <a:r>
              <a:rPr lang="en-US" dirty="0" smtClean="0"/>
              <a:t>P(</a:t>
            </a:r>
            <a:r>
              <a:rPr lang="en-US" dirty="0" err="1" smtClean="0"/>
              <a:t>concept</a:t>
            </a:r>
            <a:r>
              <a:rPr lang="en-US" baseline="-25000" dirty="0" err="1" smtClean="0"/>
              <a:t>c</a:t>
            </a:r>
            <a:r>
              <a:rPr lang="en-US" dirty="0" smtClean="0"/>
              <a:t> ) = </a:t>
            </a:r>
          </a:p>
        </p:txBody>
      </p:sp>
      <p:graphicFrame>
        <p:nvGraphicFramePr>
          <p:cNvPr id="5" name="Object 4"/>
          <p:cNvGraphicFramePr>
            <a:graphicFrameLocks noChangeAspect="1"/>
          </p:cNvGraphicFramePr>
          <p:nvPr>
            <p:extLst>
              <p:ext uri="{D42A27DB-BD31-4B8C-83A1-F6EECF244321}">
                <p14:modId xmlns:p14="http://schemas.microsoft.com/office/powerpoint/2010/main" val="3282206499"/>
              </p:ext>
            </p:extLst>
          </p:nvPr>
        </p:nvGraphicFramePr>
        <p:xfrm>
          <a:off x="2355276" y="5586503"/>
          <a:ext cx="2968625" cy="928688"/>
        </p:xfrm>
        <a:graphic>
          <a:graphicData uri="http://schemas.openxmlformats.org/presentationml/2006/ole">
            <mc:AlternateContent xmlns:mc="http://schemas.openxmlformats.org/markup-compatibility/2006">
              <mc:Choice xmlns:v="urn:schemas-microsoft-com:vml" Requires="v">
                <p:oleObj spid="_x0000_s1174" name="Equation" r:id="rId4" imgW="977900" imgH="469900" progId="Equation.3">
                  <p:embed/>
                </p:oleObj>
              </mc:Choice>
              <mc:Fallback>
                <p:oleObj name="Equation" r:id="rId4" imgW="977900" imgH="469900" progId="Equation.3">
                  <p:embed/>
                  <p:pic>
                    <p:nvPicPr>
                      <p:cNvPr id="0" name=""/>
                      <p:cNvPicPr/>
                      <p:nvPr/>
                    </p:nvPicPr>
                    <p:blipFill>
                      <a:blip r:embed="rId5"/>
                      <a:stretch>
                        <a:fillRect/>
                      </a:stretch>
                    </p:blipFill>
                    <p:spPr>
                      <a:xfrm>
                        <a:off x="2355276" y="5586503"/>
                        <a:ext cx="2968625" cy="928688"/>
                      </a:xfrm>
                      <a:prstGeom prst="rect">
                        <a:avLst/>
                      </a:prstGeom>
                    </p:spPr>
                  </p:pic>
                </p:oleObj>
              </mc:Fallback>
            </mc:AlternateContent>
          </a:graphicData>
        </a:graphic>
      </p:graphicFrame>
    </p:spTree>
    <p:extLst>
      <p:ext uri="{BB962C8B-B14F-4D97-AF65-F5344CB8AC3E}">
        <p14:creationId xmlns:p14="http://schemas.microsoft.com/office/powerpoint/2010/main" val="2893367571"/>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Selectional preference</a:t>
            </a:r>
            <a:endParaRPr lang="en-US" dirty="0"/>
          </a:p>
        </p:txBody>
      </p:sp>
      <p:sp>
        <p:nvSpPr>
          <p:cNvPr id="3" name="Content Placeholder 2"/>
          <p:cNvSpPr>
            <a:spLocks noGrp="1"/>
          </p:cNvSpPr>
          <p:nvPr>
            <p:ph idx="1"/>
          </p:nvPr>
        </p:nvSpPr>
        <p:spPr>
          <a:xfrm>
            <a:off x="457200" y="1600200"/>
            <a:ext cx="8229600" cy="3319825"/>
          </a:xfrm>
        </p:spPr>
        <p:txBody>
          <a:bodyPr>
            <a:normAutofit/>
          </a:bodyPr>
          <a:lstStyle/>
          <a:p>
            <a:r>
              <a:rPr lang="en-US" dirty="0" smtClean="0"/>
              <a:t>Certain verbs constraint the argument that they take.</a:t>
            </a:r>
          </a:p>
          <a:p>
            <a:pPr marL="0"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58062584"/>
              </p:ext>
            </p:extLst>
          </p:nvPr>
        </p:nvGraphicFramePr>
        <p:xfrm>
          <a:off x="1112134" y="2918776"/>
          <a:ext cx="6096000" cy="1854200"/>
        </p:xfrm>
        <a:graphic>
          <a:graphicData uri="http://schemas.openxmlformats.org/drawingml/2006/table">
            <a:tbl>
              <a:tblPr firstRow="1" bandRow="1">
                <a:tableStyleId>{073A0DAA-6AF3-43AB-8588-CEC1D06C72B9}</a:tableStyleId>
              </a:tblPr>
              <a:tblGrid>
                <a:gridCol w="3048000"/>
                <a:gridCol w="3048000"/>
              </a:tblGrid>
              <a:tr h="370840">
                <a:tc>
                  <a:txBody>
                    <a:bodyPr/>
                    <a:lstStyle/>
                    <a:p>
                      <a:r>
                        <a:rPr lang="en-US" dirty="0" smtClean="0"/>
                        <a:t>Predicate</a:t>
                      </a:r>
                      <a:endParaRPr lang="en-US" dirty="0"/>
                    </a:p>
                  </a:txBody>
                  <a:tcPr/>
                </a:tc>
                <a:tc>
                  <a:txBody>
                    <a:bodyPr/>
                    <a:lstStyle/>
                    <a:p>
                      <a:r>
                        <a:rPr lang="en-US" dirty="0" smtClean="0"/>
                        <a:t>Plausible</a:t>
                      </a:r>
                      <a:r>
                        <a:rPr lang="en-US" baseline="0" dirty="0" smtClean="0"/>
                        <a:t> </a:t>
                      </a:r>
                      <a:r>
                        <a:rPr lang="en-US" dirty="0" smtClean="0"/>
                        <a:t>Arguments</a:t>
                      </a:r>
                      <a:endParaRPr lang="en-US" dirty="0"/>
                    </a:p>
                  </a:txBody>
                  <a:tcPr/>
                </a:tc>
              </a:tr>
              <a:tr h="370840">
                <a:tc>
                  <a:txBody>
                    <a:bodyPr/>
                    <a:lstStyle/>
                    <a:p>
                      <a:r>
                        <a:rPr lang="en-US" dirty="0" smtClean="0"/>
                        <a:t>Phosphorylate</a:t>
                      </a:r>
                      <a:r>
                        <a:rPr lang="en-US" baseline="0" dirty="0" smtClean="0"/>
                        <a:t> arg_x</a:t>
                      </a:r>
                      <a:endParaRPr lang="en-US" b="1" dirty="0"/>
                    </a:p>
                  </a:txBody>
                  <a:tcPr/>
                </a:tc>
                <a:tc>
                  <a:txBody>
                    <a:bodyPr/>
                    <a:lstStyle/>
                    <a:p>
                      <a:r>
                        <a:rPr lang="en-US" dirty="0" smtClean="0"/>
                        <a:t>P53, BRCA1 … proteins</a:t>
                      </a:r>
                      <a:endParaRPr lang="en-US" dirty="0"/>
                    </a:p>
                  </a:txBody>
                  <a:tcPr/>
                </a:tc>
              </a:tr>
              <a:tr h="370840">
                <a:tc>
                  <a:txBody>
                    <a:bodyPr/>
                    <a:lstStyle/>
                    <a:p>
                      <a:r>
                        <a:rPr lang="en-US" dirty="0" smtClean="0"/>
                        <a:t>Methylate</a:t>
                      </a:r>
                      <a:r>
                        <a:rPr lang="en-US" baseline="0" dirty="0" smtClean="0"/>
                        <a:t> arg_Y</a:t>
                      </a:r>
                      <a:endParaRPr lang="en-US" b="1" dirty="0"/>
                    </a:p>
                  </a:txBody>
                  <a:tcPr/>
                </a:tc>
                <a:tc>
                  <a:txBody>
                    <a:bodyPr/>
                    <a:lstStyle/>
                    <a:p>
                      <a:r>
                        <a:rPr lang="en-US" dirty="0" smtClean="0"/>
                        <a:t>DNA</a:t>
                      </a:r>
                      <a:endParaRPr lang="en-US" dirty="0"/>
                    </a:p>
                  </a:txBody>
                  <a:tcPr/>
                </a:tc>
              </a:tr>
              <a:tr h="370840">
                <a:tc>
                  <a:txBody>
                    <a:bodyPr/>
                    <a:lstStyle/>
                    <a:p>
                      <a:r>
                        <a:rPr lang="en-US" dirty="0" smtClean="0"/>
                        <a:t>Eat arg_A</a:t>
                      </a:r>
                      <a:endParaRPr lang="en-US" b="1" dirty="0"/>
                    </a:p>
                  </a:txBody>
                  <a:tcPr/>
                </a:tc>
                <a:tc>
                  <a:txBody>
                    <a:bodyPr/>
                    <a:lstStyle/>
                    <a:p>
                      <a:r>
                        <a:rPr lang="en-US" dirty="0" smtClean="0"/>
                        <a:t>Pizza, Injera, Chapatti </a:t>
                      </a:r>
                      <a:endParaRPr lang="en-US" dirty="0"/>
                    </a:p>
                  </a:txBody>
                  <a:tcPr/>
                </a:tc>
              </a:tr>
              <a:tr h="370840">
                <a:tc>
                  <a:txBody>
                    <a:bodyPr/>
                    <a:lstStyle/>
                    <a:p>
                      <a:r>
                        <a:rPr lang="en-US" dirty="0" smtClean="0"/>
                        <a:t>arg_B think</a:t>
                      </a:r>
                      <a:endParaRPr lang="en-US" dirty="0"/>
                    </a:p>
                  </a:txBody>
                  <a:tcPr/>
                </a:tc>
                <a:tc>
                  <a:txBody>
                    <a:bodyPr/>
                    <a:lstStyle/>
                    <a:p>
                      <a:r>
                        <a:rPr lang="en-US" dirty="0" smtClean="0"/>
                        <a:t>Human, animal </a:t>
                      </a:r>
                      <a:endParaRPr lang="en-US" dirty="0"/>
                    </a:p>
                  </a:txBody>
                  <a:tcPr/>
                </a:tc>
              </a:tr>
            </a:tbl>
          </a:graphicData>
        </a:graphic>
      </p:graphicFrame>
      <p:sp>
        <p:nvSpPr>
          <p:cNvPr id="6" name="Frame 5"/>
          <p:cNvSpPr/>
          <p:nvPr/>
        </p:nvSpPr>
        <p:spPr>
          <a:xfrm>
            <a:off x="2574162" y="3363924"/>
            <a:ext cx="617799" cy="274606"/>
          </a:xfrm>
          <a:prstGeom prst="frame">
            <a:avLst>
              <a:gd name="adj1" fmla="val 3618"/>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black"/>
              </a:solidFill>
            </a:endParaRPr>
          </a:p>
        </p:txBody>
      </p:sp>
      <p:sp>
        <p:nvSpPr>
          <p:cNvPr id="7" name="Frame 6"/>
          <p:cNvSpPr/>
          <p:nvPr/>
        </p:nvSpPr>
        <p:spPr>
          <a:xfrm>
            <a:off x="2188835" y="3722280"/>
            <a:ext cx="617799" cy="274606"/>
          </a:xfrm>
          <a:prstGeom prst="frame">
            <a:avLst>
              <a:gd name="adj1" fmla="val 3618"/>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black"/>
              </a:solidFill>
            </a:endParaRPr>
          </a:p>
        </p:txBody>
      </p:sp>
      <p:sp>
        <p:nvSpPr>
          <p:cNvPr id="8" name="Frame 7"/>
          <p:cNvSpPr/>
          <p:nvPr/>
        </p:nvSpPr>
        <p:spPr>
          <a:xfrm>
            <a:off x="1502405" y="4099864"/>
            <a:ext cx="617799" cy="274606"/>
          </a:xfrm>
          <a:prstGeom prst="frame">
            <a:avLst>
              <a:gd name="adj1" fmla="val 3618"/>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black"/>
              </a:solidFill>
            </a:endParaRPr>
          </a:p>
        </p:txBody>
      </p:sp>
      <p:sp>
        <p:nvSpPr>
          <p:cNvPr id="9" name="Frame 8"/>
          <p:cNvSpPr/>
          <p:nvPr/>
        </p:nvSpPr>
        <p:spPr>
          <a:xfrm>
            <a:off x="1146457" y="4498370"/>
            <a:ext cx="617799" cy="274606"/>
          </a:xfrm>
          <a:prstGeom prst="frame">
            <a:avLst>
              <a:gd name="adj1" fmla="val 3618"/>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black"/>
              </a:solidFill>
            </a:endParaRPr>
          </a:p>
        </p:txBody>
      </p:sp>
      <p:sp>
        <p:nvSpPr>
          <p:cNvPr id="11" name="Frame 10"/>
          <p:cNvSpPr/>
          <p:nvPr/>
        </p:nvSpPr>
        <p:spPr>
          <a:xfrm>
            <a:off x="1173008" y="3722280"/>
            <a:ext cx="1015827" cy="264753"/>
          </a:xfrm>
          <a:prstGeom prst="frame">
            <a:avLst>
              <a:gd name="adj1" fmla="val 3618"/>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black"/>
              </a:solidFill>
            </a:endParaRPr>
          </a:p>
        </p:txBody>
      </p:sp>
      <p:sp>
        <p:nvSpPr>
          <p:cNvPr id="12" name="Frame 11"/>
          <p:cNvSpPr/>
          <p:nvPr/>
        </p:nvSpPr>
        <p:spPr>
          <a:xfrm>
            <a:off x="1176056" y="3356136"/>
            <a:ext cx="1378891" cy="264753"/>
          </a:xfrm>
          <a:prstGeom prst="frame">
            <a:avLst>
              <a:gd name="adj1" fmla="val 3618"/>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black"/>
              </a:solidFill>
            </a:endParaRPr>
          </a:p>
        </p:txBody>
      </p:sp>
      <p:sp>
        <p:nvSpPr>
          <p:cNvPr id="13" name="Frame 12"/>
          <p:cNvSpPr/>
          <p:nvPr/>
        </p:nvSpPr>
        <p:spPr>
          <a:xfrm>
            <a:off x="1173008" y="4099864"/>
            <a:ext cx="329397" cy="264753"/>
          </a:xfrm>
          <a:prstGeom prst="frame">
            <a:avLst>
              <a:gd name="adj1" fmla="val 3618"/>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black"/>
              </a:solidFill>
            </a:endParaRPr>
          </a:p>
        </p:txBody>
      </p:sp>
      <p:sp>
        <p:nvSpPr>
          <p:cNvPr id="14" name="Frame 13"/>
          <p:cNvSpPr/>
          <p:nvPr/>
        </p:nvSpPr>
        <p:spPr>
          <a:xfrm>
            <a:off x="1779366" y="4444817"/>
            <a:ext cx="577423" cy="264753"/>
          </a:xfrm>
          <a:prstGeom prst="frame">
            <a:avLst>
              <a:gd name="adj1" fmla="val 3618"/>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black"/>
              </a:solidFill>
            </a:endParaRPr>
          </a:p>
        </p:txBody>
      </p:sp>
      <p:sp>
        <p:nvSpPr>
          <p:cNvPr id="15" name="Content Placeholder 2"/>
          <p:cNvSpPr txBox="1">
            <a:spLocks/>
          </p:cNvSpPr>
          <p:nvPr/>
        </p:nvSpPr>
        <p:spPr>
          <a:xfrm>
            <a:off x="457200" y="5057328"/>
            <a:ext cx="8229600" cy="1068835"/>
          </a:xfrm>
          <a:prstGeom prst="rect">
            <a:avLst/>
          </a:prstGeom>
        </p:spPr>
        <p:txBody>
          <a:bodyPr vert="horz" lIns="91440" tIns="45720" rIns="91440" bIns="45720" rtlCol="0">
            <a:normAutofit fontScale="40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171450" indent="-171450"/>
            <a:r>
              <a:rPr lang="en-US" dirty="0"/>
              <a:t>Violation of these  constraints makes the sense of a </a:t>
            </a:r>
            <a:r>
              <a:rPr lang="en-US" dirty="0" smtClean="0"/>
              <a:t>sentence implausible</a:t>
            </a:r>
            <a:r>
              <a:rPr lang="en-US" dirty="0" smtClean="0"/>
              <a:t>.</a:t>
            </a:r>
            <a:endParaRPr lang="en-US" dirty="0"/>
          </a:p>
          <a:p>
            <a:pPr marL="171450" indent="-171450"/>
            <a:r>
              <a:rPr lang="en-US" dirty="0"/>
              <a:t>Recognizing whether or not a selectional constraint is satisfied is important for sentences processing. </a:t>
            </a:r>
            <a:endParaRPr lang="en-US" dirty="0" smtClean="0"/>
          </a:p>
          <a:p>
            <a:pPr marL="0" indent="0">
              <a:buNone/>
            </a:pPr>
            <a:r>
              <a:rPr lang="en-US" b="1" dirty="0"/>
              <a:t>Hypothesis:</a:t>
            </a:r>
          </a:p>
          <a:p>
            <a:pPr lvl="1"/>
            <a:r>
              <a:rPr lang="en-US" dirty="0"/>
              <a:t>There are predicates, including verbs and nominalizations, in the CRAFT corpus that have restrictions on the semantic classes of the arguments that they take.</a:t>
            </a:r>
            <a:endParaRPr lang="en-US" dirty="0"/>
          </a:p>
        </p:txBody>
      </p:sp>
    </p:spTree>
    <p:extLst>
      <p:ext uri="{BB962C8B-B14F-4D97-AF65-F5344CB8AC3E}">
        <p14:creationId xmlns:p14="http://schemas.microsoft.com/office/powerpoint/2010/main" val="376423504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1" grpId="0" animBg="1"/>
      <p:bldP spid="12" grpId="0" animBg="1"/>
      <p:bldP spid="13" grpId="0" animBg="1"/>
      <p:bldP spid="14" grpId="0" animBg="1"/>
      <p:bldP spid="1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Selectional Preference Strength  </a:t>
            </a:r>
            <a:endParaRPr lang="en-US" dirty="0"/>
          </a:p>
        </p:txBody>
      </p:sp>
      <p:sp>
        <p:nvSpPr>
          <p:cNvPr id="5" name="Content Placeholder 4"/>
          <p:cNvSpPr>
            <a:spLocks noGrp="1"/>
          </p:cNvSpPr>
          <p:nvPr>
            <p:ph idx="1"/>
          </p:nvPr>
        </p:nvSpPr>
        <p:spPr>
          <a:xfrm>
            <a:off x="457200" y="1600200"/>
            <a:ext cx="8229600" cy="1432593"/>
          </a:xfrm>
        </p:spPr>
        <p:txBody>
          <a:bodyPr>
            <a:noAutofit/>
          </a:bodyPr>
          <a:lstStyle/>
          <a:p>
            <a:r>
              <a:rPr lang="en-US" sz="2000" dirty="0" smtClean="0"/>
              <a:t>The difference between the prior distribution and posterior distribution is the selectional preference strength.</a:t>
            </a:r>
          </a:p>
          <a:p>
            <a:r>
              <a:rPr lang="en-US" sz="2000" dirty="0"/>
              <a:t>The </a:t>
            </a:r>
            <a:r>
              <a:rPr lang="en-US" sz="2000" b="1" dirty="0" smtClean="0"/>
              <a:t>prior</a:t>
            </a:r>
            <a:r>
              <a:rPr lang="en-US" sz="2000" dirty="0" smtClean="0"/>
              <a:t> distribution </a:t>
            </a:r>
            <a:r>
              <a:rPr lang="en-US" sz="2000" dirty="0"/>
              <a:t>captures the probability of a class occurring as </a:t>
            </a:r>
            <a:r>
              <a:rPr lang="en-US" sz="2000" dirty="0" smtClean="0"/>
              <a:t>an argument in predicate</a:t>
            </a:r>
            <a:r>
              <a:rPr lang="en-US" sz="2000" dirty="0"/>
              <a:t>-argument </a:t>
            </a:r>
            <a:r>
              <a:rPr lang="en-US" sz="2000" dirty="0" smtClean="0"/>
              <a:t>relation R</a:t>
            </a:r>
            <a:r>
              <a:rPr lang="en-US" sz="2000" dirty="0"/>
              <a:t>, </a:t>
            </a:r>
            <a:r>
              <a:rPr lang="en-US" sz="2000" dirty="0" smtClean="0"/>
              <a:t>regardless of </a:t>
            </a:r>
            <a:r>
              <a:rPr lang="en-US" sz="2000" dirty="0"/>
              <a:t>the </a:t>
            </a:r>
            <a:r>
              <a:rPr lang="en-US" sz="2000" dirty="0" smtClean="0"/>
              <a:t>identity of </a:t>
            </a:r>
            <a:r>
              <a:rPr lang="en-US" sz="2000" dirty="0"/>
              <a:t>the </a:t>
            </a:r>
            <a:r>
              <a:rPr lang="en-US" sz="2000" dirty="0" smtClean="0"/>
              <a:t>predicate.</a:t>
            </a:r>
          </a:p>
          <a:p>
            <a:r>
              <a:rPr lang="en-US" sz="2000" dirty="0" smtClean="0"/>
              <a:t>The </a:t>
            </a:r>
            <a:r>
              <a:rPr lang="en-US" sz="2000" b="1" dirty="0" smtClean="0"/>
              <a:t>posterior probability </a:t>
            </a:r>
            <a:r>
              <a:rPr lang="en-US" sz="2000" dirty="0" smtClean="0"/>
              <a:t>is the probability of a class occurring as an argument for a given predicate</a:t>
            </a:r>
            <a:r>
              <a:rPr lang="en-US" sz="2000" dirty="0" smtClean="0"/>
              <a:t>.</a:t>
            </a:r>
          </a:p>
          <a:p>
            <a:r>
              <a:rPr lang="en-US" sz="2000" dirty="0" smtClean="0"/>
              <a:t>Selectional Preference Strength </a:t>
            </a:r>
            <a:r>
              <a:rPr lang="en-US" sz="2000" dirty="0"/>
              <a:t>– measures how strongly a verb constraints its direct object</a:t>
            </a:r>
            <a:r>
              <a:rPr lang="en-US" sz="2000" dirty="0" smtClean="0"/>
              <a:t>.</a:t>
            </a:r>
            <a:endParaRPr lang="en-US" sz="2000" dirty="0"/>
          </a:p>
        </p:txBody>
      </p:sp>
      <p:pic>
        <p:nvPicPr>
          <p:cNvPr id="6" name="Picture 5"/>
          <p:cNvPicPr>
            <a:picLocks noChangeAspect="1"/>
          </p:cNvPicPr>
          <p:nvPr/>
        </p:nvPicPr>
        <p:blipFill>
          <a:blip r:embed="rId3"/>
          <a:stretch>
            <a:fillRect/>
          </a:stretch>
        </p:blipFill>
        <p:spPr>
          <a:xfrm>
            <a:off x="1727691" y="3482922"/>
            <a:ext cx="5913748" cy="2354516"/>
          </a:xfrm>
          <a:prstGeom prst="rect">
            <a:avLst/>
          </a:prstGeom>
        </p:spPr>
      </p:pic>
      <p:pic>
        <p:nvPicPr>
          <p:cNvPr id="7" name="Picture 6"/>
          <p:cNvPicPr>
            <a:picLocks noChangeAspect="1"/>
          </p:cNvPicPr>
          <p:nvPr/>
        </p:nvPicPr>
        <p:blipFill>
          <a:blip r:embed="rId4"/>
          <a:stretch>
            <a:fillRect/>
          </a:stretch>
        </p:blipFill>
        <p:spPr>
          <a:xfrm>
            <a:off x="2230886" y="5803708"/>
            <a:ext cx="3932624" cy="1018230"/>
          </a:xfrm>
          <a:prstGeom prst="rect">
            <a:avLst/>
          </a:prstGeom>
        </p:spPr>
      </p:pic>
      <p:sp>
        <p:nvSpPr>
          <p:cNvPr id="8" name="TextBox 7"/>
          <p:cNvSpPr txBox="1"/>
          <p:nvPr/>
        </p:nvSpPr>
        <p:spPr>
          <a:xfrm>
            <a:off x="6010244" y="5779838"/>
            <a:ext cx="2969420" cy="646331"/>
          </a:xfrm>
          <a:prstGeom prst="rect">
            <a:avLst/>
          </a:prstGeom>
          <a:noFill/>
        </p:spPr>
        <p:txBody>
          <a:bodyPr wrap="none" rtlCol="0">
            <a:spAutoFit/>
          </a:bodyPr>
          <a:lstStyle/>
          <a:p>
            <a:r>
              <a:rPr lang="en-US" dirty="0" smtClean="0"/>
              <a:t>Selection preference strength</a:t>
            </a:r>
          </a:p>
          <a:p>
            <a:r>
              <a:rPr lang="en-US" dirty="0" smtClean="0"/>
              <a:t>of a predicate. KL divergence.</a:t>
            </a:r>
            <a:endParaRPr lang="en-US" dirty="0"/>
          </a:p>
        </p:txBody>
      </p:sp>
      <p:sp>
        <p:nvSpPr>
          <p:cNvPr id="3" name="TextBox 2"/>
          <p:cNvSpPr txBox="1"/>
          <p:nvPr/>
        </p:nvSpPr>
        <p:spPr>
          <a:xfrm>
            <a:off x="5649898" y="6417321"/>
            <a:ext cx="1314482" cy="369332"/>
          </a:xfrm>
          <a:prstGeom prst="rect">
            <a:avLst/>
          </a:prstGeom>
          <a:noFill/>
        </p:spPr>
        <p:txBody>
          <a:bodyPr wrap="none" rtlCol="0">
            <a:spAutoFit/>
          </a:bodyPr>
          <a:lstStyle/>
          <a:p>
            <a:r>
              <a:rPr lang="en-US" dirty="0" smtClean="0"/>
              <a:t>Resnik 1997</a:t>
            </a:r>
            <a:endParaRPr lang="en-US" dirty="0"/>
          </a:p>
        </p:txBody>
      </p:sp>
      <p:sp>
        <p:nvSpPr>
          <p:cNvPr id="9" name="Rounded Rectangular Callout 8"/>
          <p:cNvSpPr/>
          <p:nvPr/>
        </p:nvSpPr>
        <p:spPr>
          <a:xfrm>
            <a:off x="6769864" y="3291349"/>
            <a:ext cx="2209800" cy="2077652"/>
          </a:xfrm>
          <a:prstGeom prst="wedgeRoundRectCallout">
            <a:avLst>
              <a:gd name="adj1" fmla="val -80952"/>
              <a:gd name="adj2" fmla="val 16147"/>
              <a:gd name="adj3" fmla="val 16667"/>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a:r>
              <a:rPr lang="en-US" dirty="0"/>
              <a:t>However, once the identity of the predicate is taken into account, the probabilities can change </a:t>
            </a:r>
            <a:r>
              <a:rPr lang="en-US" dirty="0" smtClean="0"/>
              <a:t> </a:t>
            </a:r>
            <a:endParaRPr lang="en-US" b="1" dirty="0">
              <a:solidFill>
                <a:srgbClr val="FFFFFF"/>
              </a:solidFill>
            </a:endParaRPr>
          </a:p>
        </p:txBody>
      </p:sp>
      <p:sp>
        <p:nvSpPr>
          <p:cNvPr id="10" name="Rounded Rectangular Callout 9"/>
          <p:cNvSpPr/>
          <p:nvPr/>
        </p:nvSpPr>
        <p:spPr>
          <a:xfrm flipH="1">
            <a:off x="148728" y="3290664"/>
            <a:ext cx="2198895" cy="2373086"/>
          </a:xfrm>
          <a:prstGeom prst="wedgeRoundRectCallout">
            <a:avLst>
              <a:gd name="adj1" fmla="val -80952"/>
              <a:gd name="adj2" fmla="val 16147"/>
              <a:gd name="adj3" fmla="val 16667"/>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a:r>
              <a:rPr lang="en-US" dirty="0"/>
              <a:t>Given, verb-subject relationship, the prior probability for (person) tends to be significantly higher than the prior probability for (insect</a:t>
            </a:r>
            <a:r>
              <a:rPr lang="en-US" dirty="0" smtClean="0"/>
              <a:t>).</a:t>
            </a:r>
            <a:endParaRPr lang="en-US" b="1" dirty="0">
              <a:solidFill>
                <a:srgbClr val="FFFFFF"/>
              </a:solidFill>
            </a:endParaRPr>
          </a:p>
        </p:txBody>
      </p:sp>
    </p:spTree>
    <p:extLst>
      <p:ext uri="{BB962C8B-B14F-4D97-AF65-F5344CB8AC3E}">
        <p14:creationId xmlns:p14="http://schemas.microsoft.com/office/powerpoint/2010/main" val="321770807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1"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grpId="1" nodeType="with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1"/>
      <p:bldP spid="3" grpId="1"/>
      <p:bldP spid="9" grpId="0" animBg="1"/>
      <p:bldP spid="1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Selectional Preference Strength (SPS) on hypothetical data</a:t>
            </a:r>
            <a:endParaRPr lang="en-US" dirty="0"/>
          </a:p>
        </p:txBody>
      </p:sp>
      <p:pic>
        <p:nvPicPr>
          <p:cNvPr id="4" name="Picture 3"/>
          <p:cNvPicPr>
            <a:picLocks noChangeAspect="1"/>
          </p:cNvPicPr>
          <p:nvPr/>
        </p:nvPicPr>
        <p:blipFill>
          <a:blip r:embed="rId3"/>
          <a:stretch>
            <a:fillRect/>
          </a:stretch>
        </p:blipFill>
        <p:spPr>
          <a:xfrm>
            <a:off x="120361" y="1514278"/>
            <a:ext cx="7685229" cy="3991026"/>
          </a:xfrm>
          <a:prstGeom prst="rect">
            <a:avLst/>
          </a:prstGeom>
        </p:spPr>
      </p:pic>
      <p:sp>
        <p:nvSpPr>
          <p:cNvPr id="5" name="TextBox 4"/>
          <p:cNvSpPr txBox="1"/>
          <p:nvPr/>
        </p:nvSpPr>
        <p:spPr>
          <a:xfrm>
            <a:off x="2166131" y="5742248"/>
            <a:ext cx="6454110" cy="369332"/>
          </a:xfrm>
          <a:prstGeom prst="rect">
            <a:avLst/>
          </a:prstGeom>
          <a:noFill/>
        </p:spPr>
        <p:txBody>
          <a:bodyPr wrap="none" rtlCol="0">
            <a:spAutoFit/>
          </a:bodyPr>
          <a:lstStyle/>
          <a:p>
            <a:r>
              <a:rPr lang="en-US" dirty="0" smtClean="0"/>
              <a:t>Source: Foundations of Statistical NLP </a:t>
            </a:r>
            <a:r>
              <a:rPr lang="en-US" dirty="0"/>
              <a:t>(Manning and </a:t>
            </a:r>
            <a:r>
              <a:rPr lang="en-US" dirty="0" err="1" smtClean="0"/>
              <a:t>Schütze</a:t>
            </a:r>
            <a:r>
              <a:rPr lang="en-US" dirty="0" smtClean="0"/>
              <a:t> 1999)</a:t>
            </a:r>
            <a:endParaRPr lang="en-US" dirty="0"/>
          </a:p>
        </p:txBody>
      </p:sp>
      <p:sp>
        <p:nvSpPr>
          <p:cNvPr id="6" name="Rounded Rectangular Callout 5"/>
          <p:cNvSpPr/>
          <p:nvPr/>
        </p:nvSpPr>
        <p:spPr>
          <a:xfrm>
            <a:off x="6140624" y="2700292"/>
            <a:ext cx="3003376" cy="1833445"/>
          </a:xfrm>
          <a:prstGeom prst="wedgeRoundRectCallout">
            <a:avLst>
              <a:gd name="adj1" fmla="val -64190"/>
              <a:gd name="adj2" fmla="val 23306"/>
              <a:gd name="adj3" fmla="val 16667"/>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a:r>
              <a:rPr lang="en-US" dirty="0"/>
              <a:t>The intuition behind SPS – how much information in bits does the predicate provide about the semantic class of its argument.</a:t>
            </a:r>
            <a:endParaRPr lang="en-US" b="1" dirty="0">
              <a:solidFill>
                <a:srgbClr val="FFFFFF"/>
              </a:solidFill>
            </a:endParaRPr>
          </a:p>
        </p:txBody>
      </p:sp>
      <p:sp>
        <p:nvSpPr>
          <p:cNvPr id="7" name="Rounded Rectangular Callout 6"/>
          <p:cNvSpPr/>
          <p:nvPr/>
        </p:nvSpPr>
        <p:spPr>
          <a:xfrm flipH="1">
            <a:off x="263134" y="3855928"/>
            <a:ext cx="1339189" cy="2036660"/>
          </a:xfrm>
          <a:prstGeom prst="wedgeRoundRectCallout">
            <a:avLst>
              <a:gd name="adj1" fmla="val -159307"/>
              <a:gd name="adj2" fmla="val -41367"/>
              <a:gd name="adj3" fmla="val 16667"/>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a:r>
              <a:rPr lang="en-US" dirty="0" smtClean="0"/>
              <a:t>“Eat” and “find” restrict their arguments. “see” doesn’t.  </a:t>
            </a:r>
            <a:endParaRPr lang="en-US" b="1" dirty="0">
              <a:solidFill>
                <a:srgbClr val="FFFFFF"/>
              </a:solidFill>
            </a:endParaRPr>
          </a:p>
        </p:txBody>
      </p:sp>
    </p:spTree>
    <p:extLst>
      <p:ext uri="{BB962C8B-B14F-4D97-AF65-F5344CB8AC3E}">
        <p14:creationId xmlns:p14="http://schemas.microsoft.com/office/powerpoint/2010/main" val="63206227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Computing Prior probabilities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316633127"/>
              </p:ext>
            </p:extLst>
          </p:nvPr>
        </p:nvGraphicFramePr>
        <p:xfrm>
          <a:off x="457200" y="1600200"/>
          <a:ext cx="8229600" cy="3337560"/>
        </p:xfrm>
        <a:graphic>
          <a:graphicData uri="http://schemas.openxmlformats.org/drawingml/2006/table">
            <a:tbl>
              <a:tblPr firstRow="1" bandRow="1">
                <a:tableStyleId>{5C22544A-7EE6-4342-B048-85BDC9FD1C3A}</a:tableStyleId>
              </a:tblPr>
              <a:tblGrid>
                <a:gridCol w="2743200"/>
                <a:gridCol w="2743200"/>
                <a:gridCol w="2743200"/>
              </a:tblGrid>
              <a:tr h="370840">
                <a:tc>
                  <a:txBody>
                    <a:bodyPr/>
                    <a:lstStyle/>
                    <a:p>
                      <a:r>
                        <a:rPr lang="en-US" dirty="0" smtClean="0"/>
                        <a:t>Concept</a:t>
                      </a:r>
                      <a:endParaRPr lang="en-US" dirty="0"/>
                    </a:p>
                  </a:txBody>
                  <a:tcPr/>
                </a:tc>
                <a:tc>
                  <a:txBody>
                    <a:bodyPr/>
                    <a:lstStyle/>
                    <a:p>
                      <a:r>
                        <a:rPr lang="en-US" dirty="0" smtClean="0"/>
                        <a:t>Count</a:t>
                      </a:r>
                      <a:r>
                        <a:rPr lang="en-US" baseline="0" dirty="0" smtClean="0"/>
                        <a:t> of concept</a:t>
                      </a:r>
                      <a:endParaRPr lang="en-US" dirty="0"/>
                    </a:p>
                  </a:txBody>
                  <a:tcPr/>
                </a:tc>
                <a:tc>
                  <a:txBody>
                    <a:bodyPr/>
                    <a:lstStyle/>
                    <a:p>
                      <a:r>
                        <a:rPr lang="en-US" dirty="0" smtClean="0"/>
                        <a:t>Count of concepts/</a:t>
                      </a:r>
                      <a:r>
                        <a:rPr lang="en-US" dirty="0" smtClean="0"/>
                        <a:t>102417</a:t>
                      </a:r>
                      <a:endParaRPr lang="en-US" dirty="0"/>
                    </a:p>
                  </a:txBody>
                  <a:tcPr/>
                </a:tc>
              </a:tr>
              <a:tr h="370840">
                <a:tc>
                  <a:txBody>
                    <a:bodyPr/>
                    <a:lstStyle/>
                    <a:p>
                      <a:r>
                        <a:rPr lang="en-US" dirty="0" smtClean="0"/>
                        <a:t>Cell ontology</a:t>
                      </a:r>
                      <a:endParaRPr lang="en-US" dirty="0"/>
                    </a:p>
                  </a:txBody>
                  <a:tcPr/>
                </a:tc>
                <a:tc>
                  <a:txBody>
                    <a:bodyPr/>
                    <a:lstStyle/>
                    <a:p>
                      <a:r>
                        <a:rPr lang="en-US" dirty="0" smtClean="0"/>
                        <a:t>5621</a:t>
                      </a:r>
                      <a:endParaRPr lang="en-US" dirty="0"/>
                    </a:p>
                  </a:txBody>
                  <a:tcPr/>
                </a:tc>
                <a:tc>
                  <a:txBody>
                    <a:bodyPr/>
                    <a:lstStyle/>
                    <a:p>
                      <a:r>
                        <a:rPr lang="en-US" dirty="0" smtClean="0"/>
                        <a:t>0.055</a:t>
                      </a:r>
                      <a:endParaRPr lang="en-US" dirty="0"/>
                    </a:p>
                  </a:txBody>
                  <a:tcPr/>
                </a:tc>
              </a:tr>
              <a:tr h="370840">
                <a:tc>
                  <a:txBody>
                    <a:bodyPr/>
                    <a:lstStyle/>
                    <a:p>
                      <a:r>
                        <a:rPr lang="en-US" dirty="0" smtClean="0"/>
                        <a:t>Sequence</a:t>
                      </a:r>
                      <a:r>
                        <a:rPr lang="en-US" baseline="0" dirty="0" smtClean="0"/>
                        <a:t> ontology</a:t>
                      </a:r>
                      <a:endParaRPr lang="en-US" dirty="0"/>
                    </a:p>
                  </a:txBody>
                  <a:tcPr/>
                </a:tc>
                <a:tc>
                  <a:txBody>
                    <a:bodyPr/>
                    <a:lstStyle/>
                    <a:p>
                      <a:r>
                        <a:rPr lang="en-US" dirty="0" smtClean="0"/>
                        <a:t>21839</a:t>
                      </a:r>
                      <a:endParaRPr lang="en-US" dirty="0"/>
                    </a:p>
                  </a:txBody>
                  <a:tcPr/>
                </a:tc>
                <a:tc>
                  <a:txBody>
                    <a:bodyPr/>
                    <a:lstStyle/>
                    <a:p>
                      <a:r>
                        <a:rPr lang="en-US" dirty="0" smtClean="0"/>
                        <a:t>0.213</a:t>
                      </a:r>
                    </a:p>
                  </a:txBody>
                  <a:tcPr/>
                </a:tc>
              </a:tr>
              <a:tr h="370840">
                <a:tc>
                  <a:txBody>
                    <a:bodyPr/>
                    <a:lstStyle/>
                    <a:p>
                      <a:r>
                        <a:rPr lang="en-US" dirty="0" smtClean="0"/>
                        <a:t>Protein</a:t>
                      </a:r>
                      <a:endParaRPr lang="en-US" dirty="0"/>
                    </a:p>
                  </a:txBody>
                  <a:tcPr/>
                </a:tc>
                <a:tc>
                  <a:txBody>
                    <a:bodyPr/>
                    <a:lstStyle/>
                    <a:p>
                      <a:r>
                        <a:rPr lang="en-US" dirty="0" smtClean="0"/>
                        <a:t>1150</a:t>
                      </a:r>
                      <a:endParaRPr lang="en-US" dirty="0"/>
                    </a:p>
                  </a:txBody>
                  <a:tcPr/>
                </a:tc>
                <a:tc>
                  <a:txBody>
                    <a:bodyPr/>
                    <a:lstStyle/>
                    <a:p>
                      <a:r>
                        <a:rPr lang="en-US" dirty="0" smtClean="0"/>
                        <a:t>0.151</a:t>
                      </a:r>
                      <a:endParaRPr lang="en-US" dirty="0"/>
                    </a:p>
                  </a:txBody>
                  <a:tcPr/>
                </a:tc>
              </a:tr>
              <a:tr h="370840">
                <a:tc>
                  <a:txBody>
                    <a:bodyPr/>
                    <a:lstStyle/>
                    <a:p>
                      <a:r>
                        <a:rPr lang="en-US" dirty="0" smtClean="0"/>
                        <a:t>GO_CC</a:t>
                      </a:r>
                      <a:endParaRPr lang="en-US" dirty="0"/>
                    </a:p>
                  </a:txBody>
                  <a:tcPr/>
                </a:tc>
                <a:tc>
                  <a:txBody>
                    <a:bodyPr/>
                    <a:lstStyle/>
                    <a:p>
                      <a:r>
                        <a:rPr lang="en-US" dirty="0" smtClean="0"/>
                        <a:t>8278</a:t>
                      </a:r>
                      <a:endParaRPr lang="en-US" dirty="0"/>
                    </a:p>
                  </a:txBody>
                  <a:tcPr/>
                </a:tc>
                <a:tc>
                  <a:txBody>
                    <a:bodyPr/>
                    <a:lstStyle/>
                    <a:p>
                      <a:r>
                        <a:rPr lang="en-US" dirty="0" smtClean="0"/>
                        <a:t>0.080</a:t>
                      </a:r>
                      <a:endParaRPr lang="en-US" dirty="0"/>
                    </a:p>
                  </a:txBody>
                  <a:tcPr/>
                </a:tc>
              </a:tr>
              <a:tr h="370840">
                <a:tc>
                  <a:txBody>
                    <a:bodyPr/>
                    <a:lstStyle/>
                    <a:p>
                      <a:r>
                        <a:rPr lang="en-US" dirty="0" smtClean="0"/>
                        <a:t>GO_BPMF</a:t>
                      </a:r>
                      <a:endParaRPr lang="en-US" dirty="0"/>
                    </a:p>
                  </a:txBody>
                  <a:tcPr/>
                </a:tc>
                <a:tc>
                  <a:txBody>
                    <a:bodyPr/>
                    <a:lstStyle/>
                    <a:p>
                      <a:r>
                        <a:rPr lang="en-US" dirty="0" smtClean="0"/>
                        <a:t>23118</a:t>
                      </a:r>
                      <a:endParaRPr lang="en-US" dirty="0"/>
                    </a:p>
                  </a:txBody>
                  <a:tcPr/>
                </a:tc>
                <a:tc>
                  <a:txBody>
                    <a:bodyPr/>
                    <a:lstStyle/>
                    <a:p>
                      <a:r>
                        <a:rPr lang="en-US" dirty="0" smtClean="0"/>
                        <a:t>0.226</a:t>
                      </a:r>
                      <a:endParaRPr lang="en-US" dirty="0"/>
                    </a:p>
                  </a:txBody>
                  <a:tcPr/>
                </a:tc>
              </a:tr>
              <a:tr h="370840">
                <a:tc>
                  <a:txBody>
                    <a:bodyPr/>
                    <a:lstStyle/>
                    <a:p>
                      <a:r>
                        <a:rPr lang="en-US" dirty="0" smtClean="0"/>
                        <a:t>CHEBI</a:t>
                      </a:r>
                      <a:endParaRPr lang="en-US" dirty="0"/>
                    </a:p>
                  </a:txBody>
                  <a:tcPr/>
                </a:tc>
                <a:tc>
                  <a:txBody>
                    <a:bodyPr/>
                    <a:lstStyle/>
                    <a:p>
                      <a:r>
                        <a:rPr lang="en-US" dirty="0" smtClean="0"/>
                        <a:t>8118</a:t>
                      </a:r>
                      <a:endParaRPr lang="en-US" dirty="0"/>
                    </a:p>
                  </a:txBody>
                  <a:tcPr/>
                </a:tc>
                <a:tc>
                  <a:txBody>
                    <a:bodyPr/>
                    <a:lstStyle/>
                    <a:p>
                      <a:r>
                        <a:rPr lang="en-US" dirty="0" smtClean="0"/>
                        <a:t>0.079</a:t>
                      </a:r>
                      <a:endParaRPr lang="en-US" dirty="0"/>
                    </a:p>
                  </a:txBody>
                  <a:tcPr/>
                </a:tc>
              </a:tr>
              <a:tr h="370840">
                <a:tc>
                  <a:txBody>
                    <a:bodyPr/>
                    <a:lstStyle/>
                    <a:p>
                      <a:r>
                        <a:rPr lang="en-US" dirty="0" err="1" smtClean="0"/>
                        <a:t>Enterezgene</a:t>
                      </a:r>
                      <a:endParaRPr lang="en-US" dirty="0"/>
                    </a:p>
                  </a:txBody>
                  <a:tcPr/>
                </a:tc>
                <a:tc>
                  <a:txBody>
                    <a:bodyPr/>
                    <a:lstStyle/>
                    <a:p>
                      <a:r>
                        <a:rPr lang="en-US" dirty="0" smtClean="0"/>
                        <a:t>12153</a:t>
                      </a:r>
                      <a:endParaRPr lang="en-US" dirty="0"/>
                    </a:p>
                  </a:txBody>
                  <a:tcPr/>
                </a:tc>
                <a:tc>
                  <a:txBody>
                    <a:bodyPr/>
                    <a:lstStyle/>
                    <a:p>
                      <a:r>
                        <a:rPr lang="en-US" dirty="0" smtClean="0"/>
                        <a:t>0.119</a:t>
                      </a:r>
                      <a:endParaRPr lang="en-US" dirty="0"/>
                    </a:p>
                  </a:txBody>
                  <a:tcPr/>
                </a:tc>
              </a:tr>
              <a:tr h="370840">
                <a:tc>
                  <a:txBody>
                    <a:bodyPr/>
                    <a:lstStyle/>
                    <a:p>
                      <a:r>
                        <a:rPr lang="en-US" dirty="0" err="1" smtClean="0"/>
                        <a:t>NCBITaxon</a:t>
                      </a:r>
                      <a:endParaRPr lang="en-US" dirty="0"/>
                    </a:p>
                  </a:txBody>
                  <a:tcPr/>
                </a:tc>
                <a:tc>
                  <a:txBody>
                    <a:bodyPr/>
                    <a:lstStyle/>
                    <a:p>
                      <a:r>
                        <a:rPr lang="en-US" dirty="0" smtClean="0"/>
                        <a:t>7780</a:t>
                      </a:r>
                      <a:endParaRPr lang="en-US" dirty="0"/>
                    </a:p>
                  </a:txBody>
                  <a:tcPr/>
                </a:tc>
                <a:tc>
                  <a:txBody>
                    <a:bodyPr/>
                    <a:lstStyle/>
                    <a:p>
                      <a:r>
                        <a:rPr lang="en-US" dirty="0" smtClean="0"/>
                        <a:t>0.076</a:t>
                      </a:r>
                      <a:endParaRPr lang="en-US" dirty="0"/>
                    </a:p>
                  </a:txBody>
                  <a:tcPr/>
                </a:tc>
              </a:tr>
            </a:tbl>
          </a:graphicData>
        </a:graphic>
      </p:graphicFrame>
    </p:spTree>
    <p:extLst>
      <p:ext uri="{BB962C8B-B14F-4D97-AF65-F5344CB8AC3E}">
        <p14:creationId xmlns:p14="http://schemas.microsoft.com/office/powerpoint/2010/main" val="636435875"/>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Computing posterior probabilities</a:t>
            </a:r>
            <a:endParaRPr lang="en-US" dirty="0"/>
          </a:p>
        </p:txBody>
      </p:sp>
      <p:sp>
        <p:nvSpPr>
          <p:cNvPr id="3" name="Content Placeholder 2"/>
          <p:cNvSpPr>
            <a:spLocks noGrp="1"/>
          </p:cNvSpPr>
          <p:nvPr>
            <p:ph idx="1"/>
          </p:nvPr>
        </p:nvSpPr>
        <p:spPr/>
        <p:txBody>
          <a:bodyPr/>
          <a:lstStyle/>
          <a:p>
            <a:r>
              <a:rPr lang="en-US" dirty="0" smtClean="0"/>
              <a:t>P(</a:t>
            </a:r>
            <a:r>
              <a:rPr lang="en-US" dirty="0" err="1" smtClean="0"/>
              <a:t>concept</a:t>
            </a:r>
            <a:r>
              <a:rPr lang="en-US" baseline="-25000" dirty="0" err="1" smtClean="0"/>
              <a:t>c</a:t>
            </a:r>
            <a:r>
              <a:rPr lang="en-US" dirty="0" smtClean="0"/>
              <a:t> | </a:t>
            </a:r>
            <a:r>
              <a:rPr lang="en-US" dirty="0" err="1" smtClean="0"/>
              <a:t>verb_</a:t>
            </a:r>
            <a:r>
              <a:rPr lang="en-US" baseline="-25000" dirty="0" err="1" smtClean="0"/>
              <a:t>v</a:t>
            </a:r>
            <a:r>
              <a:rPr lang="en-US" dirty="0" smtClean="0"/>
              <a:t>)  =  P(</a:t>
            </a:r>
            <a:r>
              <a:rPr lang="en-US" dirty="0" err="1" smtClean="0"/>
              <a:t>concept</a:t>
            </a:r>
            <a:r>
              <a:rPr lang="en-US" baseline="-25000" dirty="0" err="1" smtClean="0"/>
              <a:t>c</a:t>
            </a:r>
            <a:r>
              <a:rPr lang="en-US" dirty="0" smtClean="0"/>
              <a:t> and </a:t>
            </a:r>
            <a:r>
              <a:rPr lang="en-US" dirty="0" err="1" smtClean="0"/>
              <a:t>verb</a:t>
            </a:r>
            <a:r>
              <a:rPr lang="en-US" baseline="-25000" dirty="0" err="1" smtClean="0"/>
              <a:t>v</a:t>
            </a:r>
            <a:r>
              <a:rPr lang="en-US" dirty="0" smtClean="0"/>
              <a:t>)/										P(</a:t>
            </a:r>
            <a:r>
              <a:rPr lang="en-US" dirty="0" err="1" smtClean="0"/>
              <a:t>verb_</a:t>
            </a:r>
            <a:r>
              <a:rPr lang="en-US" baseline="-25000" dirty="0" err="1" smtClean="0"/>
              <a:t>v</a:t>
            </a:r>
            <a:r>
              <a:rPr lang="en-US" dirty="0" smtClean="0"/>
              <a:t>)</a:t>
            </a:r>
          </a:p>
          <a:p>
            <a:pPr lvl="1"/>
            <a:r>
              <a:rPr lang="en-US" dirty="0" smtClean="0"/>
              <a:t>Co-occurrence of a concept for each verb</a:t>
            </a:r>
          </a:p>
          <a:p>
            <a:pPr marL="457200" lvl="1" indent="0">
              <a:buNone/>
            </a:pPr>
            <a:endParaRPr lang="en-US" dirty="0" smtClean="0"/>
          </a:p>
        </p:txBody>
      </p:sp>
      <p:graphicFrame>
        <p:nvGraphicFramePr>
          <p:cNvPr id="4" name="Table 3"/>
          <p:cNvGraphicFramePr>
            <a:graphicFrameLocks noGrp="1"/>
          </p:cNvGraphicFramePr>
          <p:nvPr>
            <p:extLst>
              <p:ext uri="{D42A27DB-BD31-4B8C-83A1-F6EECF244321}">
                <p14:modId xmlns:p14="http://schemas.microsoft.com/office/powerpoint/2010/main" val="4254591988"/>
              </p:ext>
            </p:extLst>
          </p:nvPr>
        </p:nvGraphicFramePr>
        <p:xfrm>
          <a:off x="572035" y="3582403"/>
          <a:ext cx="8283090" cy="1483360"/>
        </p:xfrm>
        <a:graphic>
          <a:graphicData uri="http://schemas.openxmlformats.org/drawingml/2006/table">
            <a:tbl>
              <a:tblPr firstRow="1" bandRow="1">
                <a:tableStyleId>{5C22544A-7EE6-4342-B048-85BDC9FD1C3A}</a:tableStyleId>
              </a:tblPr>
              <a:tblGrid>
                <a:gridCol w="1452973"/>
                <a:gridCol w="546672"/>
                <a:gridCol w="897635"/>
                <a:gridCol w="897635"/>
                <a:gridCol w="897635"/>
                <a:gridCol w="897635"/>
                <a:gridCol w="897635"/>
                <a:gridCol w="897635"/>
                <a:gridCol w="897635"/>
              </a:tblGrid>
              <a:tr h="370840">
                <a:tc>
                  <a:txBody>
                    <a:bodyPr/>
                    <a:lstStyle/>
                    <a:p>
                      <a:endParaRPr lang="en-US" dirty="0"/>
                    </a:p>
                  </a:txBody>
                  <a:tcPr/>
                </a:tc>
                <a:tc>
                  <a:txBody>
                    <a:bodyPr/>
                    <a:lstStyle/>
                    <a:p>
                      <a:pPr algn="l" fontAlgn="b"/>
                      <a:r>
                        <a:rPr lang="en-US" sz="1200" b="0" i="0" u="none" strike="noStrike" dirty="0">
                          <a:solidFill>
                            <a:srgbClr val="000000"/>
                          </a:solidFill>
                          <a:effectLst/>
                          <a:latin typeface="Calibri"/>
                        </a:rPr>
                        <a:t>CHEBI</a:t>
                      </a:r>
                    </a:p>
                  </a:txBody>
                  <a:tcPr marL="12700" marR="12700" marT="12700" marB="0" anchor="b"/>
                </a:tc>
                <a:tc>
                  <a:txBody>
                    <a:bodyPr/>
                    <a:lstStyle/>
                    <a:p>
                      <a:pPr algn="l" fontAlgn="b"/>
                      <a:r>
                        <a:rPr lang="en-US" sz="1200" b="0" i="0" u="none" strike="noStrike">
                          <a:solidFill>
                            <a:srgbClr val="000000"/>
                          </a:solidFill>
                          <a:effectLst/>
                          <a:latin typeface="Calibri"/>
                        </a:rPr>
                        <a:t>CL</a:t>
                      </a:r>
                    </a:p>
                  </a:txBody>
                  <a:tcPr marL="12700" marR="12700" marT="12700" marB="0" anchor="b"/>
                </a:tc>
                <a:tc>
                  <a:txBody>
                    <a:bodyPr/>
                    <a:lstStyle/>
                    <a:p>
                      <a:pPr algn="l" fontAlgn="b"/>
                      <a:r>
                        <a:rPr lang="en-US" sz="1200" b="0" i="0" u="none" strike="noStrike">
                          <a:solidFill>
                            <a:srgbClr val="000000"/>
                          </a:solidFill>
                          <a:effectLst/>
                          <a:latin typeface="Calibri"/>
                        </a:rPr>
                        <a:t>ENTREZGENE</a:t>
                      </a:r>
                    </a:p>
                  </a:txBody>
                  <a:tcPr marL="12700" marR="12700" marT="12700" marB="0" anchor="b"/>
                </a:tc>
                <a:tc>
                  <a:txBody>
                    <a:bodyPr/>
                    <a:lstStyle/>
                    <a:p>
                      <a:pPr algn="l" fontAlgn="b"/>
                      <a:r>
                        <a:rPr lang="en-US" sz="1200" b="0" i="0" u="none" strike="noStrike">
                          <a:solidFill>
                            <a:srgbClr val="000000"/>
                          </a:solidFill>
                          <a:effectLst/>
                          <a:latin typeface="Calibri"/>
                        </a:rPr>
                        <a:t>GO_BPMC</a:t>
                      </a:r>
                    </a:p>
                  </a:txBody>
                  <a:tcPr marL="12700" marR="12700" marT="12700" marB="0" anchor="b"/>
                </a:tc>
                <a:tc>
                  <a:txBody>
                    <a:bodyPr/>
                    <a:lstStyle/>
                    <a:p>
                      <a:pPr algn="l" fontAlgn="b"/>
                      <a:r>
                        <a:rPr lang="en-US" sz="1200" b="0" i="0" u="none" strike="noStrike" dirty="0">
                          <a:solidFill>
                            <a:srgbClr val="000000"/>
                          </a:solidFill>
                          <a:effectLst/>
                          <a:latin typeface="Calibri"/>
                        </a:rPr>
                        <a:t>GO_CC</a:t>
                      </a:r>
                    </a:p>
                  </a:txBody>
                  <a:tcPr marL="12700" marR="12700" marT="12700" marB="0" anchor="b"/>
                </a:tc>
                <a:tc>
                  <a:txBody>
                    <a:bodyPr/>
                    <a:lstStyle/>
                    <a:p>
                      <a:pPr algn="l" fontAlgn="b"/>
                      <a:r>
                        <a:rPr lang="en-US" sz="1200" b="0" i="0" u="none" strike="noStrike">
                          <a:solidFill>
                            <a:srgbClr val="000000"/>
                          </a:solidFill>
                          <a:effectLst/>
                          <a:latin typeface="Calibri"/>
                        </a:rPr>
                        <a:t>NCBITAXON</a:t>
                      </a:r>
                    </a:p>
                  </a:txBody>
                  <a:tcPr marL="12700" marR="12700" marT="12700" marB="0" anchor="b"/>
                </a:tc>
                <a:tc>
                  <a:txBody>
                    <a:bodyPr/>
                    <a:lstStyle/>
                    <a:p>
                      <a:pPr algn="l" fontAlgn="b"/>
                      <a:r>
                        <a:rPr lang="en-US" sz="1200" b="0" i="0" u="none" strike="noStrike">
                          <a:solidFill>
                            <a:srgbClr val="000000"/>
                          </a:solidFill>
                          <a:effectLst/>
                          <a:latin typeface="Calibri"/>
                        </a:rPr>
                        <a:t>PR</a:t>
                      </a:r>
                    </a:p>
                  </a:txBody>
                  <a:tcPr marL="12700" marR="12700" marT="12700" marB="0" anchor="b"/>
                </a:tc>
                <a:tc>
                  <a:txBody>
                    <a:bodyPr/>
                    <a:lstStyle/>
                    <a:p>
                      <a:pPr algn="l" fontAlgn="b"/>
                      <a:r>
                        <a:rPr lang="en-US" sz="1200" b="0" i="0" u="none" strike="noStrike" dirty="0">
                          <a:solidFill>
                            <a:srgbClr val="000000"/>
                          </a:solidFill>
                          <a:effectLst/>
                          <a:latin typeface="Calibri"/>
                        </a:rPr>
                        <a:t>SO</a:t>
                      </a:r>
                    </a:p>
                  </a:txBody>
                  <a:tcPr marL="12700" marR="12700" marT="12700" marB="0" anchor="b"/>
                </a:tc>
              </a:tr>
              <a:tr h="370840">
                <a:tc>
                  <a:txBody>
                    <a:bodyPr/>
                    <a:lstStyle/>
                    <a:p>
                      <a:r>
                        <a:rPr lang="en-US" dirty="0" smtClean="0"/>
                        <a:t>Enhance</a:t>
                      </a:r>
                      <a:endParaRPr lang="en-US" dirty="0"/>
                    </a:p>
                  </a:txBody>
                  <a:tcPr/>
                </a:tc>
                <a:tc>
                  <a:txBody>
                    <a:bodyPr/>
                    <a:lstStyle/>
                    <a:p>
                      <a:pPr algn="l" fontAlgn="b"/>
                      <a:r>
                        <a:rPr lang="en-US" sz="1200" b="0" i="0" u="none" strike="noStrike" dirty="0" smtClean="0">
                          <a:solidFill>
                            <a:srgbClr val="000000"/>
                          </a:solidFill>
                          <a:effectLst/>
                          <a:latin typeface="Calibri"/>
                        </a:rPr>
                        <a:t>0.11</a:t>
                      </a:r>
                      <a:endParaRPr lang="en-US" sz="1200" b="0" i="0" u="none" strike="noStrike" dirty="0">
                        <a:solidFill>
                          <a:srgbClr val="000000"/>
                        </a:solidFill>
                        <a:effectLst/>
                        <a:latin typeface="Calibri"/>
                      </a:endParaRPr>
                    </a:p>
                  </a:txBody>
                  <a:tcPr marL="12700" marR="12700" marT="12700" marB="0" anchor="b"/>
                </a:tc>
                <a:tc>
                  <a:txBody>
                    <a:bodyPr/>
                    <a:lstStyle/>
                    <a:p>
                      <a:pPr algn="l" fontAlgn="b"/>
                      <a:r>
                        <a:rPr lang="en-US" sz="1200" b="0" i="0" u="none" strike="noStrike" dirty="0" smtClean="0">
                          <a:solidFill>
                            <a:srgbClr val="000000"/>
                          </a:solidFill>
                          <a:effectLst/>
                          <a:latin typeface="Calibri"/>
                        </a:rPr>
                        <a:t>0.05</a:t>
                      </a:r>
                      <a:endParaRPr lang="en-US" sz="1200" b="0" i="0" u="none" strike="noStrike" dirty="0">
                        <a:solidFill>
                          <a:srgbClr val="000000"/>
                        </a:solidFill>
                        <a:effectLst/>
                        <a:latin typeface="Calibri"/>
                      </a:endParaRPr>
                    </a:p>
                  </a:txBody>
                  <a:tcPr marL="12700" marR="12700" marT="12700" marB="0" anchor="b"/>
                </a:tc>
                <a:tc>
                  <a:txBody>
                    <a:bodyPr/>
                    <a:lstStyle/>
                    <a:p>
                      <a:pPr algn="l" fontAlgn="b"/>
                      <a:r>
                        <a:rPr lang="en-US" sz="1200" b="0" i="0" u="none" strike="noStrike" dirty="0" smtClean="0">
                          <a:solidFill>
                            <a:srgbClr val="000000"/>
                          </a:solidFill>
                          <a:effectLst/>
                          <a:latin typeface="Calibri"/>
                        </a:rPr>
                        <a:t>0.15</a:t>
                      </a:r>
                      <a:endParaRPr lang="en-US" sz="1200" b="0" i="0" u="none" strike="noStrike" dirty="0">
                        <a:solidFill>
                          <a:srgbClr val="000000"/>
                        </a:solidFill>
                        <a:effectLst/>
                        <a:latin typeface="Calibri"/>
                      </a:endParaRPr>
                    </a:p>
                  </a:txBody>
                  <a:tcPr marL="12700" marR="12700" marT="12700" marB="0" anchor="b"/>
                </a:tc>
                <a:tc>
                  <a:txBody>
                    <a:bodyPr/>
                    <a:lstStyle/>
                    <a:p>
                      <a:pPr algn="l" fontAlgn="b"/>
                      <a:r>
                        <a:rPr lang="en-US" sz="1200" b="0" i="0" u="none" strike="noStrike" dirty="0" smtClean="0">
                          <a:solidFill>
                            <a:srgbClr val="000000"/>
                          </a:solidFill>
                          <a:effectLst/>
                          <a:latin typeface="Calibri"/>
                        </a:rPr>
                        <a:t>0.25</a:t>
                      </a:r>
                      <a:endParaRPr lang="en-US" sz="1200" b="0" i="0" u="none" strike="noStrike" dirty="0">
                        <a:solidFill>
                          <a:srgbClr val="000000"/>
                        </a:solidFill>
                        <a:effectLst/>
                        <a:latin typeface="Calibri"/>
                      </a:endParaRPr>
                    </a:p>
                  </a:txBody>
                  <a:tcPr marL="12700" marR="12700" marT="12700" marB="0" anchor="b"/>
                </a:tc>
                <a:tc>
                  <a:txBody>
                    <a:bodyPr/>
                    <a:lstStyle/>
                    <a:p>
                      <a:pPr algn="l" fontAlgn="b"/>
                      <a:r>
                        <a:rPr lang="en-US" sz="1200" b="0" i="0" u="none" strike="noStrike" dirty="0" smtClean="0">
                          <a:solidFill>
                            <a:srgbClr val="000000"/>
                          </a:solidFill>
                          <a:effectLst/>
                          <a:latin typeface="Calibri"/>
                        </a:rPr>
                        <a:t>0.06</a:t>
                      </a:r>
                      <a:endParaRPr lang="en-US" sz="1200" b="0" i="0" u="none" strike="noStrike" dirty="0">
                        <a:solidFill>
                          <a:srgbClr val="000000"/>
                        </a:solidFill>
                        <a:effectLst/>
                        <a:latin typeface="Calibri"/>
                      </a:endParaRPr>
                    </a:p>
                  </a:txBody>
                  <a:tcPr marL="12700" marR="12700" marT="12700" marB="0" anchor="b"/>
                </a:tc>
                <a:tc>
                  <a:txBody>
                    <a:bodyPr/>
                    <a:lstStyle/>
                    <a:p>
                      <a:pPr algn="l" fontAlgn="b"/>
                      <a:r>
                        <a:rPr lang="en-US" sz="1200" b="0" i="0" u="none" strike="noStrike" dirty="0" smtClean="0">
                          <a:solidFill>
                            <a:srgbClr val="000000"/>
                          </a:solidFill>
                          <a:effectLst/>
                          <a:latin typeface="Calibri"/>
                        </a:rPr>
                        <a:t>0.11</a:t>
                      </a:r>
                      <a:endParaRPr lang="en-US" sz="1200" b="0" i="0" u="none" strike="noStrike" dirty="0">
                        <a:solidFill>
                          <a:srgbClr val="000000"/>
                        </a:solidFill>
                        <a:effectLst/>
                        <a:latin typeface="Calibri"/>
                      </a:endParaRPr>
                    </a:p>
                  </a:txBody>
                  <a:tcPr marL="12700" marR="12700" marT="12700" marB="0" anchor="b"/>
                </a:tc>
                <a:tc>
                  <a:txBody>
                    <a:bodyPr/>
                    <a:lstStyle/>
                    <a:p>
                      <a:pPr algn="l" fontAlgn="b"/>
                      <a:r>
                        <a:rPr lang="en-US" sz="1200" b="0" i="0" u="none" strike="noStrike" dirty="0" smtClean="0">
                          <a:solidFill>
                            <a:srgbClr val="000000"/>
                          </a:solidFill>
                          <a:effectLst/>
                          <a:latin typeface="Calibri"/>
                        </a:rPr>
                        <a:t>0.16</a:t>
                      </a:r>
                      <a:endParaRPr lang="en-US" sz="1200" b="0" i="0" u="none" strike="noStrike" dirty="0">
                        <a:solidFill>
                          <a:srgbClr val="000000"/>
                        </a:solidFill>
                        <a:effectLst/>
                        <a:latin typeface="Calibri"/>
                      </a:endParaRPr>
                    </a:p>
                  </a:txBody>
                  <a:tcPr marL="12700" marR="12700" marT="12700" marB="0" anchor="b"/>
                </a:tc>
                <a:tc>
                  <a:txBody>
                    <a:bodyPr/>
                    <a:lstStyle/>
                    <a:p>
                      <a:pPr algn="l" fontAlgn="b"/>
                      <a:r>
                        <a:rPr lang="en-US" sz="1200" b="0" i="0" u="none" strike="noStrike" dirty="0" smtClean="0">
                          <a:solidFill>
                            <a:srgbClr val="000000"/>
                          </a:solidFill>
                          <a:effectLst/>
                          <a:latin typeface="Calibri"/>
                        </a:rPr>
                        <a:t>0.11</a:t>
                      </a:r>
                      <a:endParaRPr lang="en-US" sz="1200" b="0" i="0" u="none" strike="noStrike" dirty="0">
                        <a:solidFill>
                          <a:srgbClr val="000000"/>
                        </a:solidFill>
                        <a:effectLst/>
                        <a:latin typeface="Calibri"/>
                      </a:endParaRPr>
                    </a:p>
                  </a:txBody>
                  <a:tcPr marL="12700" marR="12700" marT="12700" marB="0" anchor="b"/>
                </a:tc>
              </a:tr>
              <a:tr h="370840">
                <a:tc>
                  <a:txBody>
                    <a:bodyPr/>
                    <a:lstStyle/>
                    <a:p>
                      <a:r>
                        <a:rPr lang="en-US" dirty="0" smtClean="0"/>
                        <a:t>Coexpressed</a:t>
                      </a:r>
                      <a:endParaRPr lang="en-US" dirty="0"/>
                    </a:p>
                  </a:txBody>
                  <a:tcPr/>
                </a:tc>
                <a:tc>
                  <a:txBody>
                    <a:bodyPr/>
                    <a:lstStyle/>
                    <a:p>
                      <a:pPr algn="l" fontAlgn="b"/>
                      <a:r>
                        <a:rPr lang="en-US" sz="1200" b="0" i="0" u="none" strike="noStrike" dirty="0" smtClean="0">
                          <a:solidFill>
                            <a:srgbClr val="000000"/>
                          </a:solidFill>
                          <a:effectLst/>
                          <a:latin typeface="Calibri"/>
                        </a:rPr>
                        <a:t>0.10</a:t>
                      </a:r>
                      <a:endParaRPr lang="en-US" sz="1200" b="0" i="0" u="none" strike="noStrike" dirty="0">
                        <a:solidFill>
                          <a:srgbClr val="000000"/>
                        </a:solidFill>
                        <a:effectLst/>
                        <a:latin typeface="Calibri"/>
                      </a:endParaRPr>
                    </a:p>
                  </a:txBody>
                  <a:tcPr marL="12700" marR="12700" marT="12700" marB="0" anchor="b"/>
                </a:tc>
                <a:tc>
                  <a:txBody>
                    <a:bodyPr/>
                    <a:lstStyle/>
                    <a:p>
                      <a:pPr algn="l" fontAlgn="b"/>
                      <a:r>
                        <a:rPr lang="en-US" sz="1200" b="0" i="0" u="none" strike="noStrike" dirty="0" smtClean="0">
                          <a:solidFill>
                            <a:srgbClr val="000000"/>
                          </a:solidFill>
                          <a:effectLst/>
                          <a:latin typeface="Calibri"/>
                        </a:rPr>
                        <a:t>0.20</a:t>
                      </a:r>
                      <a:endParaRPr lang="en-US" sz="1200" b="0" i="0" u="none" strike="noStrike" dirty="0">
                        <a:solidFill>
                          <a:srgbClr val="000000"/>
                        </a:solidFill>
                        <a:effectLst/>
                        <a:latin typeface="Calibri"/>
                      </a:endParaRPr>
                    </a:p>
                  </a:txBody>
                  <a:tcPr marL="12700" marR="12700" marT="12700" marB="0" anchor="b"/>
                </a:tc>
                <a:tc>
                  <a:txBody>
                    <a:bodyPr/>
                    <a:lstStyle/>
                    <a:p>
                      <a:pPr algn="l" fontAlgn="b"/>
                      <a:r>
                        <a:rPr lang="en-US" sz="1200" b="0" i="0" u="none" strike="noStrike" dirty="0" smtClean="0">
                          <a:solidFill>
                            <a:srgbClr val="000000"/>
                          </a:solidFill>
                          <a:effectLst/>
                          <a:latin typeface="Calibri"/>
                        </a:rPr>
                        <a:t>0.16</a:t>
                      </a:r>
                      <a:endParaRPr lang="en-US" sz="1200" b="0" i="0" u="none" strike="noStrike" dirty="0">
                        <a:solidFill>
                          <a:srgbClr val="000000"/>
                        </a:solidFill>
                        <a:effectLst/>
                        <a:latin typeface="Calibri"/>
                      </a:endParaRPr>
                    </a:p>
                  </a:txBody>
                  <a:tcPr marL="12700" marR="12700" marT="12700" marB="0" anchor="b"/>
                </a:tc>
                <a:tc>
                  <a:txBody>
                    <a:bodyPr/>
                    <a:lstStyle/>
                    <a:p>
                      <a:pPr algn="l" fontAlgn="b"/>
                      <a:r>
                        <a:rPr lang="en-US" sz="1200" b="0" i="0" u="none" strike="noStrike" dirty="0" smtClean="0">
                          <a:solidFill>
                            <a:srgbClr val="000000"/>
                          </a:solidFill>
                          <a:effectLst/>
                          <a:latin typeface="Calibri"/>
                        </a:rPr>
                        <a:t>0.13</a:t>
                      </a:r>
                      <a:endParaRPr lang="en-US" sz="1200" b="0" i="0" u="none" strike="noStrike" dirty="0">
                        <a:solidFill>
                          <a:srgbClr val="000000"/>
                        </a:solidFill>
                        <a:effectLst/>
                        <a:latin typeface="Calibri"/>
                      </a:endParaRPr>
                    </a:p>
                  </a:txBody>
                  <a:tcPr marL="12700" marR="12700" marT="12700" marB="0" anchor="b"/>
                </a:tc>
                <a:tc>
                  <a:txBody>
                    <a:bodyPr/>
                    <a:lstStyle/>
                    <a:p>
                      <a:pPr algn="l" fontAlgn="b"/>
                      <a:r>
                        <a:rPr lang="en-US" sz="1200" b="0" i="0" u="none" strike="noStrike" dirty="0" smtClean="0">
                          <a:solidFill>
                            <a:srgbClr val="000000"/>
                          </a:solidFill>
                          <a:effectLst/>
                          <a:latin typeface="Calibri"/>
                        </a:rPr>
                        <a:t>0.13</a:t>
                      </a:r>
                      <a:endParaRPr lang="en-US" sz="1200" b="0" i="0" u="none" strike="noStrike" dirty="0">
                        <a:solidFill>
                          <a:srgbClr val="000000"/>
                        </a:solidFill>
                        <a:effectLst/>
                        <a:latin typeface="Calibri"/>
                      </a:endParaRPr>
                    </a:p>
                  </a:txBody>
                  <a:tcPr marL="12700" marR="12700" marT="12700" marB="0" anchor="b"/>
                </a:tc>
                <a:tc>
                  <a:txBody>
                    <a:bodyPr/>
                    <a:lstStyle/>
                    <a:p>
                      <a:pPr algn="l" fontAlgn="b"/>
                      <a:r>
                        <a:rPr lang="en-US" sz="1200" b="0" i="0" u="none" strike="noStrike" dirty="0" smtClean="0">
                          <a:solidFill>
                            <a:srgbClr val="000000"/>
                          </a:solidFill>
                          <a:effectLst/>
                          <a:latin typeface="Calibri"/>
                        </a:rPr>
                        <a:t>0.0000001</a:t>
                      </a:r>
                      <a:endParaRPr lang="en-US" sz="1200" b="0" i="0" u="none" strike="noStrike" dirty="0">
                        <a:solidFill>
                          <a:srgbClr val="000000"/>
                        </a:solidFill>
                        <a:effectLst/>
                        <a:latin typeface="Calibri"/>
                      </a:endParaRPr>
                    </a:p>
                  </a:txBody>
                  <a:tcPr marL="12700" marR="12700" marT="12700" marB="0" anchor="b"/>
                </a:tc>
                <a:tc>
                  <a:txBody>
                    <a:bodyPr/>
                    <a:lstStyle/>
                    <a:p>
                      <a:pPr algn="l" fontAlgn="b"/>
                      <a:r>
                        <a:rPr lang="en-US" sz="1200" b="0" i="0" u="none" strike="noStrike" dirty="0" smtClean="0">
                          <a:solidFill>
                            <a:srgbClr val="000000"/>
                          </a:solidFill>
                          <a:effectLst/>
                          <a:latin typeface="Calibri"/>
                        </a:rPr>
                        <a:t>0.2</a:t>
                      </a:r>
                      <a:endParaRPr lang="en-US" sz="1200" b="0" i="0" u="none" strike="noStrike" dirty="0">
                        <a:solidFill>
                          <a:srgbClr val="000000"/>
                        </a:solidFill>
                        <a:effectLst/>
                        <a:latin typeface="Calibri"/>
                      </a:endParaRPr>
                    </a:p>
                  </a:txBody>
                  <a:tcPr marL="12700" marR="12700" marT="12700" marB="0" anchor="b"/>
                </a:tc>
                <a:tc>
                  <a:txBody>
                    <a:bodyPr/>
                    <a:lstStyle/>
                    <a:p>
                      <a:pPr algn="l" fontAlgn="b"/>
                      <a:r>
                        <a:rPr lang="en-US" sz="1200" b="0" i="0" u="none" strike="noStrike" dirty="0" smtClean="0">
                          <a:solidFill>
                            <a:srgbClr val="000000"/>
                          </a:solidFill>
                          <a:effectLst/>
                          <a:latin typeface="Calibri"/>
                        </a:rPr>
                        <a:t>0.10</a:t>
                      </a:r>
                      <a:endParaRPr lang="en-US" sz="1200" b="0" i="0" u="none" strike="noStrike" dirty="0">
                        <a:solidFill>
                          <a:srgbClr val="000000"/>
                        </a:solidFill>
                        <a:effectLst/>
                        <a:latin typeface="Calibri"/>
                      </a:endParaRPr>
                    </a:p>
                  </a:txBody>
                  <a:tcPr marL="12700" marR="12700" marT="12700" marB="0" anchor="b"/>
                </a:tc>
              </a:tr>
              <a:tr h="370840">
                <a:tc>
                  <a:txBody>
                    <a:bodyPr/>
                    <a:lstStyle/>
                    <a:p>
                      <a:r>
                        <a:rPr lang="en-US" dirty="0" smtClean="0"/>
                        <a:t>….</a:t>
                      </a:r>
                      <a:endParaRPr lang="en-US" dirty="0"/>
                    </a:p>
                  </a:txBody>
                  <a:tcPr/>
                </a:tc>
                <a:tc>
                  <a:txBody>
                    <a:bodyPr/>
                    <a:lstStyle/>
                    <a:p>
                      <a:pPr algn="l" fontAlgn="b"/>
                      <a:endParaRPr lang="en-US" sz="1200" b="0" i="0" u="none" strike="noStrike" dirty="0">
                        <a:solidFill>
                          <a:srgbClr val="000000"/>
                        </a:solidFill>
                        <a:effectLst/>
                        <a:latin typeface="Calibri"/>
                      </a:endParaRPr>
                    </a:p>
                  </a:txBody>
                  <a:tcPr marL="12700" marR="12700" marT="12700" marB="0" anchor="b"/>
                </a:tc>
                <a:tc>
                  <a:txBody>
                    <a:bodyPr/>
                    <a:lstStyle/>
                    <a:p>
                      <a:pPr algn="l" fontAlgn="b"/>
                      <a:endParaRPr lang="en-US" sz="1200" b="0" i="0" u="none" strike="noStrike" dirty="0">
                        <a:solidFill>
                          <a:srgbClr val="000000"/>
                        </a:solidFill>
                        <a:effectLst/>
                        <a:latin typeface="Calibri"/>
                      </a:endParaRPr>
                    </a:p>
                  </a:txBody>
                  <a:tcPr marL="12700" marR="12700" marT="12700" marB="0" anchor="b"/>
                </a:tc>
                <a:tc>
                  <a:txBody>
                    <a:bodyPr/>
                    <a:lstStyle/>
                    <a:p>
                      <a:pPr algn="l" fontAlgn="b"/>
                      <a:endParaRPr lang="en-US" sz="1200" b="0" i="0" u="none" strike="noStrike" dirty="0">
                        <a:solidFill>
                          <a:srgbClr val="000000"/>
                        </a:solidFill>
                        <a:effectLst/>
                        <a:latin typeface="Calibri"/>
                      </a:endParaRPr>
                    </a:p>
                  </a:txBody>
                  <a:tcPr marL="12700" marR="12700" marT="12700" marB="0" anchor="b"/>
                </a:tc>
                <a:tc>
                  <a:txBody>
                    <a:bodyPr/>
                    <a:lstStyle/>
                    <a:p>
                      <a:pPr algn="l" fontAlgn="b"/>
                      <a:endParaRPr lang="en-US" sz="1200" b="0" i="0" u="none" strike="noStrike" dirty="0">
                        <a:solidFill>
                          <a:srgbClr val="000000"/>
                        </a:solidFill>
                        <a:effectLst/>
                        <a:latin typeface="Calibri"/>
                      </a:endParaRPr>
                    </a:p>
                  </a:txBody>
                  <a:tcPr marL="12700" marR="12700" marT="12700" marB="0" anchor="b"/>
                </a:tc>
                <a:tc>
                  <a:txBody>
                    <a:bodyPr/>
                    <a:lstStyle/>
                    <a:p>
                      <a:pPr algn="l" fontAlgn="b"/>
                      <a:endParaRPr lang="en-US" sz="1200" b="0" i="0" u="none" strike="noStrike" dirty="0">
                        <a:solidFill>
                          <a:srgbClr val="000000"/>
                        </a:solidFill>
                        <a:effectLst/>
                        <a:latin typeface="Calibri"/>
                      </a:endParaRPr>
                    </a:p>
                  </a:txBody>
                  <a:tcPr marL="12700" marR="12700" marT="12700" marB="0" anchor="b"/>
                </a:tc>
                <a:tc>
                  <a:txBody>
                    <a:bodyPr/>
                    <a:lstStyle/>
                    <a:p>
                      <a:pPr algn="l" fontAlgn="b"/>
                      <a:endParaRPr lang="en-US" sz="1200" b="0" i="0" u="none" strike="noStrike" dirty="0">
                        <a:solidFill>
                          <a:srgbClr val="000000"/>
                        </a:solidFill>
                        <a:effectLst/>
                        <a:latin typeface="Calibri"/>
                      </a:endParaRPr>
                    </a:p>
                  </a:txBody>
                  <a:tcPr marL="12700" marR="12700" marT="12700" marB="0" anchor="b"/>
                </a:tc>
                <a:tc>
                  <a:txBody>
                    <a:bodyPr/>
                    <a:lstStyle/>
                    <a:p>
                      <a:pPr algn="l" fontAlgn="b"/>
                      <a:endParaRPr lang="en-US" sz="1200" b="0" i="0" u="none" strike="noStrike" dirty="0">
                        <a:solidFill>
                          <a:srgbClr val="000000"/>
                        </a:solidFill>
                        <a:effectLst/>
                        <a:latin typeface="Calibri"/>
                      </a:endParaRPr>
                    </a:p>
                  </a:txBody>
                  <a:tcPr marL="12700" marR="12700" marT="12700" marB="0" anchor="b"/>
                </a:tc>
                <a:tc>
                  <a:txBody>
                    <a:bodyPr/>
                    <a:lstStyle/>
                    <a:p>
                      <a:pPr algn="l" fontAlgn="b"/>
                      <a:endParaRPr lang="en-US" sz="1200" b="0" i="0" u="none" strike="noStrike" dirty="0">
                        <a:solidFill>
                          <a:srgbClr val="000000"/>
                        </a:solidFill>
                        <a:effectLst/>
                        <a:latin typeface="Calibri"/>
                      </a:endParaRPr>
                    </a:p>
                  </a:txBody>
                  <a:tcPr marL="12700" marR="12700" marT="12700" marB="0" anchor="b"/>
                </a:tc>
              </a:tr>
            </a:tbl>
          </a:graphicData>
        </a:graphic>
      </p:graphicFrame>
    </p:spTree>
    <p:extLst>
      <p:ext uri="{BB962C8B-B14F-4D97-AF65-F5344CB8AC3E}">
        <p14:creationId xmlns:p14="http://schemas.microsoft.com/office/powerpoint/2010/main" val="2301803373"/>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(1) </a:t>
            </a:r>
            <a:endParaRPr lang="en-US" dirty="0"/>
          </a:p>
        </p:txBody>
      </p:sp>
      <p:graphicFrame>
        <p:nvGraphicFramePr>
          <p:cNvPr id="4" name="Chart 3"/>
          <p:cNvGraphicFramePr>
            <a:graphicFrameLocks/>
          </p:cNvGraphicFramePr>
          <p:nvPr>
            <p:extLst>
              <p:ext uri="{D42A27DB-BD31-4B8C-83A1-F6EECF244321}">
                <p14:modId xmlns:p14="http://schemas.microsoft.com/office/powerpoint/2010/main" val="3073258834"/>
              </p:ext>
            </p:extLst>
          </p:nvPr>
        </p:nvGraphicFramePr>
        <p:xfrm>
          <a:off x="354662" y="1328963"/>
          <a:ext cx="7802575" cy="2743200"/>
        </p:xfrm>
        <a:graphic>
          <a:graphicData uri="http://schemas.openxmlformats.org/drawingml/2006/chart">
            <c:chart xmlns:c="http://schemas.openxmlformats.org/drawingml/2006/chart" xmlns:r="http://schemas.openxmlformats.org/officeDocument/2006/relationships" r:id="rId2"/>
          </a:graphicData>
        </a:graphic>
      </p:graphicFrame>
      <p:sp>
        <p:nvSpPr>
          <p:cNvPr id="5" name="Content Placeholder 2"/>
          <p:cNvSpPr>
            <a:spLocks noGrp="1"/>
          </p:cNvSpPr>
          <p:nvPr>
            <p:ph idx="1"/>
          </p:nvPr>
        </p:nvSpPr>
        <p:spPr>
          <a:xfrm>
            <a:off x="457200" y="4084765"/>
            <a:ext cx="8229600" cy="2041398"/>
          </a:xfrm>
        </p:spPr>
        <p:txBody>
          <a:bodyPr>
            <a:normAutofit fontScale="85000" lnSpcReduction="20000"/>
          </a:bodyPr>
          <a:lstStyle/>
          <a:p>
            <a:r>
              <a:rPr lang="en-US" dirty="0" smtClean="0"/>
              <a:t>There is pattern on the Selectional </a:t>
            </a:r>
            <a:r>
              <a:rPr lang="en-US" dirty="0"/>
              <a:t>P</a:t>
            </a:r>
            <a:r>
              <a:rPr lang="en-US" dirty="0" smtClean="0"/>
              <a:t>reference </a:t>
            </a:r>
            <a:r>
              <a:rPr lang="en-US" dirty="0"/>
              <a:t>S</a:t>
            </a:r>
            <a:r>
              <a:rPr lang="en-US" dirty="0" smtClean="0"/>
              <a:t>trength (SPS) </a:t>
            </a:r>
            <a:r>
              <a:rPr lang="en-US" dirty="0" smtClean="0"/>
              <a:t>of predicates.</a:t>
            </a:r>
          </a:p>
          <a:p>
            <a:r>
              <a:rPr lang="en-US" dirty="0" smtClean="0"/>
              <a:t>Results satisfy properties of KL divergence:</a:t>
            </a:r>
          </a:p>
          <a:p>
            <a:pPr lvl="1"/>
            <a:r>
              <a:rPr lang="en-US" dirty="0" smtClean="0"/>
              <a:t>KL divergence is non-negative.</a:t>
            </a:r>
          </a:p>
          <a:p>
            <a:pPr lvl="1"/>
            <a:r>
              <a:rPr lang="en-US" dirty="0" smtClean="0"/>
              <a:t>KL divergence might be unbound.</a:t>
            </a:r>
          </a:p>
          <a:p>
            <a:pPr lvl="1"/>
            <a:endParaRPr lang="en-US" dirty="0" smtClean="0"/>
          </a:p>
          <a:p>
            <a:pPr marL="0" indent="0">
              <a:buNone/>
            </a:pPr>
            <a:endParaRPr lang="en-US" dirty="0" smtClean="0"/>
          </a:p>
        </p:txBody>
      </p:sp>
    </p:spTree>
    <p:extLst>
      <p:ext uri="{BB962C8B-B14F-4D97-AF65-F5344CB8AC3E}">
        <p14:creationId xmlns:p14="http://schemas.microsoft.com/office/powerpoint/2010/main" val="167118154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(2)</a:t>
            </a:r>
            <a:endParaRPr lang="en-US" dirty="0"/>
          </a:p>
        </p:txBody>
      </p:sp>
      <p:graphicFrame>
        <p:nvGraphicFramePr>
          <p:cNvPr id="4" name="Chart 3"/>
          <p:cNvGraphicFramePr>
            <a:graphicFrameLocks/>
          </p:cNvGraphicFramePr>
          <p:nvPr>
            <p:extLst>
              <p:ext uri="{D42A27DB-BD31-4B8C-83A1-F6EECF244321}">
                <p14:modId xmlns:p14="http://schemas.microsoft.com/office/powerpoint/2010/main" val="4051693289"/>
              </p:ext>
            </p:extLst>
          </p:nvPr>
        </p:nvGraphicFramePr>
        <p:xfrm>
          <a:off x="606358" y="1530350"/>
          <a:ext cx="7951305" cy="3797300"/>
        </p:xfrm>
        <a:graphic>
          <a:graphicData uri="http://schemas.openxmlformats.org/drawingml/2006/chart">
            <c:chart xmlns:c="http://schemas.openxmlformats.org/drawingml/2006/chart" xmlns:r="http://schemas.openxmlformats.org/officeDocument/2006/relationships" r:id="rId3"/>
          </a:graphicData>
        </a:graphic>
      </p:graphicFrame>
      <p:sp>
        <p:nvSpPr>
          <p:cNvPr id="5" name="Rounded Rectangular Callout 4"/>
          <p:cNvSpPr/>
          <p:nvPr/>
        </p:nvSpPr>
        <p:spPr>
          <a:xfrm>
            <a:off x="7116130" y="1041218"/>
            <a:ext cx="1841958" cy="1395911"/>
          </a:xfrm>
          <a:prstGeom prst="wedgeRoundRectCallout">
            <a:avLst>
              <a:gd name="adj1" fmla="val -87657"/>
              <a:gd name="adj2" fmla="val 12808"/>
              <a:gd name="adj3" fmla="val 16667"/>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a:r>
              <a:rPr lang="en-US" dirty="0" smtClean="0"/>
              <a:t>appropriate  body  failure  head  </a:t>
            </a:r>
            <a:r>
              <a:rPr lang="en-US" dirty="0"/>
              <a:t>organelle </a:t>
            </a:r>
            <a:endParaRPr lang="en-US" b="1" dirty="0">
              <a:solidFill>
                <a:srgbClr val="FFFFFF"/>
              </a:solidFill>
            </a:endParaRPr>
          </a:p>
        </p:txBody>
      </p:sp>
      <p:sp>
        <p:nvSpPr>
          <p:cNvPr id="6" name="Rounded Rectangular Callout 5"/>
          <p:cNvSpPr/>
          <p:nvPr/>
        </p:nvSpPr>
        <p:spPr>
          <a:xfrm flipH="1">
            <a:off x="5777560" y="3047209"/>
            <a:ext cx="1658911" cy="2570773"/>
          </a:xfrm>
          <a:prstGeom prst="wedgeRoundRectCallout">
            <a:avLst>
              <a:gd name="adj1" fmla="val 24539"/>
              <a:gd name="adj2" fmla="val -79919"/>
              <a:gd name="adj3" fmla="val 16667"/>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a:r>
              <a:rPr lang="en-US" dirty="0"/>
              <a:t>state sucrose synthesis wrist </a:t>
            </a:r>
            <a:r>
              <a:rPr lang="en-US" dirty="0" err="1"/>
              <a:t>dorsoventral</a:t>
            </a:r>
            <a:r>
              <a:rPr lang="en-US" dirty="0"/>
              <a:t> grid light retract </a:t>
            </a:r>
            <a:r>
              <a:rPr lang="en-US" dirty="0" err="1"/>
              <a:t>nonrewarded</a:t>
            </a:r>
            <a:r>
              <a:rPr lang="en-US" dirty="0"/>
              <a:t> water</a:t>
            </a:r>
            <a:endParaRPr lang="en-US" b="1" dirty="0">
              <a:solidFill>
                <a:srgbClr val="FFFFFF"/>
              </a:solidFill>
            </a:endParaRPr>
          </a:p>
        </p:txBody>
      </p:sp>
      <p:sp>
        <p:nvSpPr>
          <p:cNvPr id="8" name="Rounded Rectangular Callout 7"/>
          <p:cNvSpPr/>
          <p:nvPr/>
        </p:nvSpPr>
        <p:spPr>
          <a:xfrm flipH="1">
            <a:off x="4164422" y="-1"/>
            <a:ext cx="2025009" cy="1842149"/>
          </a:xfrm>
          <a:prstGeom prst="wedgeRoundRectCallout">
            <a:avLst>
              <a:gd name="adj1" fmla="val -22297"/>
              <a:gd name="adj2" fmla="val 69215"/>
              <a:gd name="adj3" fmla="val 16667"/>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a:r>
              <a:rPr lang="en-US" dirty="0"/>
              <a:t>specimens split sputter triturated tube unalleviated unlabeled pulverize submerge titrate</a:t>
            </a:r>
            <a:endParaRPr lang="en-US" b="1" dirty="0">
              <a:solidFill>
                <a:srgbClr val="FFFFFF"/>
              </a:solidFill>
            </a:endParaRPr>
          </a:p>
        </p:txBody>
      </p:sp>
      <p:sp>
        <p:nvSpPr>
          <p:cNvPr id="10" name="Rounded Rectangular Callout 9"/>
          <p:cNvSpPr/>
          <p:nvPr/>
        </p:nvSpPr>
        <p:spPr>
          <a:xfrm flipH="1">
            <a:off x="2459756" y="91534"/>
            <a:ext cx="1567378" cy="2254057"/>
          </a:xfrm>
          <a:prstGeom prst="wedgeRoundRectCallout">
            <a:avLst>
              <a:gd name="adj1" fmla="val -126202"/>
              <a:gd name="adj2" fmla="val 50562"/>
              <a:gd name="adj3" fmla="val 16667"/>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a:r>
              <a:rPr lang="en-US" dirty="0"/>
              <a:t>extrapolate dehydrate acrylamide apparatus self-anneal shuttle smooth tether unmagnified </a:t>
            </a:r>
            <a:r>
              <a:rPr lang="en-US" dirty="0" err="1"/>
              <a:t>os</a:t>
            </a:r>
            <a:endParaRPr lang="en-US" b="1" dirty="0">
              <a:solidFill>
                <a:srgbClr val="FFFFFF"/>
              </a:solidFill>
            </a:endParaRPr>
          </a:p>
        </p:txBody>
      </p:sp>
      <p:sp>
        <p:nvSpPr>
          <p:cNvPr id="12" name="Rounded Rectangular Callout 11"/>
          <p:cNvSpPr/>
          <p:nvPr/>
        </p:nvSpPr>
        <p:spPr>
          <a:xfrm flipH="1">
            <a:off x="2898175" y="4490953"/>
            <a:ext cx="2170066" cy="2254057"/>
          </a:xfrm>
          <a:prstGeom prst="wedgeRoundRectCallout">
            <a:avLst>
              <a:gd name="adj1" fmla="val 9524"/>
              <a:gd name="adj2" fmla="val -93600"/>
              <a:gd name="adj3" fmla="val 16667"/>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a:r>
              <a:rPr lang="en-US" dirty="0" err="1"/>
              <a:t>transactivates</a:t>
            </a:r>
            <a:r>
              <a:rPr lang="en-US" dirty="0"/>
              <a:t> transgenes vasopressin weave </a:t>
            </a:r>
            <a:r>
              <a:rPr lang="en-US" dirty="0" smtClean="0"/>
              <a:t>conflict </a:t>
            </a:r>
            <a:r>
              <a:rPr lang="en-US" dirty="0"/>
              <a:t>excessive fissure fluid osteoclast regress</a:t>
            </a:r>
            <a:endParaRPr lang="en-US" b="1" dirty="0">
              <a:solidFill>
                <a:srgbClr val="FFFFFF"/>
              </a:solidFill>
            </a:endParaRPr>
          </a:p>
        </p:txBody>
      </p:sp>
    </p:spTree>
    <p:extLst>
      <p:ext uri="{BB962C8B-B14F-4D97-AF65-F5344CB8AC3E}">
        <p14:creationId xmlns:p14="http://schemas.microsoft.com/office/powerpoint/2010/main" val="31105332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animBg="1"/>
      <p:bldP spid="10" grpId="0" animBg="1"/>
      <p:bldP spid="1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work</a:t>
            </a:r>
            <a:endParaRPr lang="en-US" dirty="0"/>
          </a:p>
        </p:txBody>
      </p:sp>
      <p:sp>
        <p:nvSpPr>
          <p:cNvPr id="3" name="Content Placeholder 2"/>
          <p:cNvSpPr>
            <a:spLocks noGrp="1"/>
          </p:cNvSpPr>
          <p:nvPr>
            <p:ph idx="1"/>
          </p:nvPr>
        </p:nvSpPr>
        <p:spPr>
          <a:xfrm>
            <a:off x="457200" y="1600200"/>
            <a:ext cx="8229600" cy="4601320"/>
          </a:xfrm>
        </p:spPr>
        <p:txBody>
          <a:bodyPr>
            <a:normAutofit fontScale="85000" lnSpcReduction="20000"/>
          </a:bodyPr>
          <a:lstStyle/>
          <a:p>
            <a:r>
              <a:rPr lang="en-US" dirty="0" smtClean="0"/>
              <a:t>Identify Grammatical Relations to compute the prior</a:t>
            </a:r>
          </a:p>
          <a:p>
            <a:pPr lvl="1"/>
            <a:r>
              <a:rPr lang="en-US" dirty="0"/>
              <a:t>Verb-subject</a:t>
            </a:r>
          </a:p>
          <a:p>
            <a:pPr lvl="1"/>
            <a:r>
              <a:rPr lang="en-US" dirty="0"/>
              <a:t>Verb-object</a:t>
            </a:r>
          </a:p>
          <a:p>
            <a:pPr lvl="1"/>
            <a:r>
              <a:rPr lang="en-US" dirty="0"/>
              <a:t>Noun-noun</a:t>
            </a:r>
          </a:p>
          <a:p>
            <a:pPr lvl="1"/>
            <a:r>
              <a:rPr lang="en-US" dirty="0"/>
              <a:t>Adjective-noun</a:t>
            </a:r>
            <a:endParaRPr lang="en-US" dirty="0" smtClean="0"/>
          </a:p>
          <a:p>
            <a:r>
              <a:rPr lang="en-US" dirty="0" smtClean="0"/>
              <a:t>Unsupervised approach</a:t>
            </a:r>
          </a:p>
          <a:p>
            <a:pPr lvl="1"/>
            <a:r>
              <a:rPr lang="en-US" dirty="0" smtClean="0"/>
              <a:t>Ritter </a:t>
            </a:r>
            <a:r>
              <a:rPr lang="en-US" dirty="0"/>
              <a:t>et al. </a:t>
            </a:r>
            <a:r>
              <a:rPr lang="en-US" dirty="0" smtClean="0"/>
              <a:t>(2010) </a:t>
            </a:r>
            <a:r>
              <a:rPr lang="en-US" dirty="0"/>
              <a:t>A latent </a:t>
            </a:r>
            <a:r>
              <a:rPr lang="en-US" dirty="0" err="1"/>
              <a:t>Dirichlet</a:t>
            </a:r>
            <a:r>
              <a:rPr lang="en-US" dirty="0"/>
              <a:t> Allocation method for Selectional </a:t>
            </a:r>
            <a:r>
              <a:rPr lang="en-US" dirty="0" smtClean="0"/>
              <a:t>Preferences</a:t>
            </a:r>
          </a:p>
          <a:p>
            <a:pPr lvl="1"/>
            <a:r>
              <a:rPr lang="en-US" dirty="0" smtClean="0"/>
              <a:t>O. </a:t>
            </a:r>
            <a:r>
              <a:rPr lang="en-US" dirty="0" err="1"/>
              <a:t>Seaghdha</a:t>
            </a:r>
            <a:r>
              <a:rPr lang="en-US" dirty="0"/>
              <a:t> (2010</a:t>
            </a:r>
            <a:r>
              <a:rPr lang="en-US" dirty="0" smtClean="0"/>
              <a:t>) </a:t>
            </a:r>
            <a:r>
              <a:rPr lang="en-US" dirty="0"/>
              <a:t>Latent variable models of selectional </a:t>
            </a:r>
            <a:r>
              <a:rPr lang="en-US" dirty="0" smtClean="0"/>
              <a:t>preference</a:t>
            </a:r>
          </a:p>
          <a:p>
            <a:pPr lvl="1"/>
            <a:r>
              <a:rPr lang="en-US" dirty="0" smtClean="0"/>
              <a:t>Van </a:t>
            </a:r>
            <a:r>
              <a:rPr lang="en-US" dirty="0"/>
              <a:t>de </a:t>
            </a:r>
            <a:r>
              <a:rPr lang="en-US" dirty="0" err="1" smtClean="0"/>
              <a:t>Cruys</a:t>
            </a:r>
            <a:r>
              <a:rPr lang="en-US" dirty="0" smtClean="0"/>
              <a:t> (2014) A </a:t>
            </a:r>
            <a:r>
              <a:rPr lang="en-US" dirty="0"/>
              <a:t>Neural Network Approach to Selectional Preference Acquisition</a:t>
            </a:r>
            <a:endParaRPr lang="en-US" dirty="0" smtClean="0"/>
          </a:p>
          <a:p>
            <a:pPr lvl="1"/>
            <a:endParaRPr lang="en-US" dirty="0" smtClean="0"/>
          </a:p>
          <a:p>
            <a:pPr lvl="1"/>
            <a:endParaRPr lang="en-US" dirty="0" smtClean="0"/>
          </a:p>
          <a:p>
            <a:pPr lvl="1"/>
            <a:endParaRPr lang="en-US" dirty="0" smtClean="0"/>
          </a:p>
        </p:txBody>
      </p:sp>
    </p:spTree>
    <p:extLst>
      <p:ext uri="{BB962C8B-B14F-4D97-AF65-F5344CB8AC3E}">
        <p14:creationId xmlns:p14="http://schemas.microsoft.com/office/powerpoint/2010/main" val="4170439250"/>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9511</TotalTime>
  <Words>1045</Words>
  <Application>Microsoft Macintosh PowerPoint</Application>
  <PresentationFormat>On-screen Show (4:3)</PresentationFormat>
  <Paragraphs>163</Paragraphs>
  <Slides>12</Slides>
  <Notes>8</Notes>
  <HiddenSlides>1</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12</vt:i4>
      </vt:variant>
    </vt:vector>
  </HeadingPairs>
  <TitlesOfParts>
    <vt:vector size="14" baseType="lpstr">
      <vt:lpstr>Office Theme</vt:lpstr>
      <vt:lpstr>Equation</vt:lpstr>
      <vt:lpstr>Calculating prior and posterior probabilities of concepts in conceptually annotated corpora </vt:lpstr>
      <vt:lpstr>Selectional preference</vt:lpstr>
      <vt:lpstr>Selectional Preference Strength  </vt:lpstr>
      <vt:lpstr>Selectional Preference Strength (SPS) on hypothetical data</vt:lpstr>
      <vt:lpstr>Computing Prior probabilities </vt:lpstr>
      <vt:lpstr>Computing posterior probabilities</vt:lpstr>
      <vt:lpstr>Result (1) </vt:lpstr>
      <vt:lpstr>Result (2)</vt:lpstr>
      <vt:lpstr>Future work</vt:lpstr>
      <vt:lpstr>Selectional Association </vt:lpstr>
      <vt:lpstr>Selectional preference on CRAFT corpus</vt:lpstr>
      <vt:lpstr>Computing Prior probabilities </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Selectional Preference Strength</dc:title>
  <dc:creator>Microsoft Office User</dc:creator>
  <cp:lastModifiedBy>Microsoft Office User</cp:lastModifiedBy>
  <cp:revision>136</cp:revision>
  <dcterms:created xsi:type="dcterms:W3CDTF">2014-10-03T13:26:44Z</dcterms:created>
  <dcterms:modified xsi:type="dcterms:W3CDTF">2014-11-24T21:59:57Z</dcterms:modified>
</cp:coreProperties>
</file>