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9735-2BF6-A971-3884-983CC9D8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37F6-D47F-1606-4173-3262649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8B87-2EEB-83F4-1334-038683D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04C7-D601-AAF2-0ACC-4F75677E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481B-A977-17A3-1709-338DD4FD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5882-2F2D-5823-DF26-9371C733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B8FD9-62AA-3CFB-BBAD-539CBDDD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82C-D2C5-8F99-566B-F0BCF37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C453-9A48-39B2-E1CC-501DC8F0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BF28-5C61-9A2B-56A2-895463CB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C07B0-D155-3982-F5DD-9F5B4F525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EC3C4-0A61-57A0-D813-75FC5596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652E-2EFC-7C33-7642-5BE6E2B5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FD4-2138-82C1-4C42-0B8F2722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3B14-6F1F-3AC0-72C6-07C61763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218-2D29-4828-6D32-9A900FFA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5A15-0D83-EAE3-8193-F65E8B5E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2633-23EF-8A51-B82C-5D21BF67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FC46-2C91-58B8-7BB8-44D6C698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1A27-073C-21C3-6B23-016280AD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A38C-9E06-BD06-C892-F6D55F98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B4C-92AD-8341-A718-E8B0AC37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F206-5F3C-7917-5E19-8B9B5AD2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C726-BA6E-59F2-2276-BECEB5FB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3FCB-4684-0A61-8129-5892FC46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7654-449B-C6C1-7F9E-FF120372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2509-9AB6-E2F9-298A-EFDBFF518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A79E3-3F6C-456F-CE09-836E3B37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7FC0-EA99-3D08-3DDC-34BEA9F4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A990-D225-EAA7-6BA3-58781D4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0927-4ADF-D11F-133B-4D347568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6598-566A-B775-6ACD-3E8BD213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5790-08E9-68AE-C320-443A1BEE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AE1C-9053-AF05-8B4D-A079C582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B762D-D2CC-8D2C-37E7-7200096C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4931A-8ADB-C8B0-C923-4677A25E2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8ADAF-A739-FCCC-92C7-22305565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AB85A-C866-5C43-5635-DB4A2ACA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827F-B588-A960-6603-9B23E11F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905-6EC9-728D-6FAA-CED28CE9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E2BCA-A08A-861B-52C3-C66C82F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557B-C9D5-5EA4-1596-F1552967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D61F-B0AD-12AB-24F3-FE8C4F70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BF99D-5953-2E2D-049A-4D89DD4B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01ADA-801F-0B79-9132-E1ED81F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0D56-9C56-D556-648A-4D1D8692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53ED-0C3E-51DF-F49C-A37911F9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0A47-9C21-A3F0-8669-1DF61D64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92BA-537A-D2FB-92C8-604EBDFD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78F3-13CC-73B4-1003-2DEF8BE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29E2-D7B0-B2A6-EFB4-78BD7BB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40D6-D4F0-345E-1E8B-7B065633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F7F2-F86D-E1C0-BEC3-389A9854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80808-9982-77FE-F4F3-3A967636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A33C-84D4-1E93-0C12-4F887934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1767-A62F-EC70-D009-CC3BA84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3314D-28A1-06E4-673D-D839CEB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D2E1D-5F45-D884-757E-4404ED6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790C0-D239-E242-A0B5-5970D740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55B5-0EBE-4BB8-DA7F-69A146AE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2EC3-CB6F-6158-5F1D-5EE82CB32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8964-40EF-40F1-886A-390FDAC3616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19B3-87EC-2820-33F0-3C1FC552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1BC-32A2-2B3D-6D8A-B14E0B68E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D62C7-893C-4137-8BA6-6CC1B66B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F9E41A-88D9-C468-F5C4-4D8744C2A77F}"/>
              </a:ext>
            </a:extLst>
          </p:cNvPr>
          <p:cNvSpPr/>
          <p:nvPr/>
        </p:nvSpPr>
        <p:spPr>
          <a:xfrm>
            <a:off x="3462234" y="5017911"/>
            <a:ext cx="5933693" cy="1840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Students</a:t>
            </a:r>
          </a:p>
          <a:p>
            <a:r>
              <a:rPr lang="en-US" sz="1400" dirty="0"/>
              <a:t>PPE – Needs, replacement, buying off amazon</a:t>
            </a:r>
          </a:p>
          <a:p>
            <a:r>
              <a:rPr lang="en-US" sz="1400" dirty="0"/>
              <a:t>Year after year knowledge loss</a:t>
            </a:r>
          </a:p>
          <a:p>
            <a:r>
              <a:rPr lang="en-US" sz="1400" dirty="0"/>
              <a:t>Training – some utilize UCLC, others made their own, not all access</a:t>
            </a:r>
          </a:p>
          <a:p>
            <a:r>
              <a:rPr lang="en-US" sz="1400" dirty="0"/>
              <a:t>Slow progress in development -&gt; hazardous attitudes to get it done</a:t>
            </a:r>
          </a:p>
          <a:p>
            <a:r>
              <a:rPr lang="en-US" sz="1400" dirty="0"/>
              <a:t>University support feels consistent to students</a:t>
            </a:r>
          </a:p>
          <a:p>
            <a:r>
              <a:rPr lang="en-US" sz="1400" dirty="0"/>
              <a:t>Travel safety/insurance – access to University fleet cars inconsistent</a:t>
            </a:r>
          </a:p>
          <a:p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E04A28-CC57-5077-0134-A9C0AF995340}"/>
              </a:ext>
            </a:extLst>
          </p:cNvPr>
          <p:cNvSpPr/>
          <p:nvPr/>
        </p:nvSpPr>
        <p:spPr>
          <a:xfrm>
            <a:off x="345517" y="1208424"/>
            <a:ext cx="4012161" cy="1647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EH&amp;S</a:t>
            </a:r>
          </a:p>
          <a:p>
            <a:r>
              <a:rPr lang="en-US" sz="1400" dirty="0"/>
              <a:t>Looking for guidance</a:t>
            </a:r>
          </a:p>
          <a:p>
            <a:r>
              <a:rPr lang="en-US" sz="1400" dirty="0"/>
              <a:t>Monitoring hazardous materials after purchase</a:t>
            </a:r>
          </a:p>
          <a:p>
            <a:r>
              <a:rPr lang="en-US" sz="1400" dirty="0"/>
              <a:t>Disposal of hazardous materials</a:t>
            </a:r>
          </a:p>
          <a:p>
            <a:r>
              <a:rPr lang="en-US" sz="1400" dirty="0"/>
              <a:t>Limited availability of resources to monitor</a:t>
            </a:r>
          </a:p>
          <a:p>
            <a:r>
              <a:rPr lang="en-US" sz="1400" dirty="0"/>
              <a:t>Lack of resources to support – PPE, training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18F8E-79C8-1D20-5BA7-A74B7E20504A}"/>
              </a:ext>
            </a:extLst>
          </p:cNvPr>
          <p:cNvSpPr/>
          <p:nvPr/>
        </p:nvSpPr>
        <p:spPr>
          <a:xfrm>
            <a:off x="4595759" y="327433"/>
            <a:ext cx="3666641" cy="1840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Risk Services</a:t>
            </a:r>
          </a:p>
          <a:p>
            <a:r>
              <a:rPr lang="en-US" sz="1400" dirty="0"/>
              <a:t>Looking for guidance</a:t>
            </a:r>
          </a:p>
          <a:p>
            <a:r>
              <a:rPr lang="en-US" sz="1400" dirty="0"/>
              <a:t>Classification as RSO is gray area</a:t>
            </a:r>
          </a:p>
          <a:p>
            <a:r>
              <a:rPr lang="en-US" sz="1400" dirty="0"/>
              <a:t>Gaps in insurance coverage</a:t>
            </a:r>
          </a:p>
          <a:p>
            <a:r>
              <a:rPr lang="en-US" sz="1400" dirty="0"/>
              <a:t>Limited availability of resources to monitor</a:t>
            </a:r>
          </a:p>
          <a:p>
            <a:r>
              <a:rPr lang="en-US" sz="1400" dirty="0"/>
              <a:t>Student transportation concerns</a:t>
            </a:r>
          </a:p>
          <a:p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464F73-00DD-81A4-F61C-CA1E21F3AF94}"/>
              </a:ext>
            </a:extLst>
          </p:cNvPr>
          <p:cNvSpPr/>
          <p:nvPr/>
        </p:nvSpPr>
        <p:spPr>
          <a:xfrm>
            <a:off x="8500481" y="920042"/>
            <a:ext cx="3517346" cy="1840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Eng Departments/PI</a:t>
            </a:r>
          </a:p>
          <a:p>
            <a:r>
              <a:rPr lang="en-US" sz="1400" dirty="0"/>
              <a:t>PI support inconsistent across campuses</a:t>
            </a:r>
          </a:p>
          <a:p>
            <a:r>
              <a:rPr lang="en-US" sz="1400" dirty="0"/>
              <a:t>Space allocation issues</a:t>
            </a:r>
          </a:p>
          <a:p>
            <a:r>
              <a:rPr lang="en-US" sz="1400" dirty="0"/>
              <a:t>Inconsistent ‘ownership’ of HPR</a:t>
            </a:r>
            <a:br>
              <a:rPr lang="en-US" sz="1400" dirty="0"/>
            </a:br>
            <a:r>
              <a:rPr lang="en-US" sz="1400" dirty="0"/>
              <a:t>Limited availability of resources to monitor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2C08043-BE5E-B23B-47B1-10F90001CD13}"/>
              </a:ext>
            </a:extLst>
          </p:cNvPr>
          <p:cNvSpPr/>
          <p:nvPr/>
        </p:nvSpPr>
        <p:spPr>
          <a:xfrm>
            <a:off x="4478982" y="2516067"/>
            <a:ext cx="3900196" cy="199663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Communication Misalignments</a:t>
            </a:r>
          </a:p>
          <a:p>
            <a:pPr algn="ctr"/>
            <a:r>
              <a:rPr lang="en-US" sz="1400" dirty="0"/>
              <a:t>Rocketry Components/Activities</a:t>
            </a:r>
          </a:p>
          <a:p>
            <a:pPr algn="ctr"/>
            <a:r>
              <a:rPr lang="en-US" sz="1400" dirty="0"/>
              <a:t>Hazard and Risk Assessments</a:t>
            </a:r>
          </a:p>
          <a:p>
            <a:pPr algn="ctr"/>
            <a:r>
              <a:rPr lang="en-US" sz="1400" dirty="0"/>
              <a:t>Available Resources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F56E1-F31A-66DB-B8BD-1EB5E6BB3934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flipH="1" flipV="1">
            <a:off x="6429080" y="4510579"/>
            <a:ext cx="1" cy="5073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CEFE957-1505-8724-BC2C-4EC8E73A05F1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>
            <a:off x="2351598" y="2856256"/>
            <a:ext cx="2139482" cy="65813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8209B1A-0CF6-4A91-BD75-4BF594562EE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8375928" y="2760131"/>
            <a:ext cx="1883226" cy="75425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58D9A-6340-739C-0ED9-28016863DEA3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6429080" y="2167522"/>
            <a:ext cx="0" cy="46270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2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1</cp:revision>
  <dcterms:created xsi:type="dcterms:W3CDTF">2023-10-02T19:49:01Z</dcterms:created>
  <dcterms:modified xsi:type="dcterms:W3CDTF">2023-10-02T20:04:11Z</dcterms:modified>
</cp:coreProperties>
</file>