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A61"/>
    <a:srgbClr val="4D9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3595-C3B9-7A76-0922-30618D35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91DE-7694-C86A-3C0C-D44631D0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9522-CCFE-AD80-8735-842B2F66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123-32F8-EB55-A147-C0A8B02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D8B1-DD8B-1EF1-B565-386742D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B150-A41E-7A31-DA8E-B4033567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26D46-8A83-2115-6D7A-08F79B2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B696-1EA2-64CD-FDF1-C9EE2A00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2E14-6469-4D40-DB3D-ACA90A83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9C07-DD81-4CC1-A949-FF69F8FD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14879-D191-DFAC-2A07-8AF64F116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E6E5E-57B4-A6DE-2B71-105B1B19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D0F4-6C11-630B-2888-3EAC7DF4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23B5-7E68-750C-BA29-90C332A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4796-8999-19CE-A4EC-E0A5A7D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82F1-8BE5-A6B8-39BE-90ECCF03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2D62-9889-A0EE-419C-0E9C6A3B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78BB-98E4-C4BF-818C-C573F303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2CC-32F1-3D32-9534-2F1195B2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1CCE-D720-61A9-029D-0479A865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EF11-EF77-A302-6E97-FF00C2EE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6AFD-BD34-25AD-1375-2BB1DC0EF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1980-1237-32DF-B4BD-C7AF7EF2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2FC5-1883-7F7E-D72C-6A7D171E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52A1-F7F3-4470-FAF6-3BB24CC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5711-7D1B-5603-8D5B-319D297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2F9A-DDD4-8274-9471-1632E75E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80B88-32BA-2757-A654-FB3F2E8E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6AD95-9A8D-8A74-76D0-530BAA8F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51CF2-A895-AA94-4771-66DF5DA9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4640-1E61-4E6A-BFB3-81393C4A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4CD3-7A7C-374F-9F56-C60E33B5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1659-E0DE-8EAD-51FB-B86BD5EC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51F4-3A77-344D-4BE6-43FFD55E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A032A-7D05-2C9D-0E2C-4AC2F4ED7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22552-823A-9C4C-6EA8-F2E0F246A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76A1E-A57B-8099-DD67-80FDF063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5EE7A-C1FE-3006-A8D4-66290309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D1762-4059-68A1-76B4-5571D517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D6BB-BABE-135C-F074-39A21CC5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61555-64CE-A41C-C9B6-F5AADB6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79B8-2059-F6F8-2050-E86828D4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BF348-2080-E9F7-4568-94D97186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8A88F-66D9-3572-EADE-7CF9672B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FAB64-2BB5-1426-2A85-B0A4B7B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9C887-1810-C4F0-B4D5-69395CEC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088F-DC85-CA97-AA30-76C7B965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11F0-CDAF-2F44-DDCB-9821A885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D484-0D07-561E-4271-C0CA3EAB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75A7-2A9F-C073-2766-52C394D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FA6B-8AA7-6E77-837C-4C2846A0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7B46-3919-A27A-D9AE-6AD50BA5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608-D278-8652-A7E4-EC4F78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6E204-0177-45A5-9917-F925D794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5C7B-EA5F-1DD5-7EB8-FE1BFB1A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46FE-E665-6D64-93C4-68F6A3F2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E6D8-D030-01F2-9403-01C09078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F491-1412-3F31-96EE-74450AAD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34B9C-96B6-1699-A252-28846E04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86B2-60A4-AD79-2462-0D248C1C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3E15-1DD0-14F6-A127-AAB3D5D09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288B-6B1E-4CB1-A10D-14BE0FF73D5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F094-5080-3D0A-85A6-69CE2063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63B1-EEDF-B5DD-A3F4-5BA063115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77F7-3A84-4A82-BEEE-542A53B84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A8F140-1E22-447E-0B21-8C0F906A8F6A}"/>
              </a:ext>
            </a:extLst>
          </p:cNvPr>
          <p:cNvGrpSpPr/>
          <p:nvPr/>
        </p:nvGrpSpPr>
        <p:grpSpPr>
          <a:xfrm>
            <a:off x="2758440" y="91440"/>
            <a:ext cx="6675120" cy="6675120"/>
            <a:chOff x="2667000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CF30B3-50B7-E9D3-EC7B-97AC57C66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0E403A-4837-A502-FF9F-9C21BE1C2399}"/>
                </a:ext>
              </a:extLst>
            </p:cNvPr>
            <p:cNvSpPr txBox="1"/>
            <p:nvPr/>
          </p:nvSpPr>
          <p:spPr>
            <a:xfrm>
              <a:off x="2906039" y="2590203"/>
              <a:ext cx="6400800" cy="404859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1425405"/>
                </a:avLst>
              </a:prstTxWarp>
              <a:spAutoFit/>
            </a:bodyPr>
            <a:lstStyle/>
            <a:p>
              <a:pPr algn="ctr"/>
              <a:r>
                <a:rPr lang="en-US" sz="5400" b="1" cap="all" spc="300" dirty="0">
                  <a:ln w="38100">
                    <a:solidFill>
                      <a:schemeClr val="bg1"/>
                    </a:solidFill>
                  </a:ln>
                  <a:solidFill>
                    <a:srgbClr val="2C4A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ea typeface="ADLaM Display" panose="020F0502020204030204" pitchFamily="2" charset="0"/>
                  <a:cs typeface="Aharoni" panose="02010803020104030203" pitchFamily="2" charset="-79"/>
                </a:rPr>
                <a:t>High Power </a:t>
              </a:r>
              <a:r>
                <a:rPr lang="en-US" sz="5400" b="1" cap="all" spc="300" dirty="0">
                  <a:ln w="38100">
                    <a:solidFill>
                      <a:schemeClr val="bg1"/>
                    </a:solidFill>
                  </a:ln>
                  <a:solidFill>
                    <a:srgbClr val="2C4A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ea typeface="ADLaM Display" panose="020F0502020204030204" pitchFamily="2" charset="0"/>
                  <a:cs typeface="Aharoni" panose="02010803020104030203" pitchFamily="2" charset="-79"/>
                </a:rPr>
                <a:t>Rocketry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839D84-8CFA-3B97-64BF-B5DE8907A962}"/>
                </a:ext>
              </a:extLst>
            </p:cNvPr>
            <p:cNvSpPr txBox="1"/>
            <p:nvPr/>
          </p:nvSpPr>
          <p:spPr>
            <a:xfrm>
              <a:off x="4233170" y="4318446"/>
              <a:ext cx="374653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ln w="28575">
                    <a:solidFill>
                      <a:schemeClr val="bg1"/>
                    </a:solidFill>
                  </a:ln>
                  <a:solidFill>
                    <a:srgbClr val="2C4A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University of </a:t>
              </a:r>
            </a:p>
            <a:p>
              <a:pPr algn="ctr"/>
              <a:r>
                <a:rPr lang="en-US" sz="4400" b="1" dirty="0">
                  <a:ln w="28575">
                    <a:solidFill>
                      <a:schemeClr val="bg1"/>
                    </a:solidFill>
                  </a:ln>
                  <a:solidFill>
                    <a:srgbClr val="2C4A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California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48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F30B3-50B7-E9D3-EC7B-97AC57C66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 t="6750" b="25180"/>
          <a:stretch/>
        </p:blipFill>
        <p:spPr>
          <a:xfrm>
            <a:off x="3285812" y="-9228"/>
            <a:ext cx="7113312" cy="6867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E403A-4837-A502-FF9F-9C21BE1C2399}"/>
              </a:ext>
            </a:extLst>
          </p:cNvPr>
          <p:cNvSpPr txBox="1"/>
          <p:nvPr/>
        </p:nvSpPr>
        <p:spPr>
          <a:xfrm>
            <a:off x="5518878" y="3696180"/>
            <a:ext cx="48802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2C4A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University of </a:t>
            </a:r>
          </a:p>
          <a:p>
            <a:pPr algn="ctr"/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2C4A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California</a:t>
            </a:r>
          </a:p>
          <a:p>
            <a:pPr algn="ctr"/>
            <a:r>
              <a:rPr lang="en-US" sz="4800" b="1" cap="all" spc="300" dirty="0">
                <a:ln w="28575">
                  <a:solidFill>
                    <a:schemeClr val="bg1"/>
                  </a:solidFill>
                </a:ln>
                <a:solidFill>
                  <a:srgbClr val="2C4A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High Power </a:t>
            </a:r>
          </a:p>
          <a:p>
            <a:pPr algn="ctr"/>
            <a:r>
              <a:rPr lang="en-US" sz="4800" b="1" cap="all" spc="300" dirty="0">
                <a:ln w="28575">
                  <a:solidFill>
                    <a:schemeClr val="bg1"/>
                  </a:solidFill>
                </a:ln>
                <a:solidFill>
                  <a:srgbClr val="2C4A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Rocketry</a:t>
            </a:r>
          </a:p>
        </p:txBody>
      </p:sp>
    </p:spTree>
    <p:extLst>
      <p:ext uri="{BB962C8B-B14F-4D97-AF65-F5344CB8AC3E}">
        <p14:creationId xmlns:p14="http://schemas.microsoft.com/office/powerpoint/2010/main" val="10992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4</cp:revision>
  <dcterms:created xsi:type="dcterms:W3CDTF">2023-10-30T20:32:29Z</dcterms:created>
  <dcterms:modified xsi:type="dcterms:W3CDTF">2023-10-30T22:26:06Z</dcterms:modified>
</cp:coreProperties>
</file>