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tags/tag12.xml" ContentType="application/vnd.openxmlformats-officedocument.presentationml.tags+xml"/>
  <Override PartName="/ppt/ink/ink3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7" r:id="rId4"/>
    <p:sldId id="258" r:id="rId5"/>
    <p:sldId id="259" r:id="rId6"/>
    <p:sldId id="261" r:id="rId7"/>
    <p:sldId id="276" r:id="rId8"/>
    <p:sldId id="262" r:id="rId9"/>
    <p:sldId id="263" r:id="rId10"/>
    <p:sldId id="260" r:id="rId11"/>
    <p:sldId id="270" r:id="rId12"/>
    <p:sldId id="264" r:id="rId13"/>
    <p:sldId id="271" r:id="rId14"/>
    <p:sldId id="272" r:id="rId15"/>
    <p:sldId id="273" r:id="rId16"/>
    <p:sldId id="275" r:id="rId17"/>
    <p:sldId id="274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80337" autoAdjust="0"/>
  </p:normalViewPr>
  <p:slideViewPr>
    <p:cSldViewPr snapToGrid="0">
      <p:cViewPr varScale="1">
        <p:scale>
          <a:sx n="112" d="100"/>
          <a:sy n="112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5DBDC-9D60-4B63-9E10-1FF13AC95A9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316983-859C-45B4-AAAA-0030342DA86C}">
      <dgm:prSet phldrT="[Text]"/>
      <dgm:spPr/>
      <dgm:t>
        <a:bodyPr/>
        <a:lstStyle/>
        <a:p>
          <a:r>
            <a:rPr lang="en-US" dirty="0"/>
            <a:t>Identify Gaps in Visibility</a:t>
          </a:r>
        </a:p>
      </dgm:t>
    </dgm:pt>
    <dgm:pt modelId="{CBC10611-0C93-4C7C-9B1D-02474E4A80A3}" type="parTrans" cxnId="{7DEF37A9-7D02-4E5F-BD59-CE4B18553D33}">
      <dgm:prSet/>
      <dgm:spPr/>
      <dgm:t>
        <a:bodyPr/>
        <a:lstStyle/>
        <a:p>
          <a:endParaRPr lang="en-US"/>
        </a:p>
      </dgm:t>
    </dgm:pt>
    <dgm:pt modelId="{6FC9EB05-39C1-492A-BA81-A6DB2396ABDF}" type="sibTrans" cxnId="{7DEF37A9-7D02-4E5F-BD59-CE4B18553D33}">
      <dgm:prSet/>
      <dgm:spPr/>
      <dgm:t>
        <a:bodyPr/>
        <a:lstStyle/>
        <a:p>
          <a:endParaRPr lang="en-US"/>
        </a:p>
      </dgm:t>
    </dgm:pt>
    <dgm:pt modelId="{6F627179-91EB-4040-8BB9-BC79C450FF80}">
      <dgm:prSet phldrT="[Text]"/>
      <dgm:spPr/>
      <dgm:t>
        <a:bodyPr/>
        <a:lstStyle/>
        <a:p>
          <a:r>
            <a:rPr lang="en-US" dirty="0"/>
            <a:t>Convene Student Orgs</a:t>
          </a:r>
        </a:p>
      </dgm:t>
    </dgm:pt>
    <dgm:pt modelId="{A3AEEEA7-5507-4711-8869-8F490B9FAA50}" type="parTrans" cxnId="{A04EE60F-6764-433E-B0C5-186EBF6EDBC2}">
      <dgm:prSet/>
      <dgm:spPr/>
      <dgm:t>
        <a:bodyPr/>
        <a:lstStyle/>
        <a:p>
          <a:endParaRPr lang="en-US"/>
        </a:p>
      </dgm:t>
    </dgm:pt>
    <dgm:pt modelId="{7DD6CACB-64C5-465F-9C5A-F10E80F2650B}" type="sibTrans" cxnId="{A04EE60F-6764-433E-B0C5-186EBF6EDBC2}">
      <dgm:prSet/>
      <dgm:spPr/>
      <dgm:t>
        <a:bodyPr/>
        <a:lstStyle/>
        <a:p>
          <a:endParaRPr lang="en-US"/>
        </a:p>
      </dgm:t>
    </dgm:pt>
    <dgm:pt modelId="{0CB4BACE-A5C4-4660-91CC-39BC87FD318B}">
      <dgm:prSet phldrT="[Text]"/>
      <dgm:spPr/>
      <dgm:t>
        <a:bodyPr/>
        <a:lstStyle/>
        <a:p>
          <a:r>
            <a:rPr lang="en-US" dirty="0"/>
            <a:t>Discuss Recurring Support</a:t>
          </a:r>
        </a:p>
      </dgm:t>
    </dgm:pt>
    <dgm:pt modelId="{3580AEE9-3769-4ED9-A074-BFC4CDA4C622}" type="parTrans" cxnId="{4E9031B6-F9EC-49D6-B5AB-B87C6478CB7F}">
      <dgm:prSet/>
      <dgm:spPr/>
      <dgm:t>
        <a:bodyPr/>
        <a:lstStyle/>
        <a:p>
          <a:endParaRPr lang="en-US"/>
        </a:p>
      </dgm:t>
    </dgm:pt>
    <dgm:pt modelId="{72747133-7D60-4641-A627-21AA3BDE08A3}" type="sibTrans" cxnId="{4E9031B6-F9EC-49D6-B5AB-B87C6478CB7F}">
      <dgm:prSet/>
      <dgm:spPr/>
      <dgm:t>
        <a:bodyPr/>
        <a:lstStyle/>
        <a:p>
          <a:endParaRPr lang="en-US"/>
        </a:p>
      </dgm:t>
    </dgm:pt>
    <dgm:pt modelId="{9641AFD0-BFED-4875-AFE9-A7A4D874E489}">
      <dgm:prSet phldrT="[Text]"/>
      <dgm:spPr/>
      <dgm:t>
        <a:bodyPr/>
        <a:lstStyle/>
        <a:p>
          <a:r>
            <a:rPr lang="en-US" dirty="0"/>
            <a:t>Engage Stakeholders</a:t>
          </a:r>
        </a:p>
      </dgm:t>
    </dgm:pt>
    <dgm:pt modelId="{96C8AC77-994A-4C2E-BCE1-21A40C247C0A}" type="parTrans" cxnId="{0FAB113B-B6DE-44FE-BCD0-59077B6A14A0}">
      <dgm:prSet/>
      <dgm:spPr/>
      <dgm:t>
        <a:bodyPr/>
        <a:lstStyle/>
        <a:p>
          <a:endParaRPr lang="en-US"/>
        </a:p>
      </dgm:t>
    </dgm:pt>
    <dgm:pt modelId="{0C9E155D-F21E-4696-85B6-C2BA174E17D1}" type="sibTrans" cxnId="{0FAB113B-B6DE-44FE-BCD0-59077B6A14A0}">
      <dgm:prSet/>
      <dgm:spPr/>
      <dgm:t>
        <a:bodyPr/>
        <a:lstStyle/>
        <a:p>
          <a:endParaRPr lang="en-US"/>
        </a:p>
      </dgm:t>
    </dgm:pt>
    <dgm:pt modelId="{F44C8853-D64B-4C57-B019-57D561E01610}">
      <dgm:prSet phldrT="[Text]"/>
      <dgm:spPr/>
      <dgm:t>
        <a:bodyPr/>
        <a:lstStyle/>
        <a:p>
          <a:r>
            <a:rPr lang="en-US" dirty="0"/>
            <a:t>Identify Short-Term Support Needs</a:t>
          </a:r>
        </a:p>
      </dgm:t>
    </dgm:pt>
    <dgm:pt modelId="{B76A69E6-B8BF-4A22-95AA-60607731AD51}" type="parTrans" cxnId="{F4C51BFC-28EC-402D-82CC-23744458166D}">
      <dgm:prSet/>
      <dgm:spPr/>
      <dgm:t>
        <a:bodyPr/>
        <a:lstStyle/>
        <a:p>
          <a:endParaRPr lang="en-US"/>
        </a:p>
      </dgm:t>
    </dgm:pt>
    <dgm:pt modelId="{B35049DA-4827-4F0A-BD70-012FAECF91FC}" type="sibTrans" cxnId="{F4C51BFC-28EC-402D-82CC-23744458166D}">
      <dgm:prSet/>
      <dgm:spPr/>
      <dgm:t>
        <a:bodyPr/>
        <a:lstStyle/>
        <a:p>
          <a:endParaRPr lang="en-US"/>
        </a:p>
      </dgm:t>
    </dgm:pt>
    <dgm:pt modelId="{91846F76-E816-4167-8F55-6711F16EC49F}">
      <dgm:prSet phldrT="[Text]"/>
      <dgm:spPr/>
      <dgm:t>
        <a:bodyPr/>
        <a:lstStyle/>
        <a:p>
          <a:r>
            <a:rPr lang="en-US" dirty="0"/>
            <a:t>Develop Long-Term Plan</a:t>
          </a:r>
        </a:p>
      </dgm:t>
    </dgm:pt>
    <dgm:pt modelId="{09829E25-1FAF-4959-A626-F6253DC8EB58}" type="parTrans" cxnId="{4635850B-22BF-4DF4-A5E6-6498A52776E4}">
      <dgm:prSet/>
      <dgm:spPr/>
      <dgm:t>
        <a:bodyPr/>
        <a:lstStyle/>
        <a:p>
          <a:endParaRPr lang="en-US"/>
        </a:p>
      </dgm:t>
    </dgm:pt>
    <dgm:pt modelId="{2660BD59-850A-4241-9E36-270E662E07E5}" type="sibTrans" cxnId="{4635850B-22BF-4DF4-A5E6-6498A52776E4}">
      <dgm:prSet/>
      <dgm:spPr/>
      <dgm:t>
        <a:bodyPr/>
        <a:lstStyle/>
        <a:p>
          <a:endParaRPr lang="en-US"/>
        </a:p>
      </dgm:t>
    </dgm:pt>
    <dgm:pt modelId="{E604B572-EB99-4B33-BBFA-797333AD9FC1}">
      <dgm:prSet phldrT="[Text]"/>
      <dgm:spPr/>
      <dgm:t>
        <a:bodyPr/>
        <a:lstStyle/>
        <a:p>
          <a:r>
            <a:rPr lang="en-US" dirty="0"/>
            <a:t>Monitor Short-Term Results</a:t>
          </a:r>
        </a:p>
      </dgm:t>
    </dgm:pt>
    <dgm:pt modelId="{00D29DB3-2394-49D0-811A-5305274B8ED8}" type="parTrans" cxnId="{4E1EA15A-8056-4122-91EE-494DB9A6BD25}">
      <dgm:prSet/>
      <dgm:spPr/>
      <dgm:t>
        <a:bodyPr/>
        <a:lstStyle/>
        <a:p>
          <a:endParaRPr lang="en-US"/>
        </a:p>
      </dgm:t>
    </dgm:pt>
    <dgm:pt modelId="{BF7BDD84-503F-4A17-89EF-3199187CA969}" type="sibTrans" cxnId="{4E1EA15A-8056-4122-91EE-494DB9A6BD25}">
      <dgm:prSet/>
      <dgm:spPr/>
      <dgm:t>
        <a:bodyPr/>
        <a:lstStyle/>
        <a:p>
          <a:endParaRPr lang="en-US"/>
        </a:p>
      </dgm:t>
    </dgm:pt>
    <dgm:pt modelId="{6A1B5DB9-1790-4CB3-8B78-BCA250C126B8}" type="pres">
      <dgm:prSet presAssocID="{80D5DBDC-9D60-4B63-9E10-1FF13AC95A91}" presName="Name0" presStyleCnt="0">
        <dgm:presLayoutVars>
          <dgm:dir/>
          <dgm:resizeHandles val="exact"/>
        </dgm:presLayoutVars>
      </dgm:prSet>
      <dgm:spPr/>
    </dgm:pt>
    <dgm:pt modelId="{DAFC0166-16D5-48AA-996E-9260CAD26610}" type="pres">
      <dgm:prSet presAssocID="{1C316983-859C-45B4-AAAA-0030342DA86C}" presName="node" presStyleLbl="node1" presStyleIdx="0" presStyleCnt="7">
        <dgm:presLayoutVars>
          <dgm:bulletEnabled val="1"/>
        </dgm:presLayoutVars>
      </dgm:prSet>
      <dgm:spPr/>
    </dgm:pt>
    <dgm:pt modelId="{3854470D-E3E2-4858-8A5D-30F6478D7B3D}" type="pres">
      <dgm:prSet presAssocID="{6FC9EB05-39C1-492A-BA81-A6DB2396ABDF}" presName="sibTrans" presStyleLbl="sibTrans1D1" presStyleIdx="0" presStyleCnt="6"/>
      <dgm:spPr/>
    </dgm:pt>
    <dgm:pt modelId="{307553AE-A41F-4D9D-BC08-34B0F5404FC4}" type="pres">
      <dgm:prSet presAssocID="{6FC9EB05-39C1-492A-BA81-A6DB2396ABDF}" presName="connectorText" presStyleLbl="sibTrans1D1" presStyleIdx="0" presStyleCnt="6"/>
      <dgm:spPr/>
    </dgm:pt>
    <dgm:pt modelId="{B1E37341-FA08-452D-BF10-4A1A7EFCA7D9}" type="pres">
      <dgm:prSet presAssocID="{6F627179-91EB-4040-8BB9-BC79C450FF80}" presName="node" presStyleLbl="node1" presStyleIdx="1" presStyleCnt="7">
        <dgm:presLayoutVars>
          <dgm:bulletEnabled val="1"/>
        </dgm:presLayoutVars>
      </dgm:prSet>
      <dgm:spPr/>
    </dgm:pt>
    <dgm:pt modelId="{40C1C05A-AA24-4B92-BA5C-24380668169F}" type="pres">
      <dgm:prSet presAssocID="{7DD6CACB-64C5-465F-9C5A-F10E80F2650B}" presName="sibTrans" presStyleLbl="sibTrans1D1" presStyleIdx="1" presStyleCnt="6"/>
      <dgm:spPr/>
    </dgm:pt>
    <dgm:pt modelId="{AF2EBF26-43C0-4487-AB0F-FC5056D1EE44}" type="pres">
      <dgm:prSet presAssocID="{7DD6CACB-64C5-465F-9C5A-F10E80F2650B}" presName="connectorText" presStyleLbl="sibTrans1D1" presStyleIdx="1" presStyleCnt="6"/>
      <dgm:spPr/>
    </dgm:pt>
    <dgm:pt modelId="{C96F0C5F-1732-4971-8B25-1964B555F7B6}" type="pres">
      <dgm:prSet presAssocID="{F44C8853-D64B-4C57-B019-57D561E01610}" presName="node" presStyleLbl="node1" presStyleIdx="2" presStyleCnt="7">
        <dgm:presLayoutVars>
          <dgm:bulletEnabled val="1"/>
        </dgm:presLayoutVars>
      </dgm:prSet>
      <dgm:spPr/>
    </dgm:pt>
    <dgm:pt modelId="{097AD8FE-7AD3-4D9A-BA15-E9D77CFC23A6}" type="pres">
      <dgm:prSet presAssocID="{B35049DA-4827-4F0A-BD70-012FAECF91FC}" presName="sibTrans" presStyleLbl="sibTrans1D1" presStyleIdx="2" presStyleCnt="6"/>
      <dgm:spPr/>
    </dgm:pt>
    <dgm:pt modelId="{CB8B025F-F8E7-4A85-A9F1-9C8FF4440C6D}" type="pres">
      <dgm:prSet presAssocID="{B35049DA-4827-4F0A-BD70-012FAECF91FC}" presName="connectorText" presStyleLbl="sibTrans1D1" presStyleIdx="2" presStyleCnt="6"/>
      <dgm:spPr/>
    </dgm:pt>
    <dgm:pt modelId="{240BE47A-B891-4B2A-AD9E-D006044719EE}" type="pres">
      <dgm:prSet presAssocID="{9641AFD0-BFED-4875-AFE9-A7A4D874E489}" presName="node" presStyleLbl="node1" presStyleIdx="3" presStyleCnt="7">
        <dgm:presLayoutVars>
          <dgm:bulletEnabled val="1"/>
        </dgm:presLayoutVars>
      </dgm:prSet>
      <dgm:spPr/>
    </dgm:pt>
    <dgm:pt modelId="{28AA3103-50C3-4A58-A964-1AB5386862A2}" type="pres">
      <dgm:prSet presAssocID="{0C9E155D-F21E-4696-85B6-C2BA174E17D1}" presName="sibTrans" presStyleLbl="sibTrans1D1" presStyleIdx="3" presStyleCnt="6"/>
      <dgm:spPr/>
    </dgm:pt>
    <dgm:pt modelId="{683E49FF-69A3-445A-B059-D4E84FDE98C9}" type="pres">
      <dgm:prSet presAssocID="{0C9E155D-F21E-4696-85B6-C2BA174E17D1}" presName="connectorText" presStyleLbl="sibTrans1D1" presStyleIdx="3" presStyleCnt="6"/>
      <dgm:spPr/>
    </dgm:pt>
    <dgm:pt modelId="{F1034CD1-2EC9-4B16-AC1C-55672FFADD68}" type="pres">
      <dgm:prSet presAssocID="{E604B572-EB99-4B33-BBFA-797333AD9FC1}" presName="node" presStyleLbl="node1" presStyleIdx="4" presStyleCnt="7">
        <dgm:presLayoutVars>
          <dgm:bulletEnabled val="1"/>
        </dgm:presLayoutVars>
      </dgm:prSet>
      <dgm:spPr/>
    </dgm:pt>
    <dgm:pt modelId="{E37A5194-1FFB-4945-B22F-04B1305DAD6A}" type="pres">
      <dgm:prSet presAssocID="{BF7BDD84-503F-4A17-89EF-3199187CA969}" presName="sibTrans" presStyleLbl="sibTrans1D1" presStyleIdx="4" presStyleCnt="6"/>
      <dgm:spPr/>
    </dgm:pt>
    <dgm:pt modelId="{CAAA0198-D395-4377-8438-E78766C2490F}" type="pres">
      <dgm:prSet presAssocID="{BF7BDD84-503F-4A17-89EF-3199187CA969}" presName="connectorText" presStyleLbl="sibTrans1D1" presStyleIdx="4" presStyleCnt="6"/>
      <dgm:spPr/>
    </dgm:pt>
    <dgm:pt modelId="{85F27B74-EC2C-4B0E-8F22-D8982D281FCD}" type="pres">
      <dgm:prSet presAssocID="{0CB4BACE-A5C4-4660-91CC-39BC87FD318B}" presName="node" presStyleLbl="node1" presStyleIdx="5" presStyleCnt="7">
        <dgm:presLayoutVars>
          <dgm:bulletEnabled val="1"/>
        </dgm:presLayoutVars>
      </dgm:prSet>
      <dgm:spPr/>
    </dgm:pt>
    <dgm:pt modelId="{86EC26C2-6947-40E6-B851-56809E4418AF}" type="pres">
      <dgm:prSet presAssocID="{72747133-7D60-4641-A627-21AA3BDE08A3}" presName="sibTrans" presStyleLbl="sibTrans1D1" presStyleIdx="5" presStyleCnt="6"/>
      <dgm:spPr/>
    </dgm:pt>
    <dgm:pt modelId="{7901AE2C-EB98-483A-9BAD-0418D26A12D9}" type="pres">
      <dgm:prSet presAssocID="{72747133-7D60-4641-A627-21AA3BDE08A3}" presName="connectorText" presStyleLbl="sibTrans1D1" presStyleIdx="5" presStyleCnt="6"/>
      <dgm:spPr/>
    </dgm:pt>
    <dgm:pt modelId="{F3E91D78-92F1-49AC-B706-AF65D510421D}" type="pres">
      <dgm:prSet presAssocID="{91846F76-E816-4167-8F55-6711F16EC49F}" presName="node" presStyleLbl="node1" presStyleIdx="6" presStyleCnt="7">
        <dgm:presLayoutVars>
          <dgm:bulletEnabled val="1"/>
        </dgm:presLayoutVars>
      </dgm:prSet>
      <dgm:spPr/>
    </dgm:pt>
  </dgm:ptLst>
  <dgm:cxnLst>
    <dgm:cxn modelId="{2217820A-DC74-43AA-9182-C5F4987A2D5C}" type="presOf" srcId="{9641AFD0-BFED-4875-AFE9-A7A4D874E489}" destId="{240BE47A-B891-4B2A-AD9E-D006044719EE}" srcOrd="0" destOrd="0" presId="urn:microsoft.com/office/officeart/2005/8/layout/bProcess3"/>
    <dgm:cxn modelId="{4635850B-22BF-4DF4-A5E6-6498A52776E4}" srcId="{80D5DBDC-9D60-4B63-9E10-1FF13AC95A91}" destId="{91846F76-E816-4167-8F55-6711F16EC49F}" srcOrd="6" destOrd="0" parTransId="{09829E25-1FAF-4959-A626-F6253DC8EB58}" sibTransId="{2660BD59-850A-4241-9E36-270E662E07E5}"/>
    <dgm:cxn modelId="{5E30490D-6106-4DC3-885A-6A1FA7CF9D0E}" type="presOf" srcId="{B35049DA-4827-4F0A-BD70-012FAECF91FC}" destId="{CB8B025F-F8E7-4A85-A9F1-9C8FF4440C6D}" srcOrd="1" destOrd="0" presId="urn:microsoft.com/office/officeart/2005/8/layout/bProcess3"/>
    <dgm:cxn modelId="{266E280E-F686-40B2-A077-8ABABBE48049}" type="presOf" srcId="{0CB4BACE-A5C4-4660-91CC-39BC87FD318B}" destId="{85F27B74-EC2C-4B0E-8F22-D8982D281FCD}" srcOrd="0" destOrd="0" presId="urn:microsoft.com/office/officeart/2005/8/layout/bProcess3"/>
    <dgm:cxn modelId="{A04EE60F-6764-433E-B0C5-186EBF6EDBC2}" srcId="{80D5DBDC-9D60-4B63-9E10-1FF13AC95A91}" destId="{6F627179-91EB-4040-8BB9-BC79C450FF80}" srcOrd="1" destOrd="0" parTransId="{A3AEEEA7-5507-4711-8869-8F490B9FAA50}" sibTransId="{7DD6CACB-64C5-465F-9C5A-F10E80F2650B}"/>
    <dgm:cxn modelId="{420C1E1E-A718-43D8-B140-AA7A7C392037}" type="presOf" srcId="{80D5DBDC-9D60-4B63-9E10-1FF13AC95A91}" destId="{6A1B5DB9-1790-4CB3-8B78-BCA250C126B8}" srcOrd="0" destOrd="0" presId="urn:microsoft.com/office/officeart/2005/8/layout/bProcess3"/>
    <dgm:cxn modelId="{DB3FB134-2941-43C0-A35C-02A075970A30}" type="presOf" srcId="{BF7BDD84-503F-4A17-89EF-3199187CA969}" destId="{CAAA0198-D395-4377-8438-E78766C2490F}" srcOrd="1" destOrd="0" presId="urn:microsoft.com/office/officeart/2005/8/layout/bProcess3"/>
    <dgm:cxn modelId="{0FAB113B-B6DE-44FE-BCD0-59077B6A14A0}" srcId="{80D5DBDC-9D60-4B63-9E10-1FF13AC95A91}" destId="{9641AFD0-BFED-4875-AFE9-A7A4D874E489}" srcOrd="3" destOrd="0" parTransId="{96C8AC77-994A-4C2E-BCE1-21A40C247C0A}" sibTransId="{0C9E155D-F21E-4696-85B6-C2BA174E17D1}"/>
    <dgm:cxn modelId="{84F2AD46-8991-4F98-9E15-7DB105E920D5}" type="presOf" srcId="{E604B572-EB99-4B33-BBFA-797333AD9FC1}" destId="{F1034CD1-2EC9-4B16-AC1C-55672FFADD68}" srcOrd="0" destOrd="0" presId="urn:microsoft.com/office/officeart/2005/8/layout/bProcess3"/>
    <dgm:cxn modelId="{51541F48-8885-4319-A9BF-8C09DA7AD0EC}" type="presOf" srcId="{0C9E155D-F21E-4696-85B6-C2BA174E17D1}" destId="{683E49FF-69A3-445A-B059-D4E84FDE98C9}" srcOrd="1" destOrd="0" presId="urn:microsoft.com/office/officeart/2005/8/layout/bProcess3"/>
    <dgm:cxn modelId="{4E1EA15A-8056-4122-91EE-494DB9A6BD25}" srcId="{80D5DBDC-9D60-4B63-9E10-1FF13AC95A91}" destId="{E604B572-EB99-4B33-BBFA-797333AD9FC1}" srcOrd="4" destOrd="0" parTransId="{00D29DB3-2394-49D0-811A-5305274B8ED8}" sibTransId="{BF7BDD84-503F-4A17-89EF-3199187CA969}"/>
    <dgm:cxn modelId="{DD8BA67A-5CD6-46EF-ABA1-90FBB0A00D87}" type="presOf" srcId="{72747133-7D60-4641-A627-21AA3BDE08A3}" destId="{7901AE2C-EB98-483A-9BAD-0418D26A12D9}" srcOrd="1" destOrd="0" presId="urn:microsoft.com/office/officeart/2005/8/layout/bProcess3"/>
    <dgm:cxn modelId="{33B9A4A0-4ED3-4D90-8C2A-76A910E73CCF}" type="presOf" srcId="{6FC9EB05-39C1-492A-BA81-A6DB2396ABDF}" destId="{3854470D-E3E2-4858-8A5D-30F6478D7B3D}" srcOrd="0" destOrd="0" presId="urn:microsoft.com/office/officeart/2005/8/layout/bProcess3"/>
    <dgm:cxn modelId="{2B3624A3-7A86-4A0C-8A33-CBE638EFA49A}" type="presOf" srcId="{6FC9EB05-39C1-492A-BA81-A6DB2396ABDF}" destId="{307553AE-A41F-4D9D-BC08-34B0F5404FC4}" srcOrd="1" destOrd="0" presId="urn:microsoft.com/office/officeart/2005/8/layout/bProcess3"/>
    <dgm:cxn modelId="{7DEF37A9-7D02-4E5F-BD59-CE4B18553D33}" srcId="{80D5DBDC-9D60-4B63-9E10-1FF13AC95A91}" destId="{1C316983-859C-45B4-AAAA-0030342DA86C}" srcOrd="0" destOrd="0" parTransId="{CBC10611-0C93-4C7C-9B1D-02474E4A80A3}" sibTransId="{6FC9EB05-39C1-492A-BA81-A6DB2396ABDF}"/>
    <dgm:cxn modelId="{B94C30B1-2440-4877-AA78-6C64BBD38C36}" type="presOf" srcId="{91846F76-E816-4167-8F55-6711F16EC49F}" destId="{F3E91D78-92F1-49AC-B706-AF65D510421D}" srcOrd="0" destOrd="0" presId="urn:microsoft.com/office/officeart/2005/8/layout/bProcess3"/>
    <dgm:cxn modelId="{CCB7DCB2-E4A7-485B-8462-0BBD6FF5024E}" type="presOf" srcId="{1C316983-859C-45B4-AAAA-0030342DA86C}" destId="{DAFC0166-16D5-48AA-996E-9260CAD26610}" srcOrd="0" destOrd="0" presId="urn:microsoft.com/office/officeart/2005/8/layout/bProcess3"/>
    <dgm:cxn modelId="{4E9031B6-F9EC-49D6-B5AB-B87C6478CB7F}" srcId="{80D5DBDC-9D60-4B63-9E10-1FF13AC95A91}" destId="{0CB4BACE-A5C4-4660-91CC-39BC87FD318B}" srcOrd="5" destOrd="0" parTransId="{3580AEE9-3769-4ED9-A074-BFC4CDA4C622}" sibTransId="{72747133-7D60-4641-A627-21AA3BDE08A3}"/>
    <dgm:cxn modelId="{88D41CB8-A528-4577-A66C-77CFBA1FB6F2}" type="presOf" srcId="{7DD6CACB-64C5-465F-9C5A-F10E80F2650B}" destId="{AF2EBF26-43C0-4487-AB0F-FC5056D1EE44}" srcOrd="1" destOrd="0" presId="urn:microsoft.com/office/officeart/2005/8/layout/bProcess3"/>
    <dgm:cxn modelId="{3BBAA0C5-72CF-4155-88EF-DFDDD27EEC33}" type="presOf" srcId="{6F627179-91EB-4040-8BB9-BC79C450FF80}" destId="{B1E37341-FA08-452D-BF10-4A1A7EFCA7D9}" srcOrd="0" destOrd="0" presId="urn:microsoft.com/office/officeart/2005/8/layout/bProcess3"/>
    <dgm:cxn modelId="{70AE82CE-17D9-4F40-B96C-7F86308C1682}" type="presOf" srcId="{0C9E155D-F21E-4696-85B6-C2BA174E17D1}" destId="{28AA3103-50C3-4A58-A964-1AB5386862A2}" srcOrd="0" destOrd="0" presId="urn:microsoft.com/office/officeart/2005/8/layout/bProcess3"/>
    <dgm:cxn modelId="{E0816FE0-58CE-4E33-A870-B5BDFF842A05}" type="presOf" srcId="{B35049DA-4827-4F0A-BD70-012FAECF91FC}" destId="{097AD8FE-7AD3-4D9A-BA15-E9D77CFC23A6}" srcOrd="0" destOrd="0" presId="urn:microsoft.com/office/officeart/2005/8/layout/bProcess3"/>
    <dgm:cxn modelId="{59DC4FEA-D332-4D49-ACC6-4D34386BECAE}" type="presOf" srcId="{72747133-7D60-4641-A627-21AA3BDE08A3}" destId="{86EC26C2-6947-40E6-B851-56809E4418AF}" srcOrd="0" destOrd="0" presId="urn:microsoft.com/office/officeart/2005/8/layout/bProcess3"/>
    <dgm:cxn modelId="{93B690EB-1694-40FF-A9F9-BAEB15B5D1F7}" type="presOf" srcId="{7DD6CACB-64C5-465F-9C5A-F10E80F2650B}" destId="{40C1C05A-AA24-4B92-BA5C-24380668169F}" srcOrd="0" destOrd="0" presId="urn:microsoft.com/office/officeart/2005/8/layout/bProcess3"/>
    <dgm:cxn modelId="{99BA81F1-E9EB-4CED-981E-AF0681011341}" type="presOf" srcId="{BF7BDD84-503F-4A17-89EF-3199187CA969}" destId="{E37A5194-1FFB-4945-B22F-04B1305DAD6A}" srcOrd="0" destOrd="0" presId="urn:microsoft.com/office/officeart/2005/8/layout/bProcess3"/>
    <dgm:cxn modelId="{F4C51BFC-28EC-402D-82CC-23744458166D}" srcId="{80D5DBDC-9D60-4B63-9E10-1FF13AC95A91}" destId="{F44C8853-D64B-4C57-B019-57D561E01610}" srcOrd="2" destOrd="0" parTransId="{B76A69E6-B8BF-4A22-95AA-60607731AD51}" sibTransId="{B35049DA-4827-4F0A-BD70-012FAECF91FC}"/>
    <dgm:cxn modelId="{AC73EDFC-2D17-431C-8E52-3BB9F4356C48}" type="presOf" srcId="{F44C8853-D64B-4C57-B019-57D561E01610}" destId="{C96F0C5F-1732-4971-8B25-1964B555F7B6}" srcOrd="0" destOrd="0" presId="urn:microsoft.com/office/officeart/2005/8/layout/bProcess3"/>
    <dgm:cxn modelId="{81746AB2-90EA-4147-892B-0781037EB1BB}" type="presParOf" srcId="{6A1B5DB9-1790-4CB3-8B78-BCA250C126B8}" destId="{DAFC0166-16D5-48AA-996E-9260CAD26610}" srcOrd="0" destOrd="0" presId="urn:microsoft.com/office/officeart/2005/8/layout/bProcess3"/>
    <dgm:cxn modelId="{22D7D1A9-E256-476C-95A0-D9493B499AE4}" type="presParOf" srcId="{6A1B5DB9-1790-4CB3-8B78-BCA250C126B8}" destId="{3854470D-E3E2-4858-8A5D-30F6478D7B3D}" srcOrd="1" destOrd="0" presId="urn:microsoft.com/office/officeart/2005/8/layout/bProcess3"/>
    <dgm:cxn modelId="{FBA6A73E-205F-4749-9C18-E931C843E7C6}" type="presParOf" srcId="{3854470D-E3E2-4858-8A5D-30F6478D7B3D}" destId="{307553AE-A41F-4D9D-BC08-34B0F5404FC4}" srcOrd="0" destOrd="0" presId="urn:microsoft.com/office/officeart/2005/8/layout/bProcess3"/>
    <dgm:cxn modelId="{FC313BDD-D7A4-4A04-B5E2-3E94FC284DC8}" type="presParOf" srcId="{6A1B5DB9-1790-4CB3-8B78-BCA250C126B8}" destId="{B1E37341-FA08-452D-BF10-4A1A7EFCA7D9}" srcOrd="2" destOrd="0" presId="urn:microsoft.com/office/officeart/2005/8/layout/bProcess3"/>
    <dgm:cxn modelId="{67B5C261-F6DD-45B7-A203-D12C09E67759}" type="presParOf" srcId="{6A1B5DB9-1790-4CB3-8B78-BCA250C126B8}" destId="{40C1C05A-AA24-4B92-BA5C-24380668169F}" srcOrd="3" destOrd="0" presId="urn:microsoft.com/office/officeart/2005/8/layout/bProcess3"/>
    <dgm:cxn modelId="{BBA0FD2E-BC51-40D7-92CD-066BD8E11CEE}" type="presParOf" srcId="{40C1C05A-AA24-4B92-BA5C-24380668169F}" destId="{AF2EBF26-43C0-4487-AB0F-FC5056D1EE44}" srcOrd="0" destOrd="0" presId="urn:microsoft.com/office/officeart/2005/8/layout/bProcess3"/>
    <dgm:cxn modelId="{A555719B-6AA0-469F-8CA3-1765E0BA1D7B}" type="presParOf" srcId="{6A1B5DB9-1790-4CB3-8B78-BCA250C126B8}" destId="{C96F0C5F-1732-4971-8B25-1964B555F7B6}" srcOrd="4" destOrd="0" presId="urn:microsoft.com/office/officeart/2005/8/layout/bProcess3"/>
    <dgm:cxn modelId="{CAB20B23-7F10-4D13-8EC8-0AD9FBE3128A}" type="presParOf" srcId="{6A1B5DB9-1790-4CB3-8B78-BCA250C126B8}" destId="{097AD8FE-7AD3-4D9A-BA15-E9D77CFC23A6}" srcOrd="5" destOrd="0" presId="urn:microsoft.com/office/officeart/2005/8/layout/bProcess3"/>
    <dgm:cxn modelId="{EA6A50DB-EACC-442F-A837-496DEB8312C3}" type="presParOf" srcId="{097AD8FE-7AD3-4D9A-BA15-E9D77CFC23A6}" destId="{CB8B025F-F8E7-4A85-A9F1-9C8FF4440C6D}" srcOrd="0" destOrd="0" presId="urn:microsoft.com/office/officeart/2005/8/layout/bProcess3"/>
    <dgm:cxn modelId="{3FA06987-A989-4A80-860C-CF189992E95C}" type="presParOf" srcId="{6A1B5DB9-1790-4CB3-8B78-BCA250C126B8}" destId="{240BE47A-B891-4B2A-AD9E-D006044719EE}" srcOrd="6" destOrd="0" presId="urn:microsoft.com/office/officeart/2005/8/layout/bProcess3"/>
    <dgm:cxn modelId="{F892E6EC-E17D-4526-9F4D-A8C09BD8822B}" type="presParOf" srcId="{6A1B5DB9-1790-4CB3-8B78-BCA250C126B8}" destId="{28AA3103-50C3-4A58-A964-1AB5386862A2}" srcOrd="7" destOrd="0" presId="urn:microsoft.com/office/officeart/2005/8/layout/bProcess3"/>
    <dgm:cxn modelId="{54D6F906-11FD-442A-B7EF-F41F6D99DE5F}" type="presParOf" srcId="{28AA3103-50C3-4A58-A964-1AB5386862A2}" destId="{683E49FF-69A3-445A-B059-D4E84FDE98C9}" srcOrd="0" destOrd="0" presId="urn:microsoft.com/office/officeart/2005/8/layout/bProcess3"/>
    <dgm:cxn modelId="{99AACB6A-5554-4B57-A885-71F193770DEB}" type="presParOf" srcId="{6A1B5DB9-1790-4CB3-8B78-BCA250C126B8}" destId="{F1034CD1-2EC9-4B16-AC1C-55672FFADD68}" srcOrd="8" destOrd="0" presId="urn:microsoft.com/office/officeart/2005/8/layout/bProcess3"/>
    <dgm:cxn modelId="{446E5B80-376B-4E48-BA1A-63004681B9A3}" type="presParOf" srcId="{6A1B5DB9-1790-4CB3-8B78-BCA250C126B8}" destId="{E37A5194-1FFB-4945-B22F-04B1305DAD6A}" srcOrd="9" destOrd="0" presId="urn:microsoft.com/office/officeart/2005/8/layout/bProcess3"/>
    <dgm:cxn modelId="{47FF977D-C55D-4898-89A0-77235E9C56E6}" type="presParOf" srcId="{E37A5194-1FFB-4945-B22F-04B1305DAD6A}" destId="{CAAA0198-D395-4377-8438-E78766C2490F}" srcOrd="0" destOrd="0" presId="urn:microsoft.com/office/officeart/2005/8/layout/bProcess3"/>
    <dgm:cxn modelId="{D48060B2-ABE1-4E11-AFB3-CD570F3B508F}" type="presParOf" srcId="{6A1B5DB9-1790-4CB3-8B78-BCA250C126B8}" destId="{85F27B74-EC2C-4B0E-8F22-D8982D281FCD}" srcOrd="10" destOrd="0" presId="urn:microsoft.com/office/officeart/2005/8/layout/bProcess3"/>
    <dgm:cxn modelId="{B00ECF3D-0FEF-49E1-869E-EDAC32267F05}" type="presParOf" srcId="{6A1B5DB9-1790-4CB3-8B78-BCA250C126B8}" destId="{86EC26C2-6947-40E6-B851-56809E4418AF}" srcOrd="11" destOrd="0" presId="urn:microsoft.com/office/officeart/2005/8/layout/bProcess3"/>
    <dgm:cxn modelId="{47D93D9F-6AC0-46A9-9711-E082E39C425B}" type="presParOf" srcId="{86EC26C2-6947-40E6-B851-56809E4418AF}" destId="{7901AE2C-EB98-483A-9BAD-0418D26A12D9}" srcOrd="0" destOrd="0" presId="urn:microsoft.com/office/officeart/2005/8/layout/bProcess3"/>
    <dgm:cxn modelId="{A3EEEA39-0FE3-4FD3-8893-238F611A7B0C}" type="presParOf" srcId="{6A1B5DB9-1790-4CB3-8B78-BCA250C126B8}" destId="{F3E91D78-92F1-49AC-B706-AF65D510421D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4470D-E3E2-4858-8A5D-30F6478D7B3D}">
      <dsp:nvSpPr>
        <dsp:cNvPr id="0" name=""/>
        <dsp:cNvSpPr/>
      </dsp:nvSpPr>
      <dsp:spPr>
        <a:xfrm>
          <a:off x="2241532" y="10601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103276"/>
        <a:ext cx="25774" cy="5154"/>
      </dsp:txXfrm>
    </dsp:sp>
    <dsp:sp modelId="{DAFC0166-16D5-48AA-996E-9260CAD26610}">
      <dsp:nvSpPr>
        <dsp:cNvPr id="0" name=""/>
        <dsp:cNvSpPr/>
      </dsp:nvSpPr>
      <dsp:spPr>
        <a:xfrm>
          <a:off x="2092" y="4334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 Gaps in Visibility</a:t>
          </a:r>
        </a:p>
      </dsp:txBody>
      <dsp:txXfrm>
        <a:off x="2092" y="433482"/>
        <a:ext cx="2241239" cy="1344743"/>
      </dsp:txXfrm>
    </dsp:sp>
    <dsp:sp modelId="{40C1C05A-AA24-4B92-BA5C-24380668169F}">
      <dsp:nvSpPr>
        <dsp:cNvPr id="0" name=""/>
        <dsp:cNvSpPr/>
      </dsp:nvSpPr>
      <dsp:spPr>
        <a:xfrm>
          <a:off x="4998257" y="10601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103276"/>
        <a:ext cx="25774" cy="5154"/>
      </dsp:txXfrm>
    </dsp:sp>
    <dsp:sp modelId="{B1E37341-FA08-452D-BF10-4A1A7EFCA7D9}">
      <dsp:nvSpPr>
        <dsp:cNvPr id="0" name=""/>
        <dsp:cNvSpPr/>
      </dsp:nvSpPr>
      <dsp:spPr>
        <a:xfrm>
          <a:off x="2758817" y="4334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Convene Student Orgs</a:t>
          </a:r>
        </a:p>
      </dsp:txBody>
      <dsp:txXfrm>
        <a:off x="2758817" y="433482"/>
        <a:ext cx="2241239" cy="1344743"/>
      </dsp:txXfrm>
    </dsp:sp>
    <dsp:sp modelId="{097AD8FE-7AD3-4D9A-BA15-E9D77CFC23A6}">
      <dsp:nvSpPr>
        <dsp:cNvPr id="0" name=""/>
        <dsp:cNvSpPr/>
      </dsp:nvSpPr>
      <dsp:spPr>
        <a:xfrm>
          <a:off x="7754982" y="10601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103276"/>
        <a:ext cx="25774" cy="5154"/>
      </dsp:txXfrm>
    </dsp:sp>
    <dsp:sp modelId="{C96F0C5F-1732-4971-8B25-1964B555F7B6}">
      <dsp:nvSpPr>
        <dsp:cNvPr id="0" name=""/>
        <dsp:cNvSpPr/>
      </dsp:nvSpPr>
      <dsp:spPr>
        <a:xfrm>
          <a:off x="5515542" y="4334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 Short-Term Support Needs</a:t>
          </a:r>
        </a:p>
      </dsp:txBody>
      <dsp:txXfrm>
        <a:off x="5515542" y="433482"/>
        <a:ext cx="2241239" cy="1344743"/>
      </dsp:txXfrm>
    </dsp:sp>
    <dsp:sp modelId="{28AA3103-50C3-4A58-A964-1AB5386862A2}">
      <dsp:nvSpPr>
        <dsp:cNvPr id="0" name=""/>
        <dsp:cNvSpPr/>
      </dsp:nvSpPr>
      <dsp:spPr>
        <a:xfrm>
          <a:off x="1122712" y="17764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016291"/>
        <a:ext cx="414311" cy="5154"/>
      </dsp:txXfrm>
    </dsp:sp>
    <dsp:sp modelId="{240BE47A-B891-4B2A-AD9E-D006044719EE}">
      <dsp:nvSpPr>
        <dsp:cNvPr id="0" name=""/>
        <dsp:cNvSpPr/>
      </dsp:nvSpPr>
      <dsp:spPr>
        <a:xfrm>
          <a:off x="8272267" y="4334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Engage Stakeholders</a:t>
          </a:r>
        </a:p>
      </dsp:txBody>
      <dsp:txXfrm>
        <a:off x="8272267" y="433482"/>
        <a:ext cx="2241239" cy="1344743"/>
      </dsp:txXfrm>
    </dsp:sp>
    <dsp:sp modelId="{E37A5194-1FFB-4945-B22F-04B1305DAD6A}">
      <dsp:nvSpPr>
        <dsp:cNvPr id="0" name=""/>
        <dsp:cNvSpPr/>
      </dsp:nvSpPr>
      <dsp:spPr>
        <a:xfrm>
          <a:off x="2241532" y="29203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2963506"/>
        <a:ext cx="25774" cy="5154"/>
      </dsp:txXfrm>
    </dsp:sp>
    <dsp:sp modelId="{F1034CD1-2EC9-4B16-AC1C-55672FFADD68}">
      <dsp:nvSpPr>
        <dsp:cNvPr id="0" name=""/>
        <dsp:cNvSpPr/>
      </dsp:nvSpPr>
      <dsp:spPr>
        <a:xfrm>
          <a:off x="2092" y="22937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Monitor Short-Term Results</a:t>
          </a:r>
        </a:p>
      </dsp:txBody>
      <dsp:txXfrm>
        <a:off x="2092" y="2293711"/>
        <a:ext cx="2241239" cy="1344743"/>
      </dsp:txXfrm>
    </dsp:sp>
    <dsp:sp modelId="{86EC26C2-6947-40E6-B851-56809E4418AF}">
      <dsp:nvSpPr>
        <dsp:cNvPr id="0" name=""/>
        <dsp:cNvSpPr/>
      </dsp:nvSpPr>
      <dsp:spPr>
        <a:xfrm>
          <a:off x="4998257" y="29203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2963506"/>
        <a:ext cx="25774" cy="5154"/>
      </dsp:txXfrm>
    </dsp:sp>
    <dsp:sp modelId="{85F27B74-EC2C-4B0E-8F22-D8982D281FCD}">
      <dsp:nvSpPr>
        <dsp:cNvPr id="0" name=""/>
        <dsp:cNvSpPr/>
      </dsp:nvSpPr>
      <dsp:spPr>
        <a:xfrm>
          <a:off x="2758817" y="22937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Discuss Recurring Support</a:t>
          </a:r>
        </a:p>
      </dsp:txBody>
      <dsp:txXfrm>
        <a:off x="2758817" y="2293711"/>
        <a:ext cx="2241239" cy="1344743"/>
      </dsp:txXfrm>
    </dsp:sp>
    <dsp:sp modelId="{F3E91D78-92F1-49AC-B706-AF65D510421D}">
      <dsp:nvSpPr>
        <dsp:cNvPr id="0" name=""/>
        <dsp:cNvSpPr/>
      </dsp:nvSpPr>
      <dsp:spPr>
        <a:xfrm>
          <a:off x="5515542" y="22937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 Long-Term Plan</a:t>
          </a:r>
        </a:p>
      </dsp:txBody>
      <dsp:txXfrm>
        <a:off x="5515542" y="2293711"/>
        <a:ext cx="2241239" cy="134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1-28T22:06:08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26773 5568 212 0,'0'0'1209'0,"0"0"-763"0,0 0-219 0,84-64-39 0,-67 52 15 0,3 2 49 0,1-1-56 0,5-1-103 0,2 0-48 16,4 5-45-16,-9-7-29 0,9 7-22 15,-9 4-42-15,3-5 93 0,-9 2 16 16,-5 2 42-16,-3-2 3 0,-4 5 32 16,4-5 89-16,0 4 85 0,-4-3-103 15,4-2-57-15,-3 3-38 0,2-2-50 0,-5 1-19 16,12 0-22-16,-12 1 10 16,5 2-7-16,-5 2 3 0,6-2 16 0,0 2 63 15,-1 0 37-15,7 0-14 0,-4 0-15 16,1 2-5-16,2 4-7 0,-2 4 18 15,11 4 10-15,-9 3-25 0,3 3-9 16,1 4-16-16,-1 4 6 0,0 0-3 0,1 6 0 16,-4 1-22-16,-5 2-6 0,8 1 4 15,-8 1-4-15,5-1-9 0,-5 3 0 16,-3 0 0-16,8 4 19 0,-2 0-20 16,2 1 44-16,0 6-13 0,1 1-11 15,-4 2-4-15,4 0 4 0,-1 1-1 16,1-1-6-16,-4-2-15 0,4-1 22 15,-4-4 18-15,1-1-22 0,-4-2-16 16,7 3 13-16,-7-3-13 0,4 2 26 0,0-1-13 16,-4 1-12-16,1-1-1 15,5 0 0-15,-5-3-2 0,0-1-3 0,-4-2-9 16,4 0 10-16,0-2 2 16,5-2 0-16,-5-2 0 0,-1-1 0 0,4-2-3 15,0-4 3-15,-4-1 0 0,1-4-1 16,-3 0 1-16,2-3 1 0,-2-4-1 0,-6 2 3 15,0-6-1-15,0-1 1 0,0-3 15 16,0-2-6-16,0 0 3 0,0-5-2 16,0 0-12-16,0 0 1 0,0 0-2 15,0 0-19-15,0 0-17 0,0 0-10 16,0 0 9-16,-3-3-2 0,0-4-50 16,-5-1-43-16,-7-2-37 0,7-3-25 15,-10-1-92-15,7 3-287 0,-1 2-492 16,-2-6-155-16</inkml:trace>
  <inkml:trace contextRef="#ctx0" brushRef="#br0" timeOffset="462.44">27604 7371 741 0,'0'0'1268'0,"0"0"-669"0,0 0-354 0,0 0-213 0,0 0 16 15,0 0 154-15,0 0 114 0,0 0-22 16,0 0-14-16,0 0-32 0,55 89-72 16,-46-70-43-16,-1 0-19 0,-2 0-3 15,9-2-37-15,-13-3-44 0,7-2-5 16,0-2-22-16,-1-3 9 0,-2 0 3 16,0-3 16-16,3-3 45 0,-1 1 31 15,1-2-15-15,0 0-10 0,5 0-13 0,-5-6-5 16,5 2-15-16,-5-3-19 0,8-2-12 15,-3-3-6-15,1 0-10 0,2-5 1 16,-2 2 0-16,-4-6 10 0,1 2-11 16,-4-2 10-16,1 3-9 0,5-3 12 15,-11 2 0-15,3-2-12 0,-6 2 9 0,0 2-9 16,0 1 12-16,0 0-12 0,0 3-1 16,0 2-2-16,0 3-15 0,-9 0 0 15,9 3-27-15,0 2 11 0,-8 0 13 16,8-1 3-16,0 3 0 0,0-4-9 15,-6 4-16-15,6 1-20 0,0-2-19 16,0 2-37-16,-3 0-36 0,3 0-38 0,-6 0-71 16,6 0-80-16,0 0-69 15,0 0-74-15,0-1-86 0,9 1-69 0,-3-4 87 16,2 3-64-16,-22 9-401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1-28T22:18:13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10252 5512 342 0,'0'0'2062'0,"0"0"-1830"0,0 0 90 0,0 0 1 0,0 0-62 0,0 0-15 0,-72-84-95 0,69 72-120 0,-3-2-30 0,-3 3-1 0,9-5 0 0,-3 1-35 0,-2-2 26 0,5-4 9 15,0 2 3-15,0-1 38 0,0 1 9 16,0 0-8-16,5 1 39 0,-2 3 22 16,-3-2-26-16,9 1-21 0,-9 3-6 15,6-4 21-15,-3 4 28 0,2-5-22 16,4 2-34-16,0-3 3 0,5 0-18 16,0-5 5-16,-2 0-17 0,8 2-4 0,-2 2 7 15,-1 0-1-15,3 2 9 0,-3 1-8 16,1 3-1-16,2 4-16 0,-3-2-2 15,0 3-21-15,9 2 8 0,-5 2 13 16,10-2 1-16,-2 6 0 0,3-3-2 0,0 4-11 16,5 0 12-16,-2 0 21 15,2 0-21-15,1 4-11 0,-4 1 10 0,-2 1-9 16,0 2 10-16,-9 0 30 0,9-1-29 16,-12 0 10-16,0 3-10 0,3-2 11 15,0 6 1-15,-5-1 5 0,2 1 6 16,-3 2-8-16,6 5 39 0,-3 0 21 15,1 0-9-15,2 5-9 0,-9 0-37 16,9 1 10-16,0-1-13 0,-5 4-18 0,5-3-19 16,0 2 17-16,-6-2 2 0,6 1-3 15,-8-2 3-15,2-2 0 0,0-2-15 16,1-2 15-16,-7 1 1 0,6-4 1 16,-2 0-2-16,-1 1-1 0,-5-3 1 15,8 2-10-15,-8-1 8 0,5 4 2 16,1-2 0-16,-7 1 13 0,7 3-13 0,-4 0 0 15,4-2 14-15,-4 2-14 16,1-2 1-16,-3-2-2 0,-1-2 1 0,7 2-1 16,-10-2 1-16,10 1 0 0,-7-4 11 15,1 3-10-15,0-5-1 0,-1 3 1 16,-2 1-1-16,3-3 0 0,0 3 0 16,-1-1-3-16,-2 2 1 0,-3-2 1 0,3-2 1 15,2 0 1-15,-8-2-1 0,3-1-2 16,0-2-2-16,-3-2 3 0,0-2-2 15,0-1-9-15,0-1 10 0,0-1-13 16,0 3 3-16,0-2-9 0,0-1-13 16,0 0-33-16,-6 0-43 0,6 0-3 15,-8 0-16-15,-1 0-55 0,0 0-97 16,-5 0-271-16,2 0-223 0,1 0-247 16,-12 0-14-16,115-4 62 0</inkml:trace>
  <inkml:trace contextRef="#ctx0" brushRef="#br0" timeOffset="369.88">11400 5997 336 0,'0'0'1759'0,"0"0"-1122"0,0 0-233 0,0 0-158 0,0 0 14 0,0 0-52 15,0 0-135-15,0 0-42 0,0 0 102 16,0 0 54-16,52 51 14 0,-38-38-53 15,9 0-34-15,1-3-9 0,-1-3 23 16,3-1-2-16,-3-6-23 0,8 0-29 16,-7-8-17-16,7-6-5 0,-8-4-3 15,9-6-10-15,-9-7-6 0,3-2 1 16,-6-5 5-16,3-1-24 0,3-1 7 16,-11 0-4-16,-1 2 3 0,-2 1-20 0,2 2 26 15,-8 4-12-15,-6 3 7 0,6 9-19 16,-6 2-2-16,0 5 32 0,0 5-18 15,0 4-14-15,-6 1-1 0,6 0-27 16,0 0-7-16,-3 2-14 0,0 0-16 0,3 0-14 16,-6 0-26-16,4 2-45 15,-4 2-58-15,-3 3-50 0,6 1-82 0,-3 3-198 16,-2-3-240-16,5-1-538 0,-3-4-285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1-28T22:19:24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19618 14610 2711 0,'0'0'959'0,"0"0"-704"0,0 0-54 0,0 0-64 0,0 0-40 16,-81-27-29-16,81 24 12 0,-3 3 7 0,3-4-10 15,0 3 9-15,0-2-15 0,0 1-10 0,0 1 21 16,3-2 56-16,5 0-1 16,7 2-9-16,-1 1-52 0,4 0-3 0,5 0-4 15,-9 0-23-15,9 4-28 0,3 0 6 16,-3 6-21-16,0-4 18 0,9 2-2 16,0 5-1-16,0-2-18 0,5 3 0 15,3-4-1-15,1 4 0 0,-4-4-14 16,4 1-7-16,-10-2 1 0,7-1-6 15,-12-1-12-15,0 0-7 0,-6-1 10 16,-3 2-10-16,-2-5 1 0,-9 2 8 16,2-5 19-16,-8 0 6 0,6 2-3 15,-3-2 0-15,-3 0-7 0,0 0 1 0,0 0-6 16,0 0-10-16,0 0-24 0,0 0-36 16,0-4-84-16,-3-2-114 0,-3-2-136 15,-2-5-155-15,8-1-392 0,-6 0-40 16,0 3-438-16,35 81 1320 0</inkml:trace>
  <inkml:trace contextRef="#ctx0" brushRef="#br0" timeOffset="326.01">20267 14478 772 0,'0'0'1917'0,"0"0"-1420"0,0 0-274 0,0 0-191 0,0 0 13 0,0 0 107 0,0 0 3 15,0 0-30-15,0 0-37 0,0 0-27 16,0 0-39-16,98 5-19 0,-78 1 16 0,3 0-16 16,0 1-3-16,0 4-18 0,-5-1-4 15,-4 2-10-15,3 1 7 0,-2 1 3 16,-12 1 19-16,2 2 3 0,-5-3 16 16,0 3 22-16,-5 0 35 0,-7 4 30 15,-2 0 3-15,2 1 21 0,-8 0-7 16,3 2-12-16,-6-1 9 0,2-3-16 0,-5 4-31 15,12 0-27-15,-12-1-21 0,3 0-4 16,3-5-18-16,0 3 0 0,-4-2-46 16,10-3-21-16,-3 1-47 0,2-6-58 15,4 2-100-15,-1 1-225 0,4-7-926 16,-10 3-930-16</inkml:trace>
  <inkml:trace contextRef="#ctx0" brushRef="#br0" timeOffset="7541.73">15506 948 1613 0,'0'0'633'0,"0"0"-348"0,0 0 85 0,0 0-8 15,0 0-101-15,0 0-109 0,0 0-39 16,0 0 26-16,0 0-42 0,0 0-30 16,-17-70-11-16,14 67-12 0,-3 1 2 15,6 1 4-15,-6 1-6 0,0 0-20 0,-2 3-24 16,-1 6 3-16,-2 1-3 0,-4 6 0 15,9-1-22-15,-11 2 3 0,3 4-3 16,2-1 19-16,1 4 0 0,-7 2-15 16,1 0 18-16,0 3 31 0,5-1-30 15,-5-3 1-15,2 2-2 0,-2-1 15 0,5 0-13 16,1-2 1-16,-4 0 25 16,7-3-28-16,-1 1 0 0,-5 1 0 0,5 1 3 15,-5-2 0-15,5 4-2 0,-5-1 10 16,-1 2-11-16,4 2 1 0,-4 1 2 15,7 4 0-15,-7 0 13 0,1 1-16 16,2 1-12-16,-2 2-1 0,-1-2 11 16,7 0 1-16,-7-1-2 0,7-1 6 15,-1-1-6-15,-3-3 9 0,1 2-6 16,2-6 1-16,3 2 18 0,-2-1-16 0,-1 2-3 16,0-1 0-16,4 1 17 15,-4 4-4-15,0 0 21 0,-5 3-23 16,5-2-11-16,-5 4-1 0,5-3 0 0,-5 3 0 15,-4 0 1-15,10 3 0 0,-7-3 8 16,-2 2-8-16,3-1-1 0,5-1 0 0,0 0 0 16,-2-3-10-16,2-2 10 0,0 3-2 15,7-2-16-15,-4-3 19 0,-3 2-12 16,9 0 9-16,-3-1 3 0,-3 2 15 16,6-1-15-16,-2-1-10 0,2 2 8 15,-3 0-15-15,3-2 16 0,0 2 1 16,-9 4 3-16,3-4 28 0,3 4-31 15,-2 2-1-15,2 1 1 0,-3-1 0 16,-3 0 0-16,9-1-9 0,-8-4 7 16,8 3-1-16,-6-2 3 0,6 0-16 15,-9 0 16-15,3 2 3 0,6 0 25 16,-2-2-25-16,2 0-3 0,-6 1 0 0,3-2 13 16,-3 5-11-16,6-5-2 15,-9 3 0-15,9 0 1 0,-8 1-2 0,2-1 1 16,0 2 0-16,-2 0 14 0,-1-1-13 15,0-1 23-15,1 1-24 0,-1-2-15 16,3 1 15-16,-2 0 0 0,2-2-13 0,-3 1 12 16,0-1 1-16,1 0 1 0,5-2-1 15,-3 1 0-15,-2 3 0 0,2-4-2 16,0 4-1-16,-3 2 3 0,6 0 1 16,-5 1 14-16,-1 0-11 0,0 2-3 15,-2-1 15-15,2 1-14 0,-5 1-2 16,5 2 16-16,1-2-14 0,-4 3 19 15,0-3-21-15,4 0-6 0,-7-3 5 16,7 0-2-16,-1 0 3 0,3-2 0 16,-2 2-9-16,-7-1 9 0,7 0 18 15,-4-1-18-15,-2 1 0 0,8-1 0 0,-9 2 2 16,7-1-1-16,-1 5-1 0,-2-1 0 16,-1 4 21-16,-2 0-21 0,5 0 0 15,-8 1 2-15,2 0 1 0,1 4-3 16,-4-2 19-16,1 3-7 0,3-3 0 0,-9 3-12 15,5-6 3-15,4 0 0 0,-9 0-3 16,5 0 0-16,4 1 0 0,-9-4 0 16,6 6-2-16,5-4 2 0,-5 1 2 15,-1 2-2-15,7 1-1 0,-1 1 0 16,-5 0 1-16,3 0 0 0,2-4-18 16,1 2 18-16,-7 0 0 0,4 2 2 15,2-4 1-15,-2 1-1 0,-1 2-1 16,-2 3-1-16,0 3 9 0,0-2-9 0,-1 2 0 15,1-1 1-15,-3 3 0 0,-1 3 11 16,7-5-11-16,-6 5-1 0,0 0 0 16,2-2-2-16,-2 2 2 0,-3 1 1 15,-3 1 2-15,3 0 12 0,0 3-13 16,-6-3 0-16,3 3 11 0,-3 3-12 16,3-6 11-16,-5 5 3 0,-1-2-13 0,0-1 0 15,-3 2 20-15,1-2-7 0,2-2-4 16,0 0-11-16,1 1-2 0,-4-1 2 15,0 0 3-15,4 1 18 0,-1-1-9 16,-6 1 1-16,4-1 2 0,2 4-12 16,3-4 19-16,-5 3-1 0,5 0-19 0,-12 2 13 15,12-2-13-15,-5-3 1 0,2 5 8 16,-3-5-10-16,1 1-1 0,-4 1 1 16,4-2-2-16,2 1 0 0,3-1-11 15,-3 1-4-15,4-1 16 0,2 1 1 16,2-3 2-16,-2 1-3 0,3 2 16 15,9-3-16-15,-9-3 0 0,6 6-13 16,2 1 16-16,-2 2-3 0,2 2 4 16,-2 2-4-16,6-3-2 0,-1 3-1 15,-2-2-15-15,5 1 6 0,0-5 9 16,6 2-19-16,1-3 20 0,2-5 1 0,0 0-11 16,0-3-1-16,0-5 1 0,2-3 12 15,1-3-3-15,6-1-9 0,5-2-10 16,-5 2 22-16,8-2 0 0,-5 1 0 15,-1 0 1-15,12-1-3 0,-8 0 4 16,8-1-4-16,3-3 1 0,-6-3-1 0,6 1-1 16,-3-5 3-16,9 0 18 0,-3 1-18 15,0-1-3-15,5-3 1 0,1 0 0 16,-12-1-22-16,12 0 21 0,-7-1 0 16,4 1 3-16,-3-4-11 0,0 3 9 15,0 1 2-15,0-3-3 0,5 3 3 16,-5 0-21-16,3-2 17 0,0 2 4 15,-1-1 0-15,1 3-3 0,0-3 3 16,0 4 12-16,-4 0-12 0,4 0-2 0,0 0 2 16,0-2-1-16,-1 0-15 15,1-3 15-15,0 2 1 0,0-4 0 0,-1-3 0 16,-2 0-1-16,6-4 1 0,2 2 19 16,4-4 5-16,-10-1-11 0,7 2 14 15,5-2-14-15,-5-2 14 0,8 3-14 0,-9-1-12 16,7 3 0-16,-1-1 12 0,-3-1-13 15,4 1 0-15,-1-1 2 0,-3 1 0 16,6-5 26-16,-8 2-28 16,11-4-15-16,-9-5 14 0,7 2 2 0,-1-5 21 15,0 3-20-15,6-4 16 0,0 0-16 16,-6 0 2-16,3 0 14 0,6-4-18 16,-9-1-2-16,9 3 2 0,-9 0-1 15,6 1-2-15,0 1-25 0,-12 0 7 16,6 0 8-16,1 1-14 0,-1 1 5 15,-6 2-61-15,6-2-68 0,-5-1-59 16,-4-1-49-16,4 1-192 0,-13-1-363 0,7 0-529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E0A1C-7D27-4F74-8BB7-9BA8A530B08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D3142-5843-4F63-9C47-A46695DDD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63A"/>
                </a:solidFill>
                <a:effectLst/>
                <a:latin typeface="72"/>
              </a:rPr>
              <a:t>https://ucmerced.az1.qualtrics.com/jfe/form/SV_8DjgBRVXP2FaHL8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D3142-5843-4F63-9C47-A46695DDD1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5A489D-EEAA-9147-87C9-5E54B75D80C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BD11B8B-F039-82ED-8FE3-B3B9406F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891" y="2645792"/>
            <a:ext cx="8696218" cy="1566417"/>
          </a:xfrm>
        </p:spPr>
        <p:txBody>
          <a:bodyPr anchor="b"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E43C4EA-33ED-2021-9311-6B3DCC987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7891" y="4269515"/>
            <a:ext cx="6132304" cy="1265589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cap="sm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9720-BC3B-EF9F-2D45-88C5BEAC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AF55-83CC-A1D0-CD10-B30E4DF0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0BF9-1804-2FB5-B433-EAB1AC33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572-36A0-4AC9-850D-4E6F691AE47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8CF3-A7D9-A6EE-AF13-E7F44576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3E8E-C999-489C-46EB-0C1652EA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D53-B70F-4CEC-AA5F-F3C393A6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9E53-0296-3B70-490E-4E37BA3B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8B57C-F46C-B537-0876-4FD419CD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48B-3C67-40AA-9D8B-A8969287AB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65C5B-20EC-C085-4526-0562DA12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72E0A-12F4-B5E7-CA66-9710487C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2F6-D31F-4927-A1A2-43C68E009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840656-B3F3-2D3C-F475-CD68E873EF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5626"/>
            <a:ext cx="10515600" cy="4071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6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2F6-D31F-4927-A1A2-43C68E0097C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6320" cy="4086077"/>
          </a:xfrm>
        </p:spPr>
        <p:txBody>
          <a:bodyPr/>
          <a:lstStyle>
            <a:lvl1pPr>
              <a:defRPr sz="24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1800"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3"/>
          </p:nvPr>
        </p:nvSpPr>
        <p:spPr>
          <a:xfrm>
            <a:off x="6507480" y="1825625"/>
            <a:ext cx="4846320" cy="4086077"/>
          </a:xfrm>
        </p:spPr>
        <p:txBody>
          <a:bodyPr/>
          <a:lstStyle>
            <a:lvl1pPr>
              <a:defRPr sz="24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1800"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08512-4D86-3A83-D980-E9EB52EB9D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43B48B-3C67-40AA-9D8B-A8969287AB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B8A27-7F10-92A6-5666-E81F22381E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9CC4A8-E7AB-DD15-A74E-91D2BBA2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21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1825626"/>
            <a:ext cx="6161411" cy="4070351"/>
          </a:xfrm>
        </p:spPr>
        <p:txBody>
          <a:bodyPr/>
          <a:lstStyle>
            <a:lvl1pPr>
              <a:defRPr sz="2400">
                <a:latin typeface="Arial" charset="0"/>
                <a:ea typeface="Arial" charset="0"/>
                <a:cs typeface="Arial" charset="0"/>
              </a:defRPr>
            </a:lvl1pPr>
            <a:lvl2pPr>
              <a:defRPr sz="22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2F6-D31F-4927-A1A2-43C68E0097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251125" y="1825626"/>
            <a:ext cx="4114800" cy="40703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E3791-6F54-28C1-B4C8-79D45685F2C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043B48B-3C67-40AA-9D8B-A8969287AB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94C7-8A89-D862-A086-492EF84F771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F94320-9041-DAEB-D7C3-B760CCD8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76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8251"/>
            <a:ext cx="4846320" cy="674687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7480" y="1828251"/>
            <a:ext cx="4860476" cy="674687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2F6-D31F-4927-A1A2-43C68E0097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ED1AE-50BA-4BDF-BC21-BF1C2FF74DD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536166"/>
            <a:ext cx="4846320" cy="3375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F286124-6C71-4301-929A-35BB4E0BFB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7480" y="2536166"/>
            <a:ext cx="4860425" cy="3375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02EF-3E95-443C-A819-ED374AF0CFA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043B48B-3C67-40AA-9D8B-A8969287AB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1751D6-A307-FDC7-1BB8-C0797A2E645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D2E68-1DE0-87E1-DF5E-AF28A927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18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2F6-D31F-4927-A1A2-43C68E0097C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39787" y="605642"/>
            <a:ext cx="10526137" cy="530606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8A80C-4AD3-5252-FBCD-0619C93F0F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43B48B-3C67-40AA-9D8B-A8969287AB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38BBA-FCB6-982D-71AB-D94C39E2CA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401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EEF4BB-D44D-054C-B153-740F0024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6E90C5-83A0-8F76-054A-11F927708B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FF03-7DF1-1445-AE3C-0D0E3C2521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ADD0D88-B2EE-F761-6902-14292BB91A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3013" y="514350"/>
            <a:ext cx="10294937" cy="5681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3B74AB-AB17-3DEE-81E4-E72AE81DD5D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495876" y="6274158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043B48B-3C67-40AA-9D8B-A8969287AB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80D2A7-007E-1FAD-D18E-9296BC3215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243013" y="6274158"/>
            <a:ext cx="435212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9D71D-BD39-1CC6-E6A4-74ECD9C53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25530" y="6274158"/>
            <a:ext cx="47261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9332F6-D31F-4927-A1A2-43C68E00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80D3B-CF12-A041-9B16-83F4D39B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6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7B6978-892F-6C0D-331F-1B91B7C7CB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07219-7697-56D1-27B5-81B2759B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AEAE-4BDD-D7C5-D082-CE120B435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7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9D1E-0B77-3DB1-EACA-42C72EB19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86292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043B48B-3C67-40AA-9D8B-A8969287AB7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F2A0-B5BA-1C51-FBDD-7F1678DBB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80334" y="62741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D404-BFA5-4534-A5CD-6F89AC422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5946" y="6274158"/>
            <a:ext cx="472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19332F6-D31F-4927-A1A2-43C68E00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aiaa@ucmerced.edu" TargetMode="External"/><Relationship Id="rId3" Type="http://schemas.openxmlformats.org/officeDocument/2006/relationships/hyperlink" Target="mailto:info@seb.berkeley.edu" TargetMode="External"/><Relationship Id="rId7" Type="http://schemas.openxmlformats.org/officeDocument/2006/relationships/hyperlink" Target="mailto:rocketproject@ucla.edu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Relationship Id="rId6" Type="http://schemas.openxmlformats.org/officeDocument/2006/relationships/hyperlink" Target="mailto:ucirocketprojectteam@gmail.com" TargetMode="External"/><Relationship Id="rId11" Type="http://schemas.openxmlformats.org/officeDocument/2006/relationships/hyperlink" Target="mailto:rocket@ucsd.edu" TargetMode="External"/><Relationship Id="rId5" Type="http://schemas.openxmlformats.org/officeDocument/2006/relationships/hyperlink" Target="mailto:aprl@ucdavis.edu" TargetMode="External"/><Relationship Id="rId10" Type="http://schemas.openxmlformats.org/officeDocument/2006/relationships/hyperlink" Target="mailto:Seds.ucsd@gmail.com" TargetMode="External"/><Relationship Id="rId4" Type="http://schemas.openxmlformats.org/officeDocument/2006/relationships/hyperlink" Target="mailto:ucberkeleystar@gmail.com" TargetMode="External"/><Relationship Id="rId9" Type="http://schemas.openxmlformats.org/officeDocument/2006/relationships/hyperlink" Target="mailto:highlanderspaceprogram@gmail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hyperlink" Target="https://youtu.be/64ahKJdSSjM?feature=shar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customXml" Target="../ink/ink3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A0D6-C7AC-7EE7-A173-2BC0039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891" y="2645792"/>
            <a:ext cx="4652909" cy="1566417"/>
          </a:xfrm>
        </p:spPr>
        <p:txBody>
          <a:bodyPr/>
          <a:lstStyle/>
          <a:p>
            <a:r>
              <a:rPr lang="en-US" dirty="0"/>
              <a:t>UC High Powered Rocketry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C5ED2-3A23-9867-554A-936A1B132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Kick-Off Meeting</a:t>
            </a:r>
          </a:p>
          <a:p>
            <a:r>
              <a:rPr lang="en-US" dirty="0"/>
              <a:t>Nov 28th</a:t>
            </a:r>
          </a:p>
        </p:txBody>
      </p:sp>
      <p:pic>
        <p:nvPicPr>
          <p:cNvPr id="5" name="Picture 4" descr="A rocket in the sky&#10;&#10;Description automatically generated">
            <a:extLst>
              <a:ext uri="{FF2B5EF4-FFF2-40B4-BE49-F238E27FC236}">
                <a16:creationId xmlns:a16="http://schemas.microsoft.com/office/drawing/2014/main" id="{7ABE8363-A6AD-4208-12C0-E5759E55D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235" y="2334638"/>
            <a:ext cx="4561341" cy="4396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083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424390-4707-D9C5-31FA-3892C6AE1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7285"/>
            <a:ext cx="4846320" cy="3314417"/>
          </a:xfrm>
        </p:spPr>
        <p:txBody>
          <a:bodyPr/>
          <a:lstStyle/>
          <a:p>
            <a:r>
              <a:rPr lang="en-US" dirty="0"/>
              <a:t>Question 1: Is your data accurate?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160D8-02B0-25C9-556E-58CAB7C006B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7480" y="2597285"/>
            <a:ext cx="4846320" cy="3314417"/>
          </a:xfrm>
        </p:spPr>
        <p:txBody>
          <a:bodyPr/>
          <a:lstStyle/>
          <a:p>
            <a:r>
              <a:rPr lang="en-US" dirty="0"/>
              <a:t>Question 2: Are there questions that I should be asking but didn’t?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06E745-BD87-F5C1-ADBC-6F011F65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Item: Review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74E3D-FF5F-2240-D4F1-32F0F151DFD7}"/>
              </a:ext>
            </a:extLst>
          </p:cNvPr>
          <p:cNvSpPr txBox="1"/>
          <p:nvPr/>
        </p:nvSpPr>
        <p:spPr>
          <a:xfrm>
            <a:off x="1948124" y="1690688"/>
            <a:ext cx="84896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https://ucdrones-research.github.io/rocketry/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2146A-7E4E-2156-2478-D8FF6C6DC071}"/>
              </a:ext>
            </a:extLst>
          </p:cNvPr>
          <p:cNvSpPr txBox="1"/>
          <p:nvPr/>
        </p:nvSpPr>
        <p:spPr>
          <a:xfrm>
            <a:off x="3103123" y="3753464"/>
            <a:ext cx="5162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pieces of information should your campus know about your group?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3753E-B7F8-CA1E-934C-1B99FE0AC3E0}"/>
              </a:ext>
            </a:extLst>
          </p:cNvPr>
          <p:cNvSpPr txBox="1"/>
          <p:nvPr/>
        </p:nvSpPr>
        <p:spPr>
          <a:xfrm>
            <a:off x="4574668" y="5484035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Due: December 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67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5F45-379B-14FF-6627-F569BC34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858AD0-4152-28FB-35FF-79912A079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478152"/>
              </p:ext>
            </p:extLst>
          </p:nvPr>
        </p:nvGraphicFramePr>
        <p:xfrm>
          <a:off x="0" y="1825625"/>
          <a:ext cx="1219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1312">
                  <a:extLst>
                    <a:ext uri="{9D8B030D-6E8A-4147-A177-3AD203B41FA5}">
                      <a16:colId xmlns:a16="http://schemas.microsoft.com/office/drawing/2014/main" val="354454341"/>
                    </a:ext>
                  </a:extLst>
                </a:gridCol>
                <a:gridCol w="2041451">
                  <a:extLst>
                    <a:ext uri="{9D8B030D-6E8A-4147-A177-3AD203B41FA5}">
                      <a16:colId xmlns:a16="http://schemas.microsoft.com/office/drawing/2014/main" val="360800716"/>
                    </a:ext>
                  </a:extLst>
                </a:gridCol>
                <a:gridCol w="3909237">
                  <a:extLst>
                    <a:ext uri="{9D8B030D-6E8A-4147-A177-3AD203B41FA5}">
                      <a16:colId xmlns:a16="http://schemas.microsoft.com/office/drawing/2014/main" val="3290560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1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 Enterprise (SEB)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Berkeley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info@seb.berkeley.edu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 Technologies and Rocketry (STAR)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Berkeley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ucberkeleystar@gmail.com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5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Aggie Propulsion Rocketry 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aprl@ucdavis.edu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0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Rocket Project UCI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Irvine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ucirocketprojectteam@gmail.com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Rocket Project 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rocketproject@ucla.edu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7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Rockets Academy – AIAA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Merced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aiaa@ucmerced.edu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3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Highlander Space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Riverside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highlanderspaceprogram@gmail.com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72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Rocket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Santa Cruz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1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Students for the Exploration and Development of Space (SEDS)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/>
                        </a:rPr>
                        <a:t>Seds.ucsd@gmail.com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3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Rocket Propulsion Lab at UCSD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1"/>
                        </a:rPr>
                        <a:t>rocket@ucsd.edu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19464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9711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B393D0-638F-7999-201C-68F5B10D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Item: Systemwide Rocketry Email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78E07-11D7-DABD-7BDC-57451AA895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Would you like an email listserv for high-powered rocketry?</a:t>
            </a:r>
          </a:p>
          <a:p>
            <a:endParaRPr lang="en-US" dirty="0"/>
          </a:p>
          <a:p>
            <a:r>
              <a:rPr lang="en-US" dirty="0"/>
              <a:t>Possible Values</a:t>
            </a:r>
          </a:p>
          <a:p>
            <a:pPr lvl="1"/>
            <a:r>
              <a:rPr lang="en-US" dirty="0"/>
              <a:t>Share information or ask for help</a:t>
            </a:r>
          </a:p>
          <a:p>
            <a:pPr lvl="1"/>
            <a:r>
              <a:rPr lang="en-US" dirty="0"/>
              <a:t>Coordinate FAR trips</a:t>
            </a:r>
          </a:p>
          <a:p>
            <a:pPr lvl="1"/>
            <a:r>
              <a:rPr lang="en-US" dirty="0"/>
              <a:t>Promote your milestones</a:t>
            </a:r>
          </a:p>
          <a:p>
            <a:pPr lvl="1"/>
            <a:r>
              <a:rPr lang="en-US" dirty="0"/>
              <a:t>UCOP/myself will be monitoring and can help answer questions</a:t>
            </a:r>
          </a:p>
          <a:p>
            <a:pPr lvl="1"/>
            <a:r>
              <a:rPr lang="en-US" dirty="0"/>
              <a:t>Add whomever you want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681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D22A-E53B-F7F1-6B19-27595B1E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In-Person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A99A-9446-546A-82CA-62ABD7E7BC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would like to host an in-person UC High Power Rocketry Summit at UC Irvine</a:t>
            </a:r>
          </a:p>
          <a:p>
            <a:r>
              <a:rPr lang="en-US" dirty="0"/>
              <a:t>We will fund two (2) members from each organization - including airfare, two hotel nights, and food. </a:t>
            </a:r>
          </a:p>
          <a:p>
            <a:r>
              <a:rPr lang="en-US" dirty="0"/>
              <a:t>1.5 days of meeting time</a:t>
            </a:r>
          </a:p>
          <a:p>
            <a:r>
              <a:rPr lang="en-US" dirty="0"/>
              <a:t>We will also have some funds available to help support safety gear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23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76A5-3B4F-281B-B1DA-435E40FD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In-Person Meeting -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FBBF-649F-1DBD-B6A2-CCAFA2B34B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UC EH&amp;S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Organization Briefs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Power Rocketry Safety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Safety Trends and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Working with Campus Leadership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Round Table Discussions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Improving Safety, Training and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Breakout Discussions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Safety gear, mission support, tools and metrics of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Steps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51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D2BB-783E-486C-FCED-1D61CC7A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Items: Answer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83F3-0FCF-7768-6927-E9AFEFE049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Which would you prefer?</a:t>
            </a:r>
          </a:p>
          <a:p>
            <a:pPr lvl="1"/>
            <a:r>
              <a:rPr lang="en-US" dirty="0"/>
              <a:t>Monday 9am – Tuesday 1pm </a:t>
            </a:r>
          </a:p>
          <a:p>
            <a:pPr lvl="1"/>
            <a:r>
              <a:rPr lang="en-US" dirty="0"/>
              <a:t>Thursday 9 am – Friday 1pm</a:t>
            </a:r>
          </a:p>
          <a:p>
            <a:pPr lvl="1"/>
            <a:r>
              <a:rPr lang="en-US" dirty="0"/>
              <a:t>Thursday 1pm – Friday 5pm</a:t>
            </a:r>
          </a:p>
          <a:p>
            <a:pPr lvl="1"/>
            <a:endParaRPr lang="en-US" dirty="0"/>
          </a:p>
          <a:p>
            <a:r>
              <a:rPr lang="en-US" dirty="0"/>
              <a:t>Best Month</a:t>
            </a:r>
          </a:p>
          <a:p>
            <a:pPr lvl="1"/>
            <a:r>
              <a:rPr lang="en-US" dirty="0"/>
              <a:t>February</a:t>
            </a:r>
          </a:p>
          <a:p>
            <a:pPr lvl="1"/>
            <a:r>
              <a:rPr lang="en-US" dirty="0"/>
              <a:t>March</a:t>
            </a:r>
          </a:p>
          <a:p>
            <a:pPr lvl="1"/>
            <a:r>
              <a:rPr lang="en-US" dirty="0"/>
              <a:t>April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BC382-CC78-4D60-25D0-79E6C7D2FA9F}"/>
              </a:ext>
            </a:extLst>
          </p:cNvPr>
          <p:cNvSpPr txBox="1"/>
          <p:nvPr/>
        </p:nvSpPr>
        <p:spPr>
          <a:xfrm>
            <a:off x="5993861" y="2806429"/>
            <a:ext cx="593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fund two (2) members from each organization - including airfare, two hotel nights, and food.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19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FBBF-649F-1DBD-B6A2-CCAFA2B3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your most important goals for an in-person meeting?</a:t>
            </a:r>
          </a:p>
          <a:p>
            <a:endParaRPr lang="en-US" dirty="0"/>
          </a:p>
          <a:p>
            <a:r>
              <a:rPr lang="en-US" dirty="0"/>
              <a:t>Are there other items you would like to see in the agenda?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768F3-F56B-7BC4-3A73-A3B671CE8A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UC EH&amp;S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Organization Briefs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Power Rocketry Safety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Safety Trends and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Working with Campus Leadership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Round Table Discussions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Improving Safety, Training and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Breakout Discussions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Safety gear, mission support, tools and metrics of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B76A5-3B4F-281B-B1DA-435E40FD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In-Person Meeting - 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703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F481-464B-17AB-A940-E3663636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C56E-3B0C-6753-B74D-A67EB18219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5626"/>
            <a:ext cx="6379723" cy="4071740"/>
          </a:xfrm>
        </p:spPr>
        <p:txBody>
          <a:bodyPr/>
          <a:lstStyle/>
          <a:p>
            <a:r>
              <a:rPr lang="en-US" dirty="0"/>
              <a:t>Anything you would like to hear or learn about?</a:t>
            </a:r>
          </a:p>
          <a:p>
            <a:endParaRPr lang="en-US" dirty="0"/>
          </a:p>
          <a:p>
            <a:r>
              <a:rPr lang="en-US" dirty="0"/>
              <a:t>Anything we can do to help support?</a:t>
            </a:r>
          </a:p>
          <a:p>
            <a:endParaRPr lang="en-US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6A6F47D-3C92-80B9-6C1E-303DC81DB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30" y="1825626"/>
            <a:ext cx="2381250" cy="2381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DD5CA-8DFC-3478-E40A-21EB23BB657C}"/>
              </a:ext>
            </a:extLst>
          </p:cNvPr>
          <p:cNvSpPr txBox="1"/>
          <p:nvPr/>
        </p:nvSpPr>
        <p:spPr>
          <a:xfrm>
            <a:off x="8313850" y="4157148"/>
            <a:ext cx="20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 Code for Survey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86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A018-D943-F2B5-5D4F-769F5702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B0CB-2AC4-E84D-9F69-AB4A59E271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Introductions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Review your organization's information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Discuss a UC-wide High Power Rocketry email list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Solicit feedback for an in-person meeting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35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434D-723B-C628-7747-895ABA12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Name, Group, Campus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E66D7D-4A35-00B8-1198-198908BEDEB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239005" y="1268657"/>
            <a:ext cx="6826945" cy="40860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C9545-A62D-494B-9A89-3C12FFFE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2F40F-E20F-9A6B-36D8-F10DED70C44B}"/>
              </a:ext>
            </a:extLst>
          </p:cNvPr>
          <p:cNvSpPr txBox="1"/>
          <p:nvPr/>
        </p:nvSpPr>
        <p:spPr>
          <a:xfrm>
            <a:off x="6507482" y="5542370"/>
            <a:ext cx="465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https://youtu.be/64ahKJdSSjM?feature=shared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5D8811-C9E7-8321-2BC6-E038088F98AB}"/>
                  </a:ext>
                </a:extLst>
              </p14:cNvPr>
              <p14:cNvContentPartPr/>
              <p14:nvPr/>
            </p14:nvContentPartPr>
            <p14:xfrm>
              <a:off x="9638280" y="1923480"/>
              <a:ext cx="427320" cy="80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5D8811-C9E7-8321-2BC6-E038088F98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28920" y="1914120"/>
                <a:ext cx="446040" cy="828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787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E6E1-5D0A-C894-0E96-3BF8E673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B784-BF47-8F38-CD43-346B1B35A7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Student-led Rocketry clubs have become significantly more advanced</a:t>
            </a:r>
          </a:p>
          <a:p>
            <a:r>
              <a:rPr lang="en-US" dirty="0"/>
              <a:t>Increased opportunities for</a:t>
            </a:r>
          </a:p>
          <a:p>
            <a:pPr lvl="1"/>
            <a:r>
              <a:rPr lang="en-US" dirty="0"/>
              <a:t>Rocket fabrication</a:t>
            </a:r>
          </a:p>
          <a:p>
            <a:pPr lvl="1"/>
            <a:r>
              <a:rPr lang="en-US" dirty="0"/>
              <a:t>Motor fabrication – liquid and solid propellants</a:t>
            </a:r>
          </a:p>
          <a:p>
            <a:pPr lvl="1"/>
            <a:r>
              <a:rPr lang="en-US" dirty="0"/>
              <a:t>Competitions and launch sites in harsh environments</a:t>
            </a:r>
          </a:p>
          <a:p>
            <a:r>
              <a:rPr lang="en-US" dirty="0"/>
              <a:t>No Major Incidents</a:t>
            </a:r>
          </a:p>
          <a:p>
            <a:r>
              <a:rPr lang="en-US" dirty="0"/>
              <a:t>Near-misses reported in 2</a:t>
            </a:r>
            <a:r>
              <a:rPr lang="en-US" baseline="30000" dirty="0"/>
              <a:t>nd</a:t>
            </a:r>
            <a:r>
              <a:rPr lang="en-US" dirty="0"/>
              <a:t> hand accounts and posted recordings</a:t>
            </a:r>
          </a:p>
          <a:p>
            <a:r>
              <a:rPr lang="en-US" dirty="0" err="1"/>
              <a:t>Blindspots</a:t>
            </a:r>
            <a:r>
              <a:rPr lang="en-US" dirty="0"/>
              <a:t> for the University</a:t>
            </a:r>
          </a:p>
          <a:p>
            <a:pPr lvl="1"/>
            <a:r>
              <a:rPr lang="en-US" dirty="0"/>
              <a:t>No consensus for management/support for Registered Student Organizations</a:t>
            </a:r>
          </a:p>
          <a:p>
            <a:pPr lvl="1"/>
            <a:r>
              <a:rPr lang="en-US" dirty="0"/>
              <a:t>Lack of awareness of activities – both on and off-</a:t>
            </a:r>
            <a:r>
              <a:rPr lang="en-US" dirty="0" err="1"/>
              <a:t>campsu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28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B73C-3EE6-8020-455C-60EDABEA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82F4-A412-19B6-D1FC-D033F5107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Build communication and trust with student organizations</a:t>
            </a:r>
          </a:p>
          <a:p>
            <a:r>
              <a:rPr lang="en-US" dirty="0"/>
              <a:t>Develop a safety culture</a:t>
            </a:r>
          </a:p>
          <a:p>
            <a:r>
              <a:rPr lang="en-US" dirty="0"/>
              <a:t>Open lines of communication and support</a:t>
            </a:r>
          </a:p>
          <a:p>
            <a:r>
              <a:rPr lang="en-US" dirty="0"/>
              <a:t>Support student growth and learning</a:t>
            </a:r>
          </a:p>
          <a:p>
            <a:r>
              <a:rPr lang="en-US" dirty="0"/>
              <a:t>Help UC Staff understand how to best support rocketry safety hazards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514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10B5-C342-FE24-4C06-516B7BDA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06F088-8200-6AC5-D595-17A765B8776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90257466"/>
              </p:ext>
            </p:extLst>
          </p:nvPr>
        </p:nvGraphicFramePr>
        <p:xfrm>
          <a:off x="838200" y="1825625"/>
          <a:ext cx="10515600" cy="407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813213-95C2-6000-E624-996C7181696D}"/>
                  </a:ext>
                </a:extLst>
              </p14:cNvPr>
              <p14:cNvContentPartPr/>
              <p14:nvPr/>
            </p14:nvContentPartPr>
            <p14:xfrm>
              <a:off x="3655440" y="1746000"/>
              <a:ext cx="632880" cy="44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813213-95C2-6000-E624-996C718169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46080" y="1736640"/>
                <a:ext cx="651600" cy="468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0820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5B3D6-E264-A6FA-9F75-0B15DFF2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1" y="365125"/>
            <a:ext cx="10968789" cy="1325563"/>
          </a:xfrm>
        </p:spPr>
        <p:txBody>
          <a:bodyPr/>
          <a:lstStyle/>
          <a:p>
            <a:r>
              <a:rPr lang="en-US" dirty="0"/>
              <a:t>System Safety</a:t>
            </a:r>
          </a:p>
        </p:txBody>
      </p:sp>
      <p:pic>
        <p:nvPicPr>
          <p:cNvPr id="8" name="Picture 2" descr="Assessment of the Human Factors Analysis and Classification System (HFACS):  Intra-rater and inter-rater reliability - ScienceDirect">
            <a:extLst>
              <a:ext uri="{FF2B5EF4-FFF2-40B4-BE49-F238E27FC236}">
                <a16:creationId xmlns:a16="http://schemas.microsoft.com/office/drawing/2014/main" id="{CFAA0D2B-AA20-1CB0-6BBA-46C7A6DB5D87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209" y="0"/>
            <a:ext cx="83017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FACS, Inc | The HFACS Framework">
            <a:extLst>
              <a:ext uri="{FF2B5EF4-FFF2-40B4-BE49-F238E27FC236}">
                <a16:creationId xmlns:a16="http://schemas.microsoft.com/office/drawing/2014/main" id="{AAE22329-0EDA-BFA3-2FE4-BB3712692C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690688"/>
            <a:ext cx="4846638" cy="29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72118F-99AD-D4D8-201A-25D49E960FA5}"/>
                  </a:ext>
                </a:extLst>
              </p14:cNvPr>
              <p14:cNvContentPartPr/>
              <p14:nvPr/>
            </p14:nvContentPartPr>
            <p14:xfrm>
              <a:off x="4326480" y="313920"/>
              <a:ext cx="3063240" cy="509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72118F-99AD-D4D8-201A-25D49E960F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17120" y="304560"/>
                <a:ext cx="3081960" cy="5117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462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7B57-02E9-4321-4E13-62D409A8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Non-Punitive Reporting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CAF6-4FC9-D636-D333-4A3B45FF14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/>
              <a:t>The Non-Punitive Reporting policy promotes a culture where everyone can self-report on unintentional errors and near misses experienced in their workplace. </a:t>
            </a:r>
          </a:p>
          <a:p>
            <a:pPr>
              <a:spcBef>
                <a:spcPts val="1800"/>
              </a:spcBef>
            </a:pPr>
            <a:r>
              <a:rPr lang="en-US" dirty="0"/>
              <a:t>When reporting such an occurrence, you will not be subjected to disciplinary measures so long as you are self-reporting in good faith, and have not engaged in criminal activity or gross-negligence. </a:t>
            </a:r>
          </a:p>
          <a:p>
            <a:pPr>
              <a:spcBef>
                <a:spcPts val="1800"/>
              </a:spcBef>
            </a:pPr>
            <a:r>
              <a:rPr lang="en-US" dirty="0"/>
              <a:t>We encourage you to self-report occurrences, as the root causes and lessons learned can help improve safety for your fellow students. 	</a:t>
            </a:r>
          </a:p>
          <a:p>
            <a:pPr algn="l">
              <a:spcBef>
                <a:spcPts val="1800"/>
              </a:spcBef>
            </a:pPr>
            <a:r>
              <a:rPr lang="en-US" dirty="0"/>
              <a:t>Everyone is responsible for their own actions and has the ability to self-report occurrences without risk of discipline.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44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35A6-CB6F-8B8A-1300-11920D0B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our Rocketry Groups – 50Qs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41F4-C2FC-9909-074A-58B01CFE31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numCol="3"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Group Name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Website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Email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President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RSO/DSO/Dept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Members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Group Goal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Projects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Sole Occupant workspace on Campus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Shared Assigned workspace on Campus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Utilize Existing Campus Facilities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Sole Occupant Workspaces at other UC property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Shared Assigned Workspaces on UC Property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Any Workspaces on 3rd Party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Group Vehicles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Assembly (Hand tools) in Assigned Workspaces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Machine Work (cutting, drilling, grinding, sanding, welding) in Assigned Workspaces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Fiberglass/resin Layout in Assigned Workspaces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Cold flow testing on Campus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Soldering in Assigned Workspaces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3D Printing in Assigned Workspaces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Hazardous Material Storage in Assigned Workspaces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Black Powder (on campus storage)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Solid Motors/Fuel Grains (on campus storage)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New Member Safety Onboarding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Quarter/Year-long Formal one-on-one Mentorship System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UCLC/EHS Safety Training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3rd Party Training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Waiver and Release of Liability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# of Active Rockets to Launch this year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# Solid Propellant (single stage)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# Solid Propellant (multi-stage)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# Bipropellant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# Hybrid Propellant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# of Active Engines in Dev (static) this year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Bipropellant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Hybrid Propellant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Type of Solid Fuels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Type of Liquid Fuel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Type of Oxidizer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Other Types of Liquid/Gas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Fuel Storage On Campus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Fuel Transportation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Fuel at Launch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Launch Sites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Transportation – car/van/rental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Estimated # of Launches/</a:t>
            </a:r>
            <a:r>
              <a:rPr lang="en-US" dirty="0" err="1"/>
              <a:t>Yr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Estimated # of Static Fires/</a:t>
            </a:r>
            <a:r>
              <a:rPr lang="en-US" dirty="0" err="1"/>
              <a:t>Yr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Travel to National/International Competition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352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OE_02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102C52"/>
      </a:accent1>
      <a:accent2>
        <a:srgbClr val="D9AC28"/>
      </a:accent2>
      <a:accent3>
        <a:srgbClr val="A52422"/>
      </a:accent3>
      <a:accent4>
        <a:srgbClr val="3F612D"/>
      </a:accent4>
      <a:accent5>
        <a:srgbClr val="2EC4B6"/>
      </a:accent5>
      <a:accent6>
        <a:srgbClr val="EAEBE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E_02" id="{B244AAAA-2DC1-48E2-9B3B-310D6DDC4B62}" vid="{BA75EE62-793B-41BA-9493-DCB0326AF6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COE_02</Template>
  <TotalTime>368</TotalTime>
  <Words>1009</Words>
  <Application>Microsoft Office PowerPoint</Application>
  <PresentationFormat>Widescreen</PresentationFormat>
  <Paragraphs>192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72</vt:lpstr>
      <vt:lpstr>Arial</vt:lpstr>
      <vt:lpstr>Calibri</vt:lpstr>
      <vt:lpstr>Calibri Light</vt:lpstr>
      <vt:lpstr>Symbol</vt:lpstr>
      <vt:lpstr>COE_02</vt:lpstr>
      <vt:lpstr>UC High Powered Rocketry</vt:lpstr>
      <vt:lpstr>Agenda</vt:lpstr>
      <vt:lpstr>Introductions</vt:lpstr>
      <vt:lpstr>Background</vt:lpstr>
      <vt:lpstr>Goals</vt:lpstr>
      <vt:lpstr>High-Level Plan</vt:lpstr>
      <vt:lpstr>System Safety</vt:lpstr>
      <vt:lpstr>Non-Punitive Reporting Policy</vt:lpstr>
      <vt:lpstr>Learning about our Rocketry Groups – 50Qs</vt:lpstr>
      <vt:lpstr>Action Item: Review Data</vt:lpstr>
      <vt:lpstr>Communication</vt:lpstr>
      <vt:lpstr>Action Item: Systemwide Rocketry Email List</vt:lpstr>
      <vt:lpstr>In-Person Meeting</vt:lpstr>
      <vt:lpstr>In-Person Meeting - Agenda</vt:lpstr>
      <vt:lpstr>Action Items: Answer Survey</vt:lpstr>
      <vt:lpstr>In-Person Meeting - Agenda</vt:lpstr>
      <vt:lpstr>Open Forum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High Powered Rocketry</dc:title>
  <dc:creator>Brandon Stark</dc:creator>
  <cp:lastModifiedBy>Brandon Stark</cp:lastModifiedBy>
  <cp:revision>4</cp:revision>
  <dcterms:created xsi:type="dcterms:W3CDTF">2023-11-27T23:15:04Z</dcterms:created>
  <dcterms:modified xsi:type="dcterms:W3CDTF">2023-11-29T01:20:48Z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0635EDCA-B280-44D3-BBCF-18E04F175197</vt:lpwstr>
  </property>
  <property fmtid="{D5CDD505-2E9C-101B-9397-08002B2CF9AE}" pid="3" name="ArticulatePath">
    <vt:lpwstr>UC High Powered Rocketry</vt:lpwstr>
  </property>
</Properties>
</file>