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1" autoAdjust="0"/>
    <p:restoredTop sz="94660"/>
  </p:normalViewPr>
  <p:slideViewPr>
    <p:cSldViewPr snapToGrid="0">
      <p:cViewPr>
        <p:scale>
          <a:sx n="125" d="100"/>
          <a:sy n="125" d="100"/>
        </p:scale>
        <p:origin x="14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BAB86-114F-4C61-9F99-5C311C784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A6EAC-311E-49A0-9DA1-3F921D92E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87F47-7BE1-47EA-BE04-00424CC5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DD5F-3581-424B-AEE8-E4A49308B66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F1400-3AC6-403D-B25B-B38E7AFD2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D2299-4562-4965-8CC1-65E9A29DD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329D-63AD-4161-8964-D6C650B21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5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EE321-76F8-4B66-B3F1-20C4DD27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CD023-63C9-411C-A4BB-60D1ADBE6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4B756-E708-450A-8765-A1137675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DD5F-3581-424B-AEE8-E4A49308B66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3A814-3818-48A8-9A4D-90092B40C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EF951-7DCF-43A8-B3A5-A04D1E4B7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329D-63AD-4161-8964-D6C650B21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4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5F969E-2637-43F2-AED1-69535A36D9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49E3AE-91EE-4808-BC74-DEAD3FF32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5A7F8-F348-4870-BD8C-23AEB847E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DD5F-3581-424B-AEE8-E4A49308B66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8D7FD-4903-49D0-8DD4-1A4732590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E4C36-10BF-4480-A71F-99215768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329D-63AD-4161-8964-D6C650B21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7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03667-DB90-475D-8D48-12772538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42284-948A-4B72-A9FF-DB2A3BA4A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E85C5-3E4B-43CF-9EAD-6D97FF2FD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DD5F-3581-424B-AEE8-E4A49308B66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606CF-A9E1-46CD-AC61-25ECA2F19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6BEC7-B5C8-47C3-9040-29C2B91C8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329D-63AD-4161-8964-D6C650B21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21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D9F0B-D01D-4D3C-A9D3-D2B7D1E82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5E5EC-7717-4464-AFD9-F549493E4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EF769-023F-44BA-81DD-D4691F639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DD5F-3581-424B-AEE8-E4A49308B66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E7BBF-F66A-49EB-ABB2-D915FA6C7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B75AB-E14E-4797-BEFD-DF09407B9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329D-63AD-4161-8964-D6C650B21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09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9FA96-FBC6-4F38-BC6A-703D558F5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2E24B-42D6-4708-9062-EA334F5969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400963-949A-48F6-B19A-434C0B35A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8E8A6-DE0E-48C9-B900-F8D93FA7A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DD5F-3581-424B-AEE8-E4A49308B66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7FC96-71B1-40DA-9A52-E2B95094A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414A18-EF11-4B4E-B72E-257A2F716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329D-63AD-4161-8964-D6C650B21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96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3BCA0-FC00-49F7-ABDD-6EC4C4299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DA6DD-A1DA-4F49-91AD-3BB337EFB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5FE81-27A2-44A1-84D1-344EC2DA3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DA1ED-EF5A-4A9A-98E0-2648B254CA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37670E-7B5A-495B-8A37-3D01AF799F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756818-26FA-4486-B6CA-FDD924C85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DD5F-3581-424B-AEE8-E4A49308B66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4595AE-C68C-4B57-806D-92173F1D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454B99-5BBD-4F00-9B3B-CAF9E81CE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329D-63AD-4161-8964-D6C650B21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58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D2AB5-4E54-4CDE-AC5C-5CC229D6B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44C7B-7F8D-44E1-92A5-852D7F0F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DD5F-3581-424B-AEE8-E4A49308B66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3A9E7-3052-4BC6-8A23-2D60DFCF8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769BD-B82A-4A83-82F6-743C8B011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329D-63AD-4161-8964-D6C650B21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46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31055F-C3E3-4080-992B-3E19CDFEF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DD5F-3581-424B-AEE8-E4A49308B66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D7FCFD-B891-4F61-AFE0-3EB48EFA7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CFD07-4425-49C6-9045-C40D1ED30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329D-63AD-4161-8964-D6C650B21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1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9A938-E2AC-46BA-A5C9-5D1D26940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2524C-530E-47C8-AA1D-DAE88E4ED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13D1E8-FAE9-4966-AF91-2B5114143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B17AD-7695-4BA5-991B-4973C64DA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DD5F-3581-424B-AEE8-E4A49308B66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648FE-0D77-4CC5-BD3D-413D31AAD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F861FB-4DFA-4A5B-8A03-1B16E7CC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329D-63AD-4161-8964-D6C650B21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62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99278-1CD3-4EFF-BD44-325FB8215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0F758D-5D5A-4AAD-9104-C86103A1F0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73C15-5E2D-4E4F-82FD-B4CC3AA40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B6B4AB-BB22-48BE-9B20-26920A768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9DD5F-3581-424B-AEE8-E4A49308B66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88A7B-EF5A-4A8C-A6BB-218DF81DE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6E818-531B-4905-BDB6-51CA60382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8329D-63AD-4161-8964-D6C650B21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017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0453DF-B3C3-418E-89EC-957A7219C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5E8B9-4F45-41AC-A84B-45C96DB89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0DB34-54B9-4216-BAE9-134AFD8B65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9DD5F-3581-424B-AEE8-E4A49308B661}" type="datetimeFigureOut">
              <a:rPr lang="en-US" smtClean="0"/>
              <a:t>10/9/2020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BC7C2-0CB5-4575-BD0B-1794FDD7CF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D7D0-6808-4C26-BF9B-7C76799B0C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8329D-63AD-4161-8964-D6C650B213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52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216E3DB6-DE9B-4C2E-918C-C20493EA4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0946" y="4811219"/>
            <a:ext cx="1735631" cy="17356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8647D3-7358-4643-9279-61C44039D06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1" r="19963" b="41321"/>
          <a:stretch/>
        </p:blipFill>
        <p:spPr>
          <a:xfrm>
            <a:off x="4556445" y="4811219"/>
            <a:ext cx="1064266" cy="355601"/>
          </a:xfrm>
          <a:prstGeom prst="rect">
            <a:avLst/>
          </a:prstGeom>
        </p:spPr>
      </p:pic>
      <p:pic>
        <p:nvPicPr>
          <p:cNvPr id="11" name="Graphic 10" descr="Cloud">
            <a:extLst>
              <a:ext uri="{FF2B5EF4-FFF2-40B4-BE49-F238E27FC236}">
                <a16:creationId xmlns:a16="http://schemas.microsoft.com/office/drawing/2014/main" id="{6F0CF6A6-2E20-407A-A29D-5A5825E378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45616" y="2771775"/>
            <a:ext cx="1685925" cy="1685925"/>
          </a:xfrm>
          <a:prstGeom prst="rect">
            <a:avLst/>
          </a:prstGeom>
        </p:spPr>
      </p:pic>
      <p:pic>
        <p:nvPicPr>
          <p:cNvPr id="13" name="Graphic 12" descr="Fog">
            <a:extLst>
              <a:ext uri="{FF2B5EF4-FFF2-40B4-BE49-F238E27FC236}">
                <a16:creationId xmlns:a16="http://schemas.microsoft.com/office/drawing/2014/main" id="{0290F357-9FE4-4562-B863-C762BD6AEF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850906" y="3758400"/>
            <a:ext cx="2653018" cy="26530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D96A45E-74B6-42CD-8FBC-A99F203F42EE}"/>
              </a:ext>
            </a:extLst>
          </p:cNvPr>
          <p:cNvSpPr txBox="1"/>
          <p:nvPr/>
        </p:nvSpPr>
        <p:spPr>
          <a:xfrm>
            <a:off x="5889783" y="4596938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2000 ft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07E66E-719E-48E4-9DEB-693183102BFC}"/>
              </a:ext>
            </a:extLst>
          </p:cNvPr>
          <p:cNvSpPr txBox="1"/>
          <p:nvPr/>
        </p:nvSpPr>
        <p:spPr>
          <a:xfrm>
            <a:off x="4234319" y="427303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500 ft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7D45F3-78DF-44CB-962B-9206E55F5C73}"/>
              </a:ext>
            </a:extLst>
          </p:cNvPr>
          <p:cNvSpPr txBox="1"/>
          <p:nvPr/>
        </p:nvSpPr>
        <p:spPr>
          <a:xfrm>
            <a:off x="4755668" y="5446220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 miles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988AEE2-F100-4949-8065-BCB982D54557}"/>
              </a:ext>
            </a:extLst>
          </p:cNvPr>
          <p:cNvCxnSpPr>
            <a:cxnSpLocks/>
          </p:cNvCxnSpPr>
          <p:nvPr/>
        </p:nvCxnSpPr>
        <p:spPr>
          <a:xfrm>
            <a:off x="3789360" y="5813472"/>
            <a:ext cx="3222615" cy="208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82C4213-B98B-4CD4-BEDC-5E73263925DF}"/>
              </a:ext>
            </a:extLst>
          </p:cNvPr>
          <p:cNvCxnSpPr/>
          <p:nvPr/>
        </p:nvCxnSpPr>
        <p:spPr>
          <a:xfrm>
            <a:off x="5620711" y="4989020"/>
            <a:ext cx="1391264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77C3C2-F2BF-4A39-8FC3-8410A6EA42CB}"/>
              </a:ext>
            </a:extLst>
          </p:cNvPr>
          <p:cNvCxnSpPr>
            <a:cxnSpLocks/>
          </p:cNvCxnSpPr>
          <p:nvPr/>
        </p:nvCxnSpPr>
        <p:spPr>
          <a:xfrm flipV="1">
            <a:off x="5078255" y="4162425"/>
            <a:ext cx="0" cy="619179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3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onfused person">
            <a:extLst>
              <a:ext uri="{FF2B5EF4-FFF2-40B4-BE49-F238E27FC236}">
                <a16:creationId xmlns:a16="http://schemas.microsoft.com/office/drawing/2014/main" id="{216E3DB6-DE9B-4C2E-918C-C20493EA4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3130" y="4827709"/>
            <a:ext cx="1385766" cy="13857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8647D3-7358-4643-9279-61C44039D06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1" r="19963" b="41321"/>
          <a:stretch/>
        </p:blipFill>
        <p:spPr>
          <a:xfrm>
            <a:off x="1817684" y="4333361"/>
            <a:ext cx="1168789" cy="390525"/>
          </a:xfrm>
          <a:prstGeom prst="rect">
            <a:avLst/>
          </a:prstGeom>
        </p:spPr>
      </p:pic>
      <p:pic>
        <p:nvPicPr>
          <p:cNvPr id="3" name="Graphic 2" descr="Confused person">
            <a:extLst>
              <a:ext uri="{FF2B5EF4-FFF2-40B4-BE49-F238E27FC236}">
                <a16:creationId xmlns:a16="http://schemas.microsoft.com/office/drawing/2014/main" id="{1C68CA3D-75BC-4D49-A15B-72B09E5142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4205" y="4827709"/>
            <a:ext cx="1385766" cy="13857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3F4E71E-0ED8-4DC9-B4EC-7F30B007D65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1" r="19963" b="41321"/>
          <a:stretch/>
        </p:blipFill>
        <p:spPr>
          <a:xfrm>
            <a:off x="5171645" y="4437184"/>
            <a:ext cx="273668" cy="91440"/>
          </a:xfrm>
          <a:prstGeom prst="rect">
            <a:avLst/>
          </a:prstGeom>
        </p:spPr>
      </p:pic>
      <p:sp>
        <p:nvSpPr>
          <p:cNvPr id="7" name="&quot;Not Allowed&quot; Symbol 6">
            <a:extLst>
              <a:ext uri="{FF2B5EF4-FFF2-40B4-BE49-F238E27FC236}">
                <a16:creationId xmlns:a16="http://schemas.microsoft.com/office/drawing/2014/main" id="{9B277C70-4BB0-4BEF-97EB-3D7160B8D5BB}"/>
              </a:ext>
            </a:extLst>
          </p:cNvPr>
          <p:cNvSpPr/>
          <p:nvPr/>
        </p:nvSpPr>
        <p:spPr>
          <a:xfrm>
            <a:off x="3576330" y="3860800"/>
            <a:ext cx="2743200" cy="2743200"/>
          </a:xfrm>
          <a:prstGeom prst="noSmoking">
            <a:avLst>
              <a:gd name="adj" fmla="val 6943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2C0E051C-4199-4EB2-8F07-FCF04DE519CE}"/>
              </a:ext>
            </a:extLst>
          </p:cNvPr>
          <p:cNvSpPr/>
          <p:nvPr/>
        </p:nvSpPr>
        <p:spPr>
          <a:xfrm>
            <a:off x="671898" y="3860800"/>
            <a:ext cx="2743200" cy="2743200"/>
          </a:xfrm>
          <a:prstGeom prst="donut">
            <a:avLst>
              <a:gd name="adj" fmla="val 52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1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Confused person">
            <a:extLst>
              <a:ext uri="{FF2B5EF4-FFF2-40B4-BE49-F238E27FC236}">
                <a16:creationId xmlns:a16="http://schemas.microsoft.com/office/drawing/2014/main" id="{82374A72-687A-4BB1-A7C5-6C6062874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2220" y="2744787"/>
            <a:ext cx="879475" cy="879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52D1C0-C39F-47B3-B170-4BBC2F27360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11" r="19963" b="41321"/>
          <a:stretch/>
        </p:blipFill>
        <p:spPr>
          <a:xfrm>
            <a:off x="4591630" y="3429000"/>
            <a:ext cx="826701" cy="276224"/>
          </a:xfrm>
          <a:prstGeom prst="rect">
            <a:avLst/>
          </a:prstGeom>
        </p:spPr>
      </p:pic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98A612AF-9DA5-4BED-B8B5-F4F0B468E2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55681" y="3913186"/>
            <a:ext cx="1498598" cy="1498598"/>
          </a:xfrm>
          <a:prstGeom prst="rect">
            <a:avLst/>
          </a:prstGeom>
        </p:spPr>
      </p:pic>
      <p:sp>
        <p:nvSpPr>
          <p:cNvPr id="9" name="&quot;Not Allowed&quot; Symbol 8">
            <a:extLst>
              <a:ext uri="{FF2B5EF4-FFF2-40B4-BE49-F238E27FC236}">
                <a16:creationId xmlns:a16="http://schemas.microsoft.com/office/drawing/2014/main" id="{4EF70880-6E54-4245-B3F2-68CF9DE90046}"/>
              </a:ext>
            </a:extLst>
          </p:cNvPr>
          <p:cNvSpPr/>
          <p:nvPr/>
        </p:nvSpPr>
        <p:spPr>
          <a:xfrm>
            <a:off x="3575050" y="2946399"/>
            <a:ext cx="2743200" cy="2743200"/>
          </a:xfrm>
          <a:prstGeom prst="noSmoking">
            <a:avLst>
              <a:gd name="adj" fmla="val 694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705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Beer">
            <a:extLst>
              <a:ext uri="{FF2B5EF4-FFF2-40B4-BE49-F238E27FC236}">
                <a16:creationId xmlns:a16="http://schemas.microsoft.com/office/drawing/2014/main" id="{A1FD0AE1-914D-497F-A65C-BF54A658D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0987" y="3319462"/>
            <a:ext cx="1876425" cy="1876425"/>
          </a:xfrm>
          <a:prstGeom prst="rect">
            <a:avLst/>
          </a:prstGeom>
        </p:spPr>
      </p:pic>
      <p:sp>
        <p:nvSpPr>
          <p:cNvPr id="3" name="&quot;Not Allowed&quot; Symbol 2">
            <a:extLst>
              <a:ext uri="{FF2B5EF4-FFF2-40B4-BE49-F238E27FC236}">
                <a16:creationId xmlns:a16="http://schemas.microsoft.com/office/drawing/2014/main" id="{CE1EE86B-4862-457B-85AD-EDBB84650E3F}"/>
              </a:ext>
            </a:extLst>
          </p:cNvPr>
          <p:cNvSpPr/>
          <p:nvPr/>
        </p:nvSpPr>
        <p:spPr>
          <a:xfrm>
            <a:off x="3575050" y="2946399"/>
            <a:ext cx="2743200" cy="2743200"/>
          </a:xfrm>
          <a:prstGeom prst="noSmoking">
            <a:avLst>
              <a:gd name="adj" fmla="val 694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7" name="Graphic 6" descr="Needle">
            <a:extLst>
              <a:ext uri="{FF2B5EF4-FFF2-40B4-BE49-F238E27FC236}">
                <a16:creationId xmlns:a16="http://schemas.microsoft.com/office/drawing/2014/main" id="{08CB5449-953B-4740-BFE0-4FBA135750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1054" y="3159918"/>
            <a:ext cx="1549718" cy="1549718"/>
          </a:xfrm>
          <a:prstGeom prst="rect">
            <a:avLst/>
          </a:prstGeom>
        </p:spPr>
      </p:pic>
      <p:pic>
        <p:nvPicPr>
          <p:cNvPr id="9" name="Graphic 8" descr="Smoking">
            <a:extLst>
              <a:ext uri="{FF2B5EF4-FFF2-40B4-BE49-F238E27FC236}">
                <a16:creationId xmlns:a16="http://schemas.microsoft.com/office/drawing/2014/main" id="{398749E9-3E1A-4B33-82DF-7BBB2D9641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44227" y="3543140"/>
            <a:ext cx="1549718" cy="1549718"/>
          </a:xfrm>
          <a:prstGeom prst="rect">
            <a:avLst/>
          </a:prstGeom>
        </p:spPr>
      </p:pic>
      <p:sp>
        <p:nvSpPr>
          <p:cNvPr id="11" name="&quot;Not Allowed&quot; Symbol 10">
            <a:extLst>
              <a:ext uri="{FF2B5EF4-FFF2-40B4-BE49-F238E27FC236}">
                <a16:creationId xmlns:a16="http://schemas.microsoft.com/office/drawing/2014/main" id="{A2D40B4B-341B-49EC-A78E-052D9195DA42}"/>
              </a:ext>
            </a:extLst>
          </p:cNvPr>
          <p:cNvSpPr/>
          <p:nvPr/>
        </p:nvSpPr>
        <p:spPr>
          <a:xfrm>
            <a:off x="559593" y="2946399"/>
            <a:ext cx="2743200" cy="2743200"/>
          </a:xfrm>
          <a:prstGeom prst="noSmoking">
            <a:avLst>
              <a:gd name="adj" fmla="val 694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226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6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 Stark</dc:creator>
  <cp:lastModifiedBy>Brandon Stark</cp:lastModifiedBy>
  <cp:revision>4</cp:revision>
  <dcterms:created xsi:type="dcterms:W3CDTF">2020-10-09T18:32:44Z</dcterms:created>
  <dcterms:modified xsi:type="dcterms:W3CDTF">2020-10-09T21:33:16Z</dcterms:modified>
</cp:coreProperties>
</file>