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00" d="100"/>
          <a:sy n="200" d="100"/>
        </p:scale>
        <p:origin x="-3030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7BC9-7BF2-3A31-A682-046CD3E9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48A2A-6BC9-BEFE-EF0A-5A256A75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B0CA-AB81-8D27-838E-BA9302C8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F121-69DC-2ADD-5A6E-A675FB04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5BB0-6F71-CB2D-7737-131A78C6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3A8C-407A-95FB-C4A1-B1832B6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91B0F-1D37-9DD6-D8A0-31D4BD60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9DFA-E460-607E-5E2F-F5313445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710A-60C1-19FE-E2AD-BC42804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1B7A-D986-F3A9-B663-9291D43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AF223-2241-890E-E306-EA89DF23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2E68D-2495-097F-9157-06040F2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5E80-DF62-DDD8-3463-377D6D7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8A22-3FBE-27EB-0280-FF3F04E7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671C-03F3-1ABD-E59C-B54A5FAA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7CFB-1C23-964B-0FA2-247D233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483B-E456-486C-083B-6D2EC09E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7D6F-637F-4C44-ACA5-032B1ECA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AB41-20E0-5DC3-62ED-A1F6B85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9F7C-B5D0-4EE3-D60F-62F4843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24F4-5073-69D8-301A-8C8A2F66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7D89-9246-AF96-6118-1D128323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0E74-3A9B-E7D5-90CD-6CCC9DDC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53DE-817E-DE52-AED7-29FF0870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391-83CA-21EA-DF90-6CDB9593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195-AA84-ECEE-D2B5-2147433F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68EF-C3D8-E256-AEE1-1A187A26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40D2-4E9B-CF46-470E-5B3D1D4B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CE0F-E9A9-D91B-2520-66E680A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623-FE42-6714-4126-5C4AB5CE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4DDBF-CFD3-FBF0-2C7E-C0C8CE1F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5E97-C95F-B078-2244-308A3431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2C23-A947-B6F4-B433-E2221269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0AF6D-4AEA-E81E-89C8-AC41A28E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17D5B-EB59-8730-2E0C-52481AA11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22A0D-13B2-B4D9-BB42-2D88EEA8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EB675-A3D4-F341-960A-410C3E0D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A9655-260D-6859-57C6-F05DA0DB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215AA-685B-DA79-21DF-FAD5B928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DC91-4828-05CA-11BF-A84CF079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C5477-5513-A7EC-F5AF-089FB52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C4CF3-CA28-D883-5A09-1A548991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7ACF0-129F-91E5-F8B9-F373E1F6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C1A6F-267E-1FEA-8BB1-C1B33A5A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198EE-C594-6303-E987-5B08DA3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A249-28A5-0334-167C-D05BB8C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6470-7173-DA39-F4F4-E578ABC7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D94A-46F1-0D74-C4DB-5637E146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55A9-2029-C19E-F74B-3F8D3344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2C83-0D8B-48F1-69AA-1E49B3B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F747-F575-00D8-5FAA-5778FE21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729B-2046-61B2-49EF-7CF79697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2601-2D78-2F8F-5BE2-054E9FCB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080F-418B-EFBF-FCF5-455373A7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88AF-9939-00B0-E8E1-21A6E6BE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7818-3157-BD36-8092-4075D2DB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84C1-4ED5-A87B-FBB4-8BCF734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C343-4BE6-ED63-B8B8-89176596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EF4C8-937E-ED70-3404-CE963CE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D7AB-D3C7-2B7B-E6B7-4327AF5B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716F-B83C-DC20-E899-C73A8282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7E5-5169-4D47-AA13-FD554836C41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614B-D961-FCD6-1523-4F588603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3A18-68ED-893B-DB2C-5626FF97E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2CD6-6AB5-4454-9950-D672F252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53B60-20E0-28FC-56B9-E68F702EB10E}"/>
              </a:ext>
            </a:extLst>
          </p:cNvPr>
          <p:cNvCxnSpPr/>
          <p:nvPr/>
        </p:nvCxnSpPr>
        <p:spPr>
          <a:xfrm>
            <a:off x="3227942" y="1432193"/>
            <a:ext cx="0" cy="333811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461A08-2DAF-206C-A59B-4CBA78F7DC34}"/>
              </a:ext>
            </a:extLst>
          </p:cNvPr>
          <p:cNvCxnSpPr>
            <a:cxnSpLocks/>
          </p:cNvCxnSpPr>
          <p:nvPr/>
        </p:nvCxnSpPr>
        <p:spPr>
          <a:xfrm flipH="1">
            <a:off x="3227942" y="4770304"/>
            <a:ext cx="6082746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7C8B7E-E017-7A88-61E5-C0EEA59DB6B0}"/>
              </a:ext>
            </a:extLst>
          </p:cNvPr>
          <p:cNvSpPr/>
          <p:nvPr/>
        </p:nvSpPr>
        <p:spPr>
          <a:xfrm>
            <a:off x="5971142" y="2489812"/>
            <a:ext cx="1674564" cy="528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385F4-EDA2-8A1F-ED14-52F83C9EF850}"/>
              </a:ext>
            </a:extLst>
          </p:cNvPr>
          <p:cNvCxnSpPr/>
          <p:nvPr/>
        </p:nvCxnSpPr>
        <p:spPr>
          <a:xfrm>
            <a:off x="5971142" y="2489812"/>
            <a:ext cx="1674564" cy="52879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2FB0CB-7FFD-08CF-F7E1-1F8723533E9D}"/>
              </a:ext>
            </a:extLst>
          </p:cNvPr>
          <p:cNvCxnSpPr/>
          <p:nvPr/>
        </p:nvCxnSpPr>
        <p:spPr>
          <a:xfrm flipV="1">
            <a:off x="3227942" y="2489812"/>
            <a:ext cx="2743200" cy="228049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FC7290-58C0-04BF-A869-09D46617B51A}"/>
              </a:ext>
            </a:extLst>
          </p:cNvPr>
          <p:cNvCxnSpPr>
            <a:cxnSpLocks/>
          </p:cNvCxnSpPr>
          <p:nvPr/>
        </p:nvCxnSpPr>
        <p:spPr>
          <a:xfrm flipV="1">
            <a:off x="3227941" y="3018606"/>
            <a:ext cx="4417765" cy="175169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918E5C01-0F0A-E5DB-4153-6EBB00362234}"/>
              </a:ext>
            </a:extLst>
          </p:cNvPr>
          <p:cNvSpPr/>
          <p:nvPr/>
        </p:nvSpPr>
        <p:spPr>
          <a:xfrm>
            <a:off x="2335571" y="3855904"/>
            <a:ext cx="1828800" cy="1828800"/>
          </a:xfrm>
          <a:prstGeom prst="arc">
            <a:avLst>
              <a:gd name="adj1" fmla="val 19148846"/>
              <a:gd name="adj2" fmla="val 202893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626997-FDD6-2BFF-B87D-67C60DBC92AE}"/>
                  </a:ext>
                </a:extLst>
              </p:cNvPr>
              <p:cNvSpPr txBox="1"/>
              <p:nvPr/>
            </p:nvSpPr>
            <p:spPr>
              <a:xfrm>
                <a:off x="4069634" y="407465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626997-FDD6-2BFF-B87D-67C60DBC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34" y="4074656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AA53485-CFEB-C731-3F65-7E38BC045A69}"/>
              </a:ext>
            </a:extLst>
          </p:cNvPr>
          <p:cNvSpPr txBox="1"/>
          <p:nvPr/>
        </p:nvSpPr>
        <p:spPr>
          <a:xfrm>
            <a:off x="5436823" y="477030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338F8B-A287-6201-3C10-777AC80ED48A}"/>
              </a:ext>
            </a:extLst>
          </p:cNvPr>
          <p:cNvSpPr txBox="1"/>
          <p:nvPr/>
        </p:nvSpPr>
        <p:spPr>
          <a:xfrm>
            <a:off x="2766275" y="2779859"/>
            <a:ext cx="461665" cy="8617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Altitude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8B1CD7-F4AA-5B49-A672-E97A5864C3BB}"/>
              </a:ext>
            </a:extLst>
          </p:cNvPr>
          <p:cNvCxnSpPr>
            <a:cxnSpLocks/>
          </p:cNvCxnSpPr>
          <p:nvPr/>
        </p:nvCxnSpPr>
        <p:spPr>
          <a:xfrm>
            <a:off x="6808424" y="2754209"/>
            <a:ext cx="0" cy="201609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13F48-8F93-B7A0-78EF-ED6A6FE7383A}"/>
              </a:ext>
            </a:extLst>
          </p:cNvPr>
          <p:cNvCxnSpPr>
            <a:cxnSpLocks/>
          </p:cNvCxnSpPr>
          <p:nvPr/>
        </p:nvCxnSpPr>
        <p:spPr>
          <a:xfrm flipH="1">
            <a:off x="3249971" y="2746170"/>
            <a:ext cx="355845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052828F-6483-0E26-B777-880A7D10EBC5}"/>
              </a:ext>
            </a:extLst>
          </p:cNvPr>
          <p:cNvSpPr/>
          <p:nvPr/>
        </p:nvSpPr>
        <p:spPr>
          <a:xfrm>
            <a:off x="6719960" y="266276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2DEA447-2A8A-D670-82BD-861C65889257}"/>
              </a:ext>
            </a:extLst>
          </p:cNvPr>
          <p:cNvSpPr/>
          <p:nvPr/>
        </p:nvSpPr>
        <p:spPr>
          <a:xfrm flipH="1">
            <a:off x="7734170" y="2489815"/>
            <a:ext cx="171450" cy="528788"/>
          </a:xfrm>
          <a:prstGeom prst="lef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1D829-3162-5A07-B86C-732DAD882432}"/>
              </a:ext>
            </a:extLst>
          </p:cNvPr>
          <p:cNvSpPr txBox="1"/>
          <p:nvPr/>
        </p:nvSpPr>
        <p:spPr>
          <a:xfrm>
            <a:off x="7850945" y="260767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Drone Height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402D718-CE4B-5F6B-9FBD-7C14A5D1BA6D}"/>
              </a:ext>
            </a:extLst>
          </p:cNvPr>
          <p:cNvSpPr/>
          <p:nvPr/>
        </p:nvSpPr>
        <p:spPr>
          <a:xfrm rot="16200000" flipH="1">
            <a:off x="6720747" y="1469436"/>
            <a:ext cx="171450" cy="1674562"/>
          </a:xfrm>
          <a:prstGeom prst="lef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74427-33FF-0867-83A2-A8CFC710876C}"/>
              </a:ext>
            </a:extLst>
          </p:cNvPr>
          <p:cNvSpPr txBox="1"/>
          <p:nvPr/>
        </p:nvSpPr>
        <p:spPr>
          <a:xfrm>
            <a:off x="6262893" y="194545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Drone Width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49515-1A08-CEDB-68BB-071800997152}"/>
              </a:ext>
            </a:extLst>
          </p:cNvPr>
          <p:cNvSpPr txBox="1"/>
          <p:nvPr/>
        </p:nvSpPr>
        <p:spPr>
          <a:xfrm>
            <a:off x="4272550" y="377833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37438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1</cp:revision>
  <dcterms:created xsi:type="dcterms:W3CDTF">2023-01-24T21:09:20Z</dcterms:created>
  <dcterms:modified xsi:type="dcterms:W3CDTF">2023-01-24T21:27:04Z</dcterms:modified>
</cp:coreProperties>
</file>