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" cy="1371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581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5448" y="1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24473"/>
            <a:ext cx="2057400" cy="477520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720408"/>
            <a:ext cx="2057400" cy="331152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0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0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73025"/>
            <a:ext cx="591503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73025"/>
            <a:ext cx="1740218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0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6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341948"/>
            <a:ext cx="2366010" cy="570547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917893"/>
            <a:ext cx="2366010" cy="300037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75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365125"/>
            <a:ext cx="116586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365125"/>
            <a:ext cx="116586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0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73025"/>
            <a:ext cx="2366010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" y="336233"/>
            <a:ext cx="1160502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" y="501015"/>
            <a:ext cx="1160502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336233"/>
            <a:ext cx="1166217" cy="164782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501015"/>
            <a:ext cx="1166217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6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91440"/>
            <a:ext cx="884753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197485"/>
            <a:ext cx="1388745" cy="974725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411480"/>
            <a:ext cx="884753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91440"/>
            <a:ext cx="884753" cy="32004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197485"/>
            <a:ext cx="1388745" cy="974725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411480"/>
            <a:ext cx="884753" cy="762318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73025"/>
            <a:ext cx="2366010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365125"/>
            <a:ext cx="2366010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271270"/>
            <a:ext cx="61722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B06B7-EB58-457B-858D-91F0A97DEEE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271270"/>
            <a:ext cx="92583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271270"/>
            <a:ext cx="61722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5912A-24CC-4C9C-8182-E5BA6CB6E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" y="960120"/>
            <a:ext cx="256032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" y="411961"/>
            <a:ext cx="2194559" cy="182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California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" y="594360"/>
            <a:ext cx="256032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F80EE-AAAA-5CBC-1DA1-50F2334A383C}"/>
              </a:ext>
            </a:extLst>
          </p:cNvPr>
          <p:cNvSpPr/>
          <p:nvPr/>
        </p:nvSpPr>
        <p:spPr>
          <a:xfrm>
            <a:off x="91440" y="91440"/>
            <a:ext cx="256032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3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Stark</dc:creator>
  <cp:lastModifiedBy>Brandon Stark</cp:lastModifiedBy>
  <cp:revision>7</cp:revision>
  <cp:lastPrinted>2017-05-12T20:44:15Z</cp:lastPrinted>
  <dcterms:created xsi:type="dcterms:W3CDTF">2016-07-05T21:41:03Z</dcterms:created>
  <dcterms:modified xsi:type="dcterms:W3CDTF">2025-06-09T22:38:24Z</dcterms:modified>
</cp:coreProperties>
</file>