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B54F17E-63CB-4FA1-B344-9B210E48FFC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74EA5E-8675-48D1-B24C-B12F184405E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799BD8-4C0A-4E60-9F1C-32AF194B260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21BCE96-5CE7-4CE9-A34C-B81EA6F521D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8C68DA-F72F-4596-8ADB-1159F272478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AD356-90D9-4218-AC73-1687F63B02B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A6659A-F9D9-4BEA-B5FC-2BD3928AB3B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8978C8-B8F8-4653-B546-74A65C8371B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81A5AE-73D0-4D46-A172-74C169C43EA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5DDFAC-1DEF-417A-A1C4-011C84C2664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CCE2C3-EF98-40C3-8486-191DD8C0696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E83DF5-6744-46FB-90E9-34932AB0A43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622FFA8-BB08-4F6C-8CFC-72C2268D240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2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" name="Google Shape;11;p2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" name="Google Shape;12;p2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8CBDD0-8C3D-4BC1-AC37-0C2A6FEEC887}" type="slidenum">
              <a: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0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63" name="Google Shape;61;p9"/>
          <p:cNvCxnSpPr/>
          <p:nvPr/>
        </p:nvCxnSpPr>
        <p:spPr>
          <a:xfrm>
            <a:off x="5029560" y="4495320"/>
            <a:ext cx="4687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960" cy="156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10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E06880-D5FB-4964-A46B-DE29991A0425}" type="slidenum">
              <a: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319680" y="423072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11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603FFA-6FE9-4B90-A0D8-7055B9981C2C}" type="slidenum">
              <a: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70;p1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1" name="Google Shape;71;p11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" name="Google Shape;72;p11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" name="Google Shape;73;p11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" name="Google Shape;74;p11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Google Shape;75;p11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256040"/>
            <a:ext cx="8520120" cy="203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xx%</a:t>
            </a:r>
            <a:endParaRPr b="0" lang="en-US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3369240"/>
            <a:ext cx="8520120" cy="128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2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19247B-8002-49A1-8AE4-5740E77C3C93}" type="slidenum">
              <a: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ldNum" idx="3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E8C843-C1BA-49A4-86BA-1D95B44C7CBB}" type="slidenum">
              <a: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21" name="Google Shape;21;p3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7960" y="2152440"/>
            <a:ext cx="8221680" cy="83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4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D94E30-62D9-4CD7-B81A-0E98CB14F517}" type="slidenum">
              <a: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9;p4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29" name="Google Shape;30;p4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0" name="Google Shape;31;p4"/>
            <p:cNvSpPr/>
            <p:nvPr/>
          </p:nvSpPr>
          <p:spPr>
            <a:xfrm flipH="1">
              <a:off x="6180480" y="3903840"/>
              <a:ext cx="988920" cy="98748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" name="Google Shape;32;p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" name="Google Shape;33;p4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Google Shape;34;p4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5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6852C5-FAF1-4B4D-B6D0-2168F850EB2E}" type="slidenum">
              <a: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230120"/>
            <a:ext cx="399960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832280" y="1230120"/>
            <a:ext cx="399960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874343-CB7D-4E13-AD37-DE594CEAB11F}" type="slidenum">
              <a: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7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E80452-AF77-4474-941F-65E5E486A0D8}" type="slidenum">
              <a: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465920"/>
            <a:ext cx="2807640" cy="310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8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6C4ADA-2477-4DA9-A6D2-A3BA752D4077}" type="slidenum">
              <a:rPr b="0" lang="en" sz="100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1;p8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55" name="Google Shape;52;p8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6" name="Google Shape;53;p8"/>
            <p:cNvSpPr/>
            <p:nvPr/>
          </p:nvSpPr>
          <p:spPr>
            <a:xfrm flipH="1">
              <a:off x="7112880" y="0"/>
              <a:ext cx="1014840" cy="10148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" name="Google Shape;54;p8"/>
            <p:cNvSpPr/>
            <p:nvPr/>
          </p:nvSpPr>
          <p:spPr>
            <a:xfrm flipH="1" rot="10800000">
              <a:off x="7113240" y="360"/>
              <a:ext cx="1014840" cy="1014840"/>
            </a:xfrm>
            <a:prstGeom prst="rtTriangl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8" name="Google Shape;55;p8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9" name="Google Shape;56;p8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9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78BB9D-68C1-44C6-A977-C53851D4E8BD}" type="slidenum">
              <a:rPr b="0" lang="en" sz="1000" strike="noStrike" u="none">
                <a:solidFill>
                  <a:schemeClr val="lt1"/>
                </a:solidFill>
                <a:uFillTx/>
                <a:latin typeface="Roboto"/>
                <a:ea typeface="Robo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16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7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PROJECT TITLE - IBM Watson Book Recommendation Chatbot</a:t>
            </a:r>
            <a:endParaRPr b="0" lang="en-US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2194920"/>
            <a:ext cx="8520120" cy="237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3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Developed By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- </a:t>
            </a:r>
            <a:r>
              <a:rPr b="0" lang="en" sz="23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Ms. Shailja Pandey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3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Supervisor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-       </a:t>
            </a:r>
            <a:r>
              <a:rPr b="0" lang="en" sz="23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Ms. Naina Devi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2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CHAT-BOT INTERACTION WITH USER-</a:t>
            </a:r>
            <a:endParaRPr b="0" lang="en-US" sz="23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Roboto"/>
              <a:ea typeface="Roboto"/>
            </a:endParaRPr>
          </a:p>
        </p:txBody>
      </p:sp>
      <p:pic>
        <p:nvPicPr>
          <p:cNvPr id="91" name="Google Shape;143;p22" descr=""/>
          <p:cNvPicPr/>
          <p:nvPr/>
        </p:nvPicPr>
        <p:blipFill>
          <a:blip r:embed="rId1"/>
          <a:stretch/>
        </p:blipFill>
        <p:spPr>
          <a:xfrm>
            <a:off x="397440" y="1084320"/>
            <a:ext cx="8328600" cy="371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3135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INTERACTION WITH THE USER REQUEST-</a:t>
            </a:r>
            <a:endParaRPr b="0" lang="en-US" sz="24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Roboto"/>
              <a:ea typeface="Roboto"/>
            </a:endParaRPr>
          </a:p>
        </p:txBody>
      </p:sp>
      <p:pic>
        <p:nvPicPr>
          <p:cNvPr id="94" name="Google Shape;150;p23" descr=""/>
          <p:cNvPicPr/>
          <p:nvPr/>
        </p:nvPicPr>
        <p:blipFill>
          <a:blip r:embed="rId1"/>
          <a:stretch/>
        </p:blipFill>
        <p:spPr>
          <a:xfrm>
            <a:off x="311760" y="1017720"/>
            <a:ext cx="8520120" cy="3821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            </a:t>
            </a:r>
            <a:r>
              <a:rPr b="0" lang="en" sz="30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RESULT AND ANALYSIS-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Chatbot successfully suggests books based on user input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Options like author, genre, and mood are fully functional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 fallback node handles unexpected input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Successfully deployed online via GitHub Pages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                </a:t>
            </a:r>
            <a:r>
              <a:rPr b="0" lang="en" sz="30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CHALLENGES FACED-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Designing smooth and logical dialog flow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Managing multiple entities and intents without conflict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Connecting Watson Assistant to an HTML interface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GitHub Pages configuration for chatbot hosting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   </a:t>
            </a:r>
            <a:r>
              <a:rPr b="0" lang="en" sz="30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CONCLUSION AND FUTURE WORK-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5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Conclusion: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 chatbot simplifies book discovery using a conversational interface.</a:t>
            </a:r>
            <a:br>
              <a:rPr sz="1300"/>
            </a:br>
            <a:r>
              <a:rPr b="0" lang="en" sz="1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It supports multiple input types and provides rich suggestions.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50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Future Work: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2a399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Add real-time book APIs (Google Books, Goodreads)</a:t>
            </a:r>
            <a:br>
              <a:rPr sz="1300"/>
            </a:b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2a399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Enable user personalization and login</a:t>
            </a:r>
            <a:br>
              <a:rPr sz="1300"/>
            </a:b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2a399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Add voice support using speech-to-text</a:t>
            </a:r>
            <a:br>
              <a:rPr sz="1300"/>
            </a:b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2a399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Track reading history or favorites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808360" y="2004840"/>
            <a:ext cx="290772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309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THANKYOU</a:t>
            </a:r>
            <a:endParaRPr b="0" lang="en-US" sz="330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628560" y="3480480"/>
            <a:ext cx="4629240" cy="80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Shailja Pandey 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(Btech - CS AIML) 4th Sem.  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United College of Engineering and Research.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Naini, Prayagraj.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                                                     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1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INTRODUCTION-</a:t>
            </a:r>
            <a:endParaRPr b="0" lang="en-US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This project is a smart, conversational chatbot built using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IBM Watson Assistant (Lite Plan)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It helps users find book suggestions based on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mood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genre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author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or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reading duration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(short/long reads).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 chatbot is deployed using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GitHub Pages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and has a simple web interface.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1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PROBLEM STATEMENT-</a:t>
            </a:r>
            <a:endParaRPr b="0" lang="en-US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Many readers struggle to select the right book that suits their current interest, mood, or available time.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Existing platforms offer fixed recommendations, not interactive ones.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 need is for a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friendly, chat-based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system that adapts to user preferences.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2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OBJECTIVES-</a:t>
            </a:r>
            <a:endParaRPr b="0" lang="en-US" sz="28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Create a chatbot that can recommend books in a human-like conversation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Use </a:t>
            </a: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IBM Watson Assistant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for NLP-based dialogue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Enable options like mood, genre, and author-based recommendations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2a3990"/>
              </a:buClr>
              <a:buFont typeface="Roboto"/>
              <a:buChar char="●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Deploy the chatbot online for easy access</a:t>
            </a: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1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TECHNOLOGY STACK -</a:t>
            </a:r>
            <a:endParaRPr b="0" lang="en-US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75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</a:t>
            </a:r>
            <a:r>
              <a:rPr b="1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BM Watson Assistant (Lite)</a:t>
            </a:r>
            <a:r>
              <a:rPr b="0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– Dialog node design</a:t>
            </a:r>
            <a:br>
              <a:rPr sz="1810"/>
            </a:br>
            <a:endParaRPr b="0" lang="en-US" sz="18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HTML/CSS</a:t>
            </a:r>
            <a:r>
              <a:rPr b="0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– Frontend chatbot interface</a:t>
            </a:r>
            <a:br>
              <a:rPr sz="1810"/>
            </a:br>
            <a:endParaRPr b="0" lang="en-US" sz="18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GitHub</a:t>
            </a:r>
            <a:r>
              <a:rPr b="0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– Code version control and hosting</a:t>
            </a:r>
            <a:br>
              <a:rPr sz="1810"/>
            </a:br>
            <a:endParaRPr b="0" lang="en-US" sz="18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GitHub Pages</a:t>
            </a:r>
            <a:r>
              <a:rPr b="0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– Deploy the chatbot to the web</a:t>
            </a:r>
            <a:br>
              <a:rPr sz="1810"/>
            </a:br>
            <a:endParaRPr b="0" lang="en-US" sz="18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Google Slides &amp; Drive</a:t>
            </a:r>
            <a:r>
              <a:rPr b="0" lang="en" sz="1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– Project documentation and sharing</a:t>
            </a:r>
            <a:endParaRPr b="0" lang="en-US" sz="18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1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SYSTEM ARCHITECHURE</a:t>
            </a:r>
            <a:r>
              <a:rPr b="0" lang="en" sz="281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-</a:t>
            </a:r>
            <a:endParaRPr b="0" lang="en-US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11760" y="1317960"/>
            <a:ext cx="8520120" cy="32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60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User → Chat Interface (index.html) → IBM Watson Dialog Nodes → Response → Book Suggestion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2640">
              <a:lnSpc>
                <a:spcPct val="115000"/>
              </a:lnSpc>
              <a:spcBef>
                <a:spcPts val="1199"/>
              </a:spcBef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62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Intents &amp; Entities handle user input</a:t>
            </a:r>
            <a:br>
              <a:rPr sz="2620"/>
            </a:br>
            <a:r>
              <a:rPr b="0" lang="en" sz="2620" strike="noStrike" u="none">
                <a:solidFill>
                  <a:schemeClr val="dk2"/>
                </a:solidFill>
                <a:uFillTx/>
                <a:latin typeface="Roboto"/>
              </a:rPr>
              <a:t> </a:t>
            </a:r>
            <a:endParaRPr b="0" lang="en-US" sz="26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264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62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Dialog Nodes decide the response path</a:t>
            </a:r>
            <a:br>
              <a:rPr sz="2620"/>
            </a:br>
            <a:r>
              <a:rPr b="0" lang="en" sz="2620" strike="noStrike" u="none">
                <a:solidFill>
                  <a:schemeClr val="dk2"/>
                </a:solidFill>
                <a:uFillTx/>
                <a:latin typeface="Roboto"/>
              </a:rPr>
              <a:t> </a:t>
            </a:r>
            <a:endParaRPr b="0" lang="en-US" sz="26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2640">
              <a:lnSpc>
                <a:spcPct val="115000"/>
              </a:lnSpc>
              <a:buClr>
                <a:srgbClr val="434343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2620" strike="noStrike" u="none">
                <a:solidFill>
                  <a:schemeClr val="dk2"/>
                </a:solidFill>
                <a:uFillTx/>
                <a:latin typeface="Roboto"/>
                <a:ea typeface="Roboto"/>
              </a:rPr>
              <a:t>HTML page connects the chatbot to the web</a:t>
            </a:r>
            <a:endParaRPr b="0" lang="en-US" sz="26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1821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1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MODULE AND FEATURES-</a:t>
            </a:r>
            <a:endParaRPr b="0" lang="en-US" sz="28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860400"/>
            <a:ext cx="8520120" cy="374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Welcome Node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Greets user, sets context, redirects to main menu</a:t>
            </a:r>
            <a:br>
              <a:rPr sz="1500"/>
            </a:br>
            <a:r>
              <a:rPr b="1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Main Menu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Book suggestions + options: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• Mood-based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• Genre-based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• Author-based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• Short/Long Reads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• Similar Books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• Suggest Another</a:t>
            </a:r>
            <a:br>
              <a:rPr sz="1500"/>
            </a:br>
            <a:r>
              <a:rPr b="1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Fallback Node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Handles unrecognized input, asks user to rephrase</a:t>
            </a:r>
            <a:br>
              <a:rPr sz="1500"/>
            </a:br>
            <a:r>
              <a:rPr b="1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Intent Triggers</a:t>
            </a:r>
            <a:br>
              <a:rPr sz="1500"/>
            </a:b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Quick access via intents like </a:t>
            </a:r>
            <a:r>
              <a:rPr b="0" lang="en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#short_read</a:t>
            </a: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</a:t>
            </a:r>
            <a:r>
              <a:rPr b="0" lang="en" sz="1500" strike="noStrike" u="none">
                <a:solidFill>
                  <a:srgbClr val="188038"/>
                </a:solidFill>
                <a:uFillTx/>
                <a:latin typeface="Roboto"/>
                <a:ea typeface="Roboto"/>
              </a:rPr>
              <a:t>#recommend_genre</a:t>
            </a:r>
            <a:r>
              <a:rPr b="0" lang="en" sz="1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etc.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44080" y="61200"/>
            <a:ext cx="8520120" cy="102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7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     </a:t>
            </a:r>
            <a:r>
              <a:rPr b="0" lang="en" sz="262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IMPLEMENTATION SCREENSHOTS- </a:t>
            </a:r>
            <a:endParaRPr b="0" lang="en-US" sz="26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6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                         </a:t>
            </a:r>
            <a:endParaRPr b="0" lang="en-US" sz="19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96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                                           </a:t>
            </a:r>
            <a:r>
              <a:rPr b="0" lang="en" sz="196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(DIALOG EDITOR)</a:t>
            </a:r>
            <a:endParaRPr b="0" lang="en-US" sz="19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Roboto"/>
              <a:ea typeface="Roboto"/>
            </a:endParaRPr>
          </a:p>
        </p:txBody>
      </p:sp>
      <p:pic>
        <p:nvPicPr>
          <p:cNvPr id="85" name="Google Shape;129;p20" descr=""/>
          <p:cNvPicPr/>
          <p:nvPr/>
        </p:nvPicPr>
        <p:blipFill>
          <a:blip r:embed="rId1"/>
          <a:stretch/>
        </p:blipFill>
        <p:spPr>
          <a:xfrm>
            <a:off x="415800" y="1229760"/>
            <a:ext cx="8312040" cy="3160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20" strike="noStrike" u="sng">
                <a:solidFill>
                  <a:schemeClr val="dk1"/>
                </a:solidFill>
                <a:uFillTx/>
                <a:latin typeface="Roboto"/>
                <a:ea typeface="Roboto"/>
              </a:rPr>
              <a:t>BOOK SUGGESTION MENU-</a:t>
            </a:r>
            <a:endParaRPr b="0" lang="en-US" sz="21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Roboto"/>
              <a:ea typeface="Roboto"/>
            </a:endParaRPr>
          </a:p>
        </p:txBody>
      </p:sp>
      <p:pic>
        <p:nvPicPr>
          <p:cNvPr id="88" name="Google Shape;136;p21" descr=""/>
          <p:cNvPicPr/>
          <p:nvPr/>
        </p:nvPicPr>
        <p:blipFill>
          <a:blip r:embed="rId1"/>
          <a:stretch/>
        </p:blipFill>
        <p:spPr>
          <a:xfrm>
            <a:off x="397440" y="1076760"/>
            <a:ext cx="8313840" cy="3338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LibreOffice/24.8.6.2$Windows_X86_64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2025-07-31T21:29:41Z</dcterms:modified>
  <cp:revision>1</cp:revision>
  <dc:subject/>
  <dc:title/>
</cp:coreProperties>
</file>