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1" r:id="rId5"/>
    <p:sldId id="298" r:id="rId6"/>
    <p:sldId id="330" r:id="rId7"/>
    <p:sldId id="331" r:id="rId8"/>
    <p:sldId id="315" r:id="rId9"/>
    <p:sldId id="332" r:id="rId10"/>
    <p:sldId id="333" r:id="rId11"/>
    <p:sldId id="328" r:id="rId12"/>
    <p:sldId id="334" r:id="rId13"/>
    <p:sldId id="335" r:id="rId14"/>
    <p:sldId id="336" r:id="rId15"/>
    <p:sldId id="337" r:id="rId16"/>
    <p:sldId id="258" r:id="rId17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E4D138-3CCA-4839-8408-7D7DC579538B}">
          <p14:sldIdLst>
            <p14:sldId id="261"/>
          </p14:sldIdLst>
        </p14:section>
        <p14:section name="Untitled Section" id="{3EE866DB-ED4D-48B2-82D8-066FD0568336}">
          <p14:sldIdLst>
            <p14:sldId id="298"/>
            <p14:sldId id="330"/>
            <p14:sldId id="331"/>
            <p14:sldId id="315"/>
            <p14:sldId id="332"/>
            <p14:sldId id="333"/>
            <p14:sldId id="328"/>
            <p14:sldId id="334"/>
            <p14:sldId id="335"/>
            <p14:sldId id="336"/>
            <p14:sldId id="33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8F5"/>
    <a:srgbClr val="FB3580"/>
    <a:srgbClr val="FFC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6DF71-3A5D-4E6C-B4DD-711D14899C5D}" v="1196" dt="2019-12-03T21:41:04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69"/>
    <p:restoredTop sz="94635"/>
  </p:normalViewPr>
  <p:slideViewPr>
    <p:cSldViewPr snapToGrid="0" snapToObjects="1">
      <p:cViewPr varScale="1">
        <p:scale>
          <a:sx n="125" d="100"/>
          <a:sy n="125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328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ed Yahya Shirazi" userId="6d97a8ee-8b33-48ed-8ca2-0232604943b1" providerId="ADAL" clId="{6246DF71-3A5D-4E6C-B4DD-711D14899C5D}"/>
    <pc:docChg chg="modSld">
      <pc:chgData name="Seyed Yahya Shirazi" userId="6d97a8ee-8b33-48ed-8ca2-0232604943b1" providerId="ADAL" clId="{6246DF71-3A5D-4E6C-B4DD-711D14899C5D}" dt="2019-12-03T21:41:04.629" v="9"/>
      <pc:docMkLst>
        <pc:docMk/>
      </pc:docMkLst>
      <pc:sldChg chg="modSp modAnim">
        <pc:chgData name="Seyed Yahya Shirazi" userId="6d97a8ee-8b33-48ed-8ca2-0232604943b1" providerId="ADAL" clId="{6246DF71-3A5D-4E6C-B4DD-711D14899C5D}" dt="2019-12-03T21:40:37.199" v="4"/>
        <pc:sldMkLst>
          <pc:docMk/>
          <pc:sldMk cId="573319517" sldId="298"/>
        </pc:sldMkLst>
        <pc:spChg chg="mod">
          <ac:chgData name="Seyed Yahya Shirazi" userId="6d97a8ee-8b33-48ed-8ca2-0232604943b1" providerId="ADAL" clId="{6246DF71-3A5D-4E6C-B4DD-711D14899C5D}" dt="2019-12-03T21:40:13.353" v="0" actId="6549"/>
          <ac:spMkLst>
            <pc:docMk/>
            <pc:sldMk cId="573319517" sldId="298"/>
            <ac:spMk id="9" creationId="{34B75F0D-6DD2-42A0-9BD1-940B6713EFB5}"/>
          </ac:spMkLst>
        </pc:spChg>
      </pc:sldChg>
      <pc:sldChg chg="modAnim">
        <pc:chgData name="Seyed Yahya Shirazi" userId="6d97a8ee-8b33-48ed-8ca2-0232604943b1" providerId="ADAL" clId="{6246DF71-3A5D-4E6C-B4DD-711D14899C5D}" dt="2019-12-03T21:41:04.629" v="9"/>
        <pc:sldMkLst>
          <pc:docMk/>
          <pc:sldMk cId="298421510" sldId="330"/>
        </pc:sldMkLst>
      </pc:sldChg>
    </pc:docChg>
  </pc:docChgLst>
  <pc:docChgLst>
    <pc:chgData name="Seyed Yahya Shirazi" userId="6d97a8ee-8b33-48ed-8ca2-0232604943b1" providerId="ADAL" clId="{92C500AB-0009-4EA3-B917-E549F8B1B7E0}"/>
    <pc:docChg chg="undo redo custSel mod addSld delSld modSld sldOrd modSection">
      <pc:chgData name="Seyed Yahya Shirazi" userId="6d97a8ee-8b33-48ed-8ca2-0232604943b1" providerId="ADAL" clId="{92C500AB-0009-4EA3-B917-E549F8B1B7E0}" dt="2019-12-03T20:00:55.950" v="2723"/>
      <pc:docMkLst>
        <pc:docMk/>
      </pc:docMkLst>
      <pc:sldChg chg="modSp">
        <pc:chgData name="Seyed Yahya Shirazi" userId="6d97a8ee-8b33-48ed-8ca2-0232604943b1" providerId="ADAL" clId="{92C500AB-0009-4EA3-B917-E549F8B1B7E0}" dt="2019-12-03T19:55:05.452" v="2659" actId="14100"/>
        <pc:sldMkLst>
          <pc:docMk/>
          <pc:sldMk cId="1308640455" sldId="258"/>
        </pc:sldMkLst>
        <pc:spChg chg="mod">
          <ac:chgData name="Seyed Yahya Shirazi" userId="6d97a8ee-8b33-48ed-8ca2-0232604943b1" providerId="ADAL" clId="{92C500AB-0009-4EA3-B917-E549F8B1B7E0}" dt="2019-12-03T19:55:05.452" v="2659" actId="14100"/>
          <ac:spMkLst>
            <pc:docMk/>
            <pc:sldMk cId="1308640455" sldId="258"/>
            <ac:spMk id="2" creationId="{00000000-0000-0000-0000-000000000000}"/>
          </ac:spMkLst>
        </pc:spChg>
      </pc:sldChg>
      <pc:sldChg chg="addSp modSp">
        <pc:chgData name="Seyed Yahya Shirazi" userId="6d97a8ee-8b33-48ed-8ca2-0232604943b1" providerId="ADAL" clId="{92C500AB-0009-4EA3-B917-E549F8B1B7E0}" dt="2019-12-03T18:01:03.818" v="67" actId="207"/>
        <pc:sldMkLst>
          <pc:docMk/>
          <pc:sldMk cId="932899898" sldId="261"/>
        </pc:sldMkLst>
        <pc:spChg chg="add mod">
          <ac:chgData name="Seyed Yahya Shirazi" userId="6d97a8ee-8b33-48ed-8ca2-0232604943b1" providerId="ADAL" clId="{92C500AB-0009-4EA3-B917-E549F8B1B7E0}" dt="2019-12-03T18:01:03.818" v="67" actId="207"/>
          <ac:spMkLst>
            <pc:docMk/>
            <pc:sldMk cId="932899898" sldId="261"/>
            <ac:spMk id="2" creationId="{E0DC44F0-D58C-49E3-9E7C-9877578A22EB}"/>
          </ac:spMkLst>
        </pc:spChg>
        <pc:spChg chg="mod">
          <ac:chgData name="Seyed Yahya Shirazi" userId="6d97a8ee-8b33-48ed-8ca2-0232604943b1" providerId="ADAL" clId="{92C500AB-0009-4EA3-B917-E549F8B1B7E0}" dt="2019-12-03T18:00:45.640" v="62" actId="12789"/>
          <ac:spMkLst>
            <pc:docMk/>
            <pc:sldMk cId="932899898" sldId="261"/>
            <ac:spMk id="6" creationId="{A832D11D-7247-EF43-B359-E75C02002435}"/>
          </ac:spMkLst>
        </pc:spChg>
        <pc:spChg chg="mod">
          <ac:chgData name="Seyed Yahya Shirazi" userId="6d97a8ee-8b33-48ed-8ca2-0232604943b1" providerId="ADAL" clId="{92C500AB-0009-4EA3-B917-E549F8B1B7E0}" dt="2019-12-03T17:59:07.976" v="37" actId="20577"/>
          <ac:spMkLst>
            <pc:docMk/>
            <pc:sldMk cId="932899898" sldId="261"/>
            <ac:spMk id="9" creationId="{55E1D66D-43F6-4030-B73E-356AA97E5481}"/>
          </ac:spMkLst>
        </pc:spChg>
      </pc:sldChg>
      <pc:sldChg chg="modSp modAnim">
        <pc:chgData name="Seyed Yahya Shirazi" userId="6d97a8ee-8b33-48ed-8ca2-0232604943b1" providerId="ADAL" clId="{92C500AB-0009-4EA3-B917-E549F8B1B7E0}" dt="2019-12-03T18:06:06.001" v="743" actId="20577"/>
        <pc:sldMkLst>
          <pc:docMk/>
          <pc:sldMk cId="573319517" sldId="298"/>
        </pc:sldMkLst>
        <pc:spChg chg="mod">
          <ac:chgData name="Seyed Yahya Shirazi" userId="6d97a8ee-8b33-48ed-8ca2-0232604943b1" providerId="ADAL" clId="{92C500AB-0009-4EA3-B917-E549F8B1B7E0}" dt="2019-12-03T18:06:06.001" v="743" actId="20577"/>
          <ac:spMkLst>
            <pc:docMk/>
            <pc:sldMk cId="573319517" sldId="298"/>
            <ac:spMk id="9" creationId="{34B75F0D-6DD2-42A0-9BD1-940B6713EFB5}"/>
          </ac:spMkLst>
        </pc:spChg>
        <pc:spChg chg="mod">
          <ac:chgData name="Seyed Yahya Shirazi" userId="6d97a8ee-8b33-48ed-8ca2-0232604943b1" providerId="ADAL" clId="{92C500AB-0009-4EA3-B917-E549F8B1B7E0}" dt="2019-12-03T18:01:28.898" v="122" actId="20577"/>
          <ac:spMkLst>
            <pc:docMk/>
            <pc:sldMk cId="573319517" sldId="298"/>
            <ac:spMk id="12" creationId="{12553ED4-0B46-48A7-8FB9-47DD86DBAA54}"/>
          </ac:spMkLst>
        </pc:spChg>
      </pc:sldChg>
      <pc:sldChg chg="del">
        <pc:chgData name="Seyed Yahya Shirazi" userId="6d97a8ee-8b33-48ed-8ca2-0232604943b1" providerId="ADAL" clId="{92C500AB-0009-4EA3-B917-E549F8B1B7E0}" dt="2019-12-03T19:54:13.551" v="2601" actId="2696"/>
        <pc:sldMkLst>
          <pc:docMk/>
          <pc:sldMk cId="2734296770" sldId="300"/>
        </pc:sldMkLst>
      </pc:sldChg>
      <pc:sldChg chg="del">
        <pc:chgData name="Seyed Yahya Shirazi" userId="6d97a8ee-8b33-48ed-8ca2-0232604943b1" providerId="ADAL" clId="{92C500AB-0009-4EA3-B917-E549F8B1B7E0}" dt="2019-12-03T19:54:13.583" v="2603" actId="2696"/>
        <pc:sldMkLst>
          <pc:docMk/>
          <pc:sldMk cId="2197783593" sldId="301"/>
        </pc:sldMkLst>
      </pc:sldChg>
      <pc:sldChg chg="del">
        <pc:chgData name="Seyed Yahya Shirazi" userId="6d97a8ee-8b33-48ed-8ca2-0232604943b1" providerId="ADAL" clId="{92C500AB-0009-4EA3-B917-E549F8B1B7E0}" dt="2019-12-03T19:54:13.636" v="2606" actId="2696"/>
        <pc:sldMkLst>
          <pc:docMk/>
          <pc:sldMk cId="1824486994" sldId="303"/>
        </pc:sldMkLst>
      </pc:sldChg>
      <pc:sldChg chg="del">
        <pc:chgData name="Seyed Yahya Shirazi" userId="6d97a8ee-8b33-48ed-8ca2-0232604943b1" providerId="ADAL" clId="{92C500AB-0009-4EA3-B917-E549F8B1B7E0}" dt="2019-12-03T19:54:13.700" v="2609" actId="2696"/>
        <pc:sldMkLst>
          <pc:docMk/>
          <pc:sldMk cId="955200856" sldId="304"/>
        </pc:sldMkLst>
      </pc:sldChg>
      <pc:sldChg chg="del">
        <pc:chgData name="Seyed Yahya Shirazi" userId="6d97a8ee-8b33-48ed-8ca2-0232604943b1" providerId="ADAL" clId="{92C500AB-0009-4EA3-B917-E549F8B1B7E0}" dt="2019-12-03T19:54:17.144" v="2622" actId="2696"/>
        <pc:sldMkLst>
          <pc:docMk/>
          <pc:sldMk cId="2673446875" sldId="305"/>
        </pc:sldMkLst>
      </pc:sldChg>
      <pc:sldChg chg="del">
        <pc:chgData name="Seyed Yahya Shirazi" userId="6d97a8ee-8b33-48ed-8ca2-0232604943b1" providerId="ADAL" clId="{92C500AB-0009-4EA3-B917-E549F8B1B7E0}" dt="2019-12-03T19:54:13.732" v="2611" actId="2696"/>
        <pc:sldMkLst>
          <pc:docMk/>
          <pc:sldMk cId="125910975" sldId="306"/>
        </pc:sldMkLst>
      </pc:sldChg>
      <pc:sldChg chg="del">
        <pc:chgData name="Seyed Yahya Shirazi" userId="6d97a8ee-8b33-48ed-8ca2-0232604943b1" providerId="ADAL" clId="{92C500AB-0009-4EA3-B917-E549F8B1B7E0}" dt="2019-12-03T19:54:13.764" v="2613" actId="2696"/>
        <pc:sldMkLst>
          <pc:docMk/>
          <pc:sldMk cId="3887635757" sldId="307"/>
        </pc:sldMkLst>
      </pc:sldChg>
      <pc:sldChg chg="del">
        <pc:chgData name="Seyed Yahya Shirazi" userId="6d97a8ee-8b33-48ed-8ca2-0232604943b1" providerId="ADAL" clId="{92C500AB-0009-4EA3-B917-E549F8B1B7E0}" dt="2019-12-03T19:54:13.785" v="2614" actId="2696"/>
        <pc:sldMkLst>
          <pc:docMk/>
          <pc:sldMk cId="2393664844" sldId="308"/>
        </pc:sldMkLst>
      </pc:sldChg>
      <pc:sldChg chg="del">
        <pc:chgData name="Seyed Yahya Shirazi" userId="6d97a8ee-8b33-48ed-8ca2-0232604943b1" providerId="ADAL" clId="{92C500AB-0009-4EA3-B917-E549F8B1B7E0}" dt="2019-12-03T19:54:13.802" v="2615" actId="2696"/>
        <pc:sldMkLst>
          <pc:docMk/>
          <pc:sldMk cId="1530623014" sldId="309"/>
        </pc:sldMkLst>
      </pc:sldChg>
      <pc:sldChg chg="del">
        <pc:chgData name="Seyed Yahya Shirazi" userId="6d97a8ee-8b33-48ed-8ca2-0232604943b1" providerId="ADAL" clId="{92C500AB-0009-4EA3-B917-E549F8B1B7E0}" dt="2019-12-03T19:54:13.821" v="2616" actId="2696"/>
        <pc:sldMkLst>
          <pc:docMk/>
          <pc:sldMk cId="2402263973" sldId="310"/>
        </pc:sldMkLst>
      </pc:sldChg>
      <pc:sldChg chg="del">
        <pc:chgData name="Seyed Yahya Shirazi" userId="6d97a8ee-8b33-48ed-8ca2-0232604943b1" providerId="ADAL" clId="{92C500AB-0009-4EA3-B917-E549F8B1B7E0}" dt="2019-12-03T19:54:13.836" v="2617" actId="2696"/>
        <pc:sldMkLst>
          <pc:docMk/>
          <pc:sldMk cId="3204135021" sldId="311"/>
        </pc:sldMkLst>
      </pc:sldChg>
      <pc:sldChg chg="del">
        <pc:chgData name="Seyed Yahya Shirazi" userId="6d97a8ee-8b33-48ed-8ca2-0232604943b1" providerId="ADAL" clId="{92C500AB-0009-4EA3-B917-E549F8B1B7E0}" dt="2019-12-03T19:54:13.876" v="2619" actId="2696"/>
        <pc:sldMkLst>
          <pc:docMk/>
          <pc:sldMk cId="804409421" sldId="314"/>
        </pc:sldMkLst>
      </pc:sldChg>
      <pc:sldChg chg="addSp delSp modSp mod setBg modAnim">
        <pc:chgData name="Seyed Yahya Shirazi" userId="6d97a8ee-8b33-48ed-8ca2-0232604943b1" providerId="ADAL" clId="{92C500AB-0009-4EA3-B917-E549F8B1B7E0}" dt="2019-12-03T19:04:39.751" v="1575"/>
        <pc:sldMkLst>
          <pc:docMk/>
          <pc:sldMk cId="3928302405" sldId="315"/>
        </pc:sldMkLst>
        <pc:spChg chg="add del">
          <ac:chgData name="Seyed Yahya Shirazi" userId="6d97a8ee-8b33-48ed-8ca2-0232604943b1" providerId="ADAL" clId="{92C500AB-0009-4EA3-B917-E549F8B1B7E0}" dt="2019-12-03T18:59:05.771" v="1273"/>
          <ac:spMkLst>
            <pc:docMk/>
            <pc:sldMk cId="3928302405" sldId="315"/>
            <ac:spMk id="2" creationId="{38A03FF8-D54C-4200-A524-D07695E87851}"/>
          </ac:spMkLst>
        </pc:spChg>
        <pc:spChg chg="add del mod">
          <ac:chgData name="Seyed Yahya Shirazi" userId="6d97a8ee-8b33-48ed-8ca2-0232604943b1" providerId="ADAL" clId="{92C500AB-0009-4EA3-B917-E549F8B1B7E0}" dt="2019-12-03T19:00:15.841" v="1304"/>
          <ac:spMkLst>
            <pc:docMk/>
            <pc:sldMk cId="3928302405" sldId="315"/>
            <ac:spMk id="7" creationId="{1D4A4DD8-B150-45AF-9CF0-B8AF9466381E}"/>
          </ac:spMkLst>
        </pc:spChg>
        <pc:spChg chg="del">
          <ac:chgData name="Seyed Yahya Shirazi" userId="6d97a8ee-8b33-48ed-8ca2-0232604943b1" providerId="ADAL" clId="{92C500AB-0009-4EA3-B917-E549F8B1B7E0}" dt="2019-12-03T19:00:13.767" v="1303" actId="478"/>
          <ac:spMkLst>
            <pc:docMk/>
            <pc:sldMk cId="3928302405" sldId="315"/>
            <ac:spMk id="9" creationId="{34B75F0D-6DD2-42A0-9BD1-940B6713EFB5}"/>
          </ac:spMkLst>
        </pc:spChg>
        <pc:spChg chg="mod ord">
          <ac:chgData name="Seyed Yahya Shirazi" userId="6d97a8ee-8b33-48ed-8ca2-0232604943b1" providerId="ADAL" clId="{92C500AB-0009-4EA3-B917-E549F8B1B7E0}" dt="2019-12-03T19:00:23.035" v="1306" actId="26606"/>
          <ac:spMkLst>
            <pc:docMk/>
            <pc:sldMk cId="3928302405" sldId="315"/>
            <ac:spMk id="12" creationId="{12553ED4-0B46-48A7-8FB9-47DD86DBAA54}"/>
          </ac:spMkLst>
        </pc:spChg>
        <pc:spChg chg="add mod">
          <ac:chgData name="Seyed Yahya Shirazi" userId="6d97a8ee-8b33-48ed-8ca2-0232604943b1" providerId="ADAL" clId="{92C500AB-0009-4EA3-B917-E549F8B1B7E0}" dt="2019-12-03T19:01:58.017" v="1424" actId="20577"/>
          <ac:spMkLst>
            <pc:docMk/>
            <pc:sldMk cId="3928302405" sldId="315"/>
            <ac:spMk id="22" creationId="{E03043A3-3E9E-4CDF-8820-43B459F697A7}"/>
          </ac:spMkLst>
        </pc:spChg>
        <pc:spChg chg="add">
          <ac:chgData name="Seyed Yahya Shirazi" userId="6d97a8ee-8b33-48ed-8ca2-0232604943b1" providerId="ADAL" clId="{92C500AB-0009-4EA3-B917-E549F8B1B7E0}" dt="2019-12-03T19:00:23.035" v="1306" actId="26606"/>
          <ac:spMkLst>
            <pc:docMk/>
            <pc:sldMk cId="3928302405" sldId="315"/>
            <ac:spMk id="25" creationId="{0B9EE3F3-89B7-43C3-8651-C4C96830993D}"/>
          </ac:spMkLst>
        </pc:spChg>
        <pc:spChg chg="add">
          <ac:chgData name="Seyed Yahya Shirazi" userId="6d97a8ee-8b33-48ed-8ca2-0232604943b1" providerId="ADAL" clId="{92C500AB-0009-4EA3-B917-E549F8B1B7E0}" dt="2019-12-03T19:00:23.035" v="1306" actId="26606"/>
          <ac:spMkLst>
            <pc:docMk/>
            <pc:sldMk cId="3928302405" sldId="315"/>
            <ac:spMk id="27" creationId="{33AE4636-AEEC-45D6-84D4-7AC2DA48ECF8}"/>
          </ac:spMkLst>
        </pc:spChg>
        <pc:spChg chg="add">
          <ac:chgData name="Seyed Yahya Shirazi" userId="6d97a8ee-8b33-48ed-8ca2-0232604943b1" providerId="ADAL" clId="{92C500AB-0009-4EA3-B917-E549F8B1B7E0}" dt="2019-12-03T19:00:23.035" v="1306" actId="26606"/>
          <ac:spMkLst>
            <pc:docMk/>
            <pc:sldMk cId="3928302405" sldId="315"/>
            <ac:spMk id="29" creationId="{8D9CE0F4-2EB2-4F1F-8AAC-DB3571D9FE10}"/>
          </ac:spMkLst>
        </pc:spChg>
        <pc:picChg chg="add mod ord">
          <ac:chgData name="Seyed Yahya Shirazi" userId="6d97a8ee-8b33-48ed-8ca2-0232604943b1" providerId="ADAL" clId="{92C500AB-0009-4EA3-B917-E549F8B1B7E0}" dt="2019-12-03T19:00:36.097" v="1310" actId="14100"/>
          <ac:picMkLst>
            <pc:docMk/>
            <pc:sldMk cId="3928302405" sldId="315"/>
            <ac:picMk id="10" creationId="{46C72BE9-A522-42D3-A0DC-2F78C230AE83}"/>
          </ac:picMkLst>
        </pc:picChg>
        <pc:picChg chg="del">
          <ac:chgData name="Seyed Yahya Shirazi" userId="6d97a8ee-8b33-48ed-8ca2-0232604943b1" providerId="ADAL" clId="{92C500AB-0009-4EA3-B917-E549F8B1B7E0}" dt="2019-12-03T19:00:09.218" v="1301" actId="478"/>
          <ac:picMkLst>
            <pc:docMk/>
            <pc:sldMk cId="3928302405" sldId="315"/>
            <ac:picMk id="1026" creationId="{D335BE30-9C7E-4054-A16F-16B3A2D3CC99}"/>
          </ac:picMkLst>
        </pc:picChg>
      </pc:sldChg>
      <pc:sldChg chg="del">
        <pc:chgData name="Seyed Yahya Shirazi" userId="6d97a8ee-8b33-48ed-8ca2-0232604943b1" providerId="ADAL" clId="{92C500AB-0009-4EA3-B917-E549F8B1B7E0}" dt="2019-12-03T19:54:13.566" v="2602" actId="2696"/>
        <pc:sldMkLst>
          <pc:docMk/>
          <pc:sldMk cId="1355999388" sldId="316"/>
        </pc:sldMkLst>
      </pc:sldChg>
      <pc:sldChg chg="del">
        <pc:chgData name="Seyed Yahya Shirazi" userId="6d97a8ee-8b33-48ed-8ca2-0232604943b1" providerId="ADAL" clId="{92C500AB-0009-4EA3-B917-E549F8B1B7E0}" dt="2019-12-03T19:54:13.616" v="2605" actId="2696"/>
        <pc:sldMkLst>
          <pc:docMk/>
          <pc:sldMk cId="3819403341" sldId="317"/>
        </pc:sldMkLst>
      </pc:sldChg>
      <pc:sldChg chg="del">
        <pc:chgData name="Seyed Yahya Shirazi" userId="6d97a8ee-8b33-48ed-8ca2-0232604943b1" providerId="ADAL" clId="{92C500AB-0009-4EA3-B917-E549F8B1B7E0}" dt="2019-12-03T19:54:13.597" v="2604" actId="2696"/>
        <pc:sldMkLst>
          <pc:docMk/>
          <pc:sldMk cId="2336330811" sldId="318"/>
        </pc:sldMkLst>
      </pc:sldChg>
      <pc:sldChg chg="del">
        <pc:chgData name="Seyed Yahya Shirazi" userId="6d97a8ee-8b33-48ed-8ca2-0232604943b1" providerId="ADAL" clId="{92C500AB-0009-4EA3-B917-E549F8B1B7E0}" dt="2019-12-03T19:54:13.655" v="2607" actId="2696"/>
        <pc:sldMkLst>
          <pc:docMk/>
          <pc:sldMk cId="2284599835" sldId="319"/>
        </pc:sldMkLst>
      </pc:sldChg>
      <pc:sldChg chg="del">
        <pc:chgData name="Seyed Yahya Shirazi" userId="6d97a8ee-8b33-48ed-8ca2-0232604943b1" providerId="ADAL" clId="{92C500AB-0009-4EA3-B917-E549F8B1B7E0}" dt="2019-12-03T19:54:13.680" v="2608" actId="2696"/>
        <pc:sldMkLst>
          <pc:docMk/>
          <pc:sldMk cId="694859908" sldId="320"/>
        </pc:sldMkLst>
      </pc:sldChg>
      <pc:sldChg chg="del">
        <pc:chgData name="Seyed Yahya Shirazi" userId="6d97a8ee-8b33-48ed-8ca2-0232604943b1" providerId="ADAL" clId="{92C500AB-0009-4EA3-B917-E549F8B1B7E0}" dt="2019-12-03T19:54:13.716" v="2610" actId="2696"/>
        <pc:sldMkLst>
          <pc:docMk/>
          <pc:sldMk cId="1618170130" sldId="321"/>
        </pc:sldMkLst>
      </pc:sldChg>
      <pc:sldChg chg="del">
        <pc:chgData name="Seyed Yahya Shirazi" userId="6d97a8ee-8b33-48ed-8ca2-0232604943b1" providerId="ADAL" clId="{92C500AB-0009-4EA3-B917-E549F8B1B7E0}" dt="2019-12-03T19:54:13.748" v="2612" actId="2696"/>
        <pc:sldMkLst>
          <pc:docMk/>
          <pc:sldMk cId="1902390116" sldId="322"/>
        </pc:sldMkLst>
      </pc:sldChg>
      <pc:sldChg chg="del">
        <pc:chgData name="Seyed Yahya Shirazi" userId="6d97a8ee-8b33-48ed-8ca2-0232604943b1" providerId="ADAL" clId="{92C500AB-0009-4EA3-B917-E549F8B1B7E0}" dt="2019-12-03T19:54:13.888" v="2620" actId="2696"/>
        <pc:sldMkLst>
          <pc:docMk/>
          <pc:sldMk cId="1718735675" sldId="323"/>
        </pc:sldMkLst>
      </pc:sldChg>
      <pc:sldChg chg="del">
        <pc:chgData name="Seyed Yahya Shirazi" userId="6d97a8ee-8b33-48ed-8ca2-0232604943b1" providerId="ADAL" clId="{92C500AB-0009-4EA3-B917-E549F8B1B7E0}" dt="2019-12-03T19:54:13.904" v="2621" actId="2696"/>
        <pc:sldMkLst>
          <pc:docMk/>
          <pc:sldMk cId="1706148563" sldId="324"/>
        </pc:sldMkLst>
      </pc:sldChg>
      <pc:sldChg chg="del">
        <pc:chgData name="Seyed Yahya Shirazi" userId="6d97a8ee-8b33-48ed-8ca2-0232604943b1" providerId="ADAL" clId="{92C500AB-0009-4EA3-B917-E549F8B1B7E0}" dt="2019-12-03T19:54:13.856" v="2618" actId="2696"/>
        <pc:sldMkLst>
          <pc:docMk/>
          <pc:sldMk cId="644539130" sldId="327"/>
        </pc:sldMkLst>
      </pc:sldChg>
      <pc:sldChg chg="addSp delSp modSp modAnim">
        <pc:chgData name="Seyed Yahya Shirazi" userId="6d97a8ee-8b33-48ed-8ca2-0232604943b1" providerId="ADAL" clId="{92C500AB-0009-4EA3-B917-E549F8B1B7E0}" dt="2019-12-03T19:36:54.535" v="2196" actId="1076"/>
        <pc:sldMkLst>
          <pc:docMk/>
          <pc:sldMk cId="2376648723" sldId="328"/>
        </pc:sldMkLst>
        <pc:spChg chg="del mod">
          <ac:chgData name="Seyed Yahya Shirazi" userId="6d97a8ee-8b33-48ed-8ca2-0232604943b1" providerId="ADAL" clId="{92C500AB-0009-4EA3-B917-E549F8B1B7E0}" dt="2019-12-03T19:31:27.545" v="2137"/>
          <ac:spMkLst>
            <pc:docMk/>
            <pc:sldMk cId="2376648723" sldId="328"/>
            <ac:spMk id="9" creationId="{34B75F0D-6DD2-42A0-9BD1-940B6713EFB5}"/>
          </ac:spMkLst>
        </pc:spChg>
        <pc:spChg chg="mod">
          <ac:chgData name="Seyed Yahya Shirazi" userId="6d97a8ee-8b33-48ed-8ca2-0232604943b1" providerId="ADAL" clId="{92C500AB-0009-4EA3-B917-E549F8B1B7E0}" dt="2019-12-03T19:31:16.322" v="2132" actId="20577"/>
          <ac:spMkLst>
            <pc:docMk/>
            <pc:sldMk cId="2376648723" sldId="328"/>
            <ac:spMk id="12" creationId="{12553ED4-0B46-48A7-8FB9-47DD86DBAA54}"/>
          </ac:spMkLst>
        </pc:spChg>
        <pc:spChg chg="del">
          <ac:chgData name="Seyed Yahya Shirazi" userId="6d97a8ee-8b33-48ed-8ca2-0232604943b1" providerId="ADAL" clId="{92C500AB-0009-4EA3-B917-E549F8B1B7E0}" dt="2019-12-03T19:31:34.859" v="2141" actId="478"/>
          <ac:spMkLst>
            <pc:docMk/>
            <pc:sldMk cId="2376648723" sldId="328"/>
            <ac:spMk id="17" creationId="{6433FE72-963B-44F2-8914-C94CD1D87C9E}"/>
          </ac:spMkLst>
        </pc:spChg>
        <pc:spChg chg="add mod">
          <ac:chgData name="Seyed Yahya Shirazi" userId="6d97a8ee-8b33-48ed-8ca2-0232604943b1" providerId="ADAL" clId="{92C500AB-0009-4EA3-B917-E549F8B1B7E0}" dt="2019-12-03T19:33:14.283" v="2163" actId="1582"/>
          <ac:spMkLst>
            <pc:docMk/>
            <pc:sldMk cId="2376648723" sldId="328"/>
            <ac:spMk id="25" creationId="{49A6280C-2BEE-45F4-9B42-1E85B2CB6DFC}"/>
          </ac:spMkLst>
        </pc:spChg>
        <pc:spChg chg="add mod">
          <ac:chgData name="Seyed Yahya Shirazi" userId="6d97a8ee-8b33-48ed-8ca2-0232604943b1" providerId="ADAL" clId="{92C500AB-0009-4EA3-B917-E549F8B1B7E0}" dt="2019-12-03T19:34:25.281" v="2177" actId="164"/>
          <ac:spMkLst>
            <pc:docMk/>
            <pc:sldMk cId="2376648723" sldId="328"/>
            <ac:spMk id="26" creationId="{86FD6711-79E9-4228-A37E-C3A9C0145B42}"/>
          </ac:spMkLst>
        </pc:spChg>
        <pc:spChg chg="add mod">
          <ac:chgData name="Seyed Yahya Shirazi" userId="6d97a8ee-8b33-48ed-8ca2-0232604943b1" providerId="ADAL" clId="{92C500AB-0009-4EA3-B917-E549F8B1B7E0}" dt="2019-12-03T19:34:25.281" v="2177" actId="164"/>
          <ac:spMkLst>
            <pc:docMk/>
            <pc:sldMk cId="2376648723" sldId="328"/>
            <ac:spMk id="28" creationId="{9ECF06BC-3AB9-4150-90DC-06BDD8F7A238}"/>
          </ac:spMkLst>
        </pc:spChg>
        <pc:spChg chg="add mod">
          <ac:chgData name="Seyed Yahya Shirazi" userId="6d97a8ee-8b33-48ed-8ca2-0232604943b1" providerId="ADAL" clId="{92C500AB-0009-4EA3-B917-E549F8B1B7E0}" dt="2019-12-03T19:34:25.281" v="2177" actId="164"/>
          <ac:spMkLst>
            <pc:docMk/>
            <pc:sldMk cId="2376648723" sldId="328"/>
            <ac:spMk id="29" creationId="{60553402-E4BD-4BD2-BB70-6017CCE44EC1}"/>
          </ac:spMkLst>
        </pc:spChg>
        <pc:grpChg chg="del">
          <ac:chgData name="Seyed Yahya Shirazi" userId="6d97a8ee-8b33-48ed-8ca2-0232604943b1" providerId="ADAL" clId="{92C500AB-0009-4EA3-B917-E549F8B1B7E0}" dt="2019-12-03T19:31:22.179" v="2133" actId="478"/>
          <ac:grpSpMkLst>
            <pc:docMk/>
            <pc:sldMk cId="2376648723" sldId="328"/>
            <ac:grpSpMk id="15" creationId="{3E834355-BEC7-40E6-BB78-35B21578EC34}"/>
          </ac:grpSpMkLst>
        </pc:grpChg>
        <pc:grpChg chg="del">
          <ac:chgData name="Seyed Yahya Shirazi" userId="6d97a8ee-8b33-48ed-8ca2-0232604943b1" providerId="ADAL" clId="{92C500AB-0009-4EA3-B917-E549F8B1B7E0}" dt="2019-12-03T19:31:22.874" v="2134" actId="478"/>
          <ac:grpSpMkLst>
            <pc:docMk/>
            <pc:sldMk cId="2376648723" sldId="328"/>
            <ac:grpSpMk id="21" creationId="{41B643EA-FED8-4373-AEB2-A038F6081607}"/>
          </ac:grpSpMkLst>
        </pc:grpChg>
        <pc:grpChg chg="del">
          <ac:chgData name="Seyed Yahya Shirazi" userId="6d97a8ee-8b33-48ed-8ca2-0232604943b1" providerId="ADAL" clId="{92C500AB-0009-4EA3-B917-E549F8B1B7E0}" dt="2019-12-03T19:31:23.330" v="2135" actId="478"/>
          <ac:grpSpMkLst>
            <pc:docMk/>
            <pc:sldMk cId="2376648723" sldId="328"/>
            <ac:grpSpMk id="22" creationId="{24832171-8B68-4369-8D83-9917B35A1B38}"/>
          </ac:grpSpMkLst>
        </pc:grpChg>
        <pc:grpChg chg="add mod">
          <ac:chgData name="Seyed Yahya Shirazi" userId="6d97a8ee-8b33-48ed-8ca2-0232604943b1" providerId="ADAL" clId="{92C500AB-0009-4EA3-B917-E549F8B1B7E0}" dt="2019-12-03T19:34:25.281" v="2177" actId="164"/>
          <ac:grpSpMkLst>
            <pc:docMk/>
            <pc:sldMk cId="2376648723" sldId="328"/>
            <ac:grpSpMk id="27" creationId="{83FACE11-0905-425E-BC6B-85C7F396EBCB}"/>
          </ac:grpSpMkLst>
        </pc:grpChg>
        <pc:picChg chg="add del">
          <ac:chgData name="Seyed Yahya Shirazi" userId="6d97a8ee-8b33-48ed-8ca2-0232604943b1" providerId="ADAL" clId="{92C500AB-0009-4EA3-B917-E549F8B1B7E0}" dt="2019-12-03T19:31:41.755" v="2144" actId="478"/>
          <ac:picMkLst>
            <pc:docMk/>
            <pc:sldMk cId="2376648723" sldId="328"/>
            <ac:picMk id="5" creationId="{9699C260-46CB-D542-B697-F51D260804BC}"/>
          </ac:picMkLst>
        </pc:picChg>
        <pc:picChg chg="add mod">
          <ac:chgData name="Seyed Yahya Shirazi" userId="6d97a8ee-8b33-48ed-8ca2-0232604943b1" providerId="ADAL" clId="{92C500AB-0009-4EA3-B917-E549F8B1B7E0}" dt="2019-12-03T19:31:51.721" v="2153" actId="1076"/>
          <ac:picMkLst>
            <pc:docMk/>
            <pc:sldMk cId="2376648723" sldId="328"/>
            <ac:picMk id="23" creationId="{809A31BB-C2FA-4002-A4F2-53CF07F3D405}"/>
          </ac:picMkLst>
        </pc:picChg>
        <pc:picChg chg="add mod">
          <ac:chgData name="Seyed Yahya Shirazi" userId="6d97a8ee-8b33-48ed-8ca2-0232604943b1" providerId="ADAL" clId="{92C500AB-0009-4EA3-B917-E549F8B1B7E0}" dt="2019-12-03T19:34:25.281" v="2177" actId="164"/>
          <ac:picMkLst>
            <pc:docMk/>
            <pc:sldMk cId="2376648723" sldId="328"/>
            <ac:picMk id="24" creationId="{179A04BD-6923-44B9-BE34-2DE41B3126FF}"/>
          </ac:picMkLst>
        </pc:picChg>
        <pc:picChg chg="add mod">
          <ac:chgData name="Seyed Yahya Shirazi" userId="6d97a8ee-8b33-48ed-8ca2-0232604943b1" providerId="ADAL" clId="{92C500AB-0009-4EA3-B917-E549F8B1B7E0}" dt="2019-12-03T19:36:54.535" v="2196" actId="1076"/>
          <ac:picMkLst>
            <pc:docMk/>
            <pc:sldMk cId="2376648723" sldId="328"/>
            <ac:picMk id="4098" creationId="{712A4CD8-A463-43B3-9DD7-EC9F2E0B4F4A}"/>
          </ac:picMkLst>
        </pc:picChg>
      </pc:sldChg>
      <pc:sldChg chg="del">
        <pc:chgData name="Seyed Yahya Shirazi" userId="6d97a8ee-8b33-48ed-8ca2-0232604943b1" providerId="ADAL" clId="{92C500AB-0009-4EA3-B917-E549F8B1B7E0}" dt="2019-12-03T19:54:13.533" v="2600" actId="2696"/>
        <pc:sldMkLst>
          <pc:docMk/>
          <pc:sldMk cId="329359716" sldId="329"/>
        </pc:sldMkLst>
      </pc:sldChg>
      <pc:sldChg chg="modSp add modAnim">
        <pc:chgData name="Seyed Yahya Shirazi" userId="6d97a8ee-8b33-48ed-8ca2-0232604943b1" providerId="ADAL" clId="{92C500AB-0009-4EA3-B917-E549F8B1B7E0}" dt="2019-12-03T18:16:46.888" v="1098" actId="20577"/>
        <pc:sldMkLst>
          <pc:docMk/>
          <pc:sldMk cId="298421510" sldId="330"/>
        </pc:sldMkLst>
        <pc:spChg chg="mod">
          <ac:chgData name="Seyed Yahya Shirazi" userId="6d97a8ee-8b33-48ed-8ca2-0232604943b1" providerId="ADAL" clId="{92C500AB-0009-4EA3-B917-E549F8B1B7E0}" dt="2019-12-03T18:16:46.888" v="1098" actId="20577"/>
          <ac:spMkLst>
            <pc:docMk/>
            <pc:sldMk cId="298421510" sldId="330"/>
            <ac:spMk id="9" creationId="{34B75F0D-6DD2-42A0-9BD1-940B6713EFB5}"/>
          </ac:spMkLst>
        </pc:spChg>
        <pc:spChg chg="mod">
          <ac:chgData name="Seyed Yahya Shirazi" userId="6d97a8ee-8b33-48ed-8ca2-0232604943b1" providerId="ADAL" clId="{92C500AB-0009-4EA3-B917-E549F8B1B7E0}" dt="2019-12-03T18:12:06.263" v="757" actId="20577"/>
          <ac:spMkLst>
            <pc:docMk/>
            <pc:sldMk cId="298421510" sldId="330"/>
            <ac:spMk id="12" creationId="{12553ED4-0B46-48A7-8FB9-47DD86DBAA54}"/>
          </ac:spMkLst>
        </pc:spChg>
      </pc:sldChg>
      <pc:sldChg chg="addSp delSp modSp add mod setBg delAnim modAnim">
        <pc:chgData name="Seyed Yahya Shirazi" userId="6d97a8ee-8b33-48ed-8ca2-0232604943b1" providerId="ADAL" clId="{92C500AB-0009-4EA3-B917-E549F8B1B7E0}" dt="2019-12-03T18:21:25.032" v="1271"/>
        <pc:sldMkLst>
          <pc:docMk/>
          <pc:sldMk cId="866459723" sldId="331"/>
        </pc:sldMkLst>
        <pc:spChg chg="add del mod">
          <ac:chgData name="Seyed Yahya Shirazi" userId="6d97a8ee-8b33-48ed-8ca2-0232604943b1" providerId="ADAL" clId="{92C500AB-0009-4EA3-B917-E549F8B1B7E0}" dt="2019-12-03T18:18:08.488" v="1101"/>
          <ac:spMkLst>
            <pc:docMk/>
            <pc:sldMk cId="866459723" sldId="331"/>
            <ac:spMk id="3" creationId="{F5785FF4-0FCE-4079-8573-781CE3AA8D11}"/>
          </ac:spMkLst>
        </pc:spChg>
        <pc:spChg chg="ord">
          <ac:chgData name="Seyed Yahya Shirazi" userId="6d97a8ee-8b33-48ed-8ca2-0232604943b1" providerId="ADAL" clId="{92C500AB-0009-4EA3-B917-E549F8B1B7E0}" dt="2019-12-03T18:19:18.301" v="1108" actId="26606"/>
          <ac:spMkLst>
            <pc:docMk/>
            <pc:sldMk cId="866459723" sldId="331"/>
            <ac:spMk id="6" creationId="{A832D11D-7247-EF43-B359-E75C02002435}"/>
          </ac:spMkLst>
        </pc:spChg>
        <pc:spChg chg="del">
          <ac:chgData name="Seyed Yahya Shirazi" userId="6d97a8ee-8b33-48ed-8ca2-0232604943b1" providerId="ADAL" clId="{92C500AB-0009-4EA3-B917-E549F8B1B7E0}" dt="2019-12-03T18:18:06.063" v="1100" actId="478"/>
          <ac:spMkLst>
            <pc:docMk/>
            <pc:sldMk cId="866459723" sldId="331"/>
            <ac:spMk id="9" creationId="{34B75F0D-6DD2-42A0-9BD1-940B6713EFB5}"/>
          </ac:spMkLst>
        </pc:spChg>
        <pc:spChg chg="mod">
          <ac:chgData name="Seyed Yahya Shirazi" userId="6d97a8ee-8b33-48ed-8ca2-0232604943b1" providerId="ADAL" clId="{92C500AB-0009-4EA3-B917-E549F8B1B7E0}" dt="2019-12-03T18:19:18.301" v="1108" actId="26606"/>
          <ac:spMkLst>
            <pc:docMk/>
            <pc:sldMk cId="866459723" sldId="331"/>
            <ac:spMk id="12" creationId="{12553ED4-0B46-48A7-8FB9-47DD86DBAA54}"/>
          </ac:spMkLst>
        </pc:spChg>
        <pc:spChg chg="add mod">
          <ac:chgData name="Seyed Yahya Shirazi" userId="6d97a8ee-8b33-48ed-8ca2-0232604943b1" providerId="ADAL" clId="{92C500AB-0009-4EA3-B917-E549F8B1B7E0}" dt="2019-12-03T18:21:03.490" v="1269" actId="20577"/>
          <ac:spMkLst>
            <pc:docMk/>
            <pc:sldMk cId="866459723" sldId="331"/>
            <ac:spMk id="16" creationId="{7FD4F538-FA74-4FCB-B3A2-B7A6916A5869}"/>
          </ac:spMkLst>
        </pc:spChg>
        <pc:spChg chg="add del">
          <ac:chgData name="Seyed Yahya Shirazi" userId="6d97a8ee-8b33-48ed-8ca2-0232604943b1" providerId="ADAL" clId="{92C500AB-0009-4EA3-B917-E549F8B1B7E0}" dt="2019-12-03T18:19:18.267" v="1107" actId="26606"/>
          <ac:spMkLst>
            <pc:docMk/>
            <pc:sldMk cId="866459723" sldId="331"/>
            <ac:spMk id="17" creationId="{D4771268-CB57-404A-9271-370EB28F6090}"/>
          </ac:spMkLst>
        </pc:spChg>
        <pc:spChg chg="add">
          <ac:chgData name="Seyed Yahya Shirazi" userId="6d97a8ee-8b33-48ed-8ca2-0232604943b1" providerId="ADAL" clId="{92C500AB-0009-4EA3-B917-E549F8B1B7E0}" dt="2019-12-03T18:19:18.301" v="1108" actId="26606"/>
          <ac:spMkLst>
            <pc:docMk/>
            <pc:sldMk cId="866459723" sldId="331"/>
            <ac:spMk id="19" creationId="{0B9EE3F3-89B7-43C3-8651-C4C96830993D}"/>
          </ac:spMkLst>
        </pc:spChg>
        <pc:spChg chg="add">
          <ac:chgData name="Seyed Yahya Shirazi" userId="6d97a8ee-8b33-48ed-8ca2-0232604943b1" providerId="ADAL" clId="{92C500AB-0009-4EA3-B917-E549F8B1B7E0}" dt="2019-12-03T18:19:18.301" v="1108" actId="26606"/>
          <ac:spMkLst>
            <pc:docMk/>
            <pc:sldMk cId="866459723" sldId="331"/>
            <ac:spMk id="21" creationId="{33AE4636-AEEC-45D6-84D4-7AC2DA48ECF8}"/>
          </ac:spMkLst>
        </pc:spChg>
        <pc:spChg chg="add">
          <ac:chgData name="Seyed Yahya Shirazi" userId="6d97a8ee-8b33-48ed-8ca2-0232604943b1" providerId="ADAL" clId="{92C500AB-0009-4EA3-B917-E549F8B1B7E0}" dt="2019-12-03T18:19:18.301" v="1108" actId="26606"/>
          <ac:spMkLst>
            <pc:docMk/>
            <pc:sldMk cId="866459723" sldId="331"/>
            <ac:spMk id="23" creationId="{8D9CE0F4-2EB2-4F1F-8AAC-DB3571D9FE10}"/>
          </ac:spMkLst>
        </pc:spChg>
        <pc:picChg chg="add mod">
          <ac:chgData name="Seyed Yahya Shirazi" userId="6d97a8ee-8b33-48ed-8ca2-0232604943b1" providerId="ADAL" clId="{92C500AB-0009-4EA3-B917-E549F8B1B7E0}" dt="2019-12-03T18:19:27.930" v="1111" actId="14100"/>
          <ac:picMkLst>
            <pc:docMk/>
            <pc:sldMk cId="866459723" sldId="331"/>
            <ac:picMk id="4" creationId="{C6F6DC2E-C35F-428B-BD53-C14C5C505B3C}"/>
          </ac:picMkLst>
        </pc:picChg>
        <pc:picChg chg="ord">
          <ac:chgData name="Seyed Yahya Shirazi" userId="6d97a8ee-8b33-48ed-8ca2-0232604943b1" providerId="ADAL" clId="{92C500AB-0009-4EA3-B917-E549F8B1B7E0}" dt="2019-12-03T18:19:18.301" v="1108" actId="26606"/>
          <ac:picMkLst>
            <pc:docMk/>
            <pc:sldMk cId="866459723" sldId="331"/>
            <ac:picMk id="5" creationId="{9699C260-46CB-D542-B697-F51D260804BC}"/>
          </ac:picMkLst>
        </pc:picChg>
      </pc:sldChg>
      <pc:sldChg chg="addSp modSp add mod ord setBg modAnim">
        <pc:chgData name="Seyed Yahya Shirazi" userId="6d97a8ee-8b33-48ed-8ca2-0232604943b1" providerId="ADAL" clId="{92C500AB-0009-4EA3-B917-E549F8B1B7E0}" dt="2019-12-03T19:21:21.985" v="1718" actId="1076"/>
        <pc:sldMkLst>
          <pc:docMk/>
          <pc:sldMk cId="4081670844" sldId="332"/>
        </pc:sldMkLst>
        <pc:spChg chg="mod">
          <ac:chgData name="Seyed Yahya Shirazi" userId="6d97a8ee-8b33-48ed-8ca2-0232604943b1" providerId="ADAL" clId="{92C500AB-0009-4EA3-B917-E549F8B1B7E0}" dt="2019-12-03T19:21:14.884" v="1717" actId="14100"/>
          <ac:spMkLst>
            <pc:docMk/>
            <pc:sldMk cId="4081670844" sldId="332"/>
            <ac:spMk id="9" creationId="{34B75F0D-6DD2-42A0-9BD1-940B6713EFB5}"/>
          </ac:spMkLst>
        </pc:spChg>
        <pc:spChg chg="mod ord">
          <ac:chgData name="Seyed Yahya Shirazi" userId="6d97a8ee-8b33-48ed-8ca2-0232604943b1" providerId="ADAL" clId="{92C500AB-0009-4EA3-B917-E549F8B1B7E0}" dt="2019-12-03T19:20:53.877" v="1712" actId="26606"/>
          <ac:spMkLst>
            <pc:docMk/>
            <pc:sldMk cId="4081670844" sldId="332"/>
            <ac:spMk id="12" creationId="{12553ED4-0B46-48A7-8FB9-47DD86DBAA54}"/>
          </ac:spMkLst>
        </pc:spChg>
        <pc:spChg chg="add">
          <ac:chgData name="Seyed Yahya Shirazi" userId="6d97a8ee-8b33-48ed-8ca2-0232604943b1" providerId="ADAL" clId="{92C500AB-0009-4EA3-B917-E549F8B1B7E0}" dt="2019-12-03T19:20:53.877" v="1712" actId="26606"/>
          <ac:spMkLst>
            <pc:docMk/>
            <pc:sldMk cId="4081670844" sldId="332"/>
            <ac:spMk id="17" creationId="{0B9EE3F3-89B7-43C3-8651-C4C96830993D}"/>
          </ac:spMkLst>
        </pc:spChg>
        <pc:spChg chg="add">
          <ac:chgData name="Seyed Yahya Shirazi" userId="6d97a8ee-8b33-48ed-8ca2-0232604943b1" providerId="ADAL" clId="{92C500AB-0009-4EA3-B917-E549F8B1B7E0}" dt="2019-12-03T19:20:53.877" v="1712" actId="26606"/>
          <ac:spMkLst>
            <pc:docMk/>
            <pc:sldMk cId="4081670844" sldId="332"/>
            <ac:spMk id="19" creationId="{33AE4636-AEEC-45D6-84D4-7AC2DA48ECF8}"/>
          </ac:spMkLst>
        </pc:spChg>
        <pc:spChg chg="add">
          <ac:chgData name="Seyed Yahya Shirazi" userId="6d97a8ee-8b33-48ed-8ca2-0232604943b1" providerId="ADAL" clId="{92C500AB-0009-4EA3-B917-E549F8B1B7E0}" dt="2019-12-03T19:20:53.877" v="1712" actId="26606"/>
          <ac:spMkLst>
            <pc:docMk/>
            <pc:sldMk cId="4081670844" sldId="332"/>
            <ac:spMk id="21" creationId="{8D9CE0F4-2EB2-4F1F-8AAC-DB3571D9FE10}"/>
          </ac:spMkLst>
        </pc:spChg>
        <pc:picChg chg="add mod ord">
          <ac:chgData name="Seyed Yahya Shirazi" userId="6d97a8ee-8b33-48ed-8ca2-0232604943b1" providerId="ADAL" clId="{92C500AB-0009-4EA3-B917-E549F8B1B7E0}" dt="2019-12-03T19:21:21.985" v="1718" actId="1076"/>
          <ac:picMkLst>
            <pc:docMk/>
            <pc:sldMk cId="4081670844" sldId="332"/>
            <ac:picMk id="2" creationId="{FF87E0F4-6D08-4489-9ABB-76C297993776}"/>
          </ac:picMkLst>
        </pc:picChg>
      </pc:sldChg>
      <pc:sldChg chg="addSp delSp modSp add mod setBg">
        <pc:chgData name="Seyed Yahya Shirazi" userId="6d97a8ee-8b33-48ed-8ca2-0232604943b1" providerId="ADAL" clId="{92C500AB-0009-4EA3-B917-E549F8B1B7E0}" dt="2019-12-03T19:26:12.657" v="2102" actId="20577"/>
        <pc:sldMkLst>
          <pc:docMk/>
          <pc:sldMk cId="4185640475" sldId="333"/>
        </pc:sldMkLst>
        <pc:spChg chg="mod">
          <ac:chgData name="Seyed Yahya Shirazi" userId="6d97a8ee-8b33-48ed-8ca2-0232604943b1" providerId="ADAL" clId="{92C500AB-0009-4EA3-B917-E549F8B1B7E0}" dt="2019-12-03T19:26:12.657" v="2102" actId="20577"/>
          <ac:spMkLst>
            <pc:docMk/>
            <pc:sldMk cId="4185640475" sldId="333"/>
            <ac:spMk id="9" creationId="{34B75F0D-6DD2-42A0-9BD1-940B6713EFB5}"/>
          </ac:spMkLst>
        </pc:spChg>
        <pc:spChg chg="mod ord">
          <ac:chgData name="Seyed Yahya Shirazi" userId="6d97a8ee-8b33-48ed-8ca2-0232604943b1" providerId="ADAL" clId="{92C500AB-0009-4EA3-B917-E549F8B1B7E0}" dt="2019-12-03T19:20:38.026" v="1709" actId="26606"/>
          <ac:spMkLst>
            <pc:docMk/>
            <pc:sldMk cId="4185640475" sldId="333"/>
            <ac:spMk id="12" creationId="{12553ED4-0B46-48A7-8FB9-47DD86DBAA54}"/>
          </ac:spMkLst>
        </pc:spChg>
        <pc:spChg chg="add">
          <ac:chgData name="Seyed Yahya Shirazi" userId="6d97a8ee-8b33-48ed-8ca2-0232604943b1" providerId="ADAL" clId="{92C500AB-0009-4EA3-B917-E549F8B1B7E0}" dt="2019-12-03T19:20:38.026" v="1709" actId="26606"/>
          <ac:spMkLst>
            <pc:docMk/>
            <pc:sldMk cId="4185640475" sldId="333"/>
            <ac:spMk id="17" creationId="{0B9EE3F3-89B7-43C3-8651-C4C96830993D}"/>
          </ac:spMkLst>
        </pc:spChg>
        <pc:spChg chg="add">
          <ac:chgData name="Seyed Yahya Shirazi" userId="6d97a8ee-8b33-48ed-8ca2-0232604943b1" providerId="ADAL" clId="{92C500AB-0009-4EA3-B917-E549F8B1B7E0}" dt="2019-12-03T19:20:38.026" v="1709" actId="26606"/>
          <ac:spMkLst>
            <pc:docMk/>
            <pc:sldMk cId="4185640475" sldId="333"/>
            <ac:spMk id="19" creationId="{33AE4636-AEEC-45D6-84D4-7AC2DA48ECF8}"/>
          </ac:spMkLst>
        </pc:spChg>
        <pc:spChg chg="add">
          <ac:chgData name="Seyed Yahya Shirazi" userId="6d97a8ee-8b33-48ed-8ca2-0232604943b1" providerId="ADAL" clId="{92C500AB-0009-4EA3-B917-E549F8B1B7E0}" dt="2019-12-03T19:20:38.026" v="1709" actId="26606"/>
          <ac:spMkLst>
            <pc:docMk/>
            <pc:sldMk cId="4185640475" sldId="333"/>
            <ac:spMk id="21" creationId="{8D9CE0F4-2EB2-4F1F-8AAC-DB3571D9FE10}"/>
          </ac:spMkLst>
        </pc:spChg>
        <pc:picChg chg="del">
          <ac:chgData name="Seyed Yahya Shirazi" userId="6d97a8ee-8b33-48ed-8ca2-0232604943b1" providerId="ADAL" clId="{92C500AB-0009-4EA3-B917-E549F8B1B7E0}" dt="2019-12-03T19:20:15.017" v="1705" actId="478"/>
          <ac:picMkLst>
            <pc:docMk/>
            <pc:sldMk cId="4185640475" sldId="333"/>
            <ac:picMk id="2" creationId="{FF87E0F4-6D08-4489-9ABB-76C297993776}"/>
          </ac:picMkLst>
        </pc:picChg>
        <pc:picChg chg="add mod ord">
          <ac:chgData name="Seyed Yahya Shirazi" userId="6d97a8ee-8b33-48ed-8ca2-0232604943b1" providerId="ADAL" clId="{92C500AB-0009-4EA3-B917-E549F8B1B7E0}" dt="2019-12-03T19:21:38.053" v="1719" actId="1076"/>
          <ac:picMkLst>
            <pc:docMk/>
            <pc:sldMk cId="4185640475" sldId="333"/>
            <ac:picMk id="3" creationId="{B6CCFD6A-F7AB-46B2-BDB3-5EA25935347C}"/>
          </ac:picMkLst>
        </pc:picChg>
      </pc:sldChg>
      <pc:sldChg chg="addSp delSp modSp add delAnim modAnim">
        <pc:chgData name="Seyed Yahya Shirazi" userId="6d97a8ee-8b33-48ed-8ca2-0232604943b1" providerId="ADAL" clId="{92C500AB-0009-4EA3-B917-E549F8B1B7E0}" dt="2019-12-03T19:53:37.950" v="2590"/>
        <pc:sldMkLst>
          <pc:docMk/>
          <pc:sldMk cId="3029816379" sldId="334"/>
        </pc:sldMkLst>
        <pc:spChg chg="add del mod">
          <ac:chgData name="Seyed Yahya Shirazi" userId="6d97a8ee-8b33-48ed-8ca2-0232604943b1" providerId="ADAL" clId="{92C500AB-0009-4EA3-B917-E549F8B1B7E0}" dt="2019-12-03T19:40:08.675" v="2223" actId="478"/>
          <ac:spMkLst>
            <pc:docMk/>
            <pc:sldMk cId="3029816379" sldId="334"/>
            <ac:spMk id="7" creationId="{50ADC8B3-CA2F-4FD9-9A44-C98463EF5D32}"/>
          </ac:spMkLst>
        </pc:spChg>
        <pc:spChg chg="mod">
          <ac:chgData name="Seyed Yahya Shirazi" userId="6d97a8ee-8b33-48ed-8ca2-0232604943b1" providerId="ADAL" clId="{92C500AB-0009-4EA3-B917-E549F8B1B7E0}" dt="2019-12-03T19:41:02.254" v="2260" actId="20577"/>
          <ac:spMkLst>
            <pc:docMk/>
            <pc:sldMk cId="3029816379" sldId="334"/>
            <ac:spMk id="12" creationId="{12553ED4-0B46-48A7-8FB9-47DD86DBAA54}"/>
          </ac:spMkLst>
        </pc:spChg>
        <pc:spChg chg="add del mod ord">
          <ac:chgData name="Seyed Yahya Shirazi" userId="6d97a8ee-8b33-48ed-8ca2-0232604943b1" providerId="ADAL" clId="{92C500AB-0009-4EA3-B917-E549F8B1B7E0}" dt="2019-12-03T19:53:37.950" v="2590"/>
          <ac:spMkLst>
            <pc:docMk/>
            <pc:sldMk cId="3029816379" sldId="334"/>
            <ac:spMk id="19" creationId="{97ABE29A-E321-4F0A-A2A2-227B2A669316}"/>
          </ac:spMkLst>
        </pc:spChg>
        <pc:spChg chg="del">
          <ac:chgData name="Seyed Yahya Shirazi" userId="6d97a8ee-8b33-48ed-8ca2-0232604943b1" providerId="ADAL" clId="{92C500AB-0009-4EA3-B917-E549F8B1B7E0}" dt="2019-12-03T19:40:09.664" v="2224" actId="478"/>
          <ac:spMkLst>
            <pc:docMk/>
            <pc:sldMk cId="3029816379" sldId="334"/>
            <ac:spMk id="25" creationId="{49A6280C-2BEE-45F4-9B42-1E85B2CB6DFC}"/>
          </ac:spMkLst>
        </pc:spChg>
        <pc:grpChg chg="del">
          <ac:chgData name="Seyed Yahya Shirazi" userId="6d97a8ee-8b33-48ed-8ca2-0232604943b1" providerId="ADAL" clId="{92C500AB-0009-4EA3-B917-E549F8B1B7E0}" dt="2019-12-03T19:39:52.913" v="2219" actId="478"/>
          <ac:grpSpMkLst>
            <pc:docMk/>
            <pc:sldMk cId="3029816379" sldId="334"/>
            <ac:grpSpMk id="27" creationId="{83FACE11-0905-425E-BC6B-85C7F396EBCB}"/>
          </ac:grpSpMkLst>
        </pc:grpChg>
        <pc:picChg chg="add mod">
          <ac:chgData name="Seyed Yahya Shirazi" userId="6d97a8ee-8b33-48ed-8ca2-0232604943b1" providerId="ADAL" clId="{92C500AB-0009-4EA3-B917-E549F8B1B7E0}" dt="2019-12-03T19:39:59.322" v="2221" actId="1076"/>
          <ac:picMkLst>
            <pc:docMk/>
            <pc:sldMk cId="3029816379" sldId="334"/>
            <ac:picMk id="3" creationId="{E2D47718-1A3A-4E36-881E-C00230B3800D}"/>
          </ac:picMkLst>
        </pc:picChg>
        <pc:picChg chg="add del">
          <ac:chgData name="Seyed Yahya Shirazi" userId="6d97a8ee-8b33-48ed-8ca2-0232604943b1" providerId="ADAL" clId="{92C500AB-0009-4EA3-B917-E549F8B1B7E0}" dt="2019-12-03T19:53:36.299" v="2589"/>
          <ac:picMkLst>
            <pc:docMk/>
            <pc:sldMk cId="3029816379" sldId="334"/>
            <ac:picMk id="8" creationId="{4B8752CB-C342-4D5C-AD9B-AE73D9E113C4}"/>
          </ac:picMkLst>
        </pc:picChg>
        <pc:picChg chg="add del">
          <ac:chgData name="Seyed Yahya Shirazi" userId="6d97a8ee-8b33-48ed-8ca2-0232604943b1" providerId="ADAL" clId="{92C500AB-0009-4EA3-B917-E549F8B1B7E0}" dt="2019-12-03T19:53:30.579" v="2586"/>
          <ac:picMkLst>
            <pc:docMk/>
            <pc:sldMk cId="3029816379" sldId="334"/>
            <ac:picMk id="9" creationId="{B83750A3-C9B9-4627-9A37-953F59F7A2C4}"/>
          </ac:picMkLst>
        </pc:picChg>
        <pc:picChg chg="add del mod">
          <ac:chgData name="Seyed Yahya Shirazi" userId="6d97a8ee-8b33-48ed-8ca2-0232604943b1" providerId="ADAL" clId="{92C500AB-0009-4EA3-B917-E549F8B1B7E0}" dt="2019-12-03T19:53:29.619" v="2584"/>
          <ac:picMkLst>
            <pc:docMk/>
            <pc:sldMk cId="3029816379" sldId="334"/>
            <ac:picMk id="10" creationId="{E92BA8A2-72D7-421D-A9EE-3C7E9EDC30F7}"/>
          </ac:picMkLst>
        </pc:picChg>
        <pc:picChg chg="add del">
          <ac:chgData name="Seyed Yahya Shirazi" userId="6d97a8ee-8b33-48ed-8ca2-0232604943b1" providerId="ADAL" clId="{92C500AB-0009-4EA3-B917-E549F8B1B7E0}" dt="2019-12-03T19:51:54.819" v="2556" actId="478"/>
          <ac:picMkLst>
            <pc:docMk/>
            <pc:sldMk cId="3029816379" sldId="334"/>
            <ac:picMk id="18" creationId="{6544CB0E-29C9-42B1-8274-8069345A2B1C}"/>
          </ac:picMkLst>
        </pc:picChg>
        <pc:picChg chg="del">
          <ac:chgData name="Seyed Yahya Shirazi" userId="6d97a8ee-8b33-48ed-8ca2-0232604943b1" providerId="ADAL" clId="{92C500AB-0009-4EA3-B917-E549F8B1B7E0}" dt="2019-12-03T19:39:54.976" v="2220" actId="478"/>
          <ac:picMkLst>
            <pc:docMk/>
            <pc:sldMk cId="3029816379" sldId="334"/>
            <ac:picMk id="23" creationId="{809A31BB-C2FA-4002-A4F2-53CF07F3D405}"/>
          </ac:picMkLst>
        </pc:picChg>
        <pc:picChg chg="del mod">
          <ac:chgData name="Seyed Yahya Shirazi" userId="6d97a8ee-8b33-48ed-8ca2-0232604943b1" providerId="ADAL" clId="{92C500AB-0009-4EA3-B917-E549F8B1B7E0}" dt="2019-12-03T19:39:51.035" v="2218" actId="478"/>
          <ac:picMkLst>
            <pc:docMk/>
            <pc:sldMk cId="3029816379" sldId="334"/>
            <ac:picMk id="4098" creationId="{712A4CD8-A463-43B3-9DD7-EC9F2E0B4F4A}"/>
          </ac:picMkLst>
        </pc:picChg>
      </pc:sldChg>
      <pc:sldChg chg="addSp delSp modSp add modAnim">
        <pc:chgData name="Seyed Yahya Shirazi" userId="6d97a8ee-8b33-48ed-8ca2-0232604943b1" providerId="ADAL" clId="{92C500AB-0009-4EA3-B917-E549F8B1B7E0}" dt="2019-12-03T19:46:17.970" v="2525"/>
        <pc:sldMkLst>
          <pc:docMk/>
          <pc:sldMk cId="1436999436" sldId="335"/>
        </pc:sldMkLst>
        <pc:spChg chg="add mod">
          <ac:chgData name="Seyed Yahya Shirazi" userId="6d97a8ee-8b33-48ed-8ca2-0232604943b1" providerId="ADAL" clId="{92C500AB-0009-4EA3-B917-E549F8B1B7E0}" dt="2019-12-03T19:45:39.208" v="2518" actId="1076"/>
          <ac:spMkLst>
            <pc:docMk/>
            <pc:sldMk cId="1436999436" sldId="335"/>
            <ac:spMk id="7" creationId="{CBAA0BF4-D613-432F-AC08-9983D7E1ABB3}"/>
          </ac:spMkLst>
        </pc:spChg>
        <pc:spChg chg="add mod">
          <ac:chgData name="Seyed Yahya Shirazi" userId="6d97a8ee-8b33-48ed-8ca2-0232604943b1" providerId="ADAL" clId="{92C500AB-0009-4EA3-B917-E549F8B1B7E0}" dt="2019-12-03T19:46:03.098" v="2522" actId="164"/>
          <ac:spMkLst>
            <pc:docMk/>
            <pc:sldMk cId="1436999436" sldId="335"/>
            <ac:spMk id="9" creationId="{2042AC61-AE2B-40FA-8DA7-3DF90B8278B9}"/>
          </ac:spMkLst>
        </pc:spChg>
        <pc:spChg chg="add mod">
          <ac:chgData name="Seyed Yahya Shirazi" userId="6d97a8ee-8b33-48ed-8ca2-0232604943b1" providerId="ADAL" clId="{92C500AB-0009-4EA3-B917-E549F8B1B7E0}" dt="2019-12-03T19:46:03.098" v="2522" actId="164"/>
          <ac:spMkLst>
            <pc:docMk/>
            <pc:sldMk cId="1436999436" sldId="335"/>
            <ac:spMk id="10" creationId="{E63955F0-D5A3-4A88-9F01-8462FFAD7473}"/>
          </ac:spMkLst>
        </pc:spChg>
        <pc:spChg chg="mod">
          <ac:chgData name="Seyed Yahya Shirazi" userId="6d97a8ee-8b33-48ed-8ca2-0232604943b1" providerId="ADAL" clId="{92C500AB-0009-4EA3-B917-E549F8B1B7E0}" dt="2019-12-03T19:41:26.544" v="2278"/>
          <ac:spMkLst>
            <pc:docMk/>
            <pc:sldMk cId="1436999436" sldId="335"/>
            <ac:spMk id="12" creationId="{12553ED4-0B46-48A7-8FB9-47DD86DBAA54}"/>
          </ac:spMkLst>
        </pc:spChg>
        <pc:grpChg chg="add mod">
          <ac:chgData name="Seyed Yahya Shirazi" userId="6d97a8ee-8b33-48ed-8ca2-0232604943b1" providerId="ADAL" clId="{92C500AB-0009-4EA3-B917-E549F8B1B7E0}" dt="2019-12-03T19:46:03.098" v="2522" actId="164"/>
          <ac:grpSpMkLst>
            <pc:docMk/>
            <pc:sldMk cId="1436999436" sldId="335"/>
            <ac:grpSpMk id="11" creationId="{AC3E597C-9FFB-4A1D-A981-210C53DA718B}"/>
          </ac:grpSpMkLst>
        </pc:grpChg>
        <pc:picChg chg="add mod">
          <ac:chgData name="Seyed Yahya Shirazi" userId="6d97a8ee-8b33-48ed-8ca2-0232604943b1" providerId="ADAL" clId="{92C500AB-0009-4EA3-B917-E549F8B1B7E0}" dt="2019-12-03T19:42:55.772" v="2289" actId="1076"/>
          <ac:picMkLst>
            <pc:docMk/>
            <pc:sldMk cId="1436999436" sldId="335"/>
            <ac:picMk id="2" creationId="{72D3B3E8-37E1-41C8-9084-E1354929C37A}"/>
          </ac:picMkLst>
        </pc:picChg>
        <pc:picChg chg="add mod">
          <ac:chgData name="Seyed Yahya Shirazi" userId="6d97a8ee-8b33-48ed-8ca2-0232604943b1" providerId="ADAL" clId="{92C500AB-0009-4EA3-B917-E549F8B1B7E0}" dt="2019-12-03T19:46:03.098" v="2522" actId="164"/>
          <ac:picMkLst>
            <pc:docMk/>
            <pc:sldMk cId="1436999436" sldId="335"/>
            <ac:picMk id="4" creationId="{6D3427F8-213E-4D5C-AE45-439FE4BE001E}"/>
          </ac:picMkLst>
        </pc:picChg>
        <pc:picChg chg="del">
          <ac:chgData name="Seyed Yahya Shirazi" userId="6d97a8ee-8b33-48ed-8ca2-0232604943b1" providerId="ADAL" clId="{92C500AB-0009-4EA3-B917-E549F8B1B7E0}" dt="2019-12-03T19:42:16.146" v="2279" actId="478"/>
          <ac:picMkLst>
            <pc:docMk/>
            <pc:sldMk cId="1436999436" sldId="335"/>
            <ac:picMk id="8" creationId="{4B8752CB-C342-4D5C-AD9B-AE73D9E113C4}"/>
          </ac:picMkLst>
        </pc:picChg>
      </pc:sldChg>
      <pc:sldChg chg="addSp delSp modSp add delAnim">
        <pc:chgData name="Seyed Yahya Shirazi" userId="6d97a8ee-8b33-48ed-8ca2-0232604943b1" providerId="ADAL" clId="{92C500AB-0009-4EA3-B917-E549F8B1B7E0}" dt="2019-12-03T19:53:56.702" v="2599" actId="1076"/>
        <pc:sldMkLst>
          <pc:docMk/>
          <pc:sldMk cId="414098899" sldId="336"/>
        </pc:sldMkLst>
        <pc:spChg chg="del">
          <ac:chgData name="Seyed Yahya Shirazi" userId="6d97a8ee-8b33-48ed-8ca2-0232604943b1" providerId="ADAL" clId="{92C500AB-0009-4EA3-B917-E549F8B1B7E0}" dt="2019-12-03T19:51:14.019" v="2549" actId="478"/>
          <ac:spMkLst>
            <pc:docMk/>
            <pc:sldMk cId="414098899" sldId="336"/>
            <ac:spMk id="7" creationId="{CBAA0BF4-D613-432F-AC08-9983D7E1ABB3}"/>
          </ac:spMkLst>
        </pc:spChg>
        <pc:spChg chg="mod">
          <ac:chgData name="Seyed Yahya Shirazi" userId="6d97a8ee-8b33-48ed-8ca2-0232604943b1" providerId="ADAL" clId="{92C500AB-0009-4EA3-B917-E549F8B1B7E0}" dt="2019-12-03T19:50:59.272" v="2546" actId="20577"/>
          <ac:spMkLst>
            <pc:docMk/>
            <pc:sldMk cId="414098899" sldId="336"/>
            <ac:spMk id="12" creationId="{12553ED4-0B46-48A7-8FB9-47DD86DBAA54}"/>
          </ac:spMkLst>
        </pc:spChg>
        <pc:spChg chg="add mod">
          <ac:chgData name="Seyed Yahya Shirazi" userId="6d97a8ee-8b33-48ed-8ca2-0232604943b1" providerId="ADAL" clId="{92C500AB-0009-4EA3-B917-E549F8B1B7E0}" dt="2019-12-03T19:53:52.923" v="2598" actId="164"/>
          <ac:spMkLst>
            <pc:docMk/>
            <pc:sldMk cId="414098899" sldId="336"/>
            <ac:spMk id="13" creationId="{17A0FF0A-2879-43C5-9B6C-4023CF8500D7}"/>
          </ac:spMkLst>
        </pc:spChg>
        <pc:grpChg chg="del">
          <ac:chgData name="Seyed Yahya Shirazi" userId="6d97a8ee-8b33-48ed-8ca2-0232604943b1" providerId="ADAL" clId="{92C500AB-0009-4EA3-B917-E549F8B1B7E0}" dt="2019-12-03T19:51:12.195" v="2548" actId="478"/>
          <ac:grpSpMkLst>
            <pc:docMk/>
            <pc:sldMk cId="414098899" sldId="336"/>
            <ac:grpSpMk id="11" creationId="{AC3E597C-9FFB-4A1D-A981-210C53DA718B}"/>
          </ac:grpSpMkLst>
        </pc:grpChg>
        <pc:grpChg chg="add mod">
          <ac:chgData name="Seyed Yahya Shirazi" userId="6d97a8ee-8b33-48ed-8ca2-0232604943b1" providerId="ADAL" clId="{92C500AB-0009-4EA3-B917-E549F8B1B7E0}" dt="2019-12-03T19:53:56.702" v="2599" actId="1076"/>
          <ac:grpSpMkLst>
            <pc:docMk/>
            <pc:sldMk cId="414098899" sldId="336"/>
            <ac:grpSpMk id="14" creationId="{84D07005-B1E5-449C-A85E-C3F2CA4A80B8}"/>
          </ac:grpSpMkLst>
        </pc:grpChg>
        <pc:picChg chg="del">
          <ac:chgData name="Seyed Yahya Shirazi" userId="6d97a8ee-8b33-48ed-8ca2-0232604943b1" providerId="ADAL" clId="{92C500AB-0009-4EA3-B917-E549F8B1B7E0}" dt="2019-12-03T19:51:11.554" v="2547" actId="478"/>
          <ac:picMkLst>
            <pc:docMk/>
            <pc:sldMk cId="414098899" sldId="336"/>
            <ac:picMk id="2" creationId="{72D3B3E8-37E1-41C8-9084-E1354929C37A}"/>
          </ac:picMkLst>
        </pc:picChg>
        <pc:picChg chg="add mod">
          <ac:chgData name="Seyed Yahya Shirazi" userId="6d97a8ee-8b33-48ed-8ca2-0232604943b1" providerId="ADAL" clId="{92C500AB-0009-4EA3-B917-E549F8B1B7E0}" dt="2019-12-03T19:53:52.923" v="2598" actId="164"/>
          <ac:picMkLst>
            <pc:docMk/>
            <pc:sldMk cId="414098899" sldId="336"/>
            <ac:picMk id="8" creationId="{F7632BBB-7565-4260-869B-DF282915078B}"/>
          </ac:picMkLst>
        </pc:picChg>
      </pc:sldChg>
      <pc:sldChg chg="addSp delSp modSp add modAnim">
        <pc:chgData name="Seyed Yahya Shirazi" userId="6d97a8ee-8b33-48ed-8ca2-0232604943b1" providerId="ADAL" clId="{92C500AB-0009-4EA3-B917-E549F8B1B7E0}" dt="2019-12-03T20:00:55.950" v="2723"/>
        <pc:sldMkLst>
          <pc:docMk/>
          <pc:sldMk cId="1669765519" sldId="337"/>
        </pc:sldMkLst>
        <pc:spChg chg="mod">
          <ac:chgData name="Seyed Yahya Shirazi" userId="6d97a8ee-8b33-48ed-8ca2-0232604943b1" providerId="ADAL" clId="{92C500AB-0009-4EA3-B917-E549F8B1B7E0}" dt="2019-12-03T19:56:42.515" v="2698" actId="20577"/>
          <ac:spMkLst>
            <pc:docMk/>
            <pc:sldMk cId="1669765519" sldId="337"/>
            <ac:spMk id="12" creationId="{12553ED4-0B46-48A7-8FB9-47DD86DBAA54}"/>
          </ac:spMkLst>
        </pc:spChg>
        <pc:spChg chg="del topLvl">
          <ac:chgData name="Seyed Yahya Shirazi" userId="6d97a8ee-8b33-48ed-8ca2-0232604943b1" providerId="ADAL" clId="{92C500AB-0009-4EA3-B917-E549F8B1B7E0}" dt="2019-12-03T19:58:51.259" v="2700" actId="478"/>
          <ac:spMkLst>
            <pc:docMk/>
            <pc:sldMk cId="1669765519" sldId="337"/>
            <ac:spMk id="13" creationId="{17A0FF0A-2879-43C5-9B6C-4023CF8500D7}"/>
          </ac:spMkLst>
        </pc:spChg>
        <pc:grpChg chg="del">
          <ac:chgData name="Seyed Yahya Shirazi" userId="6d97a8ee-8b33-48ed-8ca2-0232604943b1" providerId="ADAL" clId="{92C500AB-0009-4EA3-B917-E549F8B1B7E0}" dt="2019-12-03T19:58:49.083" v="2699" actId="478"/>
          <ac:grpSpMkLst>
            <pc:docMk/>
            <pc:sldMk cId="1669765519" sldId="337"/>
            <ac:grpSpMk id="14" creationId="{84D07005-B1E5-449C-A85E-C3F2CA4A80B8}"/>
          </ac:grpSpMkLst>
        </pc:grpChg>
        <pc:picChg chg="add mod">
          <ac:chgData name="Seyed Yahya Shirazi" userId="6d97a8ee-8b33-48ed-8ca2-0232604943b1" providerId="ADAL" clId="{92C500AB-0009-4EA3-B917-E549F8B1B7E0}" dt="2019-12-03T20:00:02.422" v="2715" actId="1076"/>
          <ac:picMkLst>
            <pc:docMk/>
            <pc:sldMk cId="1669765519" sldId="337"/>
            <ac:picMk id="2" creationId="{F6B5D682-1C8F-4E22-A5A2-458DDCB73D95}"/>
          </ac:picMkLst>
        </pc:picChg>
        <pc:picChg chg="add mod">
          <ac:chgData name="Seyed Yahya Shirazi" userId="6d97a8ee-8b33-48ed-8ca2-0232604943b1" providerId="ADAL" clId="{92C500AB-0009-4EA3-B917-E549F8B1B7E0}" dt="2019-12-03T20:00:02.422" v="2715" actId="1076"/>
          <ac:picMkLst>
            <pc:docMk/>
            <pc:sldMk cId="1669765519" sldId="337"/>
            <ac:picMk id="4" creationId="{728B2591-1BCB-4060-B06A-AD40E3D3DA5A}"/>
          </ac:picMkLst>
        </pc:picChg>
        <pc:picChg chg="add mod">
          <ac:chgData name="Seyed Yahya Shirazi" userId="6d97a8ee-8b33-48ed-8ca2-0232604943b1" providerId="ADAL" clId="{92C500AB-0009-4EA3-B917-E549F8B1B7E0}" dt="2019-12-03T20:00:06.756" v="2716" actId="1036"/>
          <ac:picMkLst>
            <pc:docMk/>
            <pc:sldMk cId="1669765519" sldId="337"/>
            <ac:picMk id="7" creationId="{406167A3-EBAB-475F-83B8-8BE1291CF352}"/>
          </ac:picMkLst>
        </pc:picChg>
        <pc:picChg chg="del topLvl">
          <ac:chgData name="Seyed Yahya Shirazi" userId="6d97a8ee-8b33-48ed-8ca2-0232604943b1" providerId="ADAL" clId="{92C500AB-0009-4EA3-B917-E549F8B1B7E0}" dt="2019-12-03T19:58:49.083" v="2699" actId="478"/>
          <ac:picMkLst>
            <pc:docMk/>
            <pc:sldMk cId="1669765519" sldId="337"/>
            <ac:picMk id="8" creationId="{F7632BBB-7565-4260-869B-DF282915078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B353B-17DE-F24E-9686-9B8AC9ABF67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AFBE-6A90-E941-9DCD-9279D83C8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5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E00F6-FCEB-3240-BF91-2FE8D291BB05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AEB7-DF1E-074E-AD3C-BD912806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81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8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48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4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5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3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3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1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1AEB7-DF1E-074E-AD3C-BD912806E1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9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12" y="4925990"/>
            <a:ext cx="551738" cy="210906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D0B5CDF8-54D5-6043-A52E-76818AC5EA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1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06581" y="273845"/>
            <a:ext cx="7096625" cy="107211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endParaRPr lang="en-US" sz="3300" dirty="0"/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3"/>
          </p:nvPr>
        </p:nvSpPr>
        <p:spPr>
          <a:xfrm>
            <a:off x="406581" y="1454922"/>
            <a:ext cx="8472500" cy="303803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1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925989"/>
            <a:ext cx="1914368" cy="204692"/>
          </a:xfrm>
          <a:prstGeom prst="rect">
            <a:avLst/>
          </a:prstGeom>
        </p:spPr>
        <p:txBody>
          <a:bodyPr/>
          <a:lstStyle/>
          <a:p>
            <a:fld id="{05F0F182-A738-D344-AD4C-0014E2FCF0E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4885441"/>
            <a:ext cx="4909025" cy="15566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5012500"/>
            <a:ext cx="628650" cy="210906"/>
          </a:xfrm>
          <a:prstGeom prst="rect">
            <a:avLst/>
          </a:prstGeom>
        </p:spPr>
        <p:txBody>
          <a:bodyPr/>
          <a:lstStyle/>
          <a:p>
            <a:fld id="{D0B5CDF8-54D5-6043-A52E-76818AC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81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5E1D66D-43F6-4030-B73E-356AA97E5481}"/>
              </a:ext>
            </a:extLst>
          </p:cNvPr>
          <p:cNvSpPr txBox="1">
            <a:spLocks/>
          </p:cNvSpPr>
          <p:nvPr/>
        </p:nvSpPr>
        <p:spPr>
          <a:xfrm>
            <a:off x="848064" y="606329"/>
            <a:ext cx="7681886" cy="2070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1800"/>
              </a:spcAft>
            </a:pPr>
            <a:r>
              <a:rPr lang="en-US" sz="36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How to work with</a:t>
            </a:r>
          </a:p>
          <a:p>
            <a:pPr algn="ctr">
              <a:lnSpc>
                <a:spcPct val="100000"/>
              </a:lnSpc>
              <a:spcAft>
                <a:spcPts val="1800"/>
              </a:spcAft>
            </a:pPr>
            <a:r>
              <a:rPr lang="en-US" sz="3600" b="1" dirty="0" err="1">
                <a:solidFill>
                  <a:schemeClr val="bg1"/>
                </a:solidFill>
                <a:latin typeface="Montserrat ExtraBold" panose="00000900000000000000" pitchFamily="2" charset="0"/>
              </a:rPr>
              <a:t>BRaIN</a:t>
            </a:r>
            <a:r>
              <a:rPr lang="en-US" sz="36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 GitHub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C224874-FDD3-4C36-9A26-FBB17C03C255}"/>
              </a:ext>
            </a:extLst>
          </p:cNvPr>
          <p:cNvSpPr txBox="1">
            <a:spLocks/>
          </p:cNvSpPr>
          <p:nvPr/>
        </p:nvSpPr>
        <p:spPr>
          <a:xfrm>
            <a:off x="1268781" y="2833430"/>
            <a:ext cx="6606438" cy="207012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Seyed Yahya Shirazi</a:t>
            </a:r>
          </a:p>
          <a:p>
            <a:pPr marL="0" indent="0" algn="ctr">
              <a:buNone/>
            </a:pPr>
            <a:endParaRPr lang="en-US" sz="1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Biomechanics, Rehabilitation, and Interdisciplinary Neuroscience (</a:t>
            </a:r>
            <a:r>
              <a:rPr lang="en-US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BRaIN</a:t>
            </a: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Lab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 of Central Florida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C44F0-D58C-49E3-9E7C-9877578A22EB}"/>
              </a:ext>
            </a:extLst>
          </p:cNvPr>
          <p:cNvSpPr txBox="1"/>
          <p:nvPr/>
        </p:nvSpPr>
        <p:spPr>
          <a:xfrm>
            <a:off x="66675" y="4885551"/>
            <a:ext cx="78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Dec 2019</a:t>
            </a:r>
          </a:p>
        </p:txBody>
      </p:sp>
    </p:spTree>
    <p:extLst>
      <p:ext uri="{BB962C8B-B14F-4D97-AF65-F5344CB8AC3E}">
        <p14:creationId xmlns:p14="http://schemas.microsoft.com/office/powerpoint/2010/main" val="9328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46365" y="274638"/>
            <a:ext cx="8532715" cy="519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Montserrat ExtraBold" panose="00000900000000000000" pitchFamily="2" charset="0"/>
                <a:ea typeface="Helvetica" charset="0"/>
                <a:cs typeface="Helvetica" charset="0"/>
              </a:rPr>
              <a:t>create a branch</a:t>
            </a:r>
            <a:endParaRPr lang="en-US" sz="28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47718-1A3A-4E36-881E-C00230B3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283" y="4431323"/>
            <a:ext cx="1624893" cy="5278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D3B3E8-37E1-41C8-9084-E1354929C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65" y="870671"/>
            <a:ext cx="2628141" cy="31492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3E597C-9FFB-4A1D-A981-210C53DA718B}"/>
              </a:ext>
            </a:extLst>
          </p:cNvPr>
          <p:cNvGrpSpPr/>
          <p:nvPr/>
        </p:nvGrpSpPr>
        <p:grpSpPr>
          <a:xfrm>
            <a:off x="3567203" y="870671"/>
            <a:ext cx="3422114" cy="2287141"/>
            <a:chOff x="3567203" y="870671"/>
            <a:chExt cx="3422114" cy="22871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D3427F8-213E-4D5C-AE45-439FE4BE0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67203" y="870671"/>
              <a:ext cx="3422114" cy="228714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42AC61-AE2B-40FA-8DA7-3DF90B8278B9}"/>
                </a:ext>
              </a:extLst>
            </p:cNvPr>
            <p:cNvSpPr/>
            <p:nvPr/>
          </p:nvSpPr>
          <p:spPr>
            <a:xfrm>
              <a:off x="4072557" y="2076229"/>
              <a:ext cx="421471" cy="2249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3955F0-D5A3-4A88-9F01-8462FFAD7473}"/>
                </a:ext>
              </a:extLst>
            </p:cNvPr>
            <p:cNvSpPr/>
            <p:nvPr/>
          </p:nvSpPr>
          <p:spPr>
            <a:xfrm>
              <a:off x="4325821" y="1635997"/>
              <a:ext cx="359594" cy="2249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AA0BF4-D613-432F-AC08-9983D7E1ABB3}"/>
              </a:ext>
            </a:extLst>
          </p:cNvPr>
          <p:cNvSpPr txBox="1"/>
          <p:nvPr/>
        </p:nvSpPr>
        <p:spPr>
          <a:xfrm>
            <a:off x="3036143" y="3423684"/>
            <a:ext cx="4628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need to include your name to the branch to be able to create one.</a:t>
            </a:r>
          </a:p>
          <a:p>
            <a:pPr marL="112713" indent="-1127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Pay attention to the </a:t>
            </a:r>
            <a:r>
              <a:rPr lang="en-US" i="1" dirty="0">
                <a:solidFill>
                  <a:schemeClr val="bg1"/>
                </a:solidFill>
              </a:rPr>
              <a:t>upper</a:t>
            </a:r>
            <a:r>
              <a:rPr lang="en-US" dirty="0">
                <a:solidFill>
                  <a:schemeClr val="bg1"/>
                </a:solidFill>
              </a:rPr>
              <a:t> branch you want to base you branch on.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9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46365" y="274638"/>
            <a:ext cx="8532715" cy="519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Montserrat ExtraBold" panose="00000900000000000000" pitchFamily="2" charset="0"/>
                <a:ea typeface="Helvetica" charset="0"/>
                <a:cs typeface="Helvetica" charset="0"/>
              </a:rPr>
              <a:t>publish you branch</a:t>
            </a:r>
            <a:endParaRPr lang="en-US" sz="28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47718-1A3A-4E36-881E-C00230B3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283" y="4431323"/>
            <a:ext cx="1624893" cy="5278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4D07005-B1E5-449C-A85E-C3F2CA4A80B8}"/>
              </a:ext>
            </a:extLst>
          </p:cNvPr>
          <p:cNvGrpSpPr/>
          <p:nvPr/>
        </p:nvGrpSpPr>
        <p:grpSpPr>
          <a:xfrm>
            <a:off x="346365" y="1183693"/>
            <a:ext cx="6972303" cy="2819401"/>
            <a:chOff x="477126" y="958702"/>
            <a:chExt cx="6972303" cy="28194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7632BBB-7565-4260-869B-DF2829150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126" y="958702"/>
              <a:ext cx="6972303" cy="281940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A0FF0A-2879-43C5-9B6C-4023CF8500D7}"/>
                </a:ext>
              </a:extLst>
            </p:cNvPr>
            <p:cNvSpPr/>
            <p:nvPr/>
          </p:nvSpPr>
          <p:spPr>
            <a:xfrm>
              <a:off x="481352" y="1063543"/>
              <a:ext cx="1602629" cy="4250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09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46365" y="274638"/>
            <a:ext cx="8532715" cy="519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Montserrat ExtraBold" panose="00000900000000000000" pitchFamily="2" charset="0"/>
                <a:ea typeface="Helvetica" charset="0"/>
                <a:cs typeface="Helvetica" charset="0"/>
              </a:rPr>
              <a:t>Make a change, commit, and push</a:t>
            </a:r>
            <a:endParaRPr lang="en-US" sz="28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47718-1A3A-4E36-881E-C00230B3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283" y="4431323"/>
            <a:ext cx="1624893" cy="5278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B5D682-1C8F-4E22-A5A2-458DDCB73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960" y="794260"/>
            <a:ext cx="5088237" cy="2039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8B2591-1BCB-4060-B06A-AD40E3D3D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459" y="861784"/>
            <a:ext cx="1974035" cy="1548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167A3-EBAB-475F-83B8-8BE1291CF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960" y="3037541"/>
            <a:ext cx="5910477" cy="21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6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2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1581" y="1467293"/>
            <a:ext cx="3151210" cy="1104457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700" b="1" dirty="0">
                <a:latin typeface="Montserrat" panose="00000500000000000000" pitchFamily="2" charset="0"/>
                <a:ea typeface="Helvetica" charset="0"/>
                <a:cs typeface="Helvetica" charset="0"/>
              </a:rPr>
              <a:t>Have fun using GitHub 😎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B75F0D-6DD2-42A0-9BD1-940B6713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274"/>
            <a:ext cx="8788400" cy="37444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is a version management tool for single or multiple collaborators.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Git, all the changes made on a “supported” file are documented.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case of collaboration, changes of different people can be brought together and conflicts can be resolved.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 repositories can be on disks or on cloud.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 (now a Microsoft service), is a cloud Git host. Academic use of GitHub is free.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46365" y="274638"/>
            <a:ext cx="8532715" cy="519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Montserrat ExtraBold" panose="00000900000000000000" pitchFamily="2" charset="0"/>
                <a:ea typeface="Helvetica" charset="0"/>
                <a:cs typeface="Helvetica" charset="0"/>
              </a:rPr>
              <a:t>Git &amp; GitHub</a:t>
            </a:r>
            <a:endParaRPr lang="en-US" sz="28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31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B75F0D-6DD2-42A0-9BD1-940B6713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8274"/>
            <a:ext cx="8788400" cy="37444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BRaIN</a:t>
            </a: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GitHub is the place to back up and share your code with lab members.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join, send your GitHub handle to Dr. Huang and wait for the invitation email.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 github.com/UCF-</a:t>
            </a:r>
            <a:r>
              <a:rPr lang="en-US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BRaIN</a:t>
            </a: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-Lab to see current repositories.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46365" y="274638"/>
            <a:ext cx="8532715" cy="519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800" b="1" dirty="0" err="1">
                <a:solidFill>
                  <a:schemeClr val="bg1"/>
                </a:solidFill>
                <a:latin typeface="Montserrat ExtraBold" panose="00000900000000000000" pitchFamily="2" charset="0"/>
                <a:ea typeface="Helvetica" charset="0"/>
                <a:cs typeface="Helvetica" charset="0"/>
              </a:rPr>
              <a:t>BRaIN</a:t>
            </a:r>
            <a:r>
              <a:rPr lang="en-US" sz="2800" b="1" dirty="0">
                <a:solidFill>
                  <a:schemeClr val="bg1"/>
                </a:solidFill>
                <a:latin typeface="Montserrat ExtraBold" panose="00000900000000000000" pitchFamily="2" charset="0"/>
                <a:ea typeface="Helvetica" charset="0"/>
                <a:cs typeface="Helvetica" charset="0"/>
              </a:rPr>
              <a:t> GitHub</a:t>
            </a:r>
            <a:endParaRPr lang="en-US" sz="28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08610" y="743582"/>
            <a:ext cx="3332365" cy="815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BRaIN GitHub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6917" y="290954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1714155"/>
            <a:ext cx="32918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FD4F538-FA74-4FCB-B3A2-B7A6916A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1" y="2013071"/>
            <a:ext cx="2204826" cy="26196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Private repositories</a:t>
            </a:r>
          </a:p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What if you can’t see a repository?</a:t>
            </a:r>
          </a:p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How to create a repository?</a:t>
            </a:r>
          </a:p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How can you access a repository?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F6DC2E-C35F-428B-BD53-C14C5C505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591" y="0"/>
            <a:ext cx="6624254" cy="49185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08610" y="743582"/>
            <a:ext cx="3332365" cy="815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create a repository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6917" y="290954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1714155"/>
            <a:ext cx="32918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03043A3-3E9E-4CDF-8820-43B459F69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2013071"/>
            <a:ext cx="2958465" cy="26196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Should you import a repository?</a:t>
            </a:r>
          </a:p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Public or Private?</a:t>
            </a:r>
          </a:p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What is README?</a:t>
            </a:r>
          </a:p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License and </a:t>
            </a:r>
            <a:r>
              <a:rPr lang="en-US" sz="1400" dirty="0" err="1">
                <a:latin typeface="+mn-lt"/>
                <a:ea typeface="+mn-ea"/>
                <a:cs typeface="+mn-cs"/>
              </a:rPr>
              <a:t>gitignore</a:t>
            </a:r>
            <a:endParaRPr 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C72BE9-A522-42D3-A0DC-2F78C230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-3414"/>
            <a:ext cx="5876925" cy="49219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2B6DD0-BDFB-40DB-A26B-7467D28878F9}"/>
              </a:ext>
            </a:extLst>
          </p:cNvPr>
          <p:cNvSpPr/>
          <p:nvPr/>
        </p:nvSpPr>
        <p:spPr>
          <a:xfrm>
            <a:off x="628650" y="1520017"/>
            <a:ext cx="171450" cy="2402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33FE72-963B-44F2-8914-C94CD1D87C9E}"/>
              </a:ext>
            </a:extLst>
          </p:cNvPr>
          <p:cNvSpPr/>
          <p:nvPr/>
        </p:nvSpPr>
        <p:spPr>
          <a:xfrm>
            <a:off x="628650" y="2730773"/>
            <a:ext cx="171450" cy="2402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1352F8-0395-487E-89CE-CF23840EEE2F}"/>
              </a:ext>
            </a:extLst>
          </p:cNvPr>
          <p:cNvSpPr/>
          <p:nvPr/>
        </p:nvSpPr>
        <p:spPr>
          <a:xfrm>
            <a:off x="4526997" y="1596370"/>
            <a:ext cx="171450" cy="2402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0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08610" y="743582"/>
            <a:ext cx="3332365" cy="815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Markdown files for README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6917" y="290954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1714155"/>
            <a:ext cx="32918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B75F0D-6DD2-42A0-9BD1-940B6713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2013071"/>
            <a:ext cx="2806065" cy="26196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Please read the </a:t>
            </a:r>
            <a:r>
              <a:rPr lang="en-US" sz="1400" b="1" dirty="0">
                <a:latin typeface="+mn-lt"/>
                <a:ea typeface="+mn-ea"/>
                <a:cs typeface="+mn-cs"/>
              </a:rPr>
              <a:t>readme</a:t>
            </a:r>
            <a:r>
              <a:rPr lang="en-US" sz="1400" dirty="0">
                <a:latin typeface="+mn-lt"/>
                <a:ea typeface="+mn-ea"/>
                <a:cs typeface="+mn-cs"/>
              </a:rPr>
              <a:t> on UCF-</a:t>
            </a:r>
            <a:r>
              <a:rPr lang="en-US" sz="1400" dirty="0" err="1">
                <a:latin typeface="+mn-lt"/>
                <a:ea typeface="+mn-ea"/>
                <a:cs typeface="+mn-cs"/>
              </a:rPr>
              <a:t>BRaIN</a:t>
            </a:r>
            <a:r>
              <a:rPr lang="en-US" sz="1400" dirty="0">
                <a:latin typeface="+mn-lt"/>
                <a:ea typeface="+mn-ea"/>
                <a:cs typeface="+mn-cs"/>
              </a:rPr>
              <a:t>-Lab/</a:t>
            </a:r>
            <a:r>
              <a:rPr lang="en-US" sz="1400" dirty="0" err="1">
                <a:latin typeface="+mn-lt"/>
                <a:ea typeface="+mn-ea"/>
                <a:cs typeface="+mn-cs"/>
              </a:rPr>
              <a:t>GitHub_presentation</a:t>
            </a:r>
            <a:endParaRPr lang="en-US" sz="1400" dirty="0">
              <a:latin typeface="+mn-lt"/>
              <a:ea typeface="+mn-ea"/>
              <a:cs typeface="+mn-cs"/>
            </a:endParaRPr>
          </a:p>
          <a:p>
            <a:pPr indent="-228600" defTabSz="914400"/>
            <a:endParaRPr lang="en-US" sz="1400" dirty="0">
              <a:latin typeface="+mn-lt"/>
              <a:ea typeface="+mn-ea"/>
              <a:cs typeface="+mn-cs"/>
            </a:endParaRPr>
          </a:p>
          <a:p>
            <a:pPr indent="-228600" defTabSz="914400"/>
            <a:endParaRPr 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87E0F4-6D08-4489-9ABB-76C297993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557482"/>
            <a:ext cx="6029325" cy="3873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08610" y="743582"/>
            <a:ext cx="3332365" cy="815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I make a change in a repository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6917" y="290954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1714155"/>
            <a:ext cx="32918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B75F0D-6DD2-42A0-9BD1-940B6713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2013071"/>
            <a:ext cx="3332365" cy="26196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Yes, but only on your own branch &amp; after you contact an Admin.</a:t>
            </a:r>
          </a:p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Once you are set, you can create a branch that includes your name from any other branch.</a:t>
            </a:r>
          </a:p>
          <a:p>
            <a:pPr indent="-228600" defTabSz="914400"/>
            <a:r>
              <a:rPr lang="en-US" sz="1400" dirty="0">
                <a:latin typeface="+mn-lt"/>
                <a:ea typeface="+mn-ea"/>
                <a:cs typeface="+mn-cs"/>
              </a:rPr>
              <a:t>Contact an admin if your edits are good and you want to merge your branch to an upper branch.</a:t>
            </a:r>
          </a:p>
          <a:p>
            <a:pPr indent="-228600" defTabSz="914400"/>
            <a:endParaRPr lang="en-US" sz="1400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CFD6A-F7AB-46B2-BDB3-5EA25935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46" y="457795"/>
            <a:ext cx="5511456" cy="41749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4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09A31BB-C2FA-4002-A4F2-53CF07F3D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140" y="991678"/>
            <a:ext cx="2438095" cy="20476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46365" y="274638"/>
            <a:ext cx="8532715" cy="519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Montserrat ExtraBold" panose="00000900000000000000" pitchFamily="2" charset="0"/>
                <a:ea typeface="Helvetica" charset="0"/>
                <a:cs typeface="Helvetica" charset="0"/>
              </a:rPr>
              <a:t>let’s continue on desktop </a:t>
            </a:r>
            <a:endParaRPr lang="en-US" sz="28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A6280C-2BEE-45F4-9B42-1E85B2CB6DFC}"/>
              </a:ext>
            </a:extLst>
          </p:cNvPr>
          <p:cNvSpPr/>
          <p:nvPr/>
        </p:nvSpPr>
        <p:spPr>
          <a:xfrm>
            <a:off x="635001" y="1857375"/>
            <a:ext cx="1755774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FACE11-0905-425E-BC6B-85C7F396EBCB}"/>
              </a:ext>
            </a:extLst>
          </p:cNvPr>
          <p:cNvGrpSpPr/>
          <p:nvPr/>
        </p:nvGrpSpPr>
        <p:grpSpPr>
          <a:xfrm>
            <a:off x="2805406" y="998279"/>
            <a:ext cx="4065712" cy="4032725"/>
            <a:chOff x="2805406" y="998279"/>
            <a:chExt cx="4065712" cy="4032725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79A04BD-6923-44B9-BE34-2DE41B312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5406" y="998279"/>
              <a:ext cx="4065712" cy="403272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FD6711-79E9-4228-A37E-C3A9C0145B42}"/>
                </a:ext>
              </a:extLst>
            </p:cNvPr>
            <p:cNvSpPr/>
            <p:nvPr/>
          </p:nvSpPr>
          <p:spPr>
            <a:xfrm>
              <a:off x="3073096" y="1438275"/>
              <a:ext cx="822629" cy="2249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CF06BC-3AB9-4150-90DC-06BDD8F7A238}"/>
                </a:ext>
              </a:extLst>
            </p:cNvPr>
            <p:cNvSpPr/>
            <p:nvPr/>
          </p:nvSpPr>
          <p:spPr>
            <a:xfrm>
              <a:off x="2871636" y="2143125"/>
              <a:ext cx="909789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553402-E4BD-4BD2-BB70-6017CCE44EC1}"/>
                </a:ext>
              </a:extLst>
            </p:cNvPr>
            <p:cNvSpPr/>
            <p:nvPr/>
          </p:nvSpPr>
          <p:spPr>
            <a:xfrm>
              <a:off x="2805406" y="3440371"/>
              <a:ext cx="2147594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GitHub Desktop">
            <a:extLst>
              <a:ext uri="{FF2B5EF4-FFF2-40B4-BE49-F238E27FC236}">
                <a16:creationId xmlns:a16="http://schemas.microsoft.com/office/drawing/2014/main" id="{712A4CD8-A463-43B3-9DD7-EC9F2E0B4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11345" r="10085" b="10677"/>
          <a:stretch/>
        </p:blipFill>
        <p:spPr bwMode="auto">
          <a:xfrm>
            <a:off x="6871118" y="181076"/>
            <a:ext cx="2194560" cy="7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64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32D11D-7247-EF43-B359-E75C02002435}"/>
              </a:ext>
            </a:extLst>
          </p:cNvPr>
          <p:cNvSpPr/>
          <p:nvPr/>
        </p:nvSpPr>
        <p:spPr>
          <a:xfrm>
            <a:off x="0" y="4918509"/>
            <a:ext cx="9144000" cy="224991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A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C260-46CB-D542-B697-F51D26080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2" y="4431323"/>
            <a:ext cx="527774" cy="71217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2553ED4-0B46-48A7-8FB9-47DD86DBAA54}"/>
              </a:ext>
            </a:extLst>
          </p:cNvPr>
          <p:cNvSpPr txBox="1">
            <a:spLocks/>
          </p:cNvSpPr>
          <p:nvPr/>
        </p:nvSpPr>
        <p:spPr>
          <a:xfrm>
            <a:off x="346365" y="274638"/>
            <a:ext cx="8532715" cy="5196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Montserrat ExtraBold" panose="00000900000000000000" pitchFamily="2" charset="0"/>
                <a:ea typeface="Helvetica" charset="0"/>
                <a:cs typeface="Helvetica" charset="0"/>
              </a:rPr>
              <a:t>your screen should look like this</a:t>
            </a:r>
            <a:endParaRPr lang="en-US" sz="2800" b="1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47718-1A3A-4E36-881E-C00230B3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283" y="4431323"/>
            <a:ext cx="1624893" cy="527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752CB-C342-4D5C-AD9B-AE73D9E11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65974"/>
            <a:ext cx="9144000" cy="321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1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D7B9216-7398-604A-B9FD-D1480978F082}" vid="{A9DCC503-974D-6543-8D56-03BC16D15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0FFD18F7F545A17B6C9798239ED5" ma:contentTypeVersion="11" ma:contentTypeDescription="Create a new document." ma:contentTypeScope="" ma:versionID="76c00246950da93ee50aa8a722dd4b2f">
  <xsd:schema xmlns:xsd="http://www.w3.org/2001/XMLSchema" xmlns:xs="http://www.w3.org/2001/XMLSchema" xmlns:p="http://schemas.microsoft.com/office/2006/metadata/properties" xmlns:ns3="0d40ab67-4a8c-4419-997c-325dedea1f67" xmlns:ns4="5a0b1cd8-e119-432e-832e-98fa701cb299" targetNamespace="http://schemas.microsoft.com/office/2006/metadata/properties" ma:root="true" ma:fieldsID="9f34ae122f89338bbd43e4f9320aed8b" ns3:_="" ns4:_="">
    <xsd:import namespace="0d40ab67-4a8c-4419-997c-325dedea1f67"/>
    <xsd:import namespace="5a0b1cd8-e119-432e-832e-98fa701cb29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40ab67-4a8c-4419-997c-325dedea1f6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b1cd8-e119-432e-832e-98fa701cb2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1B3CD9-3C52-4DB8-92DF-87FEDA96AF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ED7923-034F-4508-824F-8E56B44B2E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7A82A0-4B78-4887-A480-111C9807A5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40ab67-4a8c-4419-997c-325dedea1f67"/>
    <ds:schemaRef ds:uri="5a0b1cd8-e119-432e-832e-98fa701cb2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347</Words>
  <Application>Microsoft Office PowerPoint</Application>
  <PresentationFormat>On-screen Show (16:9)</PresentationFormat>
  <Paragraphs>54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Helvetica Neue</vt:lpstr>
      <vt:lpstr>Helvetica Neue Medium</vt:lpstr>
      <vt:lpstr>Montserrat</vt:lpstr>
      <vt:lpstr>Montserrat ExtraBold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Have fun using GitHub 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Yahya Shirazi</dc:creator>
  <cp:lastModifiedBy>Seyed Yahya Shirazi</cp:lastModifiedBy>
  <cp:revision>1</cp:revision>
  <dcterms:created xsi:type="dcterms:W3CDTF">2019-12-03T19:20:53Z</dcterms:created>
  <dcterms:modified xsi:type="dcterms:W3CDTF">2019-12-03T21:41:13Z</dcterms:modified>
</cp:coreProperties>
</file>