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Pacifico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acific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e7e2cfa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e7e2cfa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d65064afb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d65064afb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d65064afb_0_1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d65064afb_0_1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d65064afb_0_1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d65064afb_0_1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d65064afb_0_1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d65064afb_0_1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d65064afb_0_2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d65064afb_0_2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7d65064afb_0_2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7d65064afb_0_2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presentation/d/1a7xHa3yW0jl9KiDPbGxgLm1qyTQPn5KVI-QT3nqyuqM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Final Project</a:t>
            </a:r>
            <a:r>
              <a:rPr lang="en">
                <a:latin typeface="Pacifico"/>
                <a:ea typeface="Pacifico"/>
                <a:cs typeface="Pacifico"/>
                <a:sym typeface="Pacifico"/>
              </a:rPr>
              <a:t> </a:t>
            </a:r>
            <a:endParaRPr>
              <a:solidFill>
                <a:srgbClr val="00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Segment One</a:t>
            </a:r>
            <a:endParaRPr sz="2000">
              <a:solidFill>
                <a:srgbClr val="00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88">
                <a:solidFill>
                  <a:srgbClr val="2B2B2B"/>
                </a:solidFill>
              </a:rPr>
              <a:t>The link below is to the Google Slides presentation if this is being viewed in PowerPoint</a:t>
            </a:r>
            <a:endParaRPr sz="1788">
              <a:solidFill>
                <a:srgbClr val="2B2B2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Link to Google Slides</a:t>
            </a:r>
            <a:endParaRPr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8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Chosen </a:t>
            </a:r>
            <a:r>
              <a:rPr i="1" lang="en" sz="38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Topic</a:t>
            </a:r>
            <a:endParaRPr i="1" sz="3800" u="sng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Telco Customer Churn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8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Reason for topic selection</a:t>
            </a:r>
            <a:endParaRPr i="1" sz="5700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Interests in marketing, customer relations, and sales.</a:t>
            </a:r>
            <a:endParaRPr sz="4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8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Data Sources</a:t>
            </a:r>
            <a:endParaRPr i="1" sz="3800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40481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WA_Fn-UseC_-Telco-Customer-Churn.csv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24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Kaggle</a:t>
            </a:r>
            <a:r>
              <a:rPr lang="en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4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Software (add versions)</a:t>
            </a:r>
            <a:endParaRPr i="1" sz="4200" u="sng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Plotly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Tableau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MongoDB</a:t>
            </a:r>
            <a:endParaRPr sz="21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PostgreSQL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Scikit-learn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i="1" lang="en" sz="4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Questions to answer</a:t>
            </a:r>
            <a:endParaRPr i="1" sz="4200" u="sng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customers are more likely to change companies?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customers are less likely to change companies?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reduce customer churn?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 of reducing customer churn? Cost saving profits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8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Focal points</a:t>
            </a:r>
            <a:endParaRPr i="1" sz="3800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customer’s lifetime value.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Telco products.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insights (i.e., characteristics, product utilization)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