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yu Zheng" initials="YZ" lastIdx="1" clrIdx="0">
    <p:extLst>
      <p:ext uri="{19B8F6BF-5375-455C-9EA6-DF929625EA0E}">
        <p15:presenceInfo xmlns:p15="http://schemas.microsoft.com/office/powerpoint/2012/main" userId="Yiyu Zhe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10-07T14:38:23.928" idx="1">
    <p:pos x="7526" y="88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3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13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45DF-A93D-422F-BE73-4498557B0675}" type="datetimeFigureOut">
              <a:rPr lang="en-US" smtClean="0"/>
              <a:t>10/8/2015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AEB6F-2D23-4B78-99E3-019974287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4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ordpress.org/plugins/tags/productiv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youripaddress/" TargetMode="External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youripaddress/wordpre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Daily progress (not really necessarily daily)</a:t>
            </a:r>
          </a:p>
          <a:p>
            <a:pPr lvl="1"/>
            <a:r>
              <a:rPr lang="en-US" dirty="0" smtClean="0"/>
              <a:t>A place to record every steps (methods, parameters, tricky data processing) you have done, the analysis you conducted and the result you get</a:t>
            </a:r>
          </a:p>
          <a:p>
            <a:r>
              <a:rPr lang="en-US" dirty="0" smtClean="0"/>
              <a:t>Weekly report</a:t>
            </a:r>
          </a:p>
          <a:p>
            <a:pPr lvl="1"/>
            <a:r>
              <a:rPr lang="en-US" dirty="0" smtClean="0"/>
              <a:t>A summary of the progress during the whole week)</a:t>
            </a:r>
          </a:p>
          <a:p>
            <a:pPr lvl="1"/>
            <a:r>
              <a:rPr lang="en-US" dirty="0" smtClean="0"/>
              <a:t>A plan of what you plan to do in the next week</a:t>
            </a:r>
          </a:p>
          <a:p>
            <a:r>
              <a:rPr lang="en-US" dirty="0" smtClean="0"/>
              <a:t>Meeting Summary</a:t>
            </a:r>
          </a:p>
          <a:p>
            <a:pPr lvl="1"/>
            <a:r>
              <a:rPr lang="en-US" dirty="0" smtClean="0"/>
              <a:t>after meeting with advisor</a:t>
            </a:r>
          </a:p>
          <a:p>
            <a:pPr lvl="1"/>
            <a:r>
              <a:rPr lang="en-US" dirty="0" smtClean="0"/>
              <a:t>memo and plan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98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MEMO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79" y="1690688"/>
            <a:ext cx="8443785" cy="4176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9182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779463"/>
          </a:xfrm>
        </p:spPr>
        <p:txBody>
          <a:bodyPr/>
          <a:lstStyle/>
          <a:p>
            <a:r>
              <a:rPr lang="en-US" dirty="0" smtClean="0"/>
              <a:t>Sample post for a nearly finished project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97" y="953832"/>
            <a:ext cx="4446630" cy="199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5" y="953832"/>
            <a:ext cx="3039230" cy="590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3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categorize your posts</a:t>
            </a:r>
          </a:p>
          <a:p>
            <a:r>
              <a:rPr lang="en-US" dirty="0" smtClean="0"/>
              <a:t>Sticky post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Plugins</a:t>
            </a:r>
          </a:p>
          <a:p>
            <a:pPr lvl="1"/>
            <a:r>
              <a:rPr lang="en-US" dirty="0"/>
              <a:t>Cleverness To-Do </a:t>
            </a:r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BackUpWordPress</a:t>
            </a:r>
            <a:endParaRPr lang="en-US" dirty="0" smtClean="0"/>
          </a:p>
          <a:p>
            <a:pPr lvl="1"/>
            <a:r>
              <a:rPr lang="en-US" dirty="0" smtClean="0"/>
              <a:t>lots productivity plugins: </a:t>
            </a:r>
            <a:r>
              <a:rPr lang="en-US" dirty="0" smtClean="0">
                <a:hlinkClick r:id="rId2"/>
              </a:rPr>
              <a:t>plugins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88" y="2381466"/>
            <a:ext cx="3758631" cy="16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Backup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remember to back up your report website every few weeks</a:t>
            </a:r>
          </a:p>
          <a:p>
            <a:pPr lvl="1"/>
            <a:r>
              <a:rPr lang="en-US" dirty="0" smtClean="0"/>
              <a:t>Website files you put under /</a:t>
            </a:r>
            <a:r>
              <a:rPr lang="en-US" dirty="0" err="1" smtClean="0"/>
              <a:t>htdocs</a:t>
            </a:r>
            <a:r>
              <a:rPr lang="en-US" dirty="0" smtClean="0"/>
              <a:t>/</a:t>
            </a:r>
            <a:r>
              <a:rPr lang="en-US" dirty="0" err="1" smtClean="0"/>
              <a:t>wordpress</a:t>
            </a:r>
            <a:endParaRPr lang="en-US" dirty="0" smtClean="0"/>
          </a:p>
          <a:p>
            <a:pPr lvl="1"/>
            <a:r>
              <a:rPr lang="en-US" dirty="0" smtClean="0"/>
              <a:t>MySQL database</a:t>
            </a:r>
          </a:p>
          <a:p>
            <a:pPr lvl="1"/>
            <a:endParaRPr lang="en-US" dirty="0"/>
          </a:p>
          <a:p>
            <a:r>
              <a:rPr lang="en-US" dirty="0" smtClean="0"/>
              <a:t>Sample Script:</a:t>
            </a:r>
          </a:p>
          <a:p>
            <a:pPr lvl="1"/>
            <a:r>
              <a:rPr lang="en-US" dirty="0"/>
              <a:t>tar </a:t>
            </a:r>
            <a:r>
              <a:rPr lang="en-US" dirty="0" err="1"/>
              <a:t>cvf</a:t>
            </a:r>
            <a:r>
              <a:rPr lang="en-US" dirty="0"/>
              <a:t> </a:t>
            </a:r>
            <a:r>
              <a:rPr lang="en-US" dirty="0" err="1" smtClean="0"/>
              <a:t>reportwebsite</a:t>
            </a:r>
            <a:r>
              <a:rPr lang="en-US" dirty="0" smtClean="0"/>
              <a:t>_$(</a:t>
            </a:r>
            <a:r>
              <a:rPr lang="en-US" dirty="0"/>
              <a:t>date +%Y%m%d%H%M).</a:t>
            </a:r>
            <a:r>
              <a:rPr lang="en-US" dirty="0" smtClean="0"/>
              <a:t>tar.gz /opt/</a:t>
            </a:r>
            <a:r>
              <a:rPr lang="en-US" dirty="0" err="1" smtClean="0"/>
              <a:t>lampp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r>
              <a:rPr lang="en-US" dirty="0" smtClean="0"/>
              <a:t>/</a:t>
            </a:r>
            <a:r>
              <a:rPr lang="en-US" dirty="0" err="1" smtClean="0"/>
              <a:t>wordpress</a:t>
            </a:r>
            <a:r>
              <a:rPr lang="en-US" dirty="0" smtClean="0"/>
              <a:t>/*</a:t>
            </a:r>
          </a:p>
          <a:p>
            <a:pPr lvl="1"/>
            <a:r>
              <a:rPr lang="en-US" dirty="0" smtClean="0"/>
              <a:t>/</a:t>
            </a:r>
            <a:r>
              <a:rPr lang="en-US" dirty="0"/>
              <a:t>opt/</a:t>
            </a:r>
            <a:r>
              <a:rPr lang="en-US" dirty="0" err="1"/>
              <a:t>lampp</a:t>
            </a:r>
            <a:r>
              <a:rPr lang="en-US" dirty="0"/>
              <a:t>/bin/</a:t>
            </a:r>
            <a:r>
              <a:rPr lang="en-US" dirty="0" err="1"/>
              <a:t>mysqldump</a:t>
            </a:r>
            <a:r>
              <a:rPr lang="en-US" dirty="0"/>
              <a:t> -u root -p </a:t>
            </a:r>
            <a:r>
              <a:rPr lang="en-US" u="sng" dirty="0" err="1" smtClean="0"/>
              <a:t>databasename</a:t>
            </a:r>
            <a:r>
              <a:rPr lang="en-US" dirty="0" smtClean="0"/>
              <a:t> &gt; research_$(</a:t>
            </a:r>
            <a:r>
              <a:rPr lang="en-US" dirty="0"/>
              <a:t>date +%</a:t>
            </a:r>
            <a:r>
              <a:rPr lang="en-US" dirty="0" err="1"/>
              <a:t>Y%m%d%H%M</a:t>
            </a:r>
            <a:r>
              <a:rPr lang="en-US" dirty="0"/>
              <a:t>).</a:t>
            </a:r>
            <a:r>
              <a:rPr lang="en-US" dirty="0" err="1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7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75256"/>
            <a:ext cx="3048000" cy="2304288"/>
          </a:xfrm>
        </p:spPr>
      </p:pic>
    </p:spTree>
    <p:extLst>
      <p:ext uri="{BB962C8B-B14F-4D97-AF65-F5344CB8AC3E}">
        <p14:creationId xmlns:p14="http://schemas.microsoft.com/office/powerpoint/2010/main" val="81485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Set up the Report </a:t>
            </a:r>
            <a:r>
              <a:rPr lang="en-US" sz="3200" dirty="0" smtClean="0"/>
              <a:t>Websit</a:t>
            </a:r>
            <a:r>
              <a:rPr lang="en-US" sz="3200" dirty="0" smtClean="0"/>
              <a:t>e</a:t>
            </a:r>
          </a:p>
          <a:p>
            <a:pPr lvl="1"/>
            <a:r>
              <a:rPr lang="en-US" sz="2800" dirty="0" smtClean="0"/>
              <a:t>Environment</a:t>
            </a:r>
          </a:p>
          <a:p>
            <a:pPr lvl="1"/>
            <a:r>
              <a:rPr lang="en-US" sz="2800" dirty="0" smtClean="0"/>
              <a:t>WordPress</a:t>
            </a:r>
          </a:p>
          <a:p>
            <a:r>
              <a:rPr lang="en-US" sz="3200" dirty="0" smtClean="0"/>
              <a:t>Report Content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 Up a Report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whatever is convenient</a:t>
            </a:r>
          </a:p>
          <a:p>
            <a:pPr lvl="1"/>
            <a:r>
              <a:rPr lang="en-US" dirty="0" smtClean="0"/>
              <a:t>Blog System: WordPress</a:t>
            </a:r>
          </a:p>
          <a:p>
            <a:pPr lvl="1"/>
            <a:r>
              <a:rPr lang="en-US" dirty="0" smtClean="0"/>
              <a:t>CMS : Joomla, Drupal</a:t>
            </a:r>
          </a:p>
          <a:p>
            <a:pPr lvl="1"/>
            <a:r>
              <a:rPr lang="en-US" dirty="0" smtClean="0"/>
              <a:t>Wiki: </a:t>
            </a:r>
            <a:r>
              <a:rPr lang="en-US" dirty="0" err="1" smtClean="0"/>
              <a:t>MediaWiki</a:t>
            </a:r>
            <a:endParaRPr lang="en-US" dirty="0" smtClean="0"/>
          </a:p>
          <a:p>
            <a:pPr lvl="1"/>
            <a:r>
              <a:rPr lang="en-US" dirty="0" smtClean="0"/>
              <a:t>Others: </a:t>
            </a:r>
            <a:r>
              <a:rPr lang="en-US" dirty="0" err="1" smtClean="0"/>
              <a:t>Redmine</a:t>
            </a:r>
            <a:r>
              <a:rPr lang="en-US" dirty="0" smtClean="0"/>
              <a:t> (for project management), Jekyll (static, markdown)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WordPress is the most widely used blog system in the world and in our lab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855" y="365125"/>
            <a:ext cx="2466446" cy="24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5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for 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System: Linux (suggested), Windows</a:t>
            </a:r>
          </a:p>
          <a:p>
            <a:r>
              <a:rPr lang="en-US" sz="3200" dirty="0" smtClean="0"/>
              <a:t>PHP-based, but no need to know anything about PHP</a:t>
            </a:r>
          </a:p>
          <a:p>
            <a:r>
              <a:rPr lang="en-US" sz="3200" dirty="0" smtClean="0"/>
              <a:t>Running Environment: HTTP server (support PHP), MySQL database</a:t>
            </a:r>
          </a:p>
          <a:p>
            <a:pPr lvl="1"/>
            <a:r>
              <a:rPr lang="en-US" sz="2800" dirty="0" smtClean="0"/>
              <a:t>You can install these software separately</a:t>
            </a:r>
          </a:p>
          <a:p>
            <a:pPr lvl="1"/>
            <a:r>
              <a:rPr lang="en-US" sz="2800" dirty="0" smtClean="0"/>
              <a:t>or You can install </a:t>
            </a:r>
            <a:r>
              <a:rPr lang="en-US" sz="3200" b="1" dirty="0" smtClean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58928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XAMPP is the most popular PHP development environment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21" y="5582870"/>
            <a:ext cx="8285505" cy="1050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21" y="2663015"/>
            <a:ext cx="3129389" cy="20824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092" y="2352695"/>
            <a:ext cx="6419048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6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188" y="172169"/>
            <a:ext cx="10515600" cy="1325563"/>
          </a:xfrm>
        </p:spPr>
        <p:txBody>
          <a:bodyPr/>
          <a:lstStyle/>
          <a:p>
            <a:r>
              <a:rPr lang="en-US" dirty="0" smtClean="0"/>
              <a:t>Install XAMPP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0674" y="1402198"/>
            <a:ext cx="7116300" cy="530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6962" y="1490221"/>
            <a:ext cx="3698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Root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Default installation folder: /opt/</a:t>
            </a:r>
            <a:r>
              <a:rPr lang="en-US" sz="2400" dirty="0" err="1" smtClean="0"/>
              <a:t>lampp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406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“start”, or “restart”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35" y="2626452"/>
            <a:ext cx="10081530" cy="18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59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XAMPP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117" y="186782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http://localhost</a:t>
            </a:r>
            <a:r>
              <a:rPr lang="en-US" dirty="0" smtClean="0"/>
              <a:t> or </a:t>
            </a:r>
            <a:r>
              <a:rPr lang="en-US" dirty="0" smtClean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youripaddress</a:t>
            </a:r>
            <a:r>
              <a:rPr lang="en-US" b="1" dirty="0" smtClean="0"/>
              <a:t> (this is the address that others can visit you)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600" dirty="0" smtClean="0"/>
              <a:t>Attention: you might also need to try to visit it from other PCs, and if you cannot visit it, most possibly because of the firewal</a:t>
            </a:r>
            <a:r>
              <a:rPr lang="en-US" sz="2600" dirty="0"/>
              <a:t>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759" y="2515979"/>
            <a:ext cx="7411248" cy="27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3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WordPress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WordPress from wordpress.org</a:t>
            </a:r>
          </a:p>
          <a:p>
            <a:r>
              <a:rPr lang="en-US" dirty="0" smtClean="0"/>
              <a:t>Extract the files to /opt/lamp/</a:t>
            </a:r>
            <a:r>
              <a:rPr lang="en-US" dirty="0" err="1" smtClean="0"/>
              <a:t>htdocs</a:t>
            </a:r>
            <a:r>
              <a:rPr lang="en-US" dirty="0" smtClean="0"/>
              <a:t>/</a:t>
            </a:r>
          </a:p>
          <a:p>
            <a:r>
              <a:rPr lang="en-US" dirty="0" smtClean="0"/>
              <a:t>Browser </a:t>
            </a:r>
            <a:r>
              <a:rPr lang="en-US" dirty="0" smtClean="0">
                <a:hlinkClick r:id="rId2"/>
              </a:rPr>
              <a:t>http://yourIPaddress/wordpress</a:t>
            </a:r>
            <a:r>
              <a:rPr lang="en-US" dirty="0" smtClean="0"/>
              <a:t>, and follow the instructions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do not need to have your own domain, and let the website available to public (see Research </a:t>
            </a:r>
            <a:r>
              <a:rPr lang="en-US" dirty="0" smtClean="0"/>
              <a:t>ethics in lab guidelines)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0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382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Website</vt:lpstr>
      <vt:lpstr>Outline</vt:lpstr>
      <vt:lpstr>How to Set Up a Report Website</vt:lpstr>
      <vt:lpstr>Environment for WordPress</vt:lpstr>
      <vt:lpstr>XAMPP</vt:lpstr>
      <vt:lpstr>Install XAMPP</vt:lpstr>
      <vt:lpstr>Start XAMPP</vt:lpstr>
      <vt:lpstr>Using XAMPP</vt:lpstr>
      <vt:lpstr>WordPress</vt:lpstr>
      <vt:lpstr>What To Write</vt:lpstr>
      <vt:lpstr>Sample of MEMO</vt:lpstr>
      <vt:lpstr>Sample post for a nearly finished project</vt:lpstr>
      <vt:lpstr>Tips</vt:lpstr>
      <vt:lpstr>Backup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Website</dc:title>
  <dc:creator>Yiyu Zheng</dc:creator>
  <cp:lastModifiedBy>Yiyu Zheng</cp:lastModifiedBy>
  <cp:revision>43</cp:revision>
  <dcterms:created xsi:type="dcterms:W3CDTF">2015-10-07T18:03:37Z</dcterms:created>
  <dcterms:modified xsi:type="dcterms:W3CDTF">2015-10-08T16:07:25Z</dcterms:modified>
</cp:coreProperties>
</file>