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13" r:id="rId4"/>
    <p:sldId id="314" r:id="rId5"/>
    <p:sldId id="296" r:id="rId6"/>
    <p:sldId id="261" r:id="rId7"/>
    <p:sldId id="309" r:id="rId8"/>
    <p:sldId id="305" r:id="rId9"/>
    <p:sldId id="321" r:id="rId10"/>
    <p:sldId id="322" r:id="rId11"/>
    <p:sldId id="310" r:id="rId12"/>
    <p:sldId id="32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6"/>
    <a:srgbClr val="000000"/>
    <a:srgbClr val="00CC00"/>
    <a:srgbClr val="FFCC00"/>
    <a:srgbClr val="3333CC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4"/>
    <p:restoredTop sz="93109"/>
  </p:normalViewPr>
  <p:slideViewPr>
    <p:cSldViewPr>
      <p:cViewPr varScale="1">
        <p:scale>
          <a:sx n="100" d="100"/>
          <a:sy n="100" d="100"/>
        </p:scale>
        <p:origin x="74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8403B-B2CD-49CF-A8CE-60BD6D9EF721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CF33B-619B-403E-B2EF-DFDCA3F19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https://www.w3schools.com/colors/</a:t>
            </a:r>
            <a:r>
              <a:rPr lang="en-US" dirty="0" err="1" smtClean="0"/>
              <a:t>colors_rgb.asp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www.ucf.edu</a:t>
            </a:r>
            <a:r>
              <a:rPr lang="en-US" dirty="0" smtClean="0"/>
              <a:t>/brand/brand-assets/colors/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CF33B-619B-403E-B2EF-DFDCA3F199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5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71A3-8F48-4C92-836D-833CE564FCAD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D96B-42CA-4A15-BDEB-3F6F6EDB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66950"/>
            <a:ext cx="7924800" cy="10096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Intro to Computing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3124200"/>
            <a:ext cx="54102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Mechanical &amp; Aerospace </a:t>
            </a:r>
            <a:r>
              <a:rPr lang="en-US" sz="2400" dirty="0" smtClean="0"/>
              <a:t>Engineers</a:t>
            </a:r>
          </a:p>
          <a:p>
            <a:endParaRPr lang="en-US" sz="2400" dirty="0"/>
          </a:p>
          <a:p>
            <a:r>
              <a:rPr lang="en-US" sz="2400" dirty="0" smtClean="0"/>
              <a:t>Week 2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95500" y="4648200"/>
            <a:ext cx="4800600" cy="933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Josh Kaplan</a:t>
            </a:r>
          </a:p>
          <a:p>
            <a:r>
              <a:rPr lang="en-US" sz="1800" dirty="0" smtClean="0"/>
              <a:t>Fall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1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loops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for, while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Week’s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Go read about the Python </a:t>
            </a:r>
            <a:r>
              <a:rPr lang="en-US" sz="1800" b="1" dirty="0" err="1"/>
              <a:t>int</a:t>
            </a:r>
            <a:r>
              <a:rPr lang="en-US" sz="1800" dirty="0"/>
              <a:t> function. Remember, the number you wish to convert </a:t>
            </a:r>
            <a:r>
              <a:rPr lang="en-US" sz="1800" dirty="0" smtClean="0"/>
              <a:t>must </a:t>
            </a:r>
            <a:r>
              <a:rPr lang="en-US" sz="1800" dirty="0"/>
              <a:t>be in quotes (either single or double) because it expects the input to be a </a:t>
            </a:r>
            <a:r>
              <a:rPr lang="en-US" sz="1800" i="1" dirty="0"/>
              <a:t>string</a:t>
            </a:r>
            <a:r>
              <a:rPr lang="en-US" sz="1800" dirty="0"/>
              <a:t>. We will talk more about strings next </a:t>
            </a:r>
            <a:r>
              <a:rPr lang="en-US" sz="1800" dirty="0" smtClean="0"/>
              <a:t>time.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smtClean="0"/>
              <a:t>Try </a:t>
            </a:r>
            <a:r>
              <a:rPr lang="en-US" sz="1800" dirty="0"/>
              <a:t>using Python’s </a:t>
            </a:r>
            <a:r>
              <a:rPr lang="en-US" sz="1800" dirty="0" err="1"/>
              <a:t>int</a:t>
            </a:r>
            <a:r>
              <a:rPr lang="en-US" sz="1800" dirty="0"/>
              <a:t> function to convert the following to </a:t>
            </a:r>
            <a:r>
              <a:rPr lang="en-US" sz="1800" dirty="0" smtClean="0"/>
              <a:t>integers: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‘10’ (Do you think this is binary or decimal?)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‘</a:t>
            </a:r>
            <a:r>
              <a:rPr lang="en-US" sz="1800" dirty="0"/>
              <a:t>a</a:t>
            </a:r>
            <a:r>
              <a:rPr lang="en-US" sz="18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‘</a:t>
            </a:r>
            <a:r>
              <a:rPr lang="en-US" sz="1800" dirty="0"/>
              <a:t>FF</a:t>
            </a:r>
            <a:r>
              <a:rPr lang="en-US" sz="18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‘</a:t>
            </a:r>
            <a:r>
              <a:rPr lang="en-US" sz="1800" dirty="0"/>
              <a:t>010101010100001101000110’ (What does this represent using ASCII</a:t>
            </a:r>
            <a:r>
              <a:rPr lang="en-US" sz="1800" dirty="0" smtClean="0"/>
              <a:t>?)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Write a program that determines if a number is positive or negative. What should you do if the number is zero</a:t>
            </a:r>
            <a:r>
              <a:rPr lang="en-US" sz="1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smtClean="0"/>
              <a:t>Write a program that determines if a number is even or odd. Hint: Look up Python’s % (modulo) operator.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 smtClean="0"/>
              <a:t>If we list all the natural numbers below 10 that are multiples of 3 or 5 we get 3, 5, 6, and 9. The sum of these multiples is 23. Write a program that finds the sum of all multiples of 3 or 5 below 1000.</a:t>
            </a:r>
          </a:p>
          <a:p>
            <a:pPr marL="514350" lvl="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3970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ata types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, float, string</a:t>
            </a:r>
            <a:r>
              <a:rPr lang="en-US" sz="24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, list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inary</a:t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0, 1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54819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33202"/>
              </p:ext>
            </p:extLst>
          </p:nvPr>
        </p:nvGraphicFramePr>
        <p:xfrm>
          <a:off x="16002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chemeClr val="tx2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6600" dirty="0">
                        <a:solidFill>
                          <a:schemeClr val="tx2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hexadecimal</a:t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0-9, A-F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819061"/>
              </p:ext>
            </p:extLst>
          </p:nvPr>
        </p:nvGraphicFramePr>
        <p:xfrm>
          <a:off x="457200" y="2214880"/>
          <a:ext cx="822959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65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66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67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68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69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70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71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72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73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74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75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76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77</a:t>
                      </a:r>
                      <a:endParaRPr lang="en-US" sz="1800" b="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50308"/>
              </p:ext>
            </p:extLst>
          </p:nvPr>
        </p:nvGraphicFramePr>
        <p:xfrm>
          <a:off x="2057400" y="2133600"/>
          <a:ext cx="52578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Green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Blue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0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0</a:t>
                      </a:r>
                      <a:endParaRPr lang="en-US" sz="18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/>
                        <a:t>0</a:t>
                      </a:r>
                      <a:endParaRPr lang="en-US" sz="1800" b="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43200" y="1676400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57700" y="1646238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1646238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533299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57700" y="3503137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350313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expressions</a:t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True/False, 0/1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conditions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if/else</a:t>
            </a:r>
            <a:endParaRPr lang="en-US" sz="2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ego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291</Words>
  <Application>Microsoft Macintosh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Segoe UI Light</vt:lpstr>
      <vt:lpstr>Arial</vt:lpstr>
      <vt:lpstr>Office Theme</vt:lpstr>
      <vt:lpstr>Intro to Computing</vt:lpstr>
      <vt:lpstr>binary 0, 1</vt:lpstr>
      <vt:lpstr>PowerPoint Presentation</vt:lpstr>
      <vt:lpstr>PowerPoint Presentation</vt:lpstr>
      <vt:lpstr>hexadecimal 0-9, A-F</vt:lpstr>
      <vt:lpstr>ASCII</vt:lpstr>
      <vt:lpstr>RGB</vt:lpstr>
      <vt:lpstr>boolean expressions True/False, 0/1</vt:lpstr>
      <vt:lpstr>conditions if/else</vt:lpstr>
      <vt:lpstr>loops for, while</vt:lpstr>
      <vt:lpstr>Last Week’s Exercises</vt:lpstr>
      <vt:lpstr>data types int, float, string, list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&amp; Computer Science</dc:title>
  <dc:creator>Josh Kaplan</dc:creator>
  <cp:lastModifiedBy>Josh Kaplan</cp:lastModifiedBy>
  <cp:revision>43</cp:revision>
  <dcterms:created xsi:type="dcterms:W3CDTF">2014-03-18T04:38:20Z</dcterms:created>
  <dcterms:modified xsi:type="dcterms:W3CDTF">2017-10-02T19:11:32Z</dcterms:modified>
</cp:coreProperties>
</file>