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4"/>
    <p:sldMasterId id="2147483795" r:id="rId5"/>
    <p:sldMasterId id="2147483680" r:id="rId6"/>
  </p:sldMasterIdLst>
  <p:notesMasterIdLst>
    <p:notesMasterId r:id="rId26"/>
  </p:notesMasterIdLst>
  <p:sldIdLst>
    <p:sldId id="287" r:id="rId7"/>
    <p:sldId id="285" r:id="rId8"/>
    <p:sldId id="284" r:id="rId9"/>
    <p:sldId id="283" r:id="rId10"/>
    <p:sldId id="289" r:id="rId11"/>
    <p:sldId id="288" r:id="rId12"/>
    <p:sldId id="291" r:id="rId13"/>
    <p:sldId id="278" r:id="rId14"/>
    <p:sldId id="292" r:id="rId15"/>
    <p:sldId id="293" r:id="rId16"/>
    <p:sldId id="290" r:id="rId17"/>
    <p:sldId id="294" r:id="rId18"/>
    <p:sldId id="280" r:id="rId19"/>
    <p:sldId id="295" r:id="rId20"/>
    <p:sldId id="296" r:id="rId21"/>
    <p:sldId id="297" r:id="rId22"/>
    <p:sldId id="274" r:id="rId23"/>
    <p:sldId id="299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6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E1F"/>
    <a:srgbClr val="F9C423"/>
    <a:srgbClr val="FDFDFD"/>
    <a:srgbClr val="EEB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B116C-AC66-4538-9B82-F7425597FFCF}" v="743" dt="2024-03-26T00:39:02.201"/>
    <p1510:client id="{10896989-8F3B-46D9-9896-8F1056D34FBF}" v="252" dt="2024-03-26T19:52:08.709"/>
    <p1510:client id="{2DF404ED-554F-43E3-916E-C55D417F496C}" v="21" dt="2024-03-26T20:02:21.933"/>
    <p1510:client id="{C2637813-F9F0-4C9C-B916-87A9033C3043}" v="20" dt="2024-03-26T15:45:57.745"/>
    <p1510:client id="{EFEAD50E-74B4-4784-B70C-2F7C85B9B2E5}" v="796" dt="2024-03-26T22:00:16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96054"/>
  </p:normalViewPr>
  <p:slideViewPr>
    <p:cSldViewPr snapToGrid="0" snapToObjects="1" showGuides="1">
      <p:cViewPr varScale="1">
        <p:scale>
          <a:sx n="114" d="100"/>
          <a:sy n="114" d="100"/>
        </p:scale>
        <p:origin x="108" y="216"/>
      </p:cViewPr>
      <p:guideLst>
        <p:guide pos="381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Ponte" userId="S::pontel04@knights.ucf.edu::c45210f1-8aee-4f92-a098-2ea3e483b6a7" providerId="AD" clId="Web-{0A3DF9A8-044B-48F1-9420-811C5FA7E10A}"/>
    <pc:docChg chg="addSld delSld modSld addMainMaster">
      <pc:chgData name="Lucas Ponte" userId="S::pontel04@knights.ucf.edu::c45210f1-8aee-4f92-a098-2ea3e483b6a7" providerId="AD" clId="Web-{0A3DF9A8-044B-48F1-9420-811C5FA7E10A}" dt="2023-03-24T16:30:20.351" v="19" actId="20577"/>
      <pc:docMkLst>
        <pc:docMk/>
      </pc:docMkLst>
      <pc:sldChg chg="modSp">
        <pc:chgData name="Lucas Ponte" userId="S::pontel04@knights.ucf.edu::c45210f1-8aee-4f92-a098-2ea3e483b6a7" providerId="AD" clId="Web-{0A3DF9A8-044B-48F1-9420-811C5FA7E10A}" dt="2023-03-24T16:30:20.351" v="19" actId="20577"/>
        <pc:sldMkLst>
          <pc:docMk/>
          <pc:sldMk cId="52829748" sldId="264"/>
        </pc:sldMkLst>
        <pc:spChg chg="mod">
          <ac:chgData name="Lucas Ponte" userId="S::pontel04@knights.ucf.edu::c45210f1-8aee-4f92-a098-2ea3e483b6a7" providerId="AD" clId="Web-{0A3DF9A8-044B-48F1-9420-811C5FA7E10A}" dt="2023-03-24T16:30:20.351" v="19" actId="20577"/>
          <ac:spMkLst>
            <pc:docMk/>
            <pc:sldMk cId="52829748" sldId="264"/>
            <ac:spMk id="3" creationId="{622602F9-8364-BAD0-2C2A-DBF716317180}"/>
          </ac:spMkLst>
        </pc:spChg>
      </pc:sldChg>
      <pc:sldChg chg="new del">
        <pc:chgData name="Lucas Ponte" userId="S::pontel04@knights.ucf.edu::c45210f1-8aee-4f92-a098-2ea3e483b6a7" providerId="AD" clId="Web-{0A3DF9A8-044B-48F1-9420-811C5FA7E10A}" dt="2023-03-24T16:28:21.957" v="17"/>
        <pc:sldMkLst>
          <pc:docMk/>
          <pc:sldMk cId="2792099218" sldId="271"/>
        </pc:sldMkLst>
      </pc:sldChg>
      <pc:sldChg chg="add">
        <pc:chgData name="Lucas Ponte" userId="S::pontel04@knights.ucf.edu::c45210f1-8aee-4f92-a098-2ea3e483b6a7" providerId="AD" clId="Web-{0A3DF9A8-044B-48F1-9420-811C5FA7E10A}" dt="2023-03-24T16:28:10.426" v="1"/>
        <pc:sldMkLst>
          <pc:docMk/>
          <pc:sldMk cId="900452389" sldId="272"/>
        </pc:sldMkLst>
      </pc:sldChg>
      <pc:sldChg chg="add">
        <pc:chgData name="Lucas Ponte" userId="S::pontel04@knights.ucf.edu::c45210f1-8aee-4f92-a098-2ea3e483b6a7" providerId="AD" clId="Web-{0A3DF9A8-044B-48F1-9420-811C5FA7E10A}" dt="2023-03-24T16:28:11.051" v="2"/>
        <pc:sldMkLst>
          <pc:docMk/>
          <pc:sldMk cId="113767640" sldId="273"/>
        </pc:sldMkLst>
      </pc:sldChg>
      <pc:sldChg chg="add">
        <pc:chgData name="Lucas Ponte" userId="S::pontel04@knights.ucf.edu::c45210f1-8aee-4f92-a098-2ea3e483b6a7" providerId="AD" clId="Web-{0A3DF9A8-044B-48F1-9420-811C5FA7E10A}" dt="2023-03-24T16:28:11.207" v="3"/>
        <pc:sldMkLst>
          <pc:docMk/>
          <pc:sldMk cId="3426280814" sldId="274"/>
        </pc:sldMkLst>
      </pc:sldChg>
      <pc:sldChg chg="add">
        <pc:chgData name="Lucas Ponte" userId="S::pontel04@knights.ucf.edu::c45210f1-8aee-4f92-a098-2ea3e483b6a7" providerId="AD" clId="Web-{0A3DF9A8-044B-48F1-9420-811C5FA7E10A}" dt="2023-03-24T16:28:11.801" v="4"/>
        <pc:sldMkLst>
          <pc:docMk/>
          <pc:sldMk cId="838057254" sldId="275"/>
        </pc:sldMkLst>
      </pc:sldChg>
      <pc:sldChg chg="add">
        <pc:chgData name="Lucas Ponte" userId="S::pontel04@knights.ucf.edu::c45210f1-8aee-4f92-a098-2ea3e483b6a7" providerId="AD" clId="Web-{0A3DF9A8-044B-48F1-9420-811C5FA7E10A}" dt="2023-03-24T16:28:12.395" v="5"/>
        <pc:sldMkLst>
          <pc:docMk/>
          <pc:sldMk cId="729766327" sldId="276"/>
        </pc:sldMkLst>
      </pc:sldChg>
      <pc:sldChg chg="add">
        <pc:chgData name="Lucas Ponte" userId="S::pontel04@knights.ucf.edu::c45210f1-8aee-4f92-a098-2ea3e483b6a7" providerId="AD" clId="Web-{0A3DF9A8-044B-48F1-9420-811C5FA7E10A}" dt="2023-03-24T16:28:12.957" v="6"/>
        <pc:sldMkLst>
          <pc:docMk/>
          <pc:sldMk cId="427276517" sldId="277"/>
        </pc:sldMkLst>
      </pc:sldChg>
      <pc:sldChg chg="add">
        <pc:chgData name="Lucas Ponte" userId="S::pontel04@knights.ucf.edu::c45210f1-8aee-4f92-a098-2ea3e483b6a7" providerId="AD" clId="Web-{0A3DF9A8-044B-48F1-9420-811C5FA7E10A}" dt="2023-03-24T16:28:13.098" v="7"/>
        <pc:sldMkLst>
          <pc:docMk/>
          <pc:sldMk cId="1855816426" sldId="278"/>
        </pc:sldMkLst>
      </pc:sldChg>
      <pc:sldChg chg="add">
        <pc:chgData name="Lucas Ponte" userId="S::pontel04@knights.ucf.edu::c45210f1-8aee-4f92-a098-2ea3e483b6a7" providerId="AD" clId="Web-{0A3DF9A8-044B-48F1-9420-811C5FA7E10A}" dt="2023-03-24T16:28:13.410" v="8"/>
        <pc:sldMkLst>
          <pc:docMk/>
          <pc:sldMk cId="412092380" sldId="279"/>
        </pc:sldMkLst>
      </pc:sldChg>
      <pc:sldChg chg="add">
        <pc:chgData name="Lucas Ponte" userId="S::pontel04@knights.ucf.edu::c45210f1-8aee-4f92-a098-2ea3e483b6a7" providerId="AD" clId="Web-{0A3DF9A8-044B-48F1-9420-811C5FA7E10A}" dt="2023-03-24T16:28:13.520" v="9"/>
        <pc:sldMkLst>
          <pc:docMk/>
          <pc:sldMk cId="1939646295" sldId="280"/>
        </pc:sldMkLst>
      </pc:sldChg>
      <pc:sldChg chg="add">
        <pc:chgData name="Lucas Ponte" userId="S::pontel04@knights.ucf.edu::c45210f1-8aee-4f92-a098-2ea3e483b6a7" providerId="AD" clId="Web-{0A3DF9A8-044B-48F1-9420-811C5FA7E10A}" dt="2023-03-24T16:28:13.848" v="10"/>
        <pc:sldMkLst>
          <pc:docMk/>
          <pc:sldMk cId="1592825189" sldId="281"/>
        </pc:sldMkLst>
      </pc:sldChg>
      <pc:sldChg chg="add">
        <pc:chgData name="Lucas Ponte" userId="S::pontel04@knights.ucf.edu::c45210f1-8aee-4f92-a098-2ea3e483b6a7" providerId="AD" clId="Web-{0A3DF9A8-044B-48F1-9420-811C5FA7E10A}" dt="2023-03-24T16:28:14.176" v="11"/>
        <pc:sldMkLst>
          <pc:docMk/>
          <pc:sldMk cId="1318132811" sldId="282"/>
        </pc:sldMkLst>
      </pc:sldChg>
      <pc:sldChg chg="add">
        <pc:chgData name="Lucas Ponte" userId="S::pontel04@knights.ucf.edu::c45210f1-8aee-4f92-a098-2ea3e483b6a7" providerId="AD" clId="Web-{0A3DF9A8-044B-48F1-9420-811C5FA7E10A}" dt="2023-03-24T16:28:14.301" v="12"/>
        <pc:sldMkLst>
          <pc:docMk/>
          <pc:sldMk cId="3342421832" sldId="283"/>
        </pc:sldMkLst>
      </pc:sldChg>
      <pc:sldChg chg="add">
        <pc:chgData name="Lucas Ponte" userId="S::pontel04@knights.ucf.edu::c45210f1-8aee-4f92-a098-2ea3e483b6a7" providerId="AD" clId="Web-{0A3DF9A8-044B-48F1-9420-811C5FA7E10A}" dt="2023-03-24T16:28:14.613" v="13"/>
        <pc:sldMkLst>
          <pc:docMk/>
          <pc:sldMk cId="2640496387" sldId="284"/>
        </pc:sldMkLst>
      </pc:sldChg>
      <pc:sldChg chg="add">
        <pc:chgData name="Lucas Ponte" userId="S::pontel04@knights.ucf.edu::c45210f1-8aee-4f92-a098-2ea3e483b6a7" providerId="AD" clId="Web-{0A3DF9A8-044B-48F1-9420-811C5FA7E10A}" dt="2023-03-24T16:28:14.738" v="14"/>
        <pc:sldMkLst>
          <pc:docMk/>
          <pc:sldMk cId="1785571033" sldId="285"/>
        </pc:sldMkLst>
      </pc:sldChg>
      <pc:sldChg chg="add">
        <pc:chgData name="Lucas Ponte" userId="S::pontel04@knights.ucf.edu::c45210f1-8aee-4f92-a098-2ea3e483b6a7" providerId="AD" clId="Web-{0A3DF9A8-044B-48F1-9420-811C5FA7E10A}" dt="2023-03-24T16:28:14.941" v="15"/>
        <pc:sldMkLst>
          <pc:docMk/>
          <pc:sldMk cId="2822520613" sldId="286"/>
        </pc:sldMkLst>
      </pc:sldChg>
      <pc:sldChg chg="add">
        <pc:chgData name="Lucas Ponte" userId="S::pontel04@knights.ucf.edu::c45210f1-8aee-4f92-a098-2ea3e483b6a7" providerId="AD" clId="Web-{0A3DF9A8-044B-48F1-9420-811C5FA7E10A}" dt="2023-03-24T16:28:15.332" v="16"/>
        <pc:sldMkLst>
          <pc:docMk/>
          <pc:sldMk cId="1946408947" sldId="287"/>
        </pc:sldMkLst>
      </pc:sldChg>
      <pc:sldMasterChg chg="add addSldLayout">
        <pc:chgData name="Lucas Ponte" userId="S::pontel04@knights.ucf.edu::c45210f1-8aee-4f92-a098-2ea3e483b6a7" providerId="AD" clId="Web-{0A3DF9A8-044B-48F1-9420-811C5FA7E10A}" dt="2023-03-24T16:28:10.426" v="1"/>
        <pc:sldMasterMkLst>
          <pc:docMk/>
          <pc:sldMasterMk cId="0" sldId="2147483680"/>
        </pc:sldMasterMkLst>
        <pc:sldLayoutChg chg="add">
          <pc:chgData name="Lucas Ponte" userId="S::pontel04@knights.ucf.edu::c45210f1-8aee-4f92-a098-2ea3e483b6a7" providerId="AD" clId="Web-{0A3DF9A8-044B-48F1-9420-811C5FA7E10A}" dt="2023-03-24T16:28:10.426" v="1"/>
          <pc:sldLayoutMkLst>
            <pc:docMk/>
            <pc:sldMasterMk cId="0" sldId="2147483680"/>
            <pc:sldLayoutMk cId="0" sldId="2147483648"/>
          </pc:sldLayoutMkLst>
        </pc:sldLayoutChg>
        <pc:sldLayoutChg chg="add">
          <pc:chgData name="Lucas Ponte" userId="S::pontel04@knights.ucf.edu::c45210f1-8aee-4f92-a098-2ea3e483b6a7" providerId="AD" clId="Web-{0A3DF9A8-044B-48F1-9420-811C5FA7E10A}" dt="2023-03-24T16:28:10.426" v="1"/>
          <pc:sldLayoutMkLst>
            <pc:docMk/>
            <pc:sldMasterMk cId="0" sldId="2147483680"/>
            <pc:sldLayoutMk cId="0" sldId="2147483650"/>
          </pc:sldLayoutMkLst>
        </pc:sldLayoutChg>
        <pc:sldLayoutChg chg="add">
          <pc:chgData name="Lucas Ponte" userId="S::pontel04@knights.ucf.edu::c45210f1-8aee-4f92-a098-2ea3e483b6a7" providerId="AD" clId="Web-{0A3DF9A8-044B-48F1-9420-811C5FA7E10A}" dt="2023-03-24T16:28:10.426" v="1"/>
          <pc:sldLayoutMkLst>
            <pc:docMk/>
            <pc:sldMasterMk cId="0" sldId="2147483680"/>
            <pc:sldLayoutMk cId="0" sldId="2147483652"/>
          </pc:sldLayoutMkLst>
        </pc:sldLayoutChg>
        <pc:sldLayoutChg chg="add">
          <pc:chgData name="Lucas Ponte" userId="S::pontel04@knights.ucf.edu::c45210f1-8aee-4f92-a098-2ea3e483b6a7" providerId="AD" clId="Web-{0A3DF9A8-044B-48F1-9420-811C5FA7E10A}" dt="2023-03-24T16:28:10.426" v="1"/>
          <pc:sldLayoutMkLst>
            <pc:docMk/>
            <pc:sldMasterMk cId="0" sldId="2147483680"/>
            <pc:sldLayoutMk cId="0" sldId="2147483655"/>
          </pc:sldLayoutMkLst>
        </pc:sldLayoutChg>
        <pc:sldLayoutChg chg="add">
          <pc:chgData name="Lucas Ponte" userId="S::pontel04@knights.ucf.edu::c45210f1-8aee-4f92-a098-2ea3e483b6a7" providerId="AD" clId="Web-{0A3DF9A8-044B-48F1-9420-811C5FA7E10A}" dt="2023-03-24T16:28:10.426" v="1"/>
          <pc:sldLayoutMkLst>
            <pc:docMk/>
            <pc:sldMasterMk cId="0" sldId="2147483680"/>
            <pc:sldLayoutMk cId="0" sldId="2147483658"/>
          </pc:sldLayoutMkLst>
        </pc:sldLayoutChg>
        <pc:sldLayoutChg chg="add">
          <pc:chgData name="Lucas Ponte" userId="S::pontel04@knights.ucf.edu::c45210f1-8aee-4f92-a098-2ea3e483b6a7" providerId="AD" clId="Web-{0A3DF9A8-044B-48F1-9420-811C5FA7E10A}" dt="2023-03-24T16:28:10.426" v="1"/>
          <pc:sldLayoutMkLst>
            <pc:docMk/>
            <pc:sldMasterMk cId="0" sldId="2147483680"/>
            <pc:sldLayoutMk cId="0" sldId="2147483659"/>
          </pc:sldLayoutMkLst>
        </pc:sldLayoutChg>
        <pc:sldLayoutChg chg="add">
          <pc:chgData name="Lucas Ponte" userId="S::pontel04@knights.ucf.edu::c45210f1-8aee-4f92-a098-2ea3e483b6a7" providerId="AD" clId="Web-{0A3DF9A8-044B-48F1-9420-811C5FA7E10A}" dt="2023-03-24T16:28:10.426" v="1"/>
          <pc:sldLayoutMkLst>
            <pc:docMk/>
            <pc:sldMasterMk cId="0" sldId="2147483680"/>
            <pc:sldLayoutMk cId="0" sldId="2147483676"/>
          </pc:sldLayoutMkLst>
        </pc:sldLayoutChg>
        <pc:sldLayoutChg chg="add">
          <pc:chgData name="Lucas Ponte" userId="S::pontel04@knights.ucf.edu::c45210f1-8aee-4f92-a098-2ea3e483b6a7" providerId="AD" clId="Web-{0A3DF9A8-044B-48F1-9420-811C5FA7E10A}" dt="2023-03-24T16:28:10.426" v="1"/>
          <pc:sldLayoutMkLst>
            <pc:docMk/>
            <pc:sldMasterMk cId="0" sldId="2147483680"/>
            <pc:sldLayoutMk cId="0" sldId="2147483677"/>
          </pc:sldLayoutMkLst>
        </pc:sldLayoutChg>
      </pc:sldMasterChg>
    </pc:docChg>
  </pc:docChgLst>
  <pc:docChgLst>
    <pc:chgData name="Jacqueline Sullivan" userId="S::ja737542@ucf.edu::69ef9937-9d32-46ee-8bca-5ee990b11feb" providerId="AD" clId="Web-{10896989-8F3B-46D9-9896-8F1056D34FBF}"/>
    <pc:docChg chg="addSld delSld modSld">
      <pc:chgData name="Jacqueline Sullivan" userId="S::ja737542@ucf.edu::69ef9937-9d32-46ee-8bca-5ee990b11feb" providerId="AD" clId="Web-{10896989-8F3B-46D9-9896-8F1056D34FBF}" dt="2024-03-26T19:52:08.709" v="206" actId="1076"/>
      <pc:docMkLst>
        <pc:docMk/>
      </pc:docMkLst>
      <pc:sldChg chg="add del">
        <pc:chgData name="Jacqueline Sullivan" userId="S::ja737542@ucf.edu::69ef9937-9d32-46ee-8bca-5ee990b11feb" providerId="AD" clId="Web-{10896989-8F3B-46D9-9896-8F1056D34FBF}" dt="2024-03-26T19:51:43.662" v="203"/>
        <pc:sldMkLst>
          <pc:docMk/>
          <pc:sldMk cId="838057254" sldId="275"/>
        </pc:sldMkLst>
      </pc:sldChg>
      <pc:sldChg chg="add del">
        <pc:chgData name="Jacqueline Sullivan" userId="S::ja737542@ucf.edu::69ef9937-9d32-46ee-8bca-5ee990b11feb" providerId="AD" clId="Web-{10896989-8F3B-46D9-9896-8F1056D34FBF}" dt="2024-03-26T19:51:49.959" v="204"/>
        <pc:sldMkLst>
          <pc:docMk/>
          <pc:sldMk cId="729766327" sldId="276"/>
        </pc:sldMkLst>
      </pc:sldChg>
      <pc:sldChg chg="del">
        <pc:chgData name="Jacqueline Sullivan" userId="S::ja737542@ucf.edu::69ef9937-9d32-46ee-8bca-5ee990b11feb" providerId="AD" clId="Web-{10896989-8F3B-46D9-9896-8F1056D34FBF}" dt="2024-03-26T19:50:48.161" v="199"/>
        <pc:sldMkLst>
          <pc:docMk/>
          <pc:sldMk cId="427276517" sldId="277"/>
        </pc:sldMkLst>
      </pc:sldChg>
      <pc:sldChg chg="addSp delSp modSp">
        <pc:chgData name="Jacqueline Sullivan" userId="S::ja737542@ucf.edu::69ef9937-9d32-46ee-8bca-5ee990b11feb" providerId="AD" clId="Web-{10896989-8F3B-46D9-9896-8F1056D34FBF}" dt="2024-03-26T19:41:36.697" v="198" actId="1076"/>
        <pc:sldMkLst>
          <pc:docMk/>
          <pc:sldMk cId="1855816426" sldId="278"/>
        </pc:sldMkLst>
        <pc:spChg chg="add del mod">
          <ac:chgData name="Jacqueline Sullivan" userId="S::ja737542@ucf.edu::69ef9937-9d32-46ee-8bca-5ee990b11feb" providerId="AD" clId="Web-{10896989-8F3B-46D9-9896-8F1056D34FBF}" dt="2024-03-26T19:32:54.186" v="125"/>
          <ac:spMkLst>
            <pc:docMk/>
            <pc:sldMk cId="1855816426" sldId="278"/>
            <ac:spMk id="2" creationId="{E690D00F-2BB1-D381-74D0-7D1D30263AA0}"/>
          </ac:spMkLst>
        </pc:spChg>
        <pc:spChg chg="mod">
          <ac:chgData name="Jacqueline Sullivan" userId="S::ja737542@ucf.edu::69ef9937-9d32-46ee-8bca-5ee990b11feb" providerId="AD" clId="Web-{10896989-8F3B-46D9-9896-8F1056D34FBF}" dt="2024-03-26T19:41:16.712" v="194" actId="1076"/>
          <ac:spMkLst>
            <pc:docMk/>
            <pc:sldMk cId="1855816426" sldId="278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10896989-8F3B-46D9-9896-8F1056D34FBF}" dt="2024-03-26T19:41:19.977" v="195" actId="1076"/>
          <ac:spMkLst>
            <pc:docMk/>
            <pc:sldMk cId="1855816426" sldId="278"/>
            <ac:spMk id="1872" creationId="{00000000-0000-0000-0000-000000000000}"/>
          </ac:spMkLst>
        </pc:spChg>
        <pc:picChg chg="add mod">
          <ac:chgData name="Jacqueline Sullivan" userId="S::ja737542@ucf.edu::69ef9937-9d32-46ee-8bca-5ee990b11feb" providerId="AD" clId="Web-{10896989-8F3B-46D9-9896-8F1056D34FBF}" dt="2024-03-26T19:41:36.697" v="198" actId="1076"/>
          <ac:picMkLst>
            <pc:docMk/>
            <pc:sldMk cId="1855816426" sldId="278"/>
            <ac:picMk id="3" creationId="{730E3631-3D59-0DFF-11A3-ED16CA7F3E75}"/>
          </ac:picMkLst>
        </pc:picChg>
      </pc:sldChg>
      <pc:sldChg chg="modSp add del replId">
        <pc:chgData name="Jacqueline Sullivan" userId="S::ja737542@ucf.edu::69ef9937-9d32-46ee-8bca-5ee990b11feb" providerId="AD" clId="Web-{10896989-8F3B-46D9-9896-8F1056D34FBF}" dt="2024-03-26T19:52:08.709" v="206" actId="1076"/>
        <pc:sldMkLst>
          <pc:docMk/>
          <pc:sldMk cId="318549691" sldId="292"/>
        </pc:sldMkLst>
        <pc:spChg chg="mod">
          <ac:chgData name="Jacqueline Sullivan" userId="S::ja737542@ucf.edu::69ef9937-9d32-46ee-8bca-5ee990b11feb" providerId="AD" clId="Web-{10896989-8F3B-46D9-9896-8F1056D34FBF}" dt="2024-03-26T19:39:00.365" v="193" actId="1076"/>
          <ac:spMkLst>
            <pc:docMk/>
            <pc:sldMk cId="318549691" sldId="292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10896989-8F3B-46D9-9896-8F1056D34FBF}" dt="2024-03-26T19:52:08.709" v="206" actId="1076"/>
          <ac:spMkLst>
            <pc:docMk/>
            <pc:sldMk cId="318549691" sldId="292"/>
            <ac:spMk id="1872" creationId="{00000000-0000-0000-0000-000000000000}"/>
          </ac:spMkLst>
        </pc:spChg>
      </pc:sldChg>
    </pc:docChg>
  </pc:docChgLst>
  <pc:docChgLst>
    <pc:chgData name="Jeremy Luckett" userId="S::luckettjt@knights.ucf.edu::55aea35b-26d7-4dd6-935f-ca376f5e4081" providerId="AD" clId="Web-{19B5BA09-87D8-4005-B9E2-D663A5853A70}"/>
    <pc:docChg chg="addSld modSld sldOrd">
      <pc:chgData name="Jeremy Luckett" userId="S::luckettjt@knights.ucf.edu::55aea35b-26d7-4dd6-935f-ca376f5e4081" providerId="AD" clId="Web-{19B5BA09-87D8-4005-B9E2-D663A5853A70}" dt="2023-03-24T17:55:40.119" v="37" actId="20577"/>
      <pc:docMkLst>
        <pc:docMk/>
      </pc:docMkLst>
      <pc:sldChg chg="ord">
        <pc:chgData name="Jeremy Luckett" userId="S::luckettjt@knights.ucf.edu::55aea35b-26d7-4dd6-935f-ca376f5e4081" providerId="AD" clId="Web-{19B5BA09-87D8-4005-B9E2-D663A5853A70}" dt="2023-03-24T17:52:06.722" v="1"/>
        <pc:sldMkLst>
          <pc:docMk/>
          <pc:sldMk cId="2156114322" sldId="260"/>
        </pc:sldMkLst>
      </pc:sldChg>
      <pc:sldChg chg="modSp new">
        <pc:chgData name="Jeremy Luckett" userId="S::luckettjt@knights.ucf.edu::55aea35b-26d7-4dd6-935f-ca376f5e4081" providerId="AD" clId="Web-{19B5BA09-87D8-4005-B9E2-D663A5853A70}" dt="2023-03-24T17:55:40.119" v="37" actId="20577"/>
        <pc:sldMkLst>
          <pc:docMk/>
          <pc:sldMk cId="3818868055" sldId="288"/>
        </pc:sldMkLst>
        <pc:spChg chg="mod">
          <ac:chgData name="Jeremy Luckett" userId="S::luckettjt@knights.ucf.edu::55aea35b-26d7-4dd6-935f-ca376f5e4081" providerId="AD" clId="Web-{19B5BA09-87D8-4005-B9E2-D663A5853A70}" dt="2023-03-24T17:55:40.119" v="37" actId="20577"/>
          <ac:spMkLst>
            <pc:docMk/>
            <pc:sldMk cId="3818868055" sldId="288"/>
            <ac:spMk id="2" creationId="{D1D9EFE7-C5E3-FDAD-E04B-23184857F0A9}"/>
          </ac:spMkLst>
        </pc:spChg>
        <pc:spChg chg="mod">
          <ac:chgData name="Jeremy Luckett" userId="S::luckettjt@knights.ucf.edu::55aea35b-26d7-4dd6-935f-ca376f5e4081" providerId="AD" clId="Web-{19B5BA09-87D8-4005-B9E2-D663A5853A70}" dt="2023-03-24T17:54:51.868" v="36" actId="20577"/>
          <ac:spMkLst>
            <pc:docMk/>
            <pc:sldMk cId="3818868055" sldId="288"/>
            <ac:spMk id="3" creationId="{C6BEE661-72AE-6ED6-0CCC-236E37F18649}"/>
          </ac:spMkLst>
        </pc:spChg>
      </pc:sldChg>
    </pc:docChg>
  </pc:docChgLst>
  <pc:docChgLst>
    <pc:chgData name="Lucas Ponte" userId="S::pontel04@knights.ucf.edu::c45210f1-8aee-4f92-a098-2ea3e483b6a7" providerId="AD" clId="Web-{55E37E28-3B5E-4FA9-9125-121389985A58}"/>
    <pc:docChg chg="addSld delSld">
      <pc:chgData name="Lucas Ponte" userId="S::pontel04@knights.ucf.edu::c45210f1-8aee-4f92-a098-2ea3e483b6a7" providerId="AD" clId="Web-{55E37E28-3B5E-4FA9-9125-121389985A58}" dt="2023-03-24T16:25:54.482" v="1"/>
      <pc:docMkLst>
        <pc:docMk/>
      </pc:docMkLst>
      <pc:sldChg chg="new del">
        <pc:chgData name="Lucas Ponte" userId="S::pontel04@knights.ucf.edu::c45210f1-8aee-4f92-a098-2ea3e483b6a7" providerId="AD" clId="Web-{55E37E28-3B5E-4FA9-9125-121389985A58}" dt="2023-03-24T16:25:54.482" v="1"/>
        <pc:sldMkLst>
          <pc:docMk/>
          <pc:sldMk cId="2109032532" sldId="271"/>
        </pc:sldMkLst>
      </pc:sldChg>
    </pc:docChg>
  </pc:docChgLst>
  <pc:docChgLst>
    <pc:chgData name="Jacqueline Sullivan" userId="S::ja737542@ucf.edu::69ef9937-9d32-46ee-8bca-5ee990b11feb" providerId="AD" clId="Web-{C2637813-F9F0-4C9C-B916-87A9033C3043}"/>
    <pc:docChg chg="modSld sldOrd">
      <pc:chgData name="Jacqueline Sullivan" userId="S::ja737542@ucf.edu::69ef9937-9d32-46ee-8bca-5ee990b11feb" providerId="AD" clId="Web-{C2637813-F9F0-4C9C-B916-87A9033C3043}" dt="2024-03-26T15:45:57.745" v="19" actId="20577"/>
      <pc:docMkLst>
        <pc:docMk/>
      </pc:docMkLst>
      <pc:sldChg chg="ord">
        <pc:chgData name="Jacqueline Sullivan" userId="S::ja737542@ucf.edu::69ef9937-9d32-46ee-8bca-5ee990b11feb" providerId="AD" clId="Web-{C2637813-F9F0-4C9C-B916-87A9033C3043}" dt="2024-03-26T15:45:02.618" v="4"/>
        <pc:sldMkLst>
          <pc:docMk/>
          <pc:sldMk cId="838057254" sldId="275"/>
        </pc:sldMkLst>
      </pc:sldChg>
      <pc:sldChg chg="ord">
        <pc:chgData name="Jacqueline Sullivan" userId="S::ja737542@ucf.edu::69ef9937-9d32-46ee-8bca-5ee990b11feb" providerId="AD" clId="Web-{C2637813-F9F0-4C9C-B916-87A9033C3043}" dt="2024-03-26T15:44:51.293" v="3"/>
        <pc:sldMkLst>
          <pc:docMk/>
          <pc:sldMk cId="729766327" sldId="276"/>
        </pc:sldMkLst>
      </pc:sldChg>
      <pc:sldChg chg="ord">
        <pc:chgData name="Jacqueline Sullivan" userId="S::ja737542@ucf.edu::69ef9937-9d32-46ee-8bca-5ee990b11feb" providerId="AD" clId="Web-{C2637813-F9F0-4C9C-B916-87A9033C3043}" dt="2024-03-26T15:38:26.498" v="2"/>
        <pc:sldMkLst>
          <pc:docMk/>
          <pc:sldMk cId="427276517" sldId="277"/>
        </pc:sldMkLst>
      </pc:sldChg>
      <pc:sldChg chg="modSp ord">
        <pc:chgData name="Jacqueline Sullivan" userId="S::ja737542@ucf.edu::69ef9937-9d32-46ee-8bca-5ee990b11feb" providerId="AD" clId="Web-{C2637813-F9F0-4C9C-B916-87A9033C3043}" dt="2024-03-26T15:45:57.745" v="19" actId="20577"/>
        <pc:sldMkLst>
          <pc:docMk/>
          <pc:sldMk cId="1855816426" sldId="278"/>
        </pc:sldMkLst>
        <pc:spChg chg="mod">
          <ac:chgData name="Jacqueline Sullivan" userId="S::ja737542@ucf.edu::69ef9937-9d32-46ee-8bca-5ee990b11feb" providerId="AD" clId="Web-{C2637813-F9F0-4C9C-B916-87A9033C3043}" dt="2024-03-26T15:45:57.745" v="19" actId="20577"/>
          <ac:spMkLst>
            <pc:docMk/>
            <pc:sldMk cId="1855816426" sldId="278"/>
            <ac:spMk id="1872" creationId="{00000000-0000-0000-0000-000000000000}"/>
          </ac:spMkLst>
        </pc:spChg>
      </pc:sldChg>
      <pc:sldChg chg="ord">
        <pc:chgData name="Jacqueline Sullivan" userId="S::ja737542@ucf.edu::69ef9937-9d32-46ee-8bca-5ee990b11feb" providerId="AD" clId="Web-{C2637813-F9F0-4C9C-B916-87A9033C3043}" dt="2024-03-26T15:37:43.449" v="1"/>
        <pc:sldMkLst>
          <pc:docMk/>
          <pc:sldMk cId="1243989839" sldId="290"/>
        </pc:sldMkLst>
      </pc:sldChg>
    </pc:docChg>
  </pc:docChgLst>
  <pc:docChgLst>
    <pc:chgData name="Jeremy Luckett" userId="S::je076113@ucf.edu::81a5d8d9-a34c-428c-851f-de9b284d2b19" providerId="AD" clId="Web-{FDF03F41-2463-4932-99DE-2E1D636DE722}"/>
    <pc:docChg chg="delSld">
      <pc:chgData name="Jeremy Luckett" userId="S::je076113@ucf.edu::81a5d8d9-a34c-428c-851f-de9b284d2b19" providerId="AD" clId="Web-{FDF03F41-2463-4932-99DE-2E1D636DE722}" dt="2024-02-12T02:52:49.529" v="12"/>
      <pc:docMkLst>
        <pc:docMk/>
      </pc:docMkLst>
      <pc:sldChg chg="del">
        <pc:chgData name="Jeremy Luckett" userId="S::je076113@ucf.edu::81a5d8d9-a34c-428c-851f-de9b284d2b19" providerId="AD" clId="Web-{FDF03F41-2463-4932-99DE-2E1D636DE722}" dt="2024-02-12T02:52:17.606" v="0"/>
        <pc:sldMkLst>
          <pc:docMk/>
          <pc:sldMk cId="3509288691" sldId="256"/>
        </pc:sldMkLst>
      </pc:sldChg>
      <pc:sldChg chg="del">
        <pc:chgData name="Jeremy Luckett" userId="S::je076113@ucf.edu::81a5d8d9-a34c-428c-851f-de9b284d2b19" providerId="AD" clId="Web-{FDF03F41-2463-4932-99DE-2E1D636DE722}" dt="2024-02-12T02:52:36.123" v="1"/>
        <pc:sldMkLst>
          <pc:docMk/>
          <pc:sldMk cId="3122194143" sldId="259"/>
        </pc:sldMkLst>
      </pc:sldChg>
      <pc:sldChg chg="del">
        <pc:chgData name="Jeremy Luckett" userId="S::je076113@ucf.edu::81a5d8d9-a34c-428c-851f-de9b284d2b19" providerId="AD" clId="Web-{FDF03F41-2463-4932-99DE-2E1D636DE722}" dt="2024-02-12T02:52:49.529" v="12"/>
        <pc:sldMkLst>
          <pc:docMk/>
          <pc:sldMk cId="2156114322" sldId="260"/>
        </pc:sldMkLst>
      </pc:sldChg>
      <pc:sldChg chg="del">
        <pc:chgData name="Jeremy Luckett" userId="S::je076113@ucf.edu::81a5d8d9-a34c-428c-851f-de9b284d2b19" providerId="AD" clId="Web-{FDF03F41-2463-4932-99DE-2E1D636DE722}" dt="2024-02-12T02:52:36.935" v="2"/>
        <pc:sldMkLst>
          <pc:docMk/>
          <pc:sldMk cId="992848482" sldId="261"/>
        </pc:sldMkLst>
      </pc:sldChg>
      <pc:sldChg chg="del">
        <pc:chgData name="Jeremy Luckett" userId="S::je076113@ucf.edu::81a5d8d9-a34c-428c-851f-de9b284d2b19" providerId="AD" clId="Web-{FDF03F41-2463-4932-99DE-2E1D636DE722}" dt="2024-02-12T02:52:37.451" v="3"/>
        <pc:sldMkLst>
          <pc:docMk/>
          <pc:sldMk cId="435219178" sldId="262"/>
        </pc:sldMkLst>
      </pc:sldChg>
      <pc:sldChg chg="del">
        <pc:chgData name="Jeremy Luckett" userId="S::je076113@ucf.edu::81a5d8d9-a34c-428c-851f-de9b284d2b19" providerId="AD" clId="Web-{FDF03F41-2463-4932-99DE-2E1D636DE722}" dt="2024-02-12T02:52:37.920" v="4"/>
        <pc:sldMkLst>
          <pc:docMk/>
          <pc:sldMk cId="405507781" sldId="263"/>
        </pc:sldMkLst>
      </pc:sldChg>
      <pc:sldChg chg="del">
        <pc:chgData name="Jeremy Luckett" userId="S::je076113@ucf.edu::81a5d8d9-a34c-428c-851f-de9b284d2b19" providerId="AD" clId="Web-{FDF03F41-2463-4932-99DE-2E1D636DE722}" dt="2024-02-12T02:52:38.295" v="5"/>
        <pc:sldMkLst>
          <pc:docMk/>
          <pc:sldMk cId="52829748" sldId="264"/>
        </pc:sldMkLst>
      </pc:sldChg>
      <pc:sldChg chg="del">
        <pc:chgData name="Jeremy Luckett" userId="S::je076113@ucf.edu::81a5d8d9-a34c-428c-851f-de9b284d2b19" providerId="AD" clId="Web-{FDF03F41-2463-4932-99DE-2E1D636DE722}" dt="2024-02-12T02:52:38.685" v="6"/>
        <pc:sldMkLst>
          <pc:docMk/>
          <pc:sldMk cId="1303635877" sldId="266"/>
        </pc:sldMkLst>
      </pc:sldChg>
      <pc:sldChg chg="del">
        <pc:chgData name="Jeremy Luckett" userId="S::je076113@ucf.edu::81a5d8d9-a34c-428c-851f-de9b284d2b19" providerId="AD" clId="Web-{FDF03F41-2463-4932-99DE-2E1D636DE722}" dt="2024-02-12T02:52:39.123" v="7"/>
        <pc:sldMkLst>
          <pc:docMk/>
          <pc:sldMk cId="1221898854" sldId="267"/>
        </pc:sldMkLst>
      </pc:sldChg>
      <pc:sldChg chg="del">
        <pc:chgData name="Jeremy Luckett" userId="S::je076113@ucf.edu::81a5d8d9-a34c-428c-851f-de9b284d2b19" providerId="AD" clId="Web-{FDF03F41-2463-4932-99DE-2E1D636DE722}" dt="2024-02-12T02:52:39.670" v="8"/>
        <pc:sldMkLst>
          <pc:docMk/>
          <pc:sldMk cId="2873584755" sldId="268"/>
        </pc:sldMkLst>
      </pc:sldChg>
      <pc:sldChg chg="del">
        <pc:chgData name="Jeremy Luckett" userId="S::je076113@ucf.edu::81a5d8d9-a34c-428c-851f-de9b284d2b19" providerId="AD" clId="Web-{FDF03F41-2463-4932-99DE-2E1D636DE722}" dt="2024-02-12T02:52:40.310" v="9"/>
        <pc:sldMkLst>
          <pc:docMk/>
          <pc:sldMk cId="3764846521" sldId="269"/>
        </pc:sldMkLst>
      </pc:sldChg>
      <pc:sldChg chg="del">
        <pc:chgData name="Jeremy Luckett" userId="S::je076113@ucf.edu::81a5d8d9-a34c-428c-851f-de9b284d2b19" providerId="AD" clId="Web-{FDF03F41-2463-4932-99DE-2E1D636DE722}" dt="2024-02-12T02:52:40.638" v="10"/>
        <pc:sldMkLst>
          <pc:docMk/>
          <pc:sldMk cId="1937185981" sldId="270"/>
        </pc:sldMkLst>
      </pc:sldChg>
      <pc:sldChg chg="del">
        <pc:chgData name="Jeremy Luckett" userId="S::je076113@ucf.edu::81a5d8d9-a34c-428c-851f-de9b284d2b19" providerId="AD" clId="Web-{FDF03F41-2463-4932-99DE-2E1D636DE722}" dt="2024-02-12T02:52:41.217" v="11"/>
        <pc:sldMkLst>
          <pc:docMk/>
          <pc:sldMk cId="3818868055" sldId="288"/>
        </pc:sldMkLst>
      </pc:sldChg>
    </pc:docChg>
  </pc:docChgLst>
  <pc:docChgLst>
    <pc:chgData name="Jacqueline Sullivan" userId="S::ja737542@ucf.edu::69ef9937-9d32-46ee-8bca-5ee990b11feb" providerId="AD" clId="Web-{047B116C-AC66-4538-9B82-F7425597FFCF}"/>
    <pc:docChg chg="addSld delSld modSld">
      <pc:chgData name="Jacqueline Sullivan" userId="S::ja737542@ucf.edu::69ef9937-9d32-46ee-8bca-5ee990b11feb" providerId="AD" clId="Web-{047B116C-AC66-4538-9B82-F7425597FFCF}" dt="2024-03-26T00:39:02.201" v="695" actId="14100"/>
      <pc:docMkLst>
        <pc:docMk/>
      </pc:docMkLst>
      <pc:sldChg chg="addSp delSp modSp">
        <pc:chgData name="Jacqueline Sullivan" userId="S::ja737542@ucf.edu::69ef9937-9d32-46ee-8bca-5ee990b11feb" providerId="AD" clId="Web-{047B116C-AC66-4538-9B82-F7425597FFCF}" dt="2024-03-25T02:11:43.178" v="502" actId="1076"/>
        <pc:sldMkLst>
          <pc:docMk/>
          <pc:sldMk cId="3342421832" sldId="283"/>
        </pc:sldMkLst>
        <pc:spChg chg="add del mod">
          <ac:chgData name="Jacqueline Sullivan" userId="S::ja737542@ucf.edu::69ef9937-9d32-46ee-8bca-5ee990b11feb" providerId="AD" clId="Web-{047B116C-AC66-4538-9B82-F7425597FFCF}" dt="2024-03-25T02:02:01.624" v="414"/>
          <ac:spMkLst>
            <pc:docMk/>
            <pc:sldMk cId="3342421832" sldId="283"/>
            <ac:spMk id="3" creationId="{FD778935-E6F6-024F-1309-77AA1992E444}"/>
          </ac:spMkLst>
        </pc:spChg>
        <pc:spChg chg="mod">
          <ac:chgData name="Jacqueline Sullivan" userId="S::ja737542@ucf.edu::69ef9937-9d32-46ee-8bca-5ee990b11feb" providerId="AD" clId="Web-{047B116C-AC66-4538-9B82-F7425597FFCF}" dt="2024-03-25T02:07:43.716" v="456" actId="1076"/>
          <ac:spMkLst>
            <pc:docMk/>
            <pc:sldMk cId="3342421832" sldId="283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047B116C-AC66-4538-9B82-F7425597FFCF}" dt="2024-03-25T02:11:31.240" v="500" actId="1076"/>
          <ac:spMkLst>
            <pc:docMk/>
            <pc:sldMk cId="3342421832" sldId="283"/>
            <ac:spMk id="1872" creationId="{00000000-0000-0000-0000-000000000000}"/>
          </ac:spMkLst>
        </pc:spChg>
        <pc:picChg chg="add mod">
          <ac:chgData name="Jacqueline Sullivan" userId="S::ja737542@ucf.edu::69ef9937-9d32-46ee-8bca-5ee990b11feb" providerId="AD" clId="Web-{047B116C-AC66-4538-9B82-F7425597FFCF}" dt="2024-03-25T02:11:34.662" v="501" actId="1076"/>
          <ac:picMkLst>
            <pc:docMk/>
            <pc:sldMk cId="3342421832" sldId="283"/>
            <ac:picMk id="2" creationId="{16949530-E0C4-56C9-3988-B47632636ACF}"/>
          </ac:picMkLst>
        </pc:picChg>
        <pc:picChg chg="add mod">
          <ac:chgData name="Jacqueline Sullivan" userId="S::ja737542@ucf.edu::69ef9937-9d32-46ee-8bca-5ee990b11feb" providerId="AD" clId="Web-{047B116C-AC66-4538-9B82-F7425597FFCF}" dt="2024-03-25T02:11:43.178" v="502" actId="1076"/>
          <ac:picMkLst>
            <pc:docMk/>
            <pc:sldMk cId="3342421832" sldId="283"/>
            <ac:picMk id="5" creationId="{589E0E8A-9D9E-2A62-9A25-88BAC71D60A9}"/>
          </ac:picMkLst>
        </pc:picChg>
        <pc:picChg chg="add del mod">
          <ac:chgData name="Jacqueline Sullivan" userId="S::ja737542@ucf.edu::69ef9937-9d32-46ee-8bca-5ee990b11feb" providerId="AD" clId="Web-{047B116C-AC66-4538-9B82-F7425597FFCF}" dt="2024-03-25T02:11:17.849" v="497"/>
          <ac:picMkLst>
            <pc:docMk/>
            <pc:sldMk cId="3342421832" sldId="283"/>
            <ac:picMk id="6" creationId="{FE039894-1DF2-2AB5-9325-6E5CC2761CC2}"/>
          </ac:picMkLst>
        </pc:picChg>
        <pc:cxnChg chg="add">
          <ac:chgData name="Jacqueline Sullivan" userId="S::ja737542@ucf.edu::69ef9937-9d32-46ee-8bca-5ee990b11feb" providerId="AD" clId="Web-{047B116C-AC66-4538-9B82-F7425597FFCF}" dt="2024-03-25T01:59:36.399" v="374"/>
          <ac:cxnSpMkLst>
            <pc:docMk/>
            <pc:sldMk cId="3342421832" sldId="283"/>
            <ac:cxnSpMk id="4" creationId="{106AC551-1ABB-64D2-C6C6-78619B336292}"/>
          </ac:cxnSpMkLst>
        </pc:cxnChg>
      </pc:sldChg>
      <pc:sldChg chg="modSp">
        <pc:chgData name="Jacqueline Sullivan" userId="S::ja737542@ucf.edu::69ef9937-9d32-46ee-8bca-5ee990b11feb" providerId="AD" clId="Web-{047B116C-AC66-4538-9B82-F7425597FFCF}" dt="2024-03-25T01:52:57.009" v="297" actId="1076"/>
        <pc:sldMkLst>
          <pc:docMk/>
          <pc:sldMk cId="1785571033" sldId="285"/>
        </pc:sldMkLst>
        <pc:spChg chg="mod">
          <ac:chgData name="Jacqueline Sullivan" userId="S::ja737542@ucf.edu::69ef9937-9d32-46ee-8bca-5ee990b11feb" providerId="AD" clId="Web-{047B116C-AC66-4538-9B82-F7425597FFCF}" dt="2024-03-25T01:52:49.353" v="296" actId="1076"/>
          <ac:spMkLst>
            <pc:docMk/>
            <pc:sldMk cId="1785571033" sldId="285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047B116C-AC66-4538-9B82-F7425597FFCF}" dt="2024-03-25T01:52:57.009" v="297" actId="1076"/>
          <ac:spMkLst>
            <pc:docMk/>
            <pc:sldMk cId="1785571033" sldId="285"/>
            <ac:spMk id="1872" creationId="{00000000-0000-0000-0000-000000000000}"/>
          </ac:spMkLst>
        </pc:spChg>
      </pc:sldChg>
      <pc:sldChg chg="modSp">
        <pc:chgData name="Jacqueline Sullivan" userId="S::ja737542@ucf.edu::69ef9937-9d32-46ee-8bca-5ee990b11feb" providerId="AD" clId="Web-{047B116C-AC66-4538-9B82-F7425597FFCF}" dt="2024-03-25T01:15:40.889" v="27" actId="20577"/>
        <pc:sldMkLst>
          <pc:docMk/>
          <pc:sldMk cId="1946408947" sldId="287"/>
        </pc:sldMkLst>
        <pc:spChg chg="mod">
          <ac:chgData name="Jacqueline Sullivan" userId="S::ja737542@ucf.edu::69ef9937-9d32-46ee-8bca-5ee990b11feb" providerId="AD" clId="Web-{047B116C-AC66-4538-9B82-F7425597FFCF}" dt="2024-03-25T01:15:40.889" v="27" actId="20577"/>
          <ac:spMkLst>
            <pc:docMk/>
            <pc:sldMk cId="1946408947" sldId="287"/>
            <ac:spMk id="1787" creationId="{00000000-0000-0000-0000-000000000000}"/>
          </ac:spMkLst>
        </pc:spChg>
      </pc:sldChg>
      <pc:sldChg chg="modSp add del replId">
        <pc:chgData name="Jacqueline Sullivan" userId="S::ja737542@ucf.edu::69ef9937-9d32-46ee-8bca-5ee990b11feb" providerId="AD" clId="Web-{047B116C-AC66-4538-9B82-F7425597FFCF}" dt="2024-03-25T01:37:40.880" v="263"/>
        <pc:sldMkLst>
          <pc:docMk/>
          <pc:sldMk cId="247931819" sldId="288"/>
        </pc:sldMkLst>
        <pc:spChg chg="mod">
          <ac:chgData name="Jacqueline Sullivan" userId="S::ja737542@ucf.edu::69ef9937-9d32-46ee-8bca-5ee990b11feb" providerId="AD" clId="Web-{047B116C-AC66-4538-9B82-F7425597FFCF}" dt="2024-03-25T01:28:31.669" v="160" actId="20577"/>
          <ac:spMkLst>
            <pc:docMk/>
            <pc:sldMk cId="247931819" sldId="288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047B116C-AC66-4538-9B82-F7425597FFCF}" dt="2024-03-25T01:35:21.078" v="258" actId="20577"/>
          <ac:spMkLst>
            <pc:docMk/>
            <pc:sldMk cId="247931819" sldId="288"/>
            <ac:spMk id="1872" creationId="{00000000-0000-0000-0000-000000000000}"/>
          </ac:spMkLst>
        </pc:spChg>
      </pc:sldChg>
      <pc:sldChg chg="addSp delSp modSp add replId">
        <pc:chgData name="Jacqueline Sullivan" userId="S::ja737542@ucf.edu::69ef9937-9d32-46ee-8bca-5ee990b11feb" providerId="AD" clId="Web-{047B116C-AC66-4538-9B82-F7425597FFCF}" dt="2024-03-26T00:39:02.201" v="695" actId="14100"/>
        <pc:sldMkLst>
          <pc:docMk/>
          <pc:sldMk cId="1021268649" sldId="288"/>
        </pc:sldMkLst>
        <pc:spChg chg="add mod">
          <ac:chgData name="Jacqueline Sullivan" userId="S::ja737542@ucf.edu::69ef9937-9d32-46ee-8bca-5ee990b11feb" providerId="AD" clId="Web-{047B116C-AC66-4538-9B82-F7425597FFCF}" dt="2024-03-26T00:39:02.201" v="695" actId="14100"/>
          <ac:spMkLst>
            <pc:docMk/>
            <pc:sldMk cId="1021268649" sldId="288"/>
            <ac:spMk id="2" creationId="{C26221F1-EEB3-6E55-6481-919434097A6B}"/>
          </ac:spMkLst>
        </pc:spChg>
        <pc:spChg chg="add del mod">
          <ac:chgData name="Jacqueline Sullivan" userId="S::ja737542@ucf.edu::69ef9937-9d32-46ee-8bca-5ee990b11feb" providerId="AD" clId="Web-{047B116C-AC66-4538-9B82-F7425597FFCF}" dt="2024-03-25T02:17:54.427" v="624"/>
          <ac:spMkLst>
            <pc:docMk/>
            <pc:sldMk cId="1021268649" sldId="288"/>
            <ac:spMk id="3" creationId="{1FE00C73-5771-9102-F4A5-B303BB79FF49}"/>
          </ac:spMkLst>
        </pc:spChg>
        <pc:spChg chg="mod">
          <ac:chgData name="Jacqueline Sullivan" userId="S::ja737542@ucf.edu::69ef9937-9d32-46ee-8bca-5ee990b11feb" providerId="AD" clId="Web-{047B116C-AC66-4538-9B82-F7425597FFCF}" dt="2024-03-25T02:17:43.583" v="622" actId="1076"/>
          <ac:spMkLst>
            <pc:docMk/>
            <pc:sldMk cId="1021268649" sldId="288"/>
            <ac:spMk id="1871" creationId="{00000000-0000-0000-0000-000000000000}"/>
          </ac:spMkLst>
        </pc:spChg>
        <pc:spChg chg="del">
          <ac:chgData name="Jacqueline Sullivan" userId="S::ja737542@ucf.edu::69ef9937-9d32-46ee-8bca-5ee990b11feb" providerId="AD" clId="Web-{047B116C-AC66-4538-9B82-F7425597FFCF}" dt="2024-03-25T02:17:04.066" v="597"/>
          <ac:spMkLst>
            <pc:docMk/>
            <pc:sldMk cId="1021268649" sldId="288"/>
            <ac:spMk id="1872" creationId="{00000000-0000-0000-0000-000000000000}"/>
          </ac:spMkLst>
        </pc:spChg>
        <pc:picChg chg="add del mod">
          <ac:chgData name="Jacqueline Sullivan" userId="S::ja737542@ucf.edu::69ef9937-9d32-46ee-8bca-5ee990b11feb" providerId="AD" clId="Web-{047B116C-AC66-4538-9B82-F7425597FFCF}" dt="2024-03-25T02:17:47.130" v="623"/>
          <ac:picMkLst>
            <pc:docMk/>
            <pc:sldMk cId="1021268649" sldId="288"/>
            <ac:picMk id="4" creationId="{0332AE06-0176-44B5-323B-9E44F5F0AC52}"/>
          </ac:picMkLst>
        </pc:picChg>
        <pc:picChg chg="add mod">
          <ac:chgData name="Jacqueline Sullivan" userId="S::ja737542@ucf.edu::69ef9937-9d32-46ee-8bca-5ee990b11feb" providerId="AD" clId="Web-{047B116C-AC66-4538-9B82-F7425597FFCF}" dt="2024-03-25T02:18:03.037" v="626" actId="1076"/>
          <ac:picMkLst>
            <pc:docMk/>
            <pc:sldMk cId="1021268649" sldId="288"/>
            <ac:picMk id="5" creationId="{6CE60211-7291-C729-2DD9-179C5CD630C1}"/>
          </ac:picMkLst>
        </pc:picChg>
      </pc:sldChg>
      <pc:sldChg chg="addSp delSp modSp add replId">
        <pc:chgData name="Jacqueline Sullivan" userId="S::ja737542@ucf.edu::69ef9937-9d32-46ee-8bca-5ee990b11feb" providerId="AD" clId="Web-{047B116C-AC66-4538-9B82-F7425597FFCF}" dt="2024-03-25T02:15:55.141" v="587" actId="1076"/>
        <pc:sldMkLst>
          <pc:docMk/>
          <pc:sldMk cId="901696952" sldId="289"/>
        </pc:sldMkLst>
        <pc:spChg chg="mod">
          <ac:chgData name="Jacqueline Sullivan" userId="S::ja737542@ucf.edu::69ef9937-9d32-46ee-8bca-5ee990b11feb" providerId="AD" clId="Web-{047B116C-AC66-4538-9B82-F7425597FFCF}" dt="2024-03-25T02:14:43.841" v="561" actId="1076"/>
          <ac:spMkLst>
            <pc:docMk/>
            <pc:sldMk cId="901696952" sldId="289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047B116C-AC66-4538-9B82-F7425597FFCF}" dt="2024-03-25T02:15:41.281" v="586" actId="1076"/>
          <ac:spMkLst>
            <pc:docMk/>
            <pc:sldMk cId="901696952" sldId="289"/>
            <ac:spMk id="1872" creationId="{00000000-0000-0000-0000-000000000000}"/>
          </ac:spMkLst>
        </pc:spChg>
        <pc:picChg chg="del">
          <ac:chgData name="Jacqueline Sullivan" userId="S::ja737542@ucf.edu::69ef9937-9d32-46ee-8bca-5ee990b11feb" providerId="AD" clId="Web-{047B116C-AC66-4538-9B82-F7425597FFCF}" dt="2024-03-25T02:14:01.621" v="548"/>
          <ac:picMkLst>
            <pc:docMk/>
            <pc:sldMk cId="901696952" sldId="289"/>
            <ac:picMk id="2" creationId="{16949530-E0C4-56C9-3988-B47632636ACF}"/>
          </ac:picMkLst>
        </pc:picChg>
        <pc:picChg chg="add mod">
          <ac:chgData name="Jacqueline Sullivan" userId="S::ja737542@ucf.edu::69ef9937-9d32-46ee-8bca-5ee990b11feb" providerId="AD" clId="Web-{047B116C-AC66-4538-9B82-F7425597FFCF}" dt="2024-03-25T02:15:55.141" v="587" actId="1076"/>
          <ac:picMkLst>
            <pc:docMk/>
            <pc:sldMk cId="901696952" sldId="289"/>
            <ac:picMk id="3" creationId="{C52812F1-EC2E-DF92-B39A-9FC7AB6C952D}"/>
          </ac:picMkLst>
        </pc:picChg>
        <pc:picChg chg="del">
          <ac:chgData name="Jacqueline Sullivan" userId="S::ja737542@ucf.edu::69ef9937-9d32-46ee-8bca-5ee990b11feb" providerId="AD" clId="Web-{047B116C-AC66-4538-9B82-F7425597FFCF}" dt="2024-03-25T02:14:00.449" v="547"/>
          <ac:picMkLst>
            <pc:docMk/>
            <pc:sldMk cId="901696952" sldId="289"/>
            <ac:picMk id="5" creationId="{589E0E8A-9D9E-2A62-9A25-88BAC71D60A9}"/>
          </ac:picMkLst>
        </pc:picChg>
      </pc:sldChg>
      <pc:sldChg chg="modSp add del replId">
        <pc:chgData name="Jacqueline Sullivan" userId="S::ja737542@ucf.edu::69ef9937-9d32-46ee-8bca-5ee990b11feb" providerId="AD" clId="Web-{047B116C-AC66-4538-9B82-F7425597FFCF}" dt="2024-03-25T01:37:43.974" v="264"/>
        <pc:sldMkLst>
          <pc:docMk/>
          <pc:sldMk cId="1412432236" sldId="289"/>
        </pc:sldMkLst>
        <pc:spChg chg="mod">
          <ac:chgData name="Jacqueline Sullivan" userId="S::ja737542@ucf.edu::69ef9937-9d32-46ee-8bca-5ee990b11feb" providerId="AD" clId="Web-{047B116C-AC66-4538-9B82-F7425597FFCF}" dt="2024-03-25T01:37:38.458" v="262" actId="20577"/>
          <ac:spMkLst>
            <pc:docMk/>
            <pc:sldMk cId="1412432236" sldId="289"/>
            <ac:spMk id="1872" creationId="{00000000-0000-0000-0000-000000000000}"/>
          </ac:spMkLst>
        </pc:spChg>
      </pc:sldChg>
      <pc:sldChg chg="add replId">
        <pc:chgData name="Jacqueline Sullivan" userId="S::ja737542@ucf.edu::69ef9937-9d32-46ee-8bca-5ee990b11feb" providerId="AD" clId="Web-{047B116C-AC66-4538-9B82-F7425597FFCF}" dt="2024-03-25T02:16:47.002" v="588"/>
        <pc:sldMkLst>
          <pc:docMk/>
          <pc:sldMk cId="1243989839" sldId="290"/>
        </pc:sldMkLst>
      </pc:sldChg>
      <pc:sldChg chg="addSp delSp modSp new">
        <pc:chgData name="Jacqueline Sullivan" userId="S::ja737542@ucf.edu::69ef9937-9d32-46ee-8bca-5ee990b11feb" providerId="AD" clId="Web-{047B116C-AC66-4538-9B82-F7425597FFCF}" dt="2024-03-26T00:30:53.028" v="662" actId="1076"/>
        <pc:sldMkLst>
          <pc:docMk/>
          <pc:sldMk cId="3085165791" sldId="291"/>
        </pc:sldMkLst>
        <pc:spChg chg="mod">
          <ac:chgData name="Jacqueline Sullivan" userId="S::ja737542@ucf.edu::69ef9937-9d32-46ee-8bca-5ee990b11feb" providerId="AD" clId="Web-{047B116C-AC66-4538-9B82-F7425597FFCF}" dt="2024-03-26T00:30:35.215" v="659" actId="1076"/>
          <ac:spMkLst>
            <pc:docMk/>
            <pc:sldMk cId="3085165791" sldId="291"/>
            <ac:spMk id="2" creationId="{07167CBA-D3C9-CFF7-8769-CC1E7E5BCB84}"/>
          </ac:spMkLst>
        </pc:spChg>
        <pc:spChg chg="del">
          <ac:chgData name="Jacqueline Sullivan" userId="S::ja737542@ucf.edu::69ef9937-9d32-46ee-8bca-5ee990b11feb" providerId="AD" clId="Web-{047B116C-AC66-4538-9B82-F7425597FFCF}" dt="2024-03-26T00:30:17.808" v="656"/>
          <ac:spMkLst>
            <pc:docMk/>
            <pc:sldMk cId="3085165791" sldId="291"/>
            <ac:spMk id="3" creationId="{C70C8BA9-DB08-101D-B762-ECD689C661BA}"/>
          </ac:spMkLst>
        </pc:spChg>
        <pc:picChg chg="add mod">
          <ac:chgData name="Jacqueline Sullivan" userId="S::ja737542@ucf.edu::69ef9937-9d32-46ee-8bca-5ee990b11feb" providerId="AD" clId="Web-{047B116C-AC66-4538-9B82-F7425597FFCF}" dt="2024-03-26T00:30:53.028" v="662" actId="1076"/>
          <ac:picMkLst>
            <pc:docMk/>
            <pc:sldMk cId="3085165791" sldId="291"/>
            <ac:picMk id="4" creationId="{A330B4DB-86DD-5A27-3BF6-3075603347F5}"/>
          </ac:picMkLst>
        </pc:picChg>
      </pc:sldChg>
    </pc:docChg>
  </pc:docChgLst>
  <pc:docChgLst>
    <pc:chgData name="Jacqueline Sullivan" userId="S::ja737542@ucf.edu::69ef9937-9d32-46ee-8bca-5ee990b11feb" providerId="AD" clId="Web-{2DF404ED-554F-43E3-916E-C55D417F496C}"/>
    <pc:docChg chg="delSld modSld">
      <pc:chgData name="Jacqueline Sullivan" userId="S::ja737542@ucf.edu::69ef9937-9d32-46ee-8bca-5ee990b11feb" providerId="AD" clId="Web-{2DF404ED-554F-43E3-916E-C55D417F496C}" dt="2024-03-26T20:02:21.933" v="18"/>
      <pc:docMkLst>
        <pc:docMk/>
      </pc:docMkLst>
      <pc:sldChg chg="del">
        <pc:chgData name="Jacqueline Sullivan" userId="S::ja737542@ucf.edu::69ef9937-9d32-46ee-8bca-5ee990b11feb" providerId="AD" clId="Web-{2DF404ED-554F-43E3-916E-C55D417F496C}" dt="2024-03-26T20:02:21.933" v="18"/>
        <pc:sldMkLst>
          <pc:docMk/>
          <pc:sldMk cId="729766327" sldId="276"/>
        </pc:sldMkLst>
      </pc:sldChg>
      <pc:sldChg chg="addSp modSp">
        <pc:chgData name="Jacqueline Sullivan" userId="S::ja737542@ucf.edu::69ef9937-9d32-46ee-8bca-5ee990b11feb" providerId="AD" clId="Web-{2DF404ED-554F-43E3-916E-C55D417F496C}" dt="2024-03-26T19:57:19.171" v="17" actId="20577"/>
        <pc:sldMkLst>
          <pc:docMk/>
          <pc:sldMk cId="318549691" sldId="292"/>
        </pc:sldMkLst>
        <pc:spChg chg="add mod">
          <ac:chgData name="Jacqueline Sullivan" userId="S::ja737542@ucf.edu::69ef9937-9d32-46ee-8bca-5ee990b11feb" providerId="AD" clId="Web-{2DF404ED-554F-43E3-916E-C55D417F496C}" dt="2024-03-26T19:56:40.716" v="12"/>
          <ac:spMkLst>
            <pc:docMk/>
            <pc:sldMk cId="318549691" sldId="292"/>
            <ac:spMk id="3" creationId="{1D37854E-53A7-5D5B-9A96-C647C8280133}"/>
          </ac:spMkLst>
        </pc:spChg>
        <pc:spChg chg="mod">
          <ac:chgData name="Jacqueline Sullivan" userId="S::ja737542@ucf.edu::69ef9937-9d32-46ee-8bca-5ee990b11feb" providerId="AD" clId="Web-{2DF404ED-554F-43E3-916E-C55D417F496C}" dt="2024-03-26T19:57:19.171" v="17" actId="20577"/>
          <ac:spMkLst>
            <pc:docMk/>
            <pc:sldMk cId="318549691" sldId="292"/>
            <ac:spMk id="1872" creationId="{00000000-0000-0000-0000-000000000000}"/>
          </ac:spMkLst>
        </pc:spChg>
        <pc:picChg chg="add mod">
          <ac:chgData name="Jacqueline Sullivan" userId="S::ja737542@ucf.edu::69ef9937-9d32-46ee-8bca-5ee990b11feb" providerId="AD" clId="Web-{2DF404ED-554F-43E3-916E-C55D417F496C}" dt="2024-03-26T19:55:01.681" v="8" actId="1076"/>
          <ac:picMkLst>
            <pc:docMk/>
            <pc:sldMk cId="318549691" sldId="292"/>
            <ac:picMk id="2" creationId="{C3C2F954-76CC-E5B8-FF4C-F0DE0335CDDE}"/>
          </ac:picMkLst>
        </pc:picChg>
      </pc:sldChg>
    </pc:docChg>
  </pc:docChgLst>
  <pc:docChgLst>
    <pc:chgData name="Jacqueline Sullivan" userId="S::ja737542@ucf.edu::69ef9937-9d32-46ee-8bca-5ee990b11feb" providerId="AD" clId="Web-{C06054CC-1B4D-4FFE-8B1E-E38337C6B65C}"/>
    <pc:docChg chg="modSld">
      <pc:chgData name="Jacqueline Sullivan" userId="S::ja737542@ucf.edu::69ef9937-9d32-46ee-8bca-5ee990b11feb" providerId="AD" clId="Web-{C06054CC-1B4D-4FFE-8B1E-E38337C6B65C}" dt="2024-02-12T03:54:36.740" v="309" actId="20577"/>
      <pc:docMkLst>
        <pc:docMk/>
      </pc:docMkLst>
      <pc:sldChg chg="modSp">
        <pc:chgData name="Jacqueline Sullivan" userId="S::ja737542@ucf.edu::69ef9937-9d32-46ee-8bca-5ee990b11feb" providerId="AD" clId="Web-{C06054CC-1B4D-4FFE-8B1E-E38337C6B65C}" dt="2024-02-12T03:34:30.087" v="43" actId="20577"/>
        <pc:sldMkLst>
          <pc:docMk/>
          <pc:sldMk cId="900452389" sldId="272"/>
        </pc:sldMkLst>
        <pc:spChg chg="mod">
          <ac:chgData name="Jacqueline Sullivan" userId="S::ja737542@ucf.edu::69ef9937-9d32-46ee-8bca-5ee990b11feb" providerId="AD" clId="Web-{C06054CC-1B4D-4FFE-8B1E-E38337C6B65C}" dt="2024-02-12T03:30:27.276" v="0" actId="20577"/>
          <ac:spMkLst>
            <pc:docMk/>
            <pc:sldMk cId="900452389" sldId="272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C06054CC-1B4D-4FFE-8B1E-E38337C6B65C}" dt="2024-02-12T03:34:30.087" v="43" actId="20577"/>
          <ac:spMkLst>
            <pc:docMk/>
            <pc:sldMk cId="900452389" sldId="272"/>
            <ac:spMk id="1872" creationId="{00000000-0000-0000-0000-000000000000}"/>
          </ac:spMkLst>
        </pc:spChg>
      </pc:sldChg>
      <pc:sldChg chg="modSp">
        <pc:chgData name="Jacqueline Sullivan" userId="S::ja737542@ucf.edu::69ef9937-9d32-46ee-8bca-5ee990b11feb" providerId="AD" clId="Web-{C06054CC-1B4D-4FFE-8B1E-E38337C6B65C}" dt="2024-02-12T03:45:47.955" v="220" actId="20577"/>
        <pc:sldMkLst>
          <pc:docMk/>
          <pc:sldMk cId="3426280814" sldId="274"/>
        </pc:sldMkLst>
        <pc:spChg chg="mod">
          <ac:chgData name="Jacqueline Sullivan" userId="S::ja737542@ucf.edu::69ef9937-9d32-46ee-8bca-5ee990b11feb" providerId="AD" clId="Web-{C06054CC-1B4D-4FFE-8B1E-E38337C6B65C}" dt="2024-02-12T03:37:38.708" v="76" actId="1076"/>
          <ac:spMkLst>
            <pc:docMk/>
            <pc:sldMk cId="3426280814" sldId="274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C06054CC-1B4D-4FFE-8B1E-E38337C6B65C}" dt="2024-02-12T03:45:47.955" v="220" actId="20577"/>
          <ac:spMkLst>
            <pc:docMk/>
            <pc:sldMk cId="3426280814" sldId="274"/>
            <ac:spMk id="1872" creationId="{00000000-0000-0000-0000-000000000000}"/>
          </ac:spMkLst>
        </pc:spChg>
      </pc:sldChg>
      <pc:sldChg chg="modSp">
        <pc:chgData name="Jacqueline Sullivan" userId="S::ja737542@ucf.edu::69ef9937-9d32-46ee-8bca-5ee990b11feb" providerId="AD" clId="Web-{C06054CC-1B4D-4FFE-8B1E-E38337C6B65C}" dt="2024-02-12T03:49:57.911" v="261" actId="20577"/>
        <pc:sldMkLst>
          <pc:docMk/>
          <pc:sldMk cId="1855816426" sldId="278"/>
        </pc:sldMkLst>
        <pc:spChg chg="mod">
          <ac:chgData name="Jacqueline Sullivan" userId="S::ja737542@ucf.edu::69ef9937-9d32-46ee-8bca-5ee990b11feb" providerId="AD" clId="Web-{C06054CC-1B4D-4FFE-8B1E-E38337C6B65C}" dt="2024-02-12T03:49:57.911" v="261" actId="20577"/>
          <ac:spMkLst>
            <pc:docMk/>
            <pc:sldMk cId="1855816426" sldId="278"/>
            <ac:spMk id="1872" creationId="{00000000-0000-0000-0000-000000000000}"/>
          </ac:spMkLst>
        </pc:spChg>
      </pc:sldChg>
      <pc:sldChg chg="modSp">
        <pc:chgData name="Jacqueline Sullivan" userId="S::ja737542@ucf.edu::69ef9937-9d32-46ee-8bca-5ee990b11feb" providerId="AD" clId="Web-{C06054CC-1B4D-4FFE-8B1E-E38337C6B65C}" dt="2024-02-12T03:54:14.802" v="306" actId="20577"/>
        <pc:sldMkLst>
          <pc:docMk/>
          <pc:sldMk cId="3342421832" sldId="283"/>
        </pc:sldMkLst>
        <pc:spChg chg="mod">
          <ac:chgData name="Jacqueline Sullivan" userId="S::ja737542@ucf.edu::69ef9937-9d32-46ee-8bca-5ee990b11feb" providerId="AD" clId="Web-{C06054CC-1B4D-4FFE-8B1E-E38337C6B65C}" dt="2024-02-12T03:51:56.058" v="271" actId="20577"/>
          <ac:spMkLst>
            <pc:docMk/>
            <pc:sldMk cId="3342421832" sldId="283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C06054CC-1B4D-4FFE-8B1E-E38337C6B65C}" dt="2024-02-12T03:54:14.802" v="306" actId="20577"/>
          <ac:spMkLst>
            <pc:docMk/>
            <pc:sldMk cId="3342421832" sldId="283"/>
            <ac:spMk id="1872" creationId="{00000000-0000-0000-0000-000000000000}"/>
          </ac:spMkLst>
        </pc:spChg>
      </pc:sldChg>
      <pc:sldChg chg="modSp">
        <pc:chgData name="Jacqueline Sullivan" userId="S::ja737542@ucf.edu::69ef9937-9d32-46ee-8bca-5ee990b11feb" providerId="AD" clId="Web-{C06054CC-1B4D-4FFE-8B1E-E38337C6B65C}" dt="2024-02-12T03:54:36.740" v="309" actId="20577"/>
        <pc:sldMkLst>
          <pc:docMk/>
          <pc:sldMk cId="1785571033" sldId="285"/>
        </pc:sldMkLst>
        <pc:spChg chg="mod">
          <ac:chgData name="Jacqueline Sullivan" userId="S::ja737542@ucf.edu::69ef9937-9d32-46ee-8bca-5ee990b11feb" providerId="AD" clId="Web-{C06054CC-1B4D-4FFE-8B1E-E38337C6B65C}" dt="2024-02-12T03:54:36.740" v="309" actId="20577"/>
          <ac:spMkLst>
            <pc:docMk/>
            <pc:sldMk cId="1785571033" sldId="285"/>
            <ac:spMk id="1872" creationId="{00000000-0000-0000-0000-000000000000}"/>
          </ac:spMkLst>
        </pc:spChg>
      </pc:sldChg>
    </pc:docChg>
  </pc:docChgLst>
  <pc:docChgLst>
    <pc:chgData name="Jacqueline Sullivan" userId="S::ja737542@ucf.edu::69ef9937-9d32-46ee-8bca-5ee990b11feb" providerId="AD" clId="Web-{EFEAD50E-74B4-4784-B70C-2F7C85B9B2E5}"/>
    <pc:docChg chg="addSld delSld modSld">
      <pc:chgData name="Jacqueline Sullivan" userId="S::ja737542@ucf.edu::69ef9937-9d32-46ee-8bca-5ee990b11feb" providerId="AD" clId="Web-{EFEAD50E-74B4-4784-B70C-2F7C85B9B2E5}" dt="2024-03-26T22:00:16.783" v="590" actId="20577"/>
      <pc:docMkLst>
        <pc:docMk/>
      </pc:docMkLst>
      <pc:sldChg chg="modSp">
        <pc:chgData name="Jacqueline Sullivan" userId="S::ja737542@ucf.edu::69ef9937-9d32-46ee-8bca-5ee990b11feb" providerId="AD" clId="Web-{EFEAD50E-74B4-4784-B70C-2F7C85B9B2E5}" dt="2024-03-26T21:47:50.877" v="587" actId="20577"/>
        <pc:sldMkLst>
          <pc:docMk/>
          <pc:sldMk cId="900452389" sldId="272"/>
        </pc:sldMkLst>
        <pc:spChg chg="mod">
          <ac:chgData name="Jacqueline Sullivan" userId="S::ja737542@ucf.edu::69ef9937-9d32-46ee-8bca-5ee990b11feb" providerId="AD" clId="Web-{EFEAD50E-74B4-4784-B70C-2F7C85B9B2E5}" dt="2024-03-26T21:47:32.204" v="584" actId="20577"/>
          <ac:spMkLst>
            <pc:docMk/>
            <pc:sldMk cId="900452389" sldId="272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EFEAD50E-74B4-4784-B70C-2F7C85B9B2E5}" dt="2024-03-26T21:47:50.877" v="587" actId="20577"/>
          <ac:spMkLst>
            <pc:docMk/>
            <pc:sldMk cId="900452389" sldId="272"/>
            <ac:spMk id="1872" creationId="{00000000-0000-0000-0000-000000000000}"/>
          </ac:spMkLst>
        </pc:spChg>
      </pc:sldChg>
      <pc:sldChg chg="delSp del">
        <pc:chgData name="Jacqueline Sullivan" userId="S::ja737542@ucf.edu::69ef9937-9d32-46ee-8bca-5ee990b11feb" providerId="AD" clId="Web-{EFEAD50E-74B4-4784-B70C-2F7C85B9B2E5}" dt="2024-03-26T21:37:45.305" v="546"/>
        <pc:sldMkLst>
          <pc:docMk/>
          <pc:sldMk cId="113767640" sldId="273"/>
        </pc:sldMkLst>
        <pc:picChg chg="del">
          <ac:chgData name="Jacqueline Sullivan" userId="S::ja737542@ucf.edu::69ef9937-9d32-46ee-8bca-5ee990b11feb" providerId="AD" clId="Web-{EFEAD50E-74B4-4784-B70C-2F7C85B9B2E5}" dt="2024-03-26T21:37:31.945" v="545"/>
          <ac:picMkLst>
            <pc:docMk/>
            <pc:sldMk cId="113767640" sldId="273"/>
            <ac:picMk id="3" creationId="{24A9E199-2C0B-8C91-583D-5882CB39AC09}"/>
          </ac:picMkLst>
        </pc:picChg>
        <pc:picChg chg="del">
          <ac:chgData name="Jacqueline Sullivan" userId="S::ja737542@ucf.edu::69ef9937-9d32-46ee-8bca-5ee990b11feb" providerId="AD" clId="Web-{EFEAD50E-74B4-4784-B70C-2F7C85B9B2E5}" dt="2024-03-26T21:37:30.476" v="544"/>
          <ac:picMkLst>
            <pc:docMk/>
            <pc:sldMk cId="113767640" sldId="273"/>
            <ac:picMk id="5" creationId="{03341DE1-E948-1D76-2096-8FB3E54E2ABD}"/>
          </ac:picMkLst>
        </pc:picChg>
        <pc:picChg chg="del">
          <ac:chgData name="Jacqueline Sullivan" userId="S::ja737542@ucf.edu::69ef9937-9d32-46ee-8bca-5ee990b11feb" providerId="AD" clId="Web-{EFEAD50E-74B4-4784-B70C-2F7C85B9B2E5}" dt="2024-03-26T21:37:27.086" v="543"/>
          <ac:picMkLst>
            <pc:docMk/>
            <pc:sldMk cId="113767640" sldId="273"/>
            <ac:picMk id="7" creationId="{A0E381B4-C6EE-FD1C-4C8D-A1C14D12C139}"/>
          </ac:picMkLst>
        </pc:picChg>
      </pc:sldChg>
      <pc:sldChg chg="addSp modSp">
        <pc:chgData name="Jacqueline Sullivan" userId="S::ja737542@ucf.edu::69ef9937-9d32-46ee-8bca-5ee990b11feb" providerId="AD" clId="Web-{EFEAD50E-74B4-4784-B70C-2F7C85B9B2E5}" dt="2024-03-26T21:40:17.468" v="561" actId="20577"/>
        <pc:sldMkLst>
          <pc:docMk/>
          <pc:sldMk cId="3426280814" sldId="274"/>
        </pc:sldMkLst>
        <pc:spChg chg="add mod">
          <ac:chgData name="Jacqueline Sullivan" userId="S::ja737542@ucf.edu::69ef9937-9d32-46ee-8bca-5ee990b11feb" providerId="AD" clId="Web-{EFEAD50E-74B4-4784-B70C-2F7C85B9B2E5}" dt="2024-03-26T21:36:23.958" v="542" actId="14100"/>
          <ac:spMkLst>
            <pc:docMk/>
            <pc:sldMk cId="3426280814" sldId="274"/>
            <ac:spMk id="2" creationId="{5FDA72C2-7AD9-CAA5-EEB8-0DE0851429D0}"/>
          </ac:spMkLst>
        </pc:spChg>
        <pc:spChg chg="mod">
          <ac:chgData name="Jacqueline Sullivan" userId="S::ja737542@ucf.edu::69ef9937-9d32-46ee-8bca-5ee990b11feb" providerId="AD" clId="Web-{EFEAD50E-74B4-4784-B70C-2F7C85B9B2E5}" dt="2024-03-26T21:35:26.034" v="533" actId="1076"/>
          <ac:spMkLst>
            <pc:docMk/>
            <pc:sldMk cId="3426280814" sldId="274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EFEAD50E-74B4-4784-B70C-2F7C85B9B2E5}" dt="2024-03-26T21:40:17.468" v="561" actId="20577"/>
          <ac:spMkLst>
            <pc:docMk/>
            <pc:sldMk cId="3426280814" sldId="274"/>
            <ac:spMk id="1872" creationId="{00000000-0000-0000-0000-000000000000}"/>
          </ac:spMkLst>
        </pc:spChg>
        <pc:picChg chg="mod">
          <ac:chgData name="Jacqueline Sullivan" userId="S::ja737542@ucf.edu::69ef9937-9d32-46ee-8bca-5ee990b11feb" providerId="AD" clId="Web-{EFEAD50E-74B4-4784-B70C-2F7C85B9B2E5}" dt="2024-03-26T21:36:01.426" v="539" actId="1076"/>
          <ac:picMkLst>
            <pc:docMk/>
            <pc:sldMk cId="3426280814" sldId="274"/>
            <ac:picMk id="3" creationId="{F2B1FCAD-7FC9-EECE-1CCE-C715CAAA0F70}"/>
          </ac:picMkLst>
        </pc:picChg>
      </pc:sldChg>
      <pc:sldChg chg="del">
        <pc:chgData name="Jacqueline Sullivan" userId="S::ja737542@ucf.edu::69ef9937-9d32-46ee-8bca-5ee990b11feb" providerId="AD" clId="Web-{EFEAD50E-74B4-4784-B70C-2F7C85B9B2E5}" dt="2024-03-26T20:11:05.279" v="44"/>
        <pc:sldMkLst>
          <pc:docMk/>
          <pc:sldMk cId="838057254" sldId="275"/>
        </pc:sldMkLst>
      </pc:sldChg>
      <pc:sldChg chg="modSp del">
        <pc:chgData name="Jacqueline Sullivan" userId="S::ja737542@ucf.edu::69ef9937-9d32-46ee-8bca-5ee990b11feb" providerId="AD" clId="Web-{EFEAD50E-74B4-4784-B70C-2F7C85B9B2E5}" dt="2024-03-26T21:30:53.569" v="529"/>
        <pc:sldMkLst>
          <pc:docMk/>
          <pc:sldMk cId="412092380" sldId="279"/>
        </pc:sldMkLst>
        <pc:picChg chg="mod">
          <ac:chgData name="Jacqueline Sullivan" userId="S::ja737542@ucf.edu::69ef9937-9d32-46ee-8bca-5ee990b11feb" providerId="AD" clId="Web-{EFEAD50E-74B4-4784-B70C-2F7C85B9B2E5}" dt="2024-03-26T21:03:53.284" v="182" actId="1076"/>
          <ac:picMkLst>
            <pc:docMk/>
            <pc:sldMk cId="412092380" sldId="279"/>
            <ac:picMk id="3" creationId="{24A9E199-2C0B-8C91-583D-5882CB39AC09}"/>
          </ac:picMkLst>
        </pc:picChg>
      </pc:sldChg>
      <pc:sldChg chg="modSp">
        <pc:chgData name="Jacqueline Sullivan" userId="S::ja737542@ucf.edu::69ef9937-9d32-46ee-8bca-5ee990b11feb" providerId="AD" clId="Web-{EFEAD50E-74B4-4784-B70C-2F7C85B9B2E5}" dt="2024-03-26T21:14:41.701" v="298" actId="20577"/>
        <pc:sldMkLst>
          <pc:docMk/>
          <pc:sldMk cId="1939646295" sldId="280"/>
        </pc:sldMkLst>
        <pc:spChg chg="mod">
          <ac:chgData name="Jacqueline Sullivan" userId="S::ja737542@ucf.edu::69ef9937-9d32-46ee-8bca-5ee990b11feb" providerId="AD" clId="Web-{EFEAD50E-74B4-4784-B70C-2F7C85B9B2E5}" dt="2024-03-26T21:01:04.965" v="146" actId="1076"/>
          <ac:spMkLst>
            <pc:docMk/>
            <pc:sldMk cId="1939646295" sldId="280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EFEAD50E-74B4-4784-B70C-2F7C85B9B2E5}" dt="2024-03-26T21:14:41.701" v="298" actId="20577"/>
          <ac:spMkLst>
            <pc:docMk/>
            <pc:sldMk cId="1939646295" sldId="280"/>
            <ac:spMk id="1872" creationId="{00000000-0000-0000-0000-000000000000}"/>
          </ac:spMkLst>
        </pc:spChg>
      </pc:sldChg>
      <pc:sldChg chg="del">
        <pc:chgData name="Jacqueline Sullivan" userId="S::ja737542@ucf.edu::69ef9937-9d32-46ee-8bca-5ee990b11feb" providerId="AD" clId="Web-{EFEAD50E-74B4-4784-B70C-2F7C85B9B2E5}" dt="2024-03-26T21:00:27.447" v="141"/>
        <pc:sldMkLst>
          <pc:docMk/>
          <pc:sldMk cId="1592825189" sldId="281"/>
        </pc:sldMkLst>
      </pc:sldChg>
      <pc:sldChg chg="addSp modSp del">
        <pc:chgData name="Jacqueline Sullivan" userId="S::ja737542@ucf.edu::69ef9937-9d32-46ee-8bca-5ee990b11feb" providerId="AD" clId="Web-{EFEAD50E-74B4-4784-B70C-2F7C85B9B2E5}" dt="2024-03-26T20:48:27.652" v="90"/>
        <pc:sldMkLst>
          <pc:docMk/>
          <pc:sldMk cId="1318132811" sldId="282"/>
        </pc:sldMkLst>
        <pc:spChg chg="add mod">
          <ac:chgData name="Jacqueline Sullivan" userId="S::ja737542@ucf.edu::69ef9937-9d32-46ee-8bca-5ee990b11feb" providerId="AD" clId="Web-{EFEAD50E-74B4-4784-B70C-2F7C85B9B2E5}" dt="2024-03-26T20:25:19.704" v="50" actId="1076"/>
          <ac:spMkLst>
            <pc:docMk/>
            <pc:sldMk cId="1318132811" sldId="282"/>
            <ac:spMk id="2" creationId="{8F9BF578-9C8B-557B-6D38-E027FF38173A}"/>
          </ac:spMkLst>
        </pc:spChg>
      </pc:sldChg>
      <pc:sldChg chg="modSp">
        <pc:chgData name="Jacqueline Sullivan" userId="S::ja737542@ucf.edu::69ef9937-9d32-46ee-8bca-5ee990b11feb" providerId="AD" clId="Web-{EFEAD50E-74B4-4784-B70C-2F7C85B9B2E5}" dt="2024-03-26T22:00:16.783" v="590" actId="20577"/>
        <pc:sldMkLst>
          <pc:docMk/>
          <pc:sldMk cId="3342421832" sldId="283"/>
        </pc:sldMkLst>
        <pc:spChg chg="mod">
          <ac:chgData name="Jacqueline Sullivan" userId="S::ja737542@ucf.edu::69ef9937-9d32-46ee-8bca-5ee990b11feb" providerId="AD" clId="Web-{EFEAD50E-74B4-4784-B70C-2F7C85B9B2E5}" dt="2024-03-26T22:00:16.783" v="590" actId="20577"/>
          <ac:spMkLst>
            <pc:docMk/>
            <pc:sldMk cId="3342421832" sldId="283"/>
            <ac:spMk id="1872" creationId="{00000000-0000-0000-0000-000000000000}"/>
          </ac:spMkLst>
        </pc:spChg>
      </pc:sldChg>
      <pc:sldChg chg="del">
        <pc:chgData name="Jacqueline Sullivan" userId="S::ja737542@ucf.edu::69ef9937-9d32-46ee-8bca-5ee990b11feb" providerId="AD" clId="Web-{EFEAD50E-74B4-4784-B70C-2F7C85B9B2E5}" dt="2024-03-26T21:42:58.084" v="576"/>
        <pc:sldMkLst>
          <pc:docMk/>
          <pc:sldMk cId="2822520613" sldId="286"/>
        </pc:sldMkLst>
      </pc:sldChg>
      <pc:sldChg chg="modSp">
        <pc:chgData name="Jacqueline Sullivan" userId="S::ja737542@ucf.edu::69ef9937-9d32-46ee-8bca-5ee990b11feb" providerId="AD" clId="Web-{EFEAD50E-74B4-4784-B70C-2F7C85B9B2E5}" dt="2024-03-26T21:00:16.306" v="140" actId="20577"/>
        <pc:sldMkLst>
          <pc:docMk/>
          <pc:sldMk cId="1243989839" sldId="290"/>
        </pc:sldMkLst>
        <pc:spChg chg="mod">
          <ac:chgData name="Jacqueline Sullivan" userId="S::ja737542@ucf.edu::69ef9937-9d32-46ee-8bca-5ee990b11feb" providerId="AD" clId="Web-{EFEAD50E-74B4-4784-B70C-2F7C85B9B2E5}" dt="2024-03-26T21:00:16.306" v="140" actId="20577"/>
          <ac:spMkLst>
            <pc:docMk/>
            <pc:sldMk cId="1243989839" sldId="290"/>
            <ac:spMk id="1872" creationId="{00000000-0000-0000-0000-000000000000}"/>
          </ac:spMkLst>
        </pc:spChg>
      </pc:sldChg>
      <pc:sldChg chg="modSp">
        <pc:chgData name="Jacqueline Sullivan" userId="S::ja737542@ucf.edu::69ef9937-9d32-46ee-8bca-5ee990b11feb" providerId="AD" clId="Web-{EFEAD50E-74B4-4784-B70C-2F7C85B9B2E5}" dt="2024-03-26T20:10:50.606" v="43" actId="14100"/>
        <pc:sldMkLst>
          <pc:docMk/>
          <pc:sldMk cId="318549691" sldId="292"/>
        </pc:sldMkLst>
        <pc:spChg chg="mod">
          <ac:chgData name="Jacqueline Sullivan" userId="S::ja737542@ucf.edu::69ef9937-9d32-46ee-8bca-5ee990b11feb" providerId="AD" clId="Web-{EFEAD50E-74B4-4784-B70C-2F7C85B9B2E5}" dt="2024-03-26T20:10:50.606" v="43" actId="14100"/>
          <ac:spMkLst>
            <pc:docMk/>
            <pc:sldMk cId="318549691" sldId="292"/>
            <ac:spMk id="3" creationId="{1D37854E-53A7-5D5B-9A96-C647C8280133}"/>
          </ac:spMkLst>
        </pc:spChg>
        <pc:spChg chg="mod">
          <ac:chgData name="Jacqueline Sullivan" userId="S::ja737542@ucf.edu::69ef9937-9d32-46ee-8bca-5ee990b11feb" providerId="AD" clId="Web-{EFEAD50E-74B4-4784-B70C-2F7C85B9B2E5}" dt="2024-03-26T20:09:59.807" v="36" actId="1076"/>
          <ac:spMkLst>
            <pc:docMk/>
            <pc:sldMk cId="318549691" sldId="292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EFEAD50E-74B4-4784-B70C-2F7C85B9B2E5}" dt="2024-03-26T20:10:03.432" v="37" actId="1076"/>
          <ac:spMkLst>
            <pc:docMk/>
            <pc:sldMk cId="318549691" sldId="292"/>
            <ac:spMk id="1872" creationId="{00000000-0000-0000-0000-000000000000}"/>
          </ac:spMkLst>
        </pc:spChg>
        <pc:picChg chg="mod">
          <ac:chgData name="Jacqueline Sullivan" userId="S::ja737542@ucf.edu::69ef9937-9d32-46ee-8bca-5ee990b11feb" providerId="AD" clId="Web-{EFEAD50E-74B4-4784-B70C-2F7C85B9B2E5}" dt="2024-03-26T20:10:16.105" v="39" actId="1076"/>
          <ac:picMkLst>
            <pc:docMk/>
            <pc:sldMk cId="318549691" sldId="292"/>
            <ac:picMk id="2" creationId="{C3C2F954-76CC-E5B8-FF4C-F0DE0335CDDE}"/>
          </ac:picMkLst>
        </pc:picChg>
      </pc:sldChg>
      <pc:sldChg chg="addSp delSp modSp add replId">
        <pc:chgData name="Jacqueline Sullivan" userId="S::ja737542@ucf.edu::69ef9937-9d32-46ee-8bca-5ee990b11feb" providerId="AD" clId="Web-{EFEAD50E-74B4-4784-B70C-2F7C85B9B2E5}" dt="2024-03-26T20:07:31.910" v="31" actId="1076"/>
        <pc:sldMkLst>
          <pc:docMk/>
          <pc:sldMk cId="4119259866" sldId="293"/>
        </pc:sldMkLst>
        <pc:spChg chg="mod">
          <ac:chgData name="Jacqueline Sullivan" userId="S::ja737542@ucf.edu::69ef9937-9d32-46ee-8bca-5ee990b11feb" providerId="AD" clId="Web-{EFEAD50E-74B4-4784-B70C-2F7C85B9B2E5}" dt="2024-03-26T20:07:23.004" v="30" actId="1076"/>
          <ac:spMkLst>
            <pc:docMk/>
            <pc:sldMk cId="4119259866" sldId="293"/>
            <ac:spMk id="3" creationId="{1D37854E-53A7-5D5B-9A96-C647C8280133}"/>
          </ac:spMkLst>
        </pc:spChg>
        <pc:spChg chg="mod">
          <ac:chgData name="Jacqueline Sullivan" userId="S::ja737542@ucf.edu::69ef9937-9d32-46ee-8bca-5ee990b11feb" providerId="AD" clId="Web-{EFEAD50E-74B4-4784-B70C-2F7C85B9B2E5}" dt="2024-03-26T20:05:20.124" v="11" actId="1076"/>
          <ac:spMkLst>
            <pc:docMk/>
            <pc:sldMk cId="4119259866" sldId="293"/>
            <ac:spMk id="1871" creationId="{00000000-0000-0000-0000-000000000000}"/>
          </ac:spMkLst>
        </pc:spChg>
        <pc:spChg chg="mod">
          <ac:chgData name="Jacqueline Sullivan" userId="S::ja737542@ucf.edu::69ef9937-9d32-46ee-8bca-5ee990b11feb" providerId="AD" clId="Web-{EFEAD50E-74B4-4784-B70C-2F7C85B9B2E5}" dt="2024-03-26T20:07:31.910" v="31" actId="1076"/>
          <ac:spMkLst>
            <pc:docMk/>
            <pc:sldMk cId="4119259866" sldId="293"/>
            <ac:spMk id="1872" creationId="{00000000-0000-0000-0000-000000000000}"/>
          </ac:spMkLst>
        </pc:spChg>
        <pc:picChg chg="del">
          <ac:chgData name="Jacqueline Sullivan" userId="S::ja737542@ucf.edu::69ef9937-9d32-46ee-8bca-5ee990b11feb" providerId="AD" clId="Web-{EFEAD50E-74B4-4784-B70C-2F7C85B9B2E5}" dt="2024-03-26T20:04:13.590" v="1"/>
          <ac:picMkLst>
            <pc:docMk/>
            <pc:sldMk cId="4119259866" sldId="293"/>
            <ac:picMk id="2" creationId="{C3C2F954-76CC-E5B8-FF4C-F0DE0335CDDE}"/>
          </ac:picMkLst>
        </pc:picChg>
        <pc:picChg chg="add mod ord">
          <ac:chgData name="Jacqueline Sullivan" userId="S::ja737542@ucf.edu::69ef9937-9d32-46ee-8bca-5ee990b11feb" providerId="AD" clId="Web-{EFEAD50E-74B4-4784-B70C-2F7C85B9B2E5}" dt="2024-03-26T20:07:02.065" v="27"/>
          <ac:picMkLst>
            <pc:docMk/>
            <pc:sldMk cId="4119259866" sldId="293"/>
            <ac:picMk id="4" creationId="{64C0AC8A-C0E1-042A-78D3-6FBA3FCBD0D4}"/>
          </ac:picMkLst>
        </pc:picChg>
      </pc:sldChg>
      <pc:sldChg chg="addSp modSp new">
        <pc:chgData name="Jacqueline Sullivan" userId="S::ja737542@ucf.edu::69ef9937-9d32-46ee-8bca-5ee990b11feb" providerId="AD" clId="Web-{EFEAD50E-74B4-4784-B70C-2F7C85B9B2E5}" dt="2024-03-26T20:46:30.194" v="61"/>
        <pc:sldMkLst>
          <pc:docMk/>
          <pc:sldMk cId="2181314480" sldId="294"/>
        </pc:sldMkLst>
        <pc:spChg chg="add mod">
          <ac:chgData name="Jacqueline Sullivan" userId="S::ja737542@ucf.edu::69ef9937-9d32-46ee-8bca-5ee990b11feb" providerId="AD" clId="Web-{EFEAD50E-74B4-4784-B70C-2F7C85B9B2E5}" dt="2024-03-26T20:46:23.694" v="60"/>
          <ac:spMkLst>
            <pc:docMk/>
            <pc:sldMk cId="2181314480" sldId="294"/>
            <ac:spMk id="5" creationId="{8A8CD6F5-7A00-FFEA-C897-01969BFC49C4}"/>
          </ac:spMkLst>
        </pc:spChg>
        <pc:spChg chg="add mod">
          <ac:chgData name="Jacqueline Sullivan" userId="S::ja737542@ucf.edu::69ef9937-9d32-46ee-8bca-5ee990b11feb" providerId="AD" clId="Web-{EFEAD50E-74B4-4784-B70C-2F7C85B9B2E5}" dt="2024-03-26T20:46:30.194" v="61"/>
          <ac:spMkLst>
            <pc:docMk/>
            <pc:sldMk cId="2181314480" sldId="294"/>
            <ac:spMk id="7" creationId="{1814976F-5564-7678-D26D-289059D48A9F}"/>
          </ac:spMkLst>
        </pc:spChg>
        <pc:picChg chg="add mod">
          <ac:chgData name="Jacqueline Sullivan" userId="S::ja737542@ucf.edu::69ef9937-9d32-46ee-8bca-5ee990b11feb" providerId="AD" clId="Web-{EFEAD50E-74B4-4784-B70C-2F7C85B9B2E5}" dt="2024-03-26T20:45:09.191" v="52"/>
          <ac:picMkLst>
            <pc:docMk/>
            <pc:sldMk cId="2181314480" sldId="294"/>
            <ac:picMk id="3" creationId="{A2BFC8F8-FC23-D6A8-F0FB-C5139E760153}"/>
          </ac:picMkLst>
        </pc:picChg>
      </pc:sldChg>
      <pc:sldChg chg="addSp modSp new">
        <pc:chgData name="Jacqueline Sullivan" userId="S::ja737542@ucf.edu::69ef9937-9d32-46ee-8bca-5ee990b11feb" providerId="AD" clId="Web-{EFEAD50E-74B4-4784-B70C-2F7C85B9B2E5}" dt="2024-03-26T21:07:54.200" v="226" actId="1076"/>
        <pc:sldMkLst>
          <pc:docMk/>
          <pc:sldMk cId="461264149" sldId="295"/>
        </pc:sldMkLst>
        <pc:spChg chg="add mod">
          <ac:chgData name="Jacqueline Sullivan" userId="S::ja737542@ucf.edu::69ef9937-9d32-46ee-8bca-5ee990b11feb" providerId="AD" clId="Web-{EFEAD50E-74B4-4784-B70C-2F7C85B9B2E5}" dt="2024-03-26T21:07:47.200" v="224" actId="1076"/>
          <ac:spMkLst>
            <pc:docMk/>
            <pc:sldMk cId="461264149" sldId="295"/>
            <ac:spMk id="4" creationId="{E3948165-5F54-8B01-8F83-E76A01F473ED}"/>
          </ac:spMkLst>
        </pc:spChg>
        <pc:spChg chg="add mod">
          <ac:chgData name="Jacqueline Sullivan" userId="S::ja737542@ucf.edu::69ef9937-9d32-46ee-8bca-5ee990b11feb" providerId="AD" clId="Web-{EFEAD50E-74B4-4784-B70C-2F7C85B9B2E5}" dt="2024-03-26T21:07:54.200" v="226" actId="1076"/>
          <ac:spMkLst>
            <pc:docMk/>
            <pc:sldMk cId="461264149" sldId="295"/>
            <ac:spMk id="6" creationId="{1A29C12E-4736-342D-F6DC-26B3B3EF5567}"/>
          </ac:spMkLst>
        </pc:spChg>
        <pc:picChg chg="add mod">
          <ac:chgData name="Jacqueline Sullivan" userId="S::ja737542@ucf.edu::69ef9937-9d32-46ee-8bca-5ee990b11feb" providerId="AD" clId="Web-{EFEAD50E-74B4-4784-B70C-2F7C85B9B2E5}" dt="2024-03-26T21:07:28.512" v="222" actId="14100"/>
          <ac:picMkLst>
            <pc:docMk/>
            <pc:sldMk cId="461264149" sldId="295"/>
            <ac:picMk id="2" creationId="{0204609C-F04B-8197-3111-855AA8227709}"/>
          </ac:picMkLst>
        </pc:picChg>
      </pc:sldChg>
      <pc:sldChg chg="addSp modSp new">
        <pc:chgData name="Jacqueline Sullivan" userId="S::ja737542@ucf.edu::69ef9937-9d32-46ee-8bca-5ee990b11feb" providerId="AD" clId="Web-{EFEAD50E-74B4-4784-B70C-2F7C85B9B2E5}" dt="2024-03-26T21:59:09.530" v="588" actId="14100"/>
        <pc:sldMkLst>
          <pc:docMk/>
          <pc:sldMk cId="1704771765" sldId="296"/>
        </pc:sldMkLst>
        <pc:spChg chg="add mod">
          <ac:chgData name="Jacqueline Sullivan" userId="S::ja737542@ucf.edu::69ef9937-9d32-46ee-8bca-5ee990b11feb" providerId="AD" clId="Web-{EFEAD50E-74B4-4784-B70C-2F7C85B9B2E5}" dt="2024-03-26T21:59:09.530" v="588" actId="14100"/>
          <ac:spMkLst>
            <pc:docMk/>
            <pc:sldMk cId="1704771765" sldId="296"/>
            <ac:spMk id="2" creationId="{DBE4F2FC-7F6A-C65D-8CA5-72233EF68E44}"/>
          </ac:spMkLst>
        </pc:spChg>
        <pc:spChg chg="add mod">
          <ac:chgData name="Jacqueline Sullivan" userId="S::ja737542@ucf.edu::69ef9937-9d32-46ee-8bca-5ee990b11feb" providerId="AD" clId="Web-{EFEAD50E-74B4-4784-B70C-2F7C85B9B2E5}" dt="2024-03-26T21:24:22.397" v="440"/>
          <ac:spMkLst>
            <pc:docMk/>
            <pc:sldMk cId="1704771765" sldId="296"/>
            <ac:spMk id="4" creationId="{9363A421-B258-E57D-3963-53559549F029}"/>
          </ac:spMkLst>
        </pc:spChg>
        <pc:picChg chg="add mod">
          <ac:chgData name="Jacqueline Sullivan" userId="S::ja737542@ucf.edu::69ef9937-9d32-46ee-8bca-5ee990b11feb" providerId="AD" clId="Web-{EFEAD50E-74B4-4784-B70C-2F7C85B9B2E5}" dt="2024-03-26T21:23:57.021" v="437" actId="1076"/>
          <ac:picMkLst>
            <pc:docMk/>
            <pc:sldMk cId="1704771765" sldId="296"/>
            <ac:picMk id="3" creationId="{AA59D099-420B-BF36-DFBC-AB16036D48AD}"/>
          </ac:picMkLst>
        </pc:picChg>
      </pc:sldChg>
      <pc:sldChg chg="addSp modSp new">
        <pc:chgData name="Jacqueline Sullivan" userId="S::ja737542@ucf.edu::69ef9937-9d32-46ee-8bca-5ee990b11feb" providerId="AD" clId="Web-{EFEAD50E-74B4-4784-B70C-2F7C85B9B2E5}" dt="2024-03-26T21:30:45.585" v="528" actId="20577"/>
        <pc:sldMkLst>
          <pc:docMk/>
          <pc:sldMk cId="3893736323" sldId="297"/>
        </pc:sldMkLst>
        <pc:spChg chg="add mod">
          <ac:chgData name="Jacqueline Sullivan" userId="S::ja737542@ucf.edu::69ef9937-9d32-46ee-8bca-5ee990b11feb" providerId="AD" clId="Web-{EFEAD50E-74B4-4784-B70C-2F7C85B9B2E5}" dt="2024-03-26T21:30:45.585" v="528" actId="20577"/>
          <ac:spMkLst>
            <pc:docMk/>
            <pc:sldMk cId="3893736323" sldId="297"/>
            <ac:spMk id="3" creationId="{13D1D9B9-D299-EF92-5F5E-E03DE44BEFD2}"/>
          </ac:spMkLst>
        </pc:spChg>
        <pc:picChg chg="add mod">
          <ac:chgData name="Jacqueline Sullivan" userId="S::ja737542@ucf.edu::69ef9937-9d32-46ee-8bca-5ee990b11feb" providerId="AD" clId="Web-{EFEAD50E-74B4-4784-B70C-2F7C85B9B2E5}" dt="2024-03-26T21:30:15.662" v="526" actId="14100"/>
          <ac:picMkLst>
            <pc:docMk/>
            <pc:sldMk cId="3893736323" sldId="297"/>
            <ac:picMk id="2" creationId="{B8C13721-55EB-AEDF-54C3-01670C799BC4}"/>
          </ac:picMkLst>
        </pc:picChg>
      </pc:sldChg>
      <pc:sldChg chg="new del">
        <pc:chgData name="Jacqueline Sullivan" userId="S::ja737542@ucf.edu::69ef9937-9d32-46ee-8bca-5ee990b11feb" providerId="AD" clId="Web-{EFEAD50E-74B4-4784-B70C-2F7C85B9B2E5}" dt="2024-03-26T21:37:58.103" v="549"/>
        <pc:sldMkLst>
          <pc:docMk/>
          <pc:sldMk cId="1111548313" sldId="298"/>
        </pc:sldMkLst>
      </pc:sldChg>
      <pc:sldChg chg="addSp modSp new">
        <pc:chgData name="Jacqueline Sullivan" userId="S::ja737542@ucf.edu::69ef9937-9d32-46ee-8bca-5ee990b11feb" providerId="AD" clId="Web-{EFEAD50E-74B4-4784-B70C-2F7C85B9B2E5}" dt="2024-03-26T21:39:12.059" v="554" actId="1076"/>
        <pc:sldMkLst>
          <pc:docMk/>
          <pc:sldMk cId="907758708" sldId="299"/>
        </pc:sldMkLst>
        <pc:picChg chg="add mod">
          <ac:chgData name="Jacqueline Sullivan" userId="S::ja737542@ucf.edu::69ef9937-9d32-46ee-8bca-5ee990b11feb" providerId="AD" clId="Web-{EFEAD50E-74B4-4784-B70C-2F7C85B9B2E5}" dt="2024-03-26T21:39:12.059" v="554" actId="1076"/>
          <ac:picMkLst>
            <pc:docMk/>
            <pc:sldMk cId="907758708" sldId="299"/>
            <ac:picMk id="2" creationId="{A3D1E5D0-8B51-979D-5519-1CF336FF25A1}"/>
          </ac:picMkLst>
        </pc:picChg>
      </pc:sldChg>
    </pc:docChg>
  </pc:docChgLst>
  <pc:docChgLst>
    <pc:chgData name="Benjamin Howard" userId="S::be999524@ucf.edu::e33655b2-345f-416f-a87d-c1c0bc0ce665" providerId="AD" clId="Web-{07849869-756E-48AD-8AA0-20863F391F60}"/>
    <pc:docChg chg="modSld">
      <pc:chgData name="Benjamin Howard" userId="S::be999524@ucf.edu::e33655b2-345f-416f-a87d-c1c0bc0ce665" providerId="AD" clId="Web-{07849869-756E-48AD-8AA0-20863F391F60}" dt="2024-02-13T15:10:57.512" v="0" actId="1076"/>
      <pc:docMkLst>
        <pc:docMk/>
      </pc:docMkLst>
      <pc:sldChg chg="modSp">
        <pc:chgData name="Benjamin Howard" userId="S::be999524@ucf.edu::e33655b2-345f-416f-a87d-c1c0bc0ce665" providerId="AD" clId="Web-{07849869-756E-48AD-8AA0-20863F391F60}" dt="2024-02-13T15:10:57.512" v="0" actId="1076"/>
        <pc:sldMkLst>
          <pc:docMk/>
          <pc:sldMk cId="412092380" sldId="279"/>
        </pc:sldMkLst>
        <pc:picChg chg="mod">
          <ac:chgData name="Benjamin Howard" userId="S::be999524@ucf.edu::e33655b2-345f-416f-a87d-c1c0bc0ce665" providerId="AD" clId="Web-{07849869-756E-48AD-8AA0-20863F391F60}" dt="2024-02-13T15:10:57.512" v="0" actId="1076"/>
          <ac:picMkLst>
            <pc:docMk/>
            <pc:sldMk cId="412092380" sldId="279"/>
            <ac:picMk id="1820" creationId="{00000000-0000-0000-0000-000000000000}"/>
          </ac:picMkLst>
        </pc:picChg>
      </pc:sldChg>
    </pc:docChg>
  </pc:docChgLst>
  <pc:docChgLst>
    <pc:chgData name="Ashlyn Gorman" userId="S::as040091@ucf.edu::12f17b80-c6cd-4156-b818-2b54dd23a122" providerId="AD" clId="Web-{0279B824-51EF-46C5-A932-D6DC3084C6FC}"/>
    <pc:docChg chg="modSld">
      <pc:chgData name="Ashlyn Gorman" userId="S::as040091@ucf.edu::12f17b80-c6cd-4156-b818-2b54dd23a122" providerId="AD" clId="Web-{0279B824-51EF-46C5-A932-D6DC3084C6FC}" dt="2024-02-12T19:20:59.605" v="1" actId="20577"/>
      <pc:docMkLst>
        <pc:docMk/>
      </pc:docMkLst>
      <pc:sldChg chg="modSp">
        <pc:chgData name="Ashlyn Gorman" userId="S::as040091@ucf.edu::12f17b80-c6cd-4156-b818-2b54dd23a122" providerId="AD" clId="Web-{0279B824-51EF-46C5-A932-D6DC3084C6FC}" dt="2024-02-12T19:20:59.605" v="1" actId="20577"/>
        <pc:sldMkLst>
          <pc:docMk/>
          <pc:sldMk cId="1785571033" sldId="285"/>
        </pc:sldMkLst>
        <pc:spChg chg="mod">
          <ac:chgData name="Ashlyn Gorman" userId="S::as040091@ucf.edu::12f17b80-c6cd-4156-b818-2b54dd23a122" providerId="AD" clId="Web-{0279B824-51EF-46C5-A932-D6DC3084C6FC}" dt="2024-02-12T19:20:59.605" v="1" actId="20577"/>
          <ac:spMkLst>
            <pc:docMk/>
            <pc:sldMk cId="1785571033" sldId="285"/>
            <ac:spMk id="1872" creationId="{00000000-0000-0000-0000-000000000000}"/>
          </ac:spMkLst>
        </pc:spChg>
      </pc:sldChg>
    </pc:docChg>
  </pc:docChgLst>
  <pc:docChgLst>
    <pc:chgData name="Jeremy Luckett" userId="81a5d8d9-a34c-428c-851f-de9b284d2b19" providerId="ADAL" clId="{CEC3587F-E3FD-423F-8A2B-0F84E8E6A7FF}"/>
    <pc:docChg chg="addSld delSld modSld">
      <pc:chgData name="Jeremy Luckett" userId="81a5d8d9-a34c-428c-851f-de9b284d2b19" providerId="ADAL" clId="{CEC3587F-E3FD-423F-8A2B-0F84E8E6A7FF}" dt="2024-02-06T14:48:34.870" v="2" actId="1076"/>
      <pc:docMkLst>
        <pc:docMk/>
      </pc:docMkLst>
      <pc:sldChg chg="modSp mod">
        <pc:chgData name="Jeremy Luckett" userId="81a5d8d9-a34c-428c-851f-de9b284d2b19" providerId="ADAL" clId="{CEC3587F-E3FD-423F-8A2B-0F84E8E6A7FF}" dt="2024-02-06T14:48:34.870" v="2" actId="1076"/>
        <pc:sldMkLst>
          <pc:docMk/>
          <pc:sldMk cId="3764846521" sldId="269"/>
        </pc:sldMkLst>
        <pc:picChg chg="mod">
          <ac:chgData name="Jeremy Luckett" userId="81a5d8d9-a34c-428c-851f-de9b284d2b19" providerId="ADAL" clId="{CEC3587F-E3FD-423F-8A2B-0F84E8E6A7FF}" dt="2024-02-06T14:48:34.870" v="2" actId="1076"/>
          <ac:picMkLst>
            <pc:docMk/>
            <pc:sldMk cId="3764846521" sldId="269"/>
            <ac:picMk id="5" creationId="{76EAFA6B-C7BA-5668-D66E-ECA66FADC1D1}"/>
          </ac:picMkLst>
        </pc:picChg>
      </pc:sldChg>
      <pc:sldChg chg="new del">
        <pc:chgData name="Jeremy Luckett" userId="81a5d8d9-a34c-428c-851f-de9b284d2b19" providerId="ADAL" clId="{CEC3587F-E3FD-423F-8A2B-0F84E8E6A7FF}" dt="2024-01-29T18:16:30.143" v="1" actId="47"/>
        <pc:sldMkLst>
          <pc:docMk/>
          <pc:sldMk cId="50257253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59DEF-3973-463E-B076-6CCD03C9B96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B0B61-60A7-4EF0-A55E-DF2726C93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61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344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219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4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801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750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40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8895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40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287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4981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 descr="University of Central Florida Logo">
            <a:extLst>
              <a:ext uri="{FF2B5EF4-FFF2-40B4-BE49-F238E27FC236}">
                <a16:creationId xmlns:a16="http://schemas.microsoft.com/office/drawing/2014/main" id="{E2F3FCD1-EFC7-BA41-AD3C-9BF1635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  <a:ln>
            <a:solidFill>
              <a:srgbClr val="FDFDFD"/>
            </a:solidFill>
          </a:ln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1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64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DIVIDER SLIDE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507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137720"/>
            <a:ext cx="10744200" cy="395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">
            <a:extLst>
              <a:ext uri="{FF2B5EF4-FFF2-40B4-BE49-F238E27FC236}">
                <a16:creationId xmlns:a16="http://schemas.microsoft.com/office/drawing/2014/main" id="{D77F6443-D010-1146-B8C0-176DC4884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1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94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With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E9004F09-C030-794E-98B5-FE92BC824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39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With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592FC221-8914-B349-9636-535956EE8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4A55588E-02EF-3944-A647-089617EADD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4902" y="1124950"/>
            <a:ext cx="9982199" cy="981801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17A49EC-C902-CD49-B9A9-CD37F9561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6" y="2538770"/>
            <a:ext cx="9982193" cy="32143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2D21006E-1ACB-AB47-ACB2-35949524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3" y="234473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127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914BEF4-EC1B-CB40-86CE-A76FBEE2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BAC45E14-D9B2-584A-A6F7-1FC19738E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071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3C78A78-2622-BF4B-9BB7-DC588F49E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99293980-C1E8-C540-B50F-159ADF52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78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Bord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509F21-ACAC-354A-91BB-8A131C924D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93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8C5892F5-1238-1146-84B0-B074DABADB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6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ADB87-5EC2-5F48-B829-449C8C25B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900" y="1104900"/>
            <a:ext cx="9982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8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4B4C5-8D41-F944-AF43-623F969C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930" y="2155372"/>
            <a:ext cx="10744202" cy="39406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1348041B-D0EC-BC4E-80D1-5599A5EC06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897" y="723900"/>
            <a:ext cx="10744207" cy="1104300"/>
          </a:xfr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1B639CC6-D232-C843-946F-6B4AFAF51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23897" y="1943682"/>
            <a:ext cx="556263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57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9FA56D-5C99-0146-B295-D44F3B9AC1C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934994" y="723899"/>
            <a:ext cx="2533106" cy="5372101"/>
          </a:xfrm>
        </p:spPr>
        <p:txBody>
          <a:bodyPr vert="eaVert"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C468-E09B-734B-8183-8092C335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7848600" cy="53721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6E31E3F0-9F53-8744-BCB7-19265F3E5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11437" y="723900"/>
            <a:ext cx="3" cy="603575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6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6112C9D6-04B3-C247-8B1C-745199753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52950" y="3720230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Logo" descr="University of Central Florida Logo">
            <a:extLst>
              <a:ext uri="{FF2B5EF4-FFF2-40B4-BE49-F238E27FC236}">
                <a16:creationId xmlns:a16="http://schemas.microsoft.com/office/drawing/2014/main" id="{E2F3FCD1-EFC7-BA41-AD3C-9BF16356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416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0" name="Google Shape;10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46" name="Google Shape;46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-1653530" y="-188677"/>
            <a:ext cx="14356633" cy="1610000"/>
          </a:xfrm>
          <a:custGeom>
            <a:avLst/>
            <a:gdLst/>
            <a:ahLst/>
            <a:cxnLst/>
            <a:rect l="l" t="t" r="r" b="b"/>
            <a:pathLst>
              <a:path w="430699" h="48300" extrusionOk="0">
                <a:moveTo>
                  <a:pt x="384289" y="47598"/>
                </a:moveTo>
                <a:cubicBezTo>
                  <a:pt x="367124" y="47955"/>
                  <a:pt x="340092" y="48163"/>
                  <a:pt x="326113" y="47683"/>
                </a:cubicBezTo>
                <a:cubicBezTo>
                  <a:pt x="312134" y="47203"/>
                  <a:pt x="306478" y="47475"/>
                  <a:pt x="300413" y="44720"/>
                </a:cubicBezTo>
                <a:cubicBezTo>
                  <a:pt x="294348" y="41965"/>
                  <a:pt x="293364" y="34357"/>
                  <a:pt x="289723" y="31152"/>
                </a:cubicBezTo>
                <a:cubicBezTo>
                  <a:pt x="286083" y="27947"/>
                  <a:pt x="282985" y="26682"/>
                  <a:pt x="278570" y="25489"/>
                </a:cubicBezTo>
                <a:cubicBezTo>
                  <a:pt x="274155" y="24296"/>
                  <a:pt x="269563" y="24289"/>
                  <a:pt x="263231" y="23992"/>
                </a:cubicBezTo>
                <a:cubicBezTo>
                  <a:pt x="256900" y="23696"/>
                  <a:pt x="248418" y="23757"/>
                  <a:pt x="240581" y="23710"/>
                </a:cubicBezTo>
                <a:cubicBezTo>
                  <a:pt x="232744" y="23663"/>
                  <a:pt x="232460" y="23747"/>
                  <a:pt x="216208" y="23710"/>
                </a:cubicBezTo>
                <a:cubicBezTo>
                  <a:pt x="199956" y="23673"/>
                  <a:pt x="177052" y="23523"/>
                  <a:pt x="143071" y="23486"/>
                </a:cubicBezTo>
                <a:cubicBezTo>
                  <a:pt x="109091" y="23449"/>
                  <a:pt x="35198" y="23486"/>
                  <a:pt x="12325" y="23486"/>
                </a:cubicBezTo>
                <a:cubicBezTo>
                  <a:pt x="-10548" y="23486"/>
                  <a:pt x="5327" y="24399"/>
                  <a:pt x="5832" y="23486"/>
                </a:cubicBezTo>
                <a:cubicBezTo>
                  <a:pt x="6337" y="22573"/>
                  <a:pt x="13624" y="21595"/>
                  <a:pt x="15356" y="18010"/>
                </a:cubicBezTo>
                <a:cubicBezTo>
                  <a:pt x="17088" y="14425"/>
                  <a:pt x="14635" y="4842"/>
                  <a:pt x="16222" y="1974"/>
                </a:cubicBezTo>
                <a:cubicBezTo>
                  <a:pt x="17810" y="-894"/>
                  <a:pt x="16800" y="866"/>
                  <a:pt x="24881" y="801"/>
                </a:cubicBezTo>
                <a:cubicBezTo>
                  <a:pt x="32962" y="736"/>
                  <a:pt x="41476" y="1453"/>
                  <a:pt x="64710" y="1583"/>
                </a:cubicBezTo>
                <a:cubicBezTo>
                  <a:pt x="87944" y="1713"/>
                  <a:pt x="126258" y="1844"/>
                  <a:pt x="164284" y="1583"/>
                </a:cubicBezTo>
                <a:cubicBezTo>
                  <a:pt x="202310" y="1322"/>
                  <a:pt x="253540" y="149"/>
                  <a:pt x="292864" y="19"/>
                </a:cubicBezTo>
                <a:cubicBezTo>
                  <a:pt x="332189" y="-111"/>
                  <a:pt x="379480" y="448"/>
                  <a:pt x="400231" y="801"/>
                </a:cubicBezTo>
                <a:cubicBezTo>
                  <a:pt x="420982" y="1154"/>
                  <a:pt x="414016" y="-759"/>
                  <a:pt x="417371" y="2138"/>
                </a:cubicBezTo>
                <a:cubicBezTo>
                  <a:pt x="420727" y="5035"/>
                  <a:pt x="418408" y="10949"/>
                  <a:pt x="420364" y="18183"/>
                </a:cubicBezTo>
                <a:cubicBezTo>
                  <a:pt x="422320" y="25417"/>
                  <a:pt x="435118" y="40640"/>
                  <a:pt x="429105" y="45542"/>
                </a:cubicBezTo>
                <a:cubicBezTo>
                  <a:pt x="423093" y="50445"/>
                  <a:pt x="401454" y="47241"/>
                  <a:pt x="384289" y="47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Google Shape;82;p2"/>
          <p:cNvSpPr/>
          <p:nvPr/>
        </p:nvSpPr>
        <p:spPr>
          <a:xfrm>
            <a:off x="-2189933" y="477634"/>
            <a:ext cx="14826200" cy="824367"/>
          </a:xfrm>
          <a:custGeom>
            <a:avLst/>
            <a:gdLst/>
            <a:ahLst/>
            <a:cxnLst/>
            <a:rect l="l" t="t" r="r" b="b"/>
            <a:pathLst>
              <a:path w="444786" h="24731" extrusionOk="0">
                <a:moveTo>
                  <a:pt x="444786" y="24731"/>
                </a:moveTo>
                <a:cubicBezTo>
                  <a:pt x="432103" y="24691"/>
                  <a:pt x="387256" y="24617"/>
                  <a:pt x="368690" y="24492"/>
                </a:cubicBezTo>
                <a:cubicBezTo>
                  <a:pt x="350124" y="24368"/>
                  <a:pt x="342093" y="25059"/>
                  <a:pt x="333390" y="23984"/>
                </a:cubicBezTo>
                <a:cubicBezTo>
                  <a:pt x="324687" y="22909"/>
                  <a:pt x="320533" y="21256"/>
                  <a:pt x="316473" y="18042"/>
                </a:cubicBezTo>
                <a:cubicBezTo>
                  <a:pt x="312413" y="14828"/>
                  <a:pt x="313180" y="7615"/>
                  <a:pt x="309029" y="4700"/>
                </a:cubicBezTo>
                <a:cubicBezTo>
                  <a:pt x="304879" y="1785"/>
                  <a:pt x="299770" y="1273"/>
                  <a:pt x="291570" y="551"/>
                </a:cubicBezTo>
                <a:cubicBezTo>
                  <a:pt x="283370" y="-170"/>
                  <a:pt x="289087" y="339"/>
                  <a:pt x="259830" y="371"/>
                </a:cubicBezTo>
                <a:cubicBezTo>
                  <a:pt x="230573" y="403"/>
                  <a:pt x="159333" y="804"/>
                  <a:pt x="116028" y="742"/>
                </a:cubicBezTo>
                <a:cubicBezTo>
                  <a:pt x="72723" y="680"/>
                  <a:pt x="19338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2"/>
          <p:cNvSpPr/>
          <p:nvPr/>
        </p:nvSpPr>
        <p:spPr>
          <a:xfrm>
            <a:off x="-2136600" y="402867"/>
            <a:ext cx="14882533" cy="820367"/>
          </a:xfrm>
          <a:custGeom>
            <a:avLst/>
            <a:gdLst/>
            <a:ahLst/>
            <a:cxnLst/>
            <a:rect l="l" t="t" r="r" b="b"/>
            <a:pathLst>
              <a:path w="446476" h="24611" extrusionOk="0">
                <a:moveTo>
                  <a:pt x="446476" y="24507"/>
                </a:moveTo>
                <a:cubicBezTo>
                  <a:pt x="434895" y="24505"/>
                  <a:pt x="394587" y="24580"/>
                  <a:pt x="376990" y="24493"/>
                </a:cubicBezTo>
                <a:cubicBezTo>
                  <a:pt x="359393" y="24406"/>
                  <a:pt x="349794" y="25059"/>
                  <a:pt x="340895" y="23984"/>
                </a:cubicBezTo>
                <a:cubicBezTo>
                  <a:pt x="331996" y="22909"/>
                  <a:pt x="327749" y="21256"/>
                  <a:pt x="323597" y="18042"/>
                </a:cubicBezTo>
                <a:cubicBezTo>
                  <a:pt x="319445" y="14828"/>
                  <a:pt x="320229" y="7615"/>
                  <a:pt x="315985" y="4700"/>
                </a:cubicBezTo>
                <a:cubicBezTo>
                  <a:pt x="311741" y="1785"/>
                  <a:pt x="306517" y="1272"/>
                  <a:pt x="298133" y="551"/>
                </a:cubicBezTo>
                <a:cubicBezTo>
                  <a:pt x="289749" y="-170"/>
                  <a:pt x="295595" y="340"/>
                  <a:pt x="265679" y="372"/>
                </a:cubicBezTo>
                <a:cubicBezTo>
                  <a:pt x="235764" y="404"/>
                  <a:pt x="162920" y="804"/>
                  <a:pt x="118640" y="742"/>
                </a:cubicBezTo>
                <a:cubicBezTo>
                  <a:pt x="74360" y="680"/>
                  <a:pt x="19773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4" name="Google Shape;84;p2"/>
          <p:cNvGrpSpPr/>
          <p:nvPr/>
        </p:nvGrpSpPr>
        <p:grpSpPr>
          <a:xfrm>
            <a:off x="8542018" y="359434"/>
            <a:ext cx="462417" cy="248900"/>
            <a:chOff x="6406513" y="269575"/>
            <a:chExt cx="346813" cy="186675"/>
          </a:xfrm>
        </p:grpSpPr>
        <p:sp>
          <p:nvSpPr>
            <p:cNvPr id="85" name="Google Shape;85;p2"/>
            <p:cNvSpPr/>
            <p:nvPr/>
          </p:nvSpPr>
          <p:spPr>
            <a:xfrm>
              <a:off x="6641425" y="3443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06513" y="269575"/>
              <a:ext cx="158700" cy="158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11319933" y="443332"/>
            <a:ext cx="442195" cy="457152"/>
            <a:chOff x="8489950" y="332499"/>
            <a:chExt cx="331646" cy="342864"/>
          </a:xfrm>
        </p:grpSpPr>
        <p:sp>
          <p:nvSpPr>
            <p:cNvPr id="88" name="Google Shape;88;p2"/>
            <p:cNvSpPr/>
            <p:nvPr/>
          </p:nvSpPr>
          <p:spPr>
            <a:xfrm>
              <a:off x="8709696" y="563463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489950" y="33249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 rot="21599454">
            <a:off x="3578191" y="4759984"/>
            <a:ext cx="5035600" cy="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 sz="2133">
                <a:solidFill>
                  <a:srgbClr val="0E6790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871433" y="1946000"/>
            <a:ext cx="8449200" cy="27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 b="1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 b="1" i="1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-1484067" y="5283067"/>
            <a:ext cx="14328851" cy="1737900"/>
          </a:xfrm>
          <a:custGeom>
            <a:avLst/>
            <a:gdLst/>
            <a:ahLst/>
            <a:cxnLst/>
            <a:rect l="l" t="t" r="r" b="b"/>
            <a:pathLst>
              <a:path w="416496" h="52137" extrusionOk="0">
                <a:moveTo>
                  <a:pt x="5608" y="845"/>
                </a:moveTo>
                <a:cubicBezTo>
                  <a:pt x="18610" y="-754"/>
                  <a:pt x="67114" y="278"/>
                  <a:pt x="84341" y="991"/>
                </a:cubicBezTo>
                <a:cubicBezTo>
                  <a:pt x="101568" y="1704"/>
                  <a:pt x="103239" y="1928"/>
                  <a:pt x="108970" y="5124"/>
                </a:cubicBezTo>
                <a:cubicBezTo>
                  <a:pt x="114701" y="8320"/>
                  <a:pt x="115562" y="16616"/>
                  <a:pt x="118729" y="20166"/>
                </a:cubicBezTo>
                <a:cubicBezTo>
                  <a:pt x="121896" y="23716"/>
                  <a:pt x="122794" y="25234"/>
                  <a:pt x="127972" y="26423"/>
                </a:cubicBezTo>
                <a:cubicBezTo>
                  <a:pt x="133150" y="27612"/>
                  <a:pt x="142812" y="27253"/>
                  <a:pt x="149795" y="27300"/>
                </a:cubicBezTo>
                <a:cubicBezTo>
                  <a:pt x="156779" y="27347"/>
                  <a:pt x="162465" y="26804"/>
                  <a:pt x="169873" y="26705"/>
                </a:cubicBezTo>
                <a:cubicBezTo>
                  <a:pt x="177282" y="26606"/>
                  <a:pt x="177994" y="26665"/>
                  <a:pt x="194246" y="26705"/>
                </a:cubicBezTo>
                <a:cubicBezTo>
                  <a:pt x="210498" y="26745"/>
                  <a:pt x="233403" y="26905"/>
                  <a:pt x="267383" y="26945"/>
                </a:cubicBezTo>
                <a:cubicBezTo>
                  <a:pt x="301364" y="26985"/>
                  <a:pt x="373480" y="26674"/>
                  <a:pt x="398129" y="26945"/>
                </a:cubicBezTo>
                <a:cubicBezTo>
                  <a:pt x="422779" y="27216"/>
                  <a:pt x="412484" y="27302"/>
                  <a:pt x="415280" y="28570"/>
                </a:cubicBezTo>
                <a:cubicBezTo>
                  <a:pt x="418076" y="29839"/>
                  <a:pt x="415218" y="31002"/>
                  <a:pt x="414906" y="34556"/>
                </a:cubicBezTo>
                <a:cubicBezTo>
                  <a:pt x="414594" y="38110"/>
                  <a:pt x="418298" y="47109"/>
                  <a:pt x="413409" y="49896"/>
                </a:cubicBezTo>
                <a:cubicBezTo>
                  <a:pt x="408520" y="52683"/>
                  <a:pt x="396851" y="51188"/>
                  <a:pt x="385573" y="51278"/>
                </a:cubicBezTo>
                <a:cubicBezTo>
                  <a:pt x="374296" y="51369"/>
                  <a:pt x="368978" y="50579"/>
                  <a:pt x="345744" y="50439"/>
                </a:cubicBezTo>
                <a:cubicBezTo>
                  <a:pt x="322510" y="50299"/>
                  <a:pt x="284196" y="50159"/>
                  <a:pt x="246170" y="50439"/>
                </a:cubicBezTo>
                <a:cubicBezTo>
                  <a:pt x="208144" y="50719"/>
                  <a:pt x="156915" y="51977"/>
                  <a:pt x="117590" y="52117"/>
                </a:cubicBezTo>
                <a:cubicBezTo>
                  <a:pt x="78266" y="52257"/>
                  <a:pt x="28911" y="51628"/>
                  <a:pt x="10223" y="51278"/>
                </a:cubicBezTo>
                <a:cubicBezTo>
                  <a:pt x="-8465" y="50929"/>
                  <a:pt x="6184" y="51698"/>
                  <a:pt x="5462" y="50020"/>
                </a:cubicBezTo>
                <a:cubicBezTo>
                  <a:pt x="4741" y="48342"/>
                  <a:pt x="5750" y="47782"/>
                  <a:pt x="5894" y="41209"/>
                </a:cubicBezTo>
                <a:cubicBezTo>
                  <a:pt x="6038" y="34636"/>
                  <a:pt x="6375" y="17310"/>
                  <a:pt x="6327" y="10583"/>
                </a:cubicBezTo>
                <a:cubicBezTo>
                  <a:pt x="6279" y="3856"/>
                  <a:pt x="-7394" y="2444"/>
                  <a:pt x="5608" y="8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-759023" y="5379603"/>
            <a:ext cx="13145685" cy="921967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2"/>
          <p:cNvSpPr/>
          <p:nvPr/>
        </p:nvSpPr>
        <p:spPr>
          <a:xfrm>
            <a:off x="-1106155" y="5463545"/>
            <a:ext cx="13441180" cy="921967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5" name="Google Shape;95;p2"/>
          <p:cNvGrpSpPr/>
          <p:nvPr/>
        </p:nvGrpSpPr>
        <p:grpSpPr>
          <a:xfrm>
            <a:off x="-266949" y="5552013"/>
            <a:ext cx="2548088" cy="1700388"/>
            <a:chOff x="44338" y="4151134"/>
            <a:chExt cx="1911066" cy="1275291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44338" y="4151134"/>
              <a:ext cx="1439313" cy="1275291"/>
              <a:chOff x="44338" y="4151134"/>
              <a:chExt cx="1439313" cy="1275291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361950" y="4304725"/>
                <a:ext cx="1121700" cy="1121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8578" y="4151134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3038" y="4444800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4338" y="42241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>
              <a:off x="16956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83696" y="4789125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523333" y="6046217"/>
            <a:ext cx="821200" cy="82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grpSp>
        <p:nvGrpSpPr>
          <p:cNvPr id="104" name="Google Shape;104;p2"/>
          <p:cNvGrpSpPr/>
          <p:nvPr/>
        </p:nvGrpSpPr>
        <p:grpSpPr>
          <a:xfrm>
            <a:off x="10885601" y="6473399"/>
            <a:ext cx="1028537" cy="384613"/>
            <a:chOff x="8164200" y="4855049"/>
            <a:chExt cx="771403" cy="288460"/>
          </a:xfrm>
        </p:grpSpPr>
        <p:sp>
          <p:nvSpPr>
            <p:cNvPr id="105" name="Google Shape;105;p2"/>
            <p:cNvSpPr/>
            <p:nvPr/>
          </p:nvSpPr>
          <p:spPr>
            <a:xfrm>
              <a:off x="86758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491821" y="48550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164200" y="485504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pic>
        <p:nvPicPr>
          <p:cNvPr id="108" name="Google Shape;108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11403034" y="4038900"/>
            <a:ext cx="1836933" cy="17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331099" y="789744"/>
            <a:ext cx="1936033" cy="179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73" name="Google Shape;173;p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960000" y="1566000"/>
            <a:ext cx="10272000" cy="45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10" name="Google Shape;210;p4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211" name="Google Shape;211;p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2" name="Google Shape;212;p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4" name="Google Shape;214;p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220" name="Google Shape;220;p4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221" name="Google Shape;221;p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Google Shape;222;p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3" name="Google Shape;223;p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4" name="Google Shape;224;p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6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296" name="Google Shape;296;p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331" name="Google Shape;331;p6"/>
          <p:cNvSpPr txBox="1">
            <a:spLocks noGrp="1"/>
          </p:cNvSpPr>
          <p:nvPr>
            <p:ph type="title"/>
          </p:nvPr>
        </p:nvSpPr>
        <p:spPr>
          <a:xfrm>
            <a:off x="960000" y="743712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2" name="Google Shape;332;p6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333" name="Google Shape;333;p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4" name="Google Shape;334;p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" name="Google Shape;335;p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36" name="Google Shape;336;p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343" name="Google Shape;343;p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4" name="Google Shape;344;p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5" name="Google Shape;345;p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6" name="Google Shape;346;p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350" name="Google Shape;350;p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351" name="Google Shape;351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9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474" name="Google Shape;474;p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509" name="Google Shape;509;p9"/>
          <p:cNvSpPr txBox="1">
            <a:spLocks noGrp="1"/>
          </p:cNvSpPr>
          <p:nvPr>
            <p:ph type="title"/>
          </p:nvPr>
        </p:nvSpPr>
        <p:spPr>
          <a:xfrm>
            <a:off x="2179200" y="2048197"/>
            <a:ext cx="7833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510" name="Google Shape;510;p9"/>
          <p:cNvSpPr txBox="1">
            <a:spLocks noGrp="1"/>
          </p:cNvSpPr>
          <p:nvPr>
            <p:ph type="subTitle" idx="1"/>
          </p:nvPr>
        </p:nvSpPr>
        <p:spPr>
          <a:xfrm>
            <a:off x="2879900" y="3382800"/>
            <a:ext cx="6432000" cy="1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1" name="Google Shape;511;p9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512" name="Google Shape;512;p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3" name="Google Shape;513;p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" name="Google Shape;514;p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" name="Google Shape;515;p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16" name="Google Shape;516;p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18" name="Google Shape;518;p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19" name="Google Shape;519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521" name="Google Shape;521;p9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522" name="Google Shape;522;p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3" name="Google Shape;523;p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4" name="Google Shape;524;p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26" name="Google Shape;526;p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529" name="Google Shape;529;p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30" name="Google Shape;530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13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597" name="Google Shape;597;p1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sp>
        <p:nvSpPr>
          <p:cNvPr id="632" name="Google Shape;632;p13"/>
          <p:cNvSpPr txBox="1">
            <a:spLocks noGrp="1"/>
          </p:cNvSpPr>
          <p:nvPr>
            <p:ph type="title" hasCustomPrompt="1"/>
          </p:nvPr>
        </p:nvSpPr>
        <p:spPr>
          <a:xfrm rot="1973">
            <a:off x="1820800" y="1943861"/>
            <a:ext cx="1393600" cy="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2"/>
          </p:nvPr>
        </p:nvSpPr>
        <p:spPr>
          <a:xfrm>
            <a:off x="960000" y="2627993"/>
            <a:ext cx="31152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subTitle" idx="1"/>
          </p:nvPr>
        </p:nvSpPr>
        <p:spPr>
          <a:xfrm>
            <a:off x="960000" y="3048404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1820800" y="4229861"/>
            <a:ext cx="1393600" cy="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4"/>
          </p:nvPr>
        </p:nvSpPr>
        <p:spPr>
          <a:xfrm>
            <a:off x="960000" y="4812393"/>
            <a:ext cx="31152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37" name="Google Shape;637;p13"/>
          <p:cNvSpPr txBox="1">
            <a:spLocks noGrp="1"/>
          </p:cNvSpPr>
          <p:nvPr>
            <p:ph type="subTitle" idx="5"/>
          </p:nvPr>
        </p:nvSpPr>
        <p:spPr>
          <a:xfrm>
            <a:off x="960000" y="5232804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8" name="Google Shape;638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5399200" y="1943861"/>
            <a:ext cx="1393600" cy="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39" name="Google Shape;639;p13"/>
          <p:cNvSpPr txBox="1">
            <a:spLocks noGrp="1"/>
          </p:cNvSpPr>
          <p:nvPr>
            <p:ph type="title" idx="7"/>
          </p:nvPr>
        </p:nvSpPr>
        <p:spPr>
          <a:xfrm>
            <a:off x="4538400" y="2627993"/>
            <a:ext cx="31152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8"/>
          </p:nvPr>
        </p:nvSpPr>
        <p:spPr>
          <a:xfrm>
            <a:off x="4538400" y="3048404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title" idx="9" hasCustomPrompt="1"/>
          </p:nvPr>
        </p:nvSpPr>
        <p:spPr>
          <a:xfrm rot="1973">
            <a:off x="5399200" y="4229861"/>
            <a:ext cx="1393600" cy="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2" name="Google Shape;642;p13"/>
          <p:cNvSpPr txBox="1">
            <a:spLocks noGrp="1"/>
          </p:cNvSpPr>
          <p:nvPr>
            <p:ph type="title" idx="13"/>
          </p:nvPr>
        </p:nvSpPr>
        <p:spPr>
          <a:xfrm>
            <a:off x="4538400" y="4812393"/>
            <a:ext cx="31152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subTitle" idx="14"/>
          </p:nvPr>
        </p:nvSpPr>
        <p:spPr>
          <a:xfrm>
            <a:off x="4538400" y="5232804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title" idx="15" hasCustomPrompt="1"/>
          </p:nvPr>
        </p:nvSpPr>
        <p:spPr>
          <a:xfrm rot="1973">
            <a:off x="8977600" y="1943861"/>
            <a:ext cx="1393600" cy="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>
            <a:spLocks noGrp="1"/>
          </p:cNvSpPr>
          <p:nvPr>
            <p:ph type="title" idx="16"/>
          </p:nvPr>
        </p:nvSpPr>
        <p:spPr>
          <a:xfrm>
            <a:off x="8116800" y="2627993"/>
            <a:ext cx="31152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subTitle" idx="17"/>
          </p:nvPr>
        </p:nvSpPr>
        <p:spPr>
          <a:xfrm>
            <a:off x="8116800" y="3048404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8977600" y="4229861"/>
            <a:ext cx="1393600" cy="6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9"/>
          </p:nvPr>
        </p:nvSpPr>
        <p:spPr>
          <a:xfrm>
            <a:off x="8116800" y="4812393"/>
            <a:ext cx="3115200" cy="4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subTitle" idx="20"/>
          </p:nvPr>
        </p:nvSpPr>
        <p:spPr>
          <a:xfrm>
            <a:off x="8116800" y="5232804"/>
            <a:ext cx="3115200" cy="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3"/>
          <p:cNvSpPr txBox="1">
            <a:spLocks noGrp="1"/>
          </p:cNvSpPr>
          <p:nvPr>
            <p:ph type="title" idx="21"/>
          </p:nvPr>
        </p:nvSpPr>
        <p:spPr>
          <a:xfrm>
            <a:off x="960000" y="744631"/>
            <a:ext cx="102720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51" name="Google Shape;651;p13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652" name="Google Shape;652;p1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3" name="Google Shape;653;p1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4" name="Google Shape;654;p1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5" name="Google Shape;655;p1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656" name="Google Shape;656;p1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658" name="Google Shape;658;p1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659" name="Google Shape;659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661" name="Google Shape;661;p13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662" name="Google Shape;662;p1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3" name="Google Shape;663;p1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4" name="Google Shape;664;p1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5" name="Google Shape;665;p1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666" name="Google Shape;666;p1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669" name="Google Shape;669;p1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670" name="Google Shape;670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A1974F17-DC71-8340-8C7B-9714E26CB9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1122363"/>
            <a:ext cx="9982200" cy="2387600"/>
          </a:xfrm>
        </p:spPr>
        <p:txBody>
          <a:bodyPr anchor="b"/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864EC623-BDE0-FB40-B315-6D93A261016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020854"/>
            <a:ext cx="9982200" cy="17322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">
            <a:extLst>
              <a:ext uri="{FF2B5EF4-FFF2-40B4-BE49-F238E27FC236}">
                <a16:creationId xmlns:a16="http://schemas.microsoft.com/office/drawing/2014/main" id="{91628ED9-2ECD-314A-B538-0065A143F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33900" y="3720230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Logo" descr="University of Central Florida Logo">
            <a:extLst>
              <a:ext uri="{FF2B5EF4-FFF2-40B4-BE49-F238E27FC236}">
                <a16:creationId xmlns:a16="http://schemas.microsoft.com/office/drawing/2014/main" id="{1CDCEDA1-8902-AC46-8647-28693E3568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29300" y="723900"/>
            <a:ext cx="533400" cy="71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35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30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681" name="Google Shape;1681;p3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grpSp>
        <p:nvGrpSpPr>
          <p:cNvPr id="1716" name="Google Shape;1716;p30"/>
          <p:cNvGrpSpPr/>
          <p:nvPr/>
        </p:nvGrpSpPr>
        <p:grpSpPr>
          <a:xfrm>
            <a:off x="-2173685" y="-252547"/>
            <a:ext cx="15686236" cy="1053867"/>
            <a:chOff x="-1630264" y="-189410"/>
            <a:chExt cx="11764677" cy="790400"/>
          </a:xfrm>
        </p:grpSpPr>
        <p:sp>
          <p:nvSpPr>
            <p:cNvPr id="1717" name="Google Shape;1717;p3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18" name="Google Shape;1718;p3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9" name="Google Shape;1719;p3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20" name="Google Shape;1720;p3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721" name="Google Shape;1721;p3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722" name="Google Shape;1722;p3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723" name="Google Shape;1723;p3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724" name="Google Shape;1724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  <p:grpSp>
        <p:nvGrpSpPr>
          <p:cNvPr id="1726" name="Google Shape;1726;p30"/>
          <p:cNvGrpSpPr/>
          <p:nvPr/>
        </p:nvGrpSpPr>
        <p:grpSpPr>
          <a:xfrm>
            <a:off x="-2093464" y="6081321"/>
            <a:ext cx="15363797" cy="1014667"/>
            <a:chOff x="-1570098" y="4560991"/>
            <a:chExt cx="11522848" cy="761000"/>
          </a:xfrm>
        </p:grpSpPr>
        <p:sp>
          <p:nvSpPr>
            <p:cNvPr id="1727" name="Google Shape;1727;p3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8" name="Google Shape;1728;p3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9" name="Google Shape;1729;p3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30" name="Google Shape;1730;p3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731" name="Google Shape;1731;p3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  <p:grpSp>
          <p:nvGrpSpPr>
            <p:cNvPr id="1734" name="Google Shape;1734;p3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735" name="Google Shape;1735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  <p:sp>
            <p:nvSpPr>
              <p:cNvPr id="1736" name="Google Shape;1736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533"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1"/>
          <p:cNvGrpSpPr/>
          <p:nvPr/>
        </p:nvGrpSpPr>
        <p:grpSpPr>
          <a:xfrm>
            <a:off x="101" y="67"/>
            <a:ext cx="12192244" cy="7217675"/>
            <a:chOff x="1619453" y="1201199"/>
            <a:chExt cx="3959892" cy="2344213"/>
          </a:xfrm>
        </p:grpSpPr>
        <p:sp>
          <p:nvSpPr>
            <p:cNvPr id="1739" name="Google Shape;1739;p3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33"/>
            </a:p>
          </p:txBody>
        </p:sp>
      </p:grpSp>
      <p:pic>
        <p:nvPicPr>
          <p:cNvPr id="1774" name="Google Shape;1774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11403034" y="4038900"/>
            <a:ext cx="1836933" cy="17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1"/>
          <p:cNvPicPr preferRelativeResize="0"/>
          <p:nvPr/>
        </p:nvPicPr>
        <p:blipFill rotWithShape="1">
          <a:blip r:embed="rId2">
            <a:alphaModFix/>
          </a:blip>
          <a:srcRect l="12492" t="18400" r="12342" b="12005"/>
          <a:stretch/>
        </p:blipFill>
        <p:spPr>
          <a:xfrm>
            <a:off x="-331099" y="789744"/>
            <a:ext cx="1936033" cy="1792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8A955FA0-EC9C-AC47-99DA-636725DF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8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Statement 2022 - S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Our Mission:&#10;UCF is a public research university invested in unleashing the potential within every individual, enriching the human experience through inclusion, discovery and innovation, and propelling broad-based prosperity for the many communities we serve.">
            <a:extLst>
              <a:ext uri="{FF2B5EF4-FFF2-40B4-BE49-F238E27FC236}">
                <a16:creationId xmlns:a16="http://schemas.microsoft.com/office/drawing/2014/main" id="{DA601791-9AA9-BC4F-A18D-88FAD862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82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9C4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Large Quotation Mark">
            <a:extLst>
              <a:ext uri="{FF2B5EF4-FFF2-40B4-BE49-F238E27FC236}">
                <a16:creationId xmlns:a16="http://schemas.microsoft.com/office/drawing/2014/main" id="{3932BF08-418B-A342-8AF0-5060E8D29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72" t="19475" r="29641" b="47417"/>
          <a:stretch/>
        </p:blipFill>
        <p:spPr>
          <a:xfrm>
            <a:off x="5123361" y="846118"/>
            <a:ext cx="1854926" cy="18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4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Centered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ctr">
              <a:lnSpc>
                <a:spcPct val="150000"/>
              </a:lnSpc>
              <a:spcAft>
                <a:spcPts val="0"/>
              </a:spcAft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weight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6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323B8688-1239-F34F-BD8D-5BB9DF7D9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1871061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533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5320746" y="1053012"/>
            <a:ext cx="1550505" cy="1311966"/>
          </a:xfrm>
          <a:prstGeom prst="rect">
            <a:avLst/>
          </a:prstGeom>
        </p:spPr>
      </p:pic>
      <p:sp>
        <p:nvSpPr>
          <p:cNvPr id="8" name="Rectangle ">
            <a:extLst>
              <a:ext uri="{FF2B5EF4-FFF2-40B4-BE49-F238E27FC236}">
                <a16:creationId xmlns:a16="http://schemas.microsoft.com/office/drawing/2014/main" id="{372B5F29-DF67-FD42-8E91-1EBD65047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9048" y="729049"/>
            <a:ext cx="10733903" cy="538257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8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662C6F28-30A1-E24A-B711-44D6D5D2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9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Slide Lef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Quote">
            <a:extLst>
              <a:ext uri="{FF2B5EF4-FFF2-40B4-BE49-F238E27FC236}">
                <a16:creationId xmlns:a16="http://schemas.microsoft.com/office/drawing/2014/main" id="{5286B22F-3584-D04A-A394-CA6D39BDA0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04900" y="2118511"/>
            <a:ext cx="9982200" cy="2388173"/>
          </a:xfrm>
        </p:spPr>
        <p:txBody>
          <a:bodyPr anchor="ctr" anchorCtr="0"/>
          <a:lstStyle>
            <a:lvl1pPr algn="l">
              <a:lnSpc>
                <a:spcPct val="150000"/>
              </a:lnSpc>
              <a:spcAft>
                <a:spcPts val="0"/>
              </a:spcAft>
              <a:defRPr sz="2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a quote. </a:t>
            </a:r>
            <a:br>
              <a:rPr lang="en-US" dirty="0"/>
            </a:br>
            <a:r>
              <a:rPr lang="en-US" dirty="0"/>
              <a:t>Font size, emphasis and highlights can be adjusted as needed. </a:t>
            </a:r>
          </a:p>
        </p:txBody>
      </p:sp>
      <p:sp>
        <p:nvSpPr>
          <p:cNvPr id="11" name="Attribution">
            <a:extLst>
              <a:ext uri="{FF2B5EF4-FFF2-40B4-BE49-F238E27FC236}">
                <a16:creationId xmlns:a16="http://schemas.microsoft.com/office/drawing/2014/main" id="{CF26F02E-6F07-4844-89CE-159379ED1A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5001586"/>
            <a:ext cx="9982200" cy="751513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 b="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an attribution for the quote</a:t>
            </a:r>
          </a:p>
        </p:txBody>
      </p:sp>
      <p:cxnSp>
        <p:nvCxnSpPr>
          <p:cNvPr id="13" name="Straight Connector">
            <a:extLst>
              <a:ext uri="{FF2B5EF4-FFF2-40B4-BE49-F238E27FC236}">
                <a16:creationId xmlns:a16="http://schemas.microsoft.com/office/drawing/2014/main" id="{AC1233E0-7C19-4F4E-9069-C8514BFC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04900" y="4754135"/>
            <a:ext cx="3086100" cy="0"/>
          </a:xfrm>
          <a:prstGeom prst="line">
            <a:avLst/>
          </a:prstGeom>
          <a:ln w="50800">
            <a:solidFill>
              <a:srgbClr val="F9C4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arge Quotation Mark">
            <a:extLst>
              <a:ext uri="{FF2B5EF4-FFF2-40B4-BE49-F238E27FC236}">
                <a16:creationId xmlns:a16="http://schemas.microsoft.com/office/drawing/2014/main" id="{6284E8BB-5B41-3B46-B995-0E8561FB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84" t="22981" r="31534" b="52423"/>
          <a:stretch/>
        </p:blipFill>
        <p:spPr>
          <a:xfrm>
            <a:off x="996940" y="1053012"/>
            <a:ext cx="1550505" cy="131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44A9B4ED-93C8-714A-8B1D-43EF141E0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89844F1C-2F28-1E4A-B4F0-CE9DDE546ECD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55" r:id="rId2"/>
    <p:sldLayoutId id="2147483856" r:id="rId3"/>
    <p:sldLayoutId id="2147483846" r:id="rId4"/>
    <p:sldLayoutId id="2147483848" r:id="rId5"/>
    <p:sldLayoutId id="2147483851" r:id="rId6"/>
    <p:sldLayoutId id="2147483852" r:id="rId7"/>
    <p:sldLayoutId id="2147483853" r:id="rId8"/>
    <p:sldLayoutId id="2147483854" r:id="rId9"/>
    <p:sldLayoutId id="2147483857" r:id="rId10"/>
    <p:sldLayoutId id="2147483858" r:id="rId11"/>
    <p:sldLayoutId id="2147483859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56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CA12D-D286-E34D-BA6B-24F03D0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1110050"/>
            <a:ext cx="9982201" cy="718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C2AB8-F1CC-E549-B630-EB13F4674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954060"/>
            <a:ext cx="9982201" cy="37938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C3C2240D-AECF-A74C-B5C6-0F0D207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23900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University of Central Florida</a:t>
            </a:r>
          </a:p>
        </p:txBody>
      </p:sp>
      <p:sp>
        <p:nvSpPr>
          <p:cNvPr id="5" name="Page Number">
            <a:extLst>
              <a:ext uri="{FF2B5EF4-FFF2-40B4-BE49-F238E27FC236}">
                <a16:creationId xmlns:a16="http://schemas.microsoft.com/office/drawing/2014/main" id="{EE16C111-6EB6-4241-A8F2-7E41B94809DE}"/>
              </a:ext>
            </a:extLst>
          </p:cNvPr>
          <p:cNvSpPr txBox="1"/>
          <p:nvPr userDrawn="1"/>
        </p:nvSpPr>
        <p:spPr>
          <a:xfrm>
            <a:off x="9415346" y="6432492"/>
            <a:ext cx="205275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000" b="0" i="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Page </a:t>
            </a:r>
            <a:fld id="{2CB46002-6C40-404C-904C-C9A970A01033}" type="slidenum">
              <a:rPr lang="en-US" sz="1000" b="0" i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0" i="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02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60" r:id="rId7"/>
    <p:sldLayoutId id="2147483803" r:id="rId8"/>
    <p:sldLayoutId id="2147483804" r:id="rId9"/>
    <p:sldLayoutId id="2147483805" r:id="rId10"/>
    <p:sldLayoutId id="21474838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F26B43"/>
          </p15:clr>
        </p15:guide>
        <p15:guide id="2" pos="7224">
          <p15:clr>
            <a:srgbClr val="F26B43"/>
          </p15:clr>
        </p15:guide>
        <p15:guide id="3" pos="696">
          <p15:clr>
            <a:srgbClr val="5ACBF0"/>
          </p15:clr>
        </p15:guide>
        <p15:guide id="4" pos="6984">
          <p15:clr>
            <a:srgbClr val="5ACBF0"/>
          </p15:clr>
        </p15:guide>
        <p15:guide id="9" orient="horz" pos="3840">
          <p15:clr>
            <a:srgbClr val="F26B43"/>
          </p15:clr>
        </p15:guide>
        <p15:guide id="10" orient="horz" pos="432" userDrawn="1">
          <p15:clr>
            <a:srgbClr val="F26B43"/>
          </p15:clr>
        </p15:guide>
        <p15:guide id="11" orient="horz" pos="696">
          <p15:clr>
            <a:srgbClr val="5ACBF0"/>
          </p15:clr>
        </p15:guide>
        <p15:guide id="12" orient="horz" pos="362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10272000" cy="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1" i="1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566000"/>
            <a:ext cx="10272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CFInnovationLab/GNO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tool/CCSTUDIO#downlo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oryset.com/?utm_source=slidesgo_template&amp;utm_medium=referral-link&amp;utm_campaign=promo-slide&amp;utm_term=slidesgo&amp;utm_content=storyset" TargetMode="External"/><Relationship Id="rId13" Type="http://schemas.openxmlformats.org/officeDocument/2006/relationships/image" Target="../media/image6.png"/><Relationship Id="rId3" Type="http://schemas.openxmlformats.org/officeDocument/2006/relationships/hyperlink" Target="http://bit.ly/2Tynxth" TargetMode="External"/><Relationship Id="rId7" Type="http://schemas.openxmlformats.org/officeDocument/2006/relationships/hyperlink" Target="https://www.flaticon.com/?utm_source=slidesgo_template&amp;utm_medium=referral-link&amp;utm_campaign=promo-slide&amp;utm_term=slidesgo&amp;utm_content=flaticon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www.freepik.com/?utm_source=slidesgo_template&amp;utm_medium=referral-link&amp;utm_campaign=promo-slide&amp;utm_term=slidesgo&amp;utm_content=freepik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://bit.ly/33VAFh3" TargetMode="External"/><Relationship Id="rId10" Type="http://schemas.openxmlformats.org/officeDocument/2006/relationships/hyperlink" Target="https://vidfy.com/?utm_source=slidesgo_template&amp;utm_medium=referral-link&amp;utm_campaign=promo-slide&amp;utm_term=slidesgo&amp;utm_content=vidfy" TargetMode="External"/><Relationship Id="rId4" Type="http://schemas.openxmlformats.org/officeDocument/2006/relationships/hyperlink" Target="http://bit.ly/30B07Gq" TargetMode="External"/><Relationship Id="rId9" Type="http://schemas.openxmlformats.org/officeDocument/2006/relationships/hyperlink" Target="https://wepik.com/?utm_source=slidesgo_template&amp;utm_medium=referral-link&amp;utm_campaign=promo-slide&amp;utm_term=slidesgo&amp;utm_content=wepik" TargetMode="External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5"/>
          <p:cNvSpPr txBox="1">
            <a:spLocks noGrp="1"/>
          </p:cNvSpPr>
          <p:nvPr>
            <p:ph type="ctrTitle"/>
          </p:nvPr>
        </p:nvSpPr>
        <p:spPr>
          <a:xfrm>
            <a:off x="1871433" y="1946000"/>
            <a:ext cx="8449200" cy="276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650" i="0" dirty="0">
                <a:latin typeface="Arimo"/>
                <a:ea typeface="Arimo"/>
                <a:cs typeface="Arimo"/>
                <a:sym typeface="Arimo"/>
              </a:rPr>
              <a:t>H</a:t>
            </a:r>
            <a:r>
              <a:rPr lang="en" sz="2650" i="0" dirty="0">
                <a:latin typeface="Arimo"/>
                <a:ea typeface="Arimo"/>
                <a:cs typeface="Arimo"/>
                <a:sym typeface="Arimo"/>
              </a:rPr>
              <a:t>ow to use Code Composer Studio </a:t>
            </a:r>
            <a:br>
              <a:rPr lang="en" sz="2650" i="0" dirty="0">
                <a:latin typeface="Arimo"/>
                <a:ea typeface="Arimo"/>
                <a:cs typeface="Arimo"/>
              </a:rPr>
            </a:br>
            <a:r>
              <a:rPr lang="en" sz="2650" i="0" dirty="0">
                <a:latin typeface="Arimo"/>
              </a:rPr>
              <a:t>to program CLOSED LOOP CONTROL </a:t>
            </a:r>
            <a:br>
              <a:rPr lang="en" sz="2650" i="0" dirty="0">
                <a:latin typeface="Arimo"/>
              </a:rPr>
            </a:br>
            <a:r>
              <a:rPr lang="en" sz="2650" i="0" dirty="0">
                <a:latin typeface="Arimo"/>
              </a:rPr>
              <a:t>on the TI Microprocessor</a:t>
            </a:r>
            <a:br>
              <a:rPr lang="en" sz="2650" i="0" dirty="0">
                <a:latin typeface="Arimo"/>
              </a:rPr>
            </a:br>
            <a:r>
              <a:rPr lang="en" sz="4500" dirty="0">
                <a:solidFill>
                  <a:schemeClr val="dk1"/>
                </a:solidFill>
              </a:rPr>
              <a:t>CODING The Stack</a:t>
            </a:r>
            <a:br>
              <a:rPr lang="en" sz="4500" dirty="0"/>
            </a:br>
            <a:endParaRPr sz="4533" dirty="0"/>
          </a:p>
        </p:txBody>
      </p:sp>
      <p:sp>
        <p:nvSpPr>
          <p:cNvPr id="1788" name="Google Shape;1788;p35"/>
          <p:cNvSpPr/>
          <p:nvPr/>
        </p:nvSpPr>
        <p:spPr>
          <a:xfrm>
            <a:off x="9043795" y="719999"/>
            <a:ext cx="2188211" cy="21176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sz="2533" b="1" i="1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Zen Dots"/>
              </a:rPr>
              <a:t>EGN 1007</a:t>
            </a:r>
            <a:endParaRPr sz="2533" b="1" i="1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Zen Dots"/>
            </a:endParaRPr>
          </a:p>
        </p:txBody>
      </p:sp>
      <p:grpSp>
        <p:nvGrpSpPr>
          <p:cNvPr id="1789" name="Google Shape;1789;p35"/>
          <p:cNvGrpSpPr/>
          <p:nvPr/>
        </p:nvGrpSpPr>
        <p:grpSpPr>
          <a:xfrm>
            <a:off x="1072587" y="4708799"/>
            <a:ext cx="890243" cy="890243"/>
            <a:chOff x="9011850" y="1484962"/>
            <a:chExt cx="552900" cy="552900"/>
          </a:xfrm>
        </p:grpSpPr>
        <p:pic>
          <p:nvPicPr>
            <p:cNvPr id="1790" name="Google Shape;1790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1" name="Google Shape;179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2" name="Google Shape;1792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3" name="Google Shape;1793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11850" y="1484962"/>
              <a:ext cx="552900" cy="552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4" name="Google Shape;1794;p35"/>
          <p:cNvSpPr/>
          <p:nvPr/>
        </p:nvSpPr>
        <p:spPr>
          <a:xfrm>
            <a:off x="3878433" y="4015600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795" name="Google Shape;1795;p35"/>
          <p:cNvSpPr/>
          <p:nvPr/>
        </p:nvSpPr>
        <p:spPr>
          <a:xfrm>
            <a:off x="7781800" y="4015600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grpSp>
        <p:nvGrpSpPr>
          <p:cNvPr id="1796" name="Google Shape;1796;p35"/>
          <p:cNvGrpSpPr/>
          <p:nvPr/>
        </p:nvGrpSpPr>
        <p:grpSpPr>
          <a:xfrm>
            <a:off x="2681933" y="301000"/>
            <a:ext cx="1053617" cy="890269"/>
            <a:chOff x="2011449" y="225750"/>
            <a:chExt cx="790213" cy="667702"/>
          </a:xfrm>
        </p:grpSpPr>
        <p:pic>
          <p:nvPicPr>
            <p:cNvPr id="1797" name="Google Shape;1797;p35"/>
            <p:cNvPicPr preferRelativeResize="0"/>
            <p:nvPr/>
          </p:nvPicPr>
          <p:blipFill rotWithShape="1">
            <a:blip r:embed="rId4">
              <a:alphaModFix/>
            </a:blip>
            <a:srcRect t="4915"/>
            <a:stretch/>
          </p:blipFill>
          <p:spPr>
            <a:xfrm>
              <a:off x="2099438" y="225750"/>
              <a:ext cx="702225" cy="667702"/>
            </a:xfrm>
            <a:prstGeom prst="rect">
              <a:avLst/>
            </a:prstGeom>
            <a:noFill/>
            <a:ln>
              <a:noFill/>
            </a:ln>
            <a:effectLst>
              <a:outerShdw blurRad="157163" dist="104775" dir="3180000" algn="bl" rotWithShape="0">
                <a:srgbClr val="0E6790">
                  <a:alpha val="62000"/>
                </a:srgbClr>
              </a:outerShdw>
            </a:effectLst>
          </p:spPr>
        </p:pic>
        <p:grpSp>
          <p:nvGrpSpPr>
            <p:cNvPr id="1798" name="Google Shape;1798;p35"/>
            <p:cNvGrpSpPr/>
            <p:nvPr/>
          </p:nvGrpSpPr>
          <p:grpSpPr>
            <a:xfrm>
              <a:off x="2011449" y="446025"/>
              <a:ext cx="785500" cy="283075"/>
              <a:chOff x="2011449" y="446025"/>
              <a:chExt cx="785500" cy="283075"/>
            </a:xfrm>
          </p:grpSpPr>
          <p:sp>
            <p:nvSpPr>
              <p:cNvPr id="1799" name="Google Shape;1799;p35"/>
              <p:cNvSpPr/>
              <p:nvPr/>
            </p:nvSpPr>
            <p:spPr>
              <a:xfrm>
                <a:off x="2011449" y="446025"/>
                <a:ext cx="785500" cy="169975"/>
              </a:xfrm>
              <a:custGeom>
                <a:avLst/>
                <a:gdLst/>
                <a:ahLst/>
                <a:cxnLst/>
                <a:rect l="l" t="t" r="r" b="b"/>
                <a:pathLst>
                  <a:path w="31420" h="6799" extrusionOk="0">
                    <a:moveTo>
                      <a:pt x="5219" y="0"/>
                    </a:moveTo>
                    <a:cubicBezTo>
                      <a:pt x="4696" y="65"/>
                      <a:pt x="2948" y="65"/>
                      <a:pt x="2082" y="392"/>
                    </a:cubicBezTo>
                    <a:cubicBezTo>
                      <a:pt x="1216" y="719"/>
                      <a:pt x="154" y="1422"/>
                      <a:pt x="23" y="1961"/>
                    </a:cubicBezTo>
                    <a:cubicBezTo>
                      <a:pt x="-108" y="2500"/>
                      <a:pt x="318" y="3055"/>
                      <a:pt x="1298" y="3627"/>
                    </a:cubicBezTo>
                    <a:cubicBezTo>
                      <a:pt x="2278" y="4199"/>
                      <a:pt x="3667" y="4869"/>
                      <a:pt x="5905" y="5392"/>
                    </a:cubicBezTo>
                    <a:cubicBezTo>
                      <a:pt x="8143" y="5915"/>
                      <a:pt x="11508" y="6633"/>
                      <a:pt x="14727" y="6764"/>
                    </a:cubicBezTo>
                    <a:cubicBezTo>
                      <a:pt x="17946" y="6895"/>
                      <a:pt x="22521" y="6650"/>
                      <a:pt x="25217" y="6176"/>
                    </a:cubicBezTo>
                    <a:cubicBezTo>
                      <a:pt x="27913" y="5702"/>
                      <a:pt x="29971" y="4607"/>
                      <a:pt x="30902" y="3921"/>
                    </a:cubicBezTo>
                    <a:cubicBezTo>
                      <a:pt x="31833" y="3235"/>
                      <a:pt x="31327" y="2500"/>
                      <a:pt x="30804" y="2059"/>
                    </a:cubicBezTo>
                    <a:cubicBezTo>
                      <a:pt x="30281" y="1618"/>
                      <a:pt x="28272" y="1406"/>
                      <a:pt x="27765" y="1275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0" name="Google Shape;1800;p35"/>
              <p:cNvSpPr/>
              <p:nvPr/>
            </p:nvSpPr>
            <p:spPr>
              <a:xfrm>
                <a:off x="2011449" y="509750"/>
                <a:ext cx="784925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1" name="Google Shape;1801;p35"/>
              <p:cNvSpPr/>
              <p:nvPr/>
            </p:nvSpPr>
            <p:spPr>
              <a:xfrm>
                <a:off x="2011450" y="563475"/>
                <a:ext cx="765773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1397" h="6625" extrusionOk="0">
                    <a:moveTo>
                      <a:pt x="4729" y="0"/>
                    </a:moveTo>
                    <a:cubicBezTo>
                      <a:pt x="4288" y="36"/>
                      <a:pt x="2866" y="-80"/>
                      <a:pt x="2082" y="218"/>
                    </a:cubicBezTo>
                    <a:cubicBezTo>
                      <a:pt x="1298" y="516"/>
                      <a:pt x="154" y="1248"/>
                      <a:pt x="23" y="1787"/>
                    </a:cubicBezTo>
                    <a:cubicBezTo>
                      <a:pt x="-108" y="2326"/>
                      <a:pt x="318" y="2881"/>
                      <a:pt x="1298" y="3453"/>
                    </a:cubicBezTo>
                    <a:cubicBezTo>
                      <a:pt x="2278" y="4025"/>
                      <a:pt x="3667" y="4695"/>
                      <a:pt x="5905" y="5218"/>
                    </a:cubicBezTo>
                    <a:cubicBezTo>
                      <a:pt x="8143" y="5741"/>
                      <a:pt x="11508" y="6459"/>
                      <a:pt x="14727" y="6590"/>
                    </a:cubicBezTo>
                    <a:cubicBezTo>
                      <a:pt x="17946" y="6721"/>
                      <a:pt x="22521" y="6476"/>
                      <a:pt x="25217" y="6002"/>
                    </a:cubicBezTo>
                    <a:cubicBezTo>
                      <a:pt x="27913" y="5528"/>
                      <a:pt x="29971" y="4433"/>
                      <a:pt x="30902" y="3747"/>
                    </a:cubicBezTo>
                    <a:cubicBezTo>
                      <a:pt x="31833" y="3061"/>
                      <a:pt x="31245" y="2314"/>
                      <a:pt x="30804" y="1885"/>
                    </a:cubicBezTo>
                    <a:cubicBezTo>
                      <a:pt x="30363" y="1457"/>
                      <a:pt x="28680" y="1294"/>
                      <a:pt x="28255" y="117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02" name="Google Shape;1802;p35"/>
          <p:cNvGrpSpPr/>
          <p:nvPr/>
        </p:nvGrpSpPr>
        <p:grpSpPr>
          <a:xfrm flipH="1">
            <a:off x="8443085" y="3532035"/>
            <a:ext cx="2358732" cy="2394133"/>
            <a:chOff x="7374951" y="493051"/>
            <a:chExt cx="1769049" cy="1795600"/>
          </a:xfrm>
        </p:grpSpPr>
        <p:pic>
          <p:nvPicPr>
            <p:cNvPr id="1803" name="Google Shape;1803;p35"/>
            <p:cNvPicPr preferRelativeResize="0"/>
            <p:nvPr/>
          </p:nvPicPr>
          <p:blipFill rotWithShape="1">
            <a:blip r:embed="rId5">
              <a:alphaModFix/>
            </a:blip>
            <a:srcRect t="6061" b="8687"/>
            <a:stretch/>
          </p:blipFill>
          <p:spPr>
            <a:xfrm rot="7611348">
              <a:off x="7589821" y="787373"/>
              <a:ext cx="1339308" cy="1206956"/>
            </a:xfrm>
            <a:prstGeom prst="rect">
              <a:avLst/>
            </a:prstGeom>
            <a:noFill/>
            <a:ln>
              <a:noFill/>
            </a:ln>
            <a:effectLst>
              <a:outerShdw blurRad="142875" dist="76200" dir="5400000" algn="bl" rotWithShape="0">
                <a:srgbClr val="0E6790">
                  <a:alpha val="82000"/>
                </a:srgbClr>
              </a:outerShdw>
            </a:effectLst>
          </p:spPr>
        </p:pic>
        <p:grpSp>
          <p:nvGrpSpPr>
            <p:cNvPr id="1804" name="Google Shape;1804;p35"/>
            <p:cNvGrpSpPr/>
            <p:nvPr/>
          </p:nvGrpSpPr>
          <p:grpSpPr>
            <a:xfrm>
              <a:off x="8164220" y="1199575"/>
              <a:ext cx="615289" cy="284475"/>
              <a:chOff x="1791515" y="444625"/>
              <a:chExt cx="963345" cy="284475"/>
            </a:xfrm>
          </p:grpSpPr>
          <p:sp>
            <p:nvSpPr>
              <p:cNvPr id="1805" name="Google Shape;1805;p35"/>
              <p:cNvSpPr/>
              <p:nvPr/>
            </p:nvSpPr>
            <p:spPr>
              <a:xfrm>
                <a:off x="1791515" y="444625"/>
                <a:ext cx="952475" cy="171400"/>
              </a:xfrm>
              <a:custGeom>
                <a:avLst/>
                <a:gdLst/>
                <a:ahLst/>
                <a:cxnLst/>
                <a:rect l="l" t="t" r="r" b="b"/>
                <a:pathLst>
                  <a:path w="38099" h="6856" extrusionOk="0">
                    <a:moveTo>
                      <a:pt x="4866" y="0"/>
                    </a:moveTo>
                    <a:cubicBezTo>
                      <a:pt x="4374" y="106"/>
                      <a:pt x="2724" y="299"/>
                      <a:pt x="1914" y="635"/>
                    </a:cubicBezTo>
                    <a:cubicBezTo>
                      <a:pt x="1104" y="971"/>
                      <a:pt x="72" y="1509"/>
                      <a:pt x="7" y="2017"/>
                    </a:cubicBezTo>
                    <a:cubicBezTo>
                      <a:pt x="-58" y="2525"/>
                      <a:pt x="356" y="3111"/>
                      <a:pt x="1522" y="3683"/>
                    </a:cubicBezTo>
                    <a:cubicBezTo>
                      <a:pt x="2688" y="4255"/>
                      <a:pt x="4341" y="4925"/>
                      <a:pt x="7004" y="5448"/>
                    </a:cubicBezTo>
                    <a:cubicBezTo>
                      <a:pt x="9667" y="5971"/>
                      <a:pt x="13671" y="6689"/>
                      <a:pt x="17501" y="6820"/>
                    </a:cubicBezTo>
                    <a:cubicBezTo>
                      <a:pt x="21331" y="6951"/>
                      <a:pt x="26638" y="6713"/>
                      <a:pt x="29983" y="6232"/>
                    </a:cubicBezTo>
                    <a:cubicBezTo>
                      <a:pt x="33328" y="5751"/>
                      <a:pt x="36399" y="4608"/>
                      <a:pt x="37572" y="3933"/>
                    </a:cubicBezTo>
                    <a:cubicBezTo>
                      <a:pt x="38746" y="3259"/>
                      <a:pt x="37686" y="2578"/>
                      <a:pt x="37024" y="2185"/>
                    </a:cubicBezTo>
                    <a:cubicBezTo>
                      <a:pt x="36363" y="1792"/>
                      <a:pt x="34173" y="1675"/>
                      <a:pt x="33603" y="1573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6" name="Google Shape;1806;p35"/>
              <p:cNvSpPr/>
              <p:nvPr/>
            </p:nvSpPr>
            <p:spPr>
              <a:xfrm>
                <a:off x="1916285" y="509750"/>
                <a:ext cx="83140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33256" h="6625" extrusionOk="0">
                    <a:moveTo>
                      <a:pt x="5019" y="0"/>
                    </a:moveTo>
                    <a:cubicBezTo>
                      <a:pt x="4595" y="90"/>
                      <a:pt x="3305" y="244"/>
                      <a:pt x="2475" y="542"/>
                    </a:cubicBezTo>
                    <a:cubicBezTo>
                      <a:pt x="1645" y="840"/>
                      <a:pt x="218" y="1302"/>
                      <a:pt x="37" y="1787"/>
                    </a:cubicBezTo>
                    <a:cubicBezTo>
                      <a:pt x="-144" y="2272"/>
                      <a:pt x="349" y="2881"/>
                      <a:pt x="1387" y="3453"/>
                    </a:cubicBezTo>
                    <a:cubicBezTo>
                      <a:pt x="2425" y="4025"/>
                      <a:pt x="3895" y="4695"/>
                      <a:pt x="6265" y="5218"/>
                    </a:cubicBezTo>
                    <a:cubicBezTo>
                      <a:pt x="8635" y="5741"/>
                      <a:pt x="12198" y="6459"/>
                      <a:pt x="15606" y="6590"/>
                    </a:cubicBezTo>
                    <a:cubicBezTo>
                      <a:pt x="19014" y="6721"/>
                      <a:pt x="23860" y="6476"/>
                      <a:pt x="26715" y="6002"/>
                    </a:cubicBezTo>
                    <a:cubicBezTo>
                      <a:pt x="29570" y="5528"/>
                      <a:pt x="31749" y="4433"/>
                      <a:pt x="32735" y="3747"/>
                    </a:cubicBezTo>
                    <a:cubicBezTo>
                      <a:pt x="33721" y="3061"/>
                      <a:pt x="33089" y="2274"/>
                      <a:pt x="32630" y="1885"/>
                    </a:cubicBezTo>
                    <a:cubicBezTo>
                      <a:pt x="32171" y="1497"/>
                      <a:pt x="30423" y="1494"/>
                      <a:pt x="29981" y="1416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7" name="Google Shape;1807;p35"/>
              <p:cNvSpPr/>
              <p:nvPr/>
            </p:nvSpPr>
            <p:spPr>
              <a:xfrm>
                <a:off x="1989061" y="553875"/>
                <a:ext cx="765800" cy="175225"/>
              </a:xfrm>
              <a:custGeom>
                <a:avLst/>
                <a:gdLst/>
                <a:ahLst/>
                <a:cxnLst/>
                <a:rect l="l" t="t" r="r" b="b"/>
                <a:pathLst>
                  <a:path w="30632" h="7009" extrusionOk="0">
                    <a:moveTo>
                      <a:pt x="4765" y="0"/>
                    </a:moveTo>
                    <a:cubicBezTo>
                      <a:pt x="4309" y="100"/>
                      <a:pt x="2822" y="240"/>
                      <a:pt x="2031" y="602"/>
                    </a:cubicBezTo>
                    <a:cubicBezTo>
                      <a:pt x="1241" y="964"/>
                      <a:pt x="149" y="1632"/>
                      <a:pt x="22" y="2171"/>
                    </a:cubicBezTo>
                    <a:cubicBezTo>
                      <a:pt x="-105" y="2710"/>
                      <a:pt x="311" y="3265"/>
                      <a:pt x="1267" y="3837"/>
                    </a:cubicBezTo>
                    <a:cubicBezTo>
                      <a:pt x="2224" y="4409"/>
                      <a:pt x="3577" y="5079"/>
                      <a:pt x="5761" y="5602"/>
                    </a:cubicBezTo>
                    <a:cubicBezTo>
                      <a:pt x="7945" y="6125"/>
                      <a:pt x="11229" y="6843"/>
                      <a:pt x="14369" y="6974"/>
                    </a:cubicBezTo>
                    <a:cubicBezTo>
                      <a:pt x="17509" y="7105"/>
                      <a:pt x="21972" y="6860"/>
                      <a:pt x="24602" y="6386"/>
                    </a:cubicBezTo>
                    <a:cubicBezTo>
                      <a:pt x="27232" y="5912"/>
                      <a:pt x="29241" y="4817"/>
                      <a:pt x="30149" y="4131"/>
                    </a:cubicBezTo>
                    <a:cubicBezTo>
                      <a:pt x="31057" y="3445"/>
                      <a:pt x="30483" y="2698"/>
                      <a:pt x="30052" y="2269"/>
                    </a:cubicBezTo>
                    <a:cubicBezTo>
                      <a:pt x="29622" y="1841"/>
                      <a:pt x="27980" y="1678"/>
                      <a:pt x="27566" y="1560"/>
                    </a:cubicBezTo>
                  </a:path>
                </a:pathLst>
              </a:custGeom>
              <a:noFill/>
              <a:ln w="9525" cap="flat" cmpd="sng">
                <a:solidFill>
                  <a:srgbClr val="0E6790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808" name="Google Shape;1808;p35"/>
          <p:cNvPicPr preferRelativeResize="0"/>
          <p:nvPr/>
        </p:nvPicPr>
        <p:blipFill rotWithShape="1">
          <a:blip r:embed="rId5">
            <a:alphaModFix/>
          </a:blip>
          <a:srcRect t="6061" b="8687"/>
          <a:stretch/>
        </p:blipFill>
        <p:spPr>
          <a:xfrm rot="7611348">
            <a:off x="10119761" y="1049831"/>
            <a:ext cx="1785744" cy="1609275"/>
          </a:xfrm>
          <a:prstGeom prst="rect">
            <a:avLst/>
          </a:prstGeom>
          <a:noFill/>
          <a:ln>
            <a:noFill/>
          </a:ln>
          <a:effectLst>
            <a:outerShdw blurRad="142875" dist="76200" dir="5400000" algn="bl" rotWithShape="0">
              <a:srgbClr val="0E6790">
                <a:alpha val="8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40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961632" y="-16993"/>
            <a:ext cx="8955033" cy="134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Update </a:t>
            </a:r>
            <a:r>
              <a:rPr lang="en" dirty="0" err="1"/>
              <a:t>th</a:t>
            </a:r>
            <a:r>
              <a:rPr lang="en-US" dirty="0"/>
              <a:t>e libraries – cont.</a:t>
            </a:r>
            <a:endParaRPr b="1" i="1" dirty="0"/>
          </a:p>
        </p:txBody>
      </p:sp>
      <p:sp>
        <p:nvSpPr>
          <p:cNvPr id="1872" name="Google Shape;1872;p39"/>
          <p:cNvSpPr txBox="1">
            <a:spLocks noGrp="1"/>
          </p:cNvSpPr>
          <p:nvPr>
            <p:ph type="subTitle" idx="1"/>
          </p:nvPr>
        </p:nvSpPr>
        <p:spPr>
          <a:xfrm>
            <a:off x="1409217" y="1105347"/>
            <a:ext cx="8243546" cy="16475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l"/>
            <a:r>
              <a:rPr lang="en-US" sz="21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Now, select the "</a:t>
            </a:r>
            <a:r>
              <a:rPr lang="en-US" sz="2100" b="1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MSP430 compiler tool for 4.4.8</a:t>
            </a:r>
            <a:r>
              <a:rPr lang="en-US" sz="21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"</a:t>
            </a:r>
            <a:endParaRPr lang="en-US" sz="2100" dirty="0">
              <a:solidFill>
                <a:srgbClr val="595959"/>
              </a:solidFill>
              <a:latin typeface="Anaheim"/>
              <a:ea typeface="Anaheim"/>
              <a:cs typeface="Anaheim"/>
            </a:endParaRPr>
          </a:p>
          <a:p>
            <a:pPr marL="0" indent="0" algn="l"/>
            <a:r>
              <a:rPr lang="en-US" sz="21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(This operation may take a little time for the download to complete)</a:t>
            </a:r>
            <a:endParaRPr sz="2100" dirty="0">
              <a:solidFill>
                <a:srgbClr val="595959"/>
              </a:solidFill>
              <a:latin typeface="Anaheim"/>
              <a:ea typeface="Anaheim"/>
              <a:cs typeface="Anaheim"/>
            </a:endParaRPr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300" y="5450167"/>
            <a:ext cx="73720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8199" y="288834"/>
            <a:ext cx="2074801" cy="20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908034" y="4311066"/>
            <a:ext cx="1338732" cy="12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609984" y="2547017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877" name="Google Shape;1877;p39"/>
          <p:cNvSpPr/>
          <p:nvPr/>
        </p:nvSpPr>
        <p:spPr>
          <a:xfrm>
            <a:off x="10012784" y="2547033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pic>
        <p:nvPicPr>
          <p:cNvPr id="4" name="Picture 3" descr="A screenshot of a software update&#10;&#10;Description automatically generated">
            <a:extLst>
              <a:ext uri="{FF2B5EF4-FFF2-40B4-BE49-F238E27FC236}">
                <a16:creationId xmlns:a16="http://schemas.microsoft.com/office/drawing/2014/main" id="{64C0AC8A-C0E1-042A-78D3-6FBA3FCBD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392" y="1931299"/>
            <a:ext cx="8264289" cy="492883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D37854E-53A7-5D5B-9A96-C647C8280133}"/>
              </a:ext>
            </a:extLst>
          </p:cNvPr>
          <p:cNvSpPr/>
          <p:nvPr/>
        </p:nvSpPr>
        <p:spPr>
          <a:xfrm>
            <a:off x="4196687" y="4230805"/>
            <a:ext cx="4344536" cy="329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5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2179200" y="2048197"/>
            <a:ext cx="7833600" cy="134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b="1" i="1" dirty="0"/>
              <a:t>Download the code </a:t>
            </a:r>
            <a:br>
              <a:rPr lang="en" dirty="0"/>
            </a:br>
            <a:r>
              <a:rPr lang="en" b="1" i="1" dirty="0"/>
              <a:t>from </a:t>
            </a:r>
            <a:r>
              <a:rPr lang="en" dirty="0" err="1"/>
              <a:t>github</a:t>
            </a:r>
            <a:endParaRPr b="1" i="1" dirty="0"/>
          </a:p>
        </p:txBody>
      </p:sp>
      <p:sp>
        <p:nvSpPr>
          <p:cNvPr id="1872" name="Google Shape;1872;p39"/>
          <p:cNvSpPr txBox="1">
            <a:spLocks noGrp="1"/>
          </p:cNvSpPr>
          <p:nvPr>
            <p:ph type="subTitle" idx="1"/>
          </p:nvPr>
        </p:nvSpPr>
        <p:spPr>
          <a:xfrm>
            <a:off x="2879900" y="3382800"/>
            <a:ext cx="7990119" cy="16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3200" dirty="0"/>
              <a:t>Go to: </a:t>
            </a:r>
            <a:r>
              <a:rPr lang="en-US" sz="3200" dirty="0">
                <a:hlinkClick r:id="rId3"/>
              </a:rPr>
              <a:t>https://github.com/UCFInnovationLab/GNOR</a:t>
            </a:r>
            <a:endParaRPr lang="en-US" sz="3200">
              <a:solidFill>
                <a:srgbClr val="595959"/>
              </a:solidFill>
              <a:latin typeface="Anaheim"/>
            </a:endParaRPr>
          </a:p>
          <a:p>
            <a:pPr marL="0" indent="0"/>
            <a:endParaRPr lang="en-US" sz="3200" dirty="0"/>
          </a:p>
          <a:p>
            <a:pPr marL="0" indent="0"/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latin typeface="Anaheim"/>
                <a:ea typeface="Anaheim"/>
                <a:cs typeface="Anaheim"/>
              </a:rPr>
              <a:t>As shown on next slide -</a:t>
            </a:r>
          </a:p>
          <a:p>
            <a:pPr marL="0" indent="0"/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latin typeface="Anaheim"/>
                <a:ea typeface="Anaheim"/>
                <a:cs typeface="Anaheim"/>
              </a:rPr>
              <a:t>Click on "&lt; &gt; Code" (green button),</a:t>
            </a:r>
            <a:endParaRPr lang="en-US" dirty="0"/>
          </a:p>
          <a:p>
            <a:pPr marL="0" indent="0"/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latin typeface="Anaheim"/>
                <a:ea typeface="Anaheim"/>
                <a:cs typeface="Anaheim"/>
              </a:rPr>
              <a:t>Then when the next option appears, </a:t>
            </a:r>
          </a:p>
          <a:p>
            <a:pPr marL="0" indent="0"/>
            <a:r>
              <a:rPr lang="en-US" sz="2800" dirty="0">
                <a:solidFill>
                  <a:srgbClr val="C00000"/>
                </a:solidFill>
                <a:highlight>
                  <a:srgbClr val="FFFF00"/>
                </a:highlight>
                <a:latin typeface="Anaheim"/>
                <a:ea typeface="Anaheim"/>
                <a:cs typeface="Anaheim"/>
              </a:rPr>
              <a:t>Select "Download zip"</a:t>
            </a:r>
            <a:endParaRPr lang="en-US" sz="2800" dirty="0">
              <a:solidFill>
                <a:srgbClr val="C00000"/>
              </a:solidFill>
              <a:highlight>
                <a:srgbClr val="FFFF00"/>
              </a:highlight>
              <a:latin typeface="Anaheim"/>
            </a:endParaRPr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7300" y="5450167"/>
            <a:ext cx="73720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98199" y="288834"/>
            <a:ext cx="2074801" cy="20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5">
            <a:alphaModFix/>
          </a:blip>
          <a:srcRect l="12492" t="18400" r="12342" b="12005"/>
          <a:stretch/>
        </p:blipFill>
        <p:spPr>
          <a:xfrm>
            <a:off x="908034" y="4311066"/>
            <a:ext cx="1338732" cy="12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609984" y="2547017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877" name="Google Shape;1877;p39"/>
          <p:cNvSpPr/>
          <p:nvPr/>
        </p:nvSpPr>
        <p:spPr>
          <a:xfrm>
            <a:off x="10012784" y="2547033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124398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A419-2366-8F4E-0F94-391C5D75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2BFC8F8-FC23-D6A8-F0FB-C5139E76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947"/>
            <a:ext cx="12192000" cy="62101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A8CD6F5-7A00-FFEA-C897-01969BFC49C4}"/>
              </a:ext>
            </a:extLst>
          </p:cNvPr>
          <p:cNvSpPr/>
          <p:nvPr/>
        </p:nvSpPr>
        <p:spPr>
          <a:xfrm>
            <a:off x="6886433" y="1165746"/>
            <a:ext cx="2456597" cy="7165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14976F-5564-7678-D26D-289059D48A9F}"/>
              </a:ext>
            </a:extLst>
          </p:cNvPr>
          <p:cNvSpPr/>
          <p:nvPr/>
        </p:nvSpPr>
        <p:spPr>
          <a:xfrm>
            <a:off x="4134134" y="5555776"/>
            <a:ext cx="2752299" cy="727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1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1292096" y="433212"/>
            <a:ext cx="10210585" cy="134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Upload the GNOR code to CCS</a:t>
            </a:r>
            <a:endParaRPr b="1" i="1" dirty="0"/>
          </a:p>
        </p:txBody>
      </p:sp>
      <p:sp>
        <p:nvSpPr>
          <p:cNvPr id="1872" name="Google Shape;1872;p39"/>
          <p:cNvSpPr txBox="1">
            <a:spLocks noGrp="1"/>
          </p:cNvSpPr>
          <p:nvPr>
            <p:ph type="subTitle" idx="1"/>
          </p:nvPr>
        </p:nvSpPr>
        <p:spPr>
          <a:xfrm>
            <a:off x="2015542" y="1915666"/>
            <a:ext cx="8865850" cy="16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3200" dirty="0"/>
              <a:t>Once</a:t>
            </a:r>
            <a:r>
              <a:rPr lang="en-US" sz="3600" dirty="0"/>
              <a:t> you have downloaded the GNOR zip file, you need to extract the zip file </a:t>
            </a:r>
            <a:endParaRPr lang="en-US"/>
          </a:p>
          <a:p>
            <a:pPr marL="0" indent="0"/>
            <a:r>
              <a:rPr lang="en-US" sz="3600" dirty="0"/>
              <a:t>and import it </a:t>
            </a:r>
            <a:r>
              <a:rPr lang="en-US" sz="3200" dirty="0"/>
              <a:t>into the CCS.</a:t>
            </a:r>
            <a:endParaRPr lang="en-US"/>
          </a:p>
          <a:p>
            <a:pPr marL="0" indent="0"/>
            <a:endParaRPr lang="en-US" sz="3200" dirty="0">
              <a:solidFill>
                <a:srgbClr val="0E6790"/>
              </a:solidFill>
              <a:ea typeface="Anaheim"/>
              <a:cs typeface="Anaheim"/>
            </a:endParaRPr>
          </a:p>
          <a:p>
            <a:pPr marL="0" indent="0"/>
            <a:r>
              <a:rPr lang="en-US" sz="3200" dirty="0">
                <a:solidFill>
                  <a:srgbClr val="0E6790"/>
                </a:solidFill>
                <a:ea typeface="Anaheim"/>
                <a:cs typeface="Anaheim"/>
              </a:rPr>
              <a:t>Go to CCS, select 'File', 'Import'.</a:t>
            </a:r>
          </a:p>
          <a:p>
            <a:pPr marL="0" indent="0"/>
            <a:r>
              <a:rPr lang="en-US" sz="3200" dirty="0">
                <a:solidFill>
                  <a:srgbClr val="0E6790"/>
                </a:solidFill>
                <a:ea typeface="Anaheim"/>
                <a:cs typeface="Anaheim"/>
              </a:rPr>
              <a:t>Next, click 'Select an import wizard',</a:t>
            </a:r>
          </a:p>
          <a:p>
            <a:pPr marL="0" indent="0"/>
            <a:r>
              <a:rPr lang="en-US" sz="3200" dirty="0">
                <a:solidFill>
                  <a:srgbClr val="0E6790"/>
                </a:solidFill>
                <a:ea typeface="Anaheim"/>
                <a:cs typeface="Anaheim"/>
              </a:rPr>
              <a:t>Then in the Code Composer Studio file tab, </a:t>
            </a:r>
          </a:p>
          <a:p>
            <a:pPr marL="0" indent="0"/>
            <a:r>
              <a:rPr lang="en-US" sz="3200" dirty="0">
                <a:solidFill>
                  <a:srgbClr val="0E6790"/>
                </a:solidFill>
                <a:ea typeface="Anaheim"/>
                <a:cs typeface="Anaheim"/>
              </a:rPr>
              <a:t>Select 'CCS Projects'  </a:t>
            </a:r>
            <a:r>
              <a:rPr lang="en-US" sz="2400" dirty="0">
                <a:solidFill>
                  <a:srgbClr val="0E6790"/>
                </a:solidFill>
                <a:ea typeface="Anaheim"/>
                <a:cs typeface="Anaheim"/>
              </a:rPr>
              <a:t>(see next slide)</a:t>
            </a:r>
            <a:endParaRPr lang="en-US" sz="2400" dirty="0"/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300" y="5450167"/>
            <a:ext cx="73720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8199" y="288834"/>
            <a:ext cx="2074801" cy="20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908034" y="4311066"/>
            <a:ext cx="1338732" cy="12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609984" y="2547017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877" name="Google Shape;1877;p39"/>
          <p:cNvSpPr/>
          <p:nvPr/>
        </p:nvSpPr>
        <p:spPr>
          <a:xfrm>
            <a:off x="10012784" y="2547033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193964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204609C-F04B-8197-3111-855AA8227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67" y="66960"/>
            <a:ext cx="10856224" cy="679231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3948165-5F54-8B01-8F83-E76A01F473ED}"/>
              </a:ext>
            </a:extLst>
          </p:cNvPr>
          <p:cNvSpPr/>
          <p:nvPr/>
        </p:nvSpPr>
        <p:spPr>
          <a:xfrm>
            <a:off x="722194" y="1973239"/>
            <a:ext cx="2752299" cy="727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29C12E-4736-342D-F6DC-26B3B3EF5567}"/>
              </a:ext>
            </a:extLst>
          </p:cNvPr>
          <p:cNvSpPr/>
          <p:nvPr/>
        </p:nvSpPr>
        <p:spPr>
          <a:xfrm>
            <a:off x="983776" y="4350224"/>
            <a:ext cx="2752299" cy="727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6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E4F2FC-7F6A-C65D-8CA5-72233EF68E44}"/>
              </a:ext>
            </a:extLst>
          </p:cNvPr>
          <p:cNvSpPr txBox="1"/>
          <p:nvPr/>
        </p:nvSpPr>
        <p:spPr>
          <a:xfrm>
            <a:off x="500418" y="392372"/>
            <a:ext cx="97752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On Import CCS Projects page, see 'Select search-directory' and click  'Browse'.</a:t>
            </a:r>
          </a:p>
          <a:p>
            <a:r>
              <a:rPr lang="en-US" dirty="0">
                <a:cs typeface="Arial"/>
              </a:rPr>
              <a:t>On the Select Search Directory page, click 'Downloads' then click on the "GNOR-master" file, then hit the 'Select Folder' button. (see below)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A59D099-420B-BF36-DFBC-AB16036D4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050" y="1330657"/>
            <a:ext cx="7995663" cy="55273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363A421-B258-E57D-3963-53559549F029}"/>
              </a:ext>
            </a:extLst>
          </p:cNvPr>
          <p:cNvSpPr/>
          <p:nvPr/>
        </p:nvSpPr>
        <p:spPr>
          <a:xfrm>
            <a:off x="7267432" y="1347716"/>
            <a:ext cx="2786417" cy="1182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71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8C13721-55EB-AEDF-54C3-01670C799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035" y="136478"/>
            <a:ext cx="6549004" cy="67328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D1D9B9-D299-EF92-5F5E-E03DE44BEFD2}"/>
              </a:ext>
            </a:extLst>
          </p:cNvPr>
          <p:cNvSpPr txBox="1"/>
          <p:nvPr/>
        </p:nvSpPr>
        <p:spPr>
          <a:xfrm>
            <a:off x="665327" y="1467134"/>
            <a:ext cx="484495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Click (add a check mark) to the "Copy projects into a workspace" option at the bottom of the page.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The GNOR folder should also have a check mark.</a:t>
            </a:r>
          </a:p>
          <a:p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Now click on the 'Finish ' button</a:t>
            </a:r>
          </a:p>
        </p:txBody>
      </p:sp>
    </p:spTree>
    <p:extLst>
      <p:ext uri="{BB962C8B-B14F-4D97-AF65-F5344CB8AC3E}">
        <p14:creationId xmlns:p14="http://schemas.microsoft.com/office/powerpoint/2010/main" val="3893736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1610117" y="426815"/>
            <a:ext cx="7833600" cy="134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Edit the Code</a:t>
            </a:r>
            <a:endParaRPr b="1" i="1" dirty="0"/>
          </a:p>
        </p:txBody>
      </p:sp>
      <p:sp>
        <p:nvSpPr>
          <p:cNvPr id="1872" name="Google Shape;1872;p39"/>
          <p:cNvSpPr txBox="1">
            <a:spLocks noGrp="1"/>
          </p:cNvSpPr>
          <p:nvPr>
            <p:ph type="subTitle" idx="1"/>
          </p:nvPr>
        </p:nvSpPr>
        <p:spPr>
          <a:xfrm>
            <a:off x="2502881" y="1748196"/>
            <a:ext cx="6432000" cy="16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100" dirty="0"/>
              <a:t>Once the updates are done, you are ready to edit the code.</a:t>
            </a:r>
            <a:endParaRPr lang="en-US" dirty="0"/>
          </a:p>
          <a:p>
            <a:pPr marL="0" indent="0"/>
            <a:endParaRPr lang="en-US" sz="2100" dirty="0"/>
          </a:p>
          <a:p>
            <a:pPr marL="0" indent="0"/>
            <a:r>
              <a:rPr lang="en-US" sz="2100" dirty="0"/>
              <a:t> In the feature tree on the left,</a:t>
            </a:r>
            <a:endParaRPr lang="en-US" dirty="0"/>
          </a:p>
          <a:p>
            <a:pPr marL="0" indent="0"/>
            <a:r>
              <a:rPr lang="en-US" sz="2100" dirty="0"/>
              <a:t> open GNOR,</a:t>
            </a:r>
          </a:p>
          <a:p>
            <a:pPr marL="0" indent="0"/>
            <a:r>
              <a:rPr lang="en-US" sz="2100" dirty="0"/>
              <a:t>then app,</a:t>
            </a:r>
            <a:endParaRPr lang="en-US" dirty="0"/>
          </a:p>
          <a:p>
            <a:pPr marL="0" indent="0"/>
            <a:r>
              <a:rPr lang="en-US" sz="2100" dirty="0"/>
              <a:t>then MSP430.</a:t>
            </a:r>
          </a:p>
          <a:p>
            <a:pPr marL="0" indent="0"/>
            <a:r>
              <a:rPr lang="en-US" sz="2100" dirty="0"/>
              <a:t>then </a:t>
            </a:r>
            <a:r>
              <a:rPr lang="en-US" sz="2100" dirty="0" err="1"/>
              <a:t>boat.c</a:t>
            </a:r>
            <a:r>
              <a:rPr lang="en-US" sz="2100" dirty="0"/>
              <a:t> </a:t>
            </a:r>
            <a:br>
              <a:rPr lang="en-US" sz="2100" dirty="0"/>
            </a:br>
            <a:br>
              <a:rPr lang="en-US" sz="2100" dirty="0"/>
            </a:br>
            <a:r>
              <a:rPr lang="en-US" sz="2100" b="1" dirty="0">
                <a:solidFill>
                  <a:srgbClr val="C00000"/>
                </a:solidFill>
                <a:highlight>
                  <a:srgbClr val="FFFF00"/>
                </a:highlight>
              </a:rPr>
              <a:t>At line 148</a:t>
            </a:r>
            <a:r>
              <a:rPr lang="en-US" sz="2100" dirty="0"/>
              <a:t> you will find where the code lines begin that require editing - per the righthand comments (in green).  Edit this code (see next slide) based on the guidance course your team planned for your vessel's race.</a:t>
            </a:r>
            <a:endParaRPr lang="en-US" dirty="0">
              <a:solidFill>
                <a:srgbClr val="0E6790"/>
              </a:solidFill>
              <a:ea typeface="Anaheim"/>
              <a:cs typeface="Anaheim"/>
            </a:endParaRPr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300" y="5450167"/>
            <a:ext cx="73720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8199" y="288834"/>
            <a:ext cx="2074801" cy="20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908034" y="4311066"/>
            <a:ext cx="1338732" cy="12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609984" y="2547017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877" name="Google Shape;1877;p39"/>
          <p:cNvSpPr/>
          <p:nvPr/>
        </p:nvSpPr>
        <p:spPr>
          <a:xfrm>
            <a:off x="10012784" y="2547033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1FCAD-7FC9-EECE-1CCE-C715CAAA0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2396" y="1085"/>
            <a:ext cx="1841863" cy="685800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FDA72C2-7AD9-CAA5-EEB8-0DE0851429D0}"/>
              </a:ext>
            </a:extLst>
          </p:cNvPr>
          <p:cNvSpPr/>
          <p:nvPr/>
        </p:nvSpPr>
        <p:spPr>
          <a:xfrm>
            <a:off x="7455089" y="2945642"/>
            <a:ext cx="1330656" cy="818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80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3D1E5D0-8B51-979D-5519-1CF336FF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" y="556857"/>
            <a:ext cx="12183327" cy="574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5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2065469" y="1047361"/>
            <a:ext cx="7833600" cy="134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Upload the code </a:t>
            </a:r>
            <a:br>
              <a:rPr lang="en" dirty="0"/>
            </a:br>
            <a:r>
              <a:rPr lang="en" dirty="0"/>
              <a:t>into the PCBs stack </a:t>
            </a:r>
            <a:endParaRPr b="1" i="1" dirty="0"/>
          </a:p>
        </p:txBody>
      </p:sp>
      <p:sp>
        <p:nvSpPr>
          <p:cNvPr id="1872" name="Google Shape;1872;p39"/>
          <p:cNvSpPr txBox="1">
            <a:spLocks noGrp="1"/>
          </p:cNvSpPr>
          <p:nvPr>
            <p:ph type="subTitle" idx="1"/>
          </p:nvPr>
        </p:nvSpPr>
        <p:spPr>
          <a:xfrm>
            <a:off x="2061035" y="2552561"/>
            <a:ext cx="7978745" cy="160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3600" dirty="0"/>
              <a:t>FIRST, verify that the stack is </a:t>
            </a:r>
            <a:r>
              <a:rPr lang="en-US" sz="3600" dirty="0">
                <a:highlight>
                  <a:srgbClr val="FFFF00"/>
                </a:highlight>
              </a:rPr>
              <a:t>DISCONNECTED from the boat battery</a:t>
            </a:r>
            <a:r>
              <a:rPr lang="en-US" sz="3600" dirty="0"/>
              <a:t> BEFORE uploading the code. </a:t>
            </a:r>
          </a:p>
          <a:p>
            <a:pPr marL="0" indent="0"/>
            <a:br>
              <a:rPr lang="en-US" sz="2100" dirty="0"/>
            </a:br>
            <a:r>
              <a:rPr lang="en-US" sz="3200" dirty="0"/>
              <a:t>Then, plug the stack to the PCB and </a:t>
            </a:r>
            <a:endParaRPr lang="en-US" sz="3200"/>
          </a:p>
          <a:p>
            <a:pPr marL="0" indent="0"/>
            <a:r>
              <a:rPr lang="en-US" sz="3200" dirty="0"/>
              <a:t>upload the code. </a:t>
            </a:r>
            <a:endParaRPr lang="en-US" sz="3200">
              <a:solidFill>
                <a:srgbClr val="0E6790"/>
              </a:solidFill>
              <a:ea typeface="Anaheim"/>
              <a:cs typeface="Anaheim"/>
            </a:endParaRPr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300" y="5450167"/>
            <a:ext cx="73720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8199" y="288834"/>
            <a:ext cx="2074801" cy="20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908034" y="4311066"/>
            <a:ext cx="1338732" cy="12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609984" y="2547017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877" name="Google Shape;1877;p39"/>
          <p:cNvSpPr/>
          <p:nvPr/>
        </p:nvSpPr>
        <p:spPr>
          <a:xfrm>
            <a:off x="10012784" y="2547033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90045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1893450" y="1423780"/>
            <a:ext cx="7833600" cy="134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Download CCS</a:t>
            </a:r>
            <a:endParaRPr b="1" i="1" dirty="0"/>
          </a:p>
        </p:txBody>
      </p:sp>
      <p:sp>
        <p:nvSpPr>
          <p:cNvPr id="1872" name="Google Shape;1872;p39"/>
          <p:cNvSpPr txBox="1">
            <a:spLocks noGrp="1"/>
          </p:cNvSpPr>
          <p:nvPr>
            <p:ph type="subTitle" idx="1"/>
          </p:nvPr>
        </p:nvSpPr>
        <p:spPr>
          <a:xfrm>
            <a:off x="2752900" y="2927715"/>
            <a:ext cx="6432000" cy="252755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sz="2100" dirty="0"/>
              <a:t>You can download CCS from the TI website</a:t>
            </a:r>
            <a:endParaRPr lang="en-US" sz="2100" dirty="0">
              <a:solidFill>
                <a:srgbClr val="595959"/>
              </a:solidFill>
              <a:latin typeface="Anaheim"/>
            </a:endParaRPr>
          </a:p>
          <a:p>
            <a:pPr marL="0" indent="0"/>
            <a:r>
              <a:rPr lang="en-US" sz="2100" dirty="0">
                <a:solidFill>
                  <a:srgbClr val="595959"/>
                </a:solidFill>
                <a:hlinkClick r:id="rId3"/>
              </a:rPr>
              <a:t>https://www.ti.com/tool/CCSTUDIO#downloads</a:t>
            </a:r>
            <a:endParaRPr lang="en-US"/>
          </a:p>
          <a:p>
            <a:pPr marL="0" indent="0"/>
            <a:endParaRPr lang="en-US" sz="2100" dirty="0">
              <a:solidFill>
                <a:srgbClr val="595959"/>
              </a:solidFill>
            </a:endParaRPr>
          </a:p>
          <a:p>
            <a:pPr marL="0" indent="0"/>
            <a:r>
              <a:rPr lang="en-US" sz="2100" dirty="0"/>
              <a:t>Next, select the "CCSSTUDIO" option </a:t>
            </a:r>
            <a:br>
              <a:rPr lang="en-US" sz="2100" dirty="0"/>
            </a:br>
            <a:r>
              <a:rPr lang="en-US" sz="2100" dirty="0"/>
              <a:t>by clicking on the RED 'Download options' button.</a:t>
            </a:r>
            <a:br>
              <a:rPr lang="en-US" sz="2100" dirty="0"/>
            </a:br>
            <a:r>
              <a:rPr lang="en-US" sz="2100" dirty="0"/>
              <a:t>Do NOT select the 'THEIA' version.</a:t>
            </a:r>
          </a:p>
          <a:p>
            <a:pPr marL="0" indent="0"/>
            <a:endParaRPr lang="en-US" sz="2100" dirty="0">
              <a:solidFill>
                <a:srgbClr val="0E6790"/>
              </a:solidFill>
              <a:ea typeface="Anaheim"/>
              <a:cs typeface="Anaheim"/>
            </a:endParaRPr>
          </a:p>
          <a:p>
            <a:pPr marL="0" indent="0"/>
            <a:r>
              <a:rPr lang="en-US" sz="2100" dirty="0">
                <a:solidFill>
                  <a:srgbClr val="0E6790"/>
                </a:solidFill>
                <a:ea typeface="Anaheim"/>
                <a:cs typeface="Anaheim"/>
              </a:rPr>
              <a:t>You should now see the page shown on the next slide.</a:t>
            </a:r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97300" y="5450167"/>
            <a:ext cx="73720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98199" y="288834"/>
            <a:ext cx="2074801" cy="20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5">
            <a:alphaModFix/>
          </a:blip>
          <a:srcRect l="12492" t="18400" r="12342" b="12005"/>
          <a:stretch/>
        </p:blipFill>
        <p:spPr>
          <a:xfrm>
            <a:off x="908034" y="4311066"/>
            <a:ext cx="1338732" cy="12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609984" y="2547017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877" name="Google Shape;1877;p39"/>
          <p:cNvSpPr/>
          <p:nvPr/>
        </p:nvSpPr>
        <p:spPr>
          <a:xfrm>
            <a:off x="10012784" y="2547033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</p:spTree>
    <p:extLst>
      <p:ext uri="{BB962C8B-B14F-4D97-AF65-F5344CB8AC3E}">
        <p14:creationId xmlns:p14="http://schemas.microsoft.com/office/powerpoint/2010/main" val="178557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36"/>
          <p:cNvSpPr txBox="1">
            <a:spLocks noGrp="1"/>
          </p:cNvSpPr>
          <p:nvPr>
            <p:ph type="title"/>
          </p:nvPr>
        </p:nvSpPr>
        <p:spPr>
          <a:xfrm>
            <a:off x="960000" y="743712"/>
            <a:ext cx="10272000" cy="84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CONTENTS </a:t>
            </a:r>
            <a:r>
              <a:rPr lang="en">
                <a:solidFill>
                  <a:schemeClr val="lt2"/>
                </a:solidFill>
              </a:rPr>
              <a:t>OF </a:t>
            </a:r>
            <a:r>
              <a:rPr lang="en"/>
              <a:t>THIS </a:t>
            </a:r>
            <a:r>
              <a:rPr lang="en">
                <a:solidFill>
                  <a:schemeClr val="lt2"/>
                </a:solidFill>
              </a:rPr>
              <a:t>TEMPLATE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14" name="Google Shape;1814;p36"/>
          <p:cNvSpPr txBox="1"/>
          <p:nvPr/>
        </p:nvSpPr>
        <p:spPr>
          <a:xfrm>
            <a:off x="960000" y="1565999"/>
            <a:ext cx="102720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467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This is a slide structure based on an educational presentation</a:t>
            </a:r>
            <a:endParaRPr sz="1467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algn="ctr"/>
            <a:r>
              <a:rPr lang="en" sz="1467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You can delete this slide when you’re done editing the presentation</a:t>
            </a:r>
            <a:endParaRPr sz="1467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815" name="Google Shape;1815;p36"/>
          <p:cNvSpPr txBox="1"/>
          <p:nvPr/>
        </p:nvSpPr>
        <p:spPr>
          <a:xfrm>
            <a:off x="960000" y="5499567"/>
            <a:ext cx="49904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For more info:</a:t>
            </a:r>
            <a:br>
              <a:rPr lang="en" sz="1333" b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" sz="1067" b="1" i="1">
                <a:solidFill>
                  <a:schemeClr val="dk1"/>
                </a:solidFill>
                <a:uFill>
                  <a:noFill/>
                </a:uFill>
                <a:latin typeface="Zen Dots"/>
                <a:ea typeface="Zen Dots"/>
                <a:cs typeface="Zen Dots"/>
                <a:sym typeface="Zen Dot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</a:t>
            </a:r>
            <a:r>
              <a:rPr lang="en" sz="1067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 |  </a:t>
            </a:r>
            <a:r>
              <a:rPr lang="en" sz="1067" b="1" i="1">
                <a:solidFill>
                  <a:schemeClr val="dk1"/>
                </a:solidFill>
                <a:uFill>
                  <a:noFill/>
                </a:uFill>
                <a:latin typeface="Zen Dots"/>
                <a:ea typeface="Zen Dots"/>
                <a:cs typeface="Zen Dots"/>
                <a:sym typeface="Zen Dot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067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  |  </a:t>
            </a:r>
            <a:r>
              <a:rPr lang="en" sz="1067" b="1" i="1">
                <a:solidFill>
                  <a:schemeClr val="dk1"/>
                </a:solidFill>
                <a:uFill>
                  <a:noFill/>
                </a:uFill>
                <a:latin typeface="Zen Dots"/>
                <a:ea typeface="Zen Dots"/>
                <a:cs typeface="Zen Dots"/>
                <a:sym typeface="Zen Dot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endParaRPr sz="1067" b="1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816" name="Google Shape;1816;p36"/>
          <p:cNvSpPr txBox="1"/>
          <p:nvPr/>
        </p:nvSpPr>
        <p:spPr>
          <a:xfrm>
            <a:off x="6239700" y="5499567"/>
            <a:ext cx="49904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333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You can visit our sister projects:</a:t>
            </a:r>
            <a:br>
              <a:rPr lang="en" sz="1333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</a:br>
            <a:r>
              <a:rPr lang="en" sz="1067" b="1" i="1">
                <a:solidFill>
                  <a:schemeClr val="dk1"/>
                </a:solidFill>
                <a:uFill>
                  <a:noFill/>
                </a:uFill>
                <a:latin typeface="Zen Dots"/>
                <a:ea typeface="Zen Dots"/>
                <a:cs typeface="Zen Dots"/>
                <a:sym typeface="Zen Dot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67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 | </a:t>
            </a:r>
            <a:r>
              <a:rPr lang="en" sz="1067" b="1" i="1">
                <a:solidFill>
                  <a:schemeClr val="dk1"/>
                </a:solidFill>
                <a:uFill>
                  <a:noFill/>
                </a:uFill>
                <a:latin typeface="Zen Dots"/>
                <a:ea typeface="Zen Dots"/>
                <a:cs typeface="Zen Dots"/>
                <a:sym typeface="Zen Dot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67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 | </a:t>
            </a:r>
            <a:r>
              <a:rPr lang="en" sz="1067" b="1" i="1">
                <a:solidFill>
                  <a:schemeClr val="dk1"/>
                </a:solidFill>
                <a:uFill>
                  <a:noFill/>
                </a:uFill>
                <a:latin typeface="Zen Dots"/>
                <a:ea typeface="Zen Dots"/>
                <a:cs typeface="Zen Dots"/>
                <a:sym typeface="Zen Dot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STORYSET</a:t>
            </a:r>
            <a:r>
              <a:rPr lang="en" sz="1067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 | </a:t>
            </a:r>
            <a:r>
              <a:rPr lang="en" sz="1067" b="1" i="1">
                <a:solidFill>
                  <a:schemeClr val="dk1"/>
                </a:solidFill>
                <a:uFill>
                  <a:noFill/>
                </a:uFill>
                <a:latin typeface="Zen Dots"/>
                <a:ea typeface="Zen Dots"/>
                <a:cs typeface="Zen Dots"/>
                <a:sym typeface="Zen Dot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WEPIK </a:t>
            </a:r>
            <a:r>
              <a:rPr lang="en" sz="1067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| </a:t>
            </a:r>
            <a:r>
              <a:rPr lang="en" sz="1067" b="1" i="1">
                <a:solidFill>
                  <a:schemeClr val="dk1"/>
                </a:solidFill>
                <a:uFill>
                  <a:noFill/>
                </a:uFill>
                <a:latin typeface="Zen Dots"/>
                <a:ea typeface="Zen Dots"/>
                <a:cs typeface="Zen Dots"/>
                <a:sym typeface="Zen Dot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VIDFY</a:t>
            </a:r>
            <a:endParaRPr sz="1067" b="1" i="1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  <a:p>
            <a:pPr algn="ctr"/>
            <a:endParaRPr sz="1067" b="1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aphicFrame>
        <p:nvGraphicFramePr>
          <p:cNvPr id="1817" name="Google Shape;1817;p36"/>
          <p:cNvGraphicFramePr/>
          <p:nvPr/>
        </p:nvGraphicFramePr>
        <p:xfrm>
          <a:off x="960000" y="2388227"/>
          <a:ext cx="10214134" cy="28999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3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2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FONTS</a:t>
                      </a:r>
                      <a:endParaRPr sz="1200" b="1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 view this template correctly in PowerPoint, download and install the fonts we used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USED 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AND </a:t>
                      </a:r>
                      <a:r>
                        <a:rPr lang="en" sz="1200" b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ALTERNATIVE RESOURCES</a:t>
                      </a:r>
                      <a:endParaRPr sz="1200" b="1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An assortment of graphic resources that are suitable for use in this presentation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2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THANKS SLIDE </a:t>
                      </a:r>
                      <a:endParaRPr sz="1200" b="1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You must keep it so that proper credits for our design are given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COLORS</a:t>
                      </a:r>
                      <a:endParaRPr sz="1200" b="1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All the colors used in this presentation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INFOGRAPHIC RESOURCES</a:t>
                      </a:r>
                      <a:endParaRPr sz="1200" b="1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These can be used in the template, and their size and color can be edited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26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Zen Dots"/>
                          <a:ea typeface="Zen Dots"/>
                          <a:cs typeface="Zen Dots"/>
                          <a:sym typeface="Zen Dots"/>
                          <a:hlinkClick r:id="" action="ppaction://noaction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CUSTOMIZABLE ICONS</a:t>
                      </a:r>
                      <a:endParaRPr sz="1200" b="1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8D6DF">
                        <a:alpha val="3581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They are sorted by theme so you can use them in all kinds of presentations</a:t>
                      </a:r>
                      <a:endParaRPr sz="120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121900" marR="121900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18" name="Google Shape;1818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397300" y="5450167"/>
            <a:ext cx="73720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36"/>
          <p:cNvPicPr preferRelativeResize="0"/>
          <p:nvPr/>
        </p:nvPicPr>
        <p:blipFill rotWithShape="1">
          <a:blip r:embed="rId12">
            <a:alphaModFix/>
          </a:blip>
          <a:srcRect t="4915"/>
          <a:stretch/>
        </p:blipFill>
        <p:spPr>
          <a:xfrm>
            <a:off x="11590634" y="2937901"/>
            <a:ext cx="2489865" cy="2367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0" name="Google Shape;1820;p36"/>
          <p:cNvPicPr preferRelativeResize="0"/>
          <p:nvPr/>
        </p:nvPicPr>
        <p:blipFill rotWithShape="1">
          <a:blip r:embed="rId13">
            <a:alphaModFix/>
          </a:blip>
          <a:srcRect l="12492" t="18400" r="12342" b="12005"/>
          <a:stretch/>
        </p:blipFill>
        <p:spPr>
          <a:xfrm>
            <a:off x="-735866" y="1566001"/>
            <a:ext cx="1581367" cy="1464135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36"/>
          <p:cNvSpPr/>
          <p:nvPr/>
        </p:nvSpPr>
        <p:spPr>
          <a:xfrm>
            <a:off x="-2093463" y="6081321"/>
            <a:ext cx="14609700" cy="1014667"/>
          </a:xfrm>
          <a:custGeom>
            <a:avLst/>
            <a:gdLst/>
            <a:ahLst/>
            <a:cxnLst/>
            <a:rect l="l" t="t" r="r" b="b"/>
            <a:pathLst>
              <a:path w="438291" h="30440" extrusionOk="0">
                <a:moveTo>
                  <a:pt x="4705" y="1314"/>
                </a:moveTo>
                <a:cubicBezTo>
                  <a:pt x="18603" y="-250"/>
                  <a:pt x="76749" y="258"/>
                  <a:pt x="96639" y="106"/>
                </a:cubicBezTo>
                <a:cubicBezTo>
                  <a:pt x="116529" y="-46"/>
                  <a:pt x="117867" y="-101"/>
                  <a:pt x="124043" y="401"/>
                </a:cubicBezTo>
                <a:cubicBezTo>
                  <a:pt x="130219" y="903"/>
                  <a:pt x="129533" y="982"/>
                  <a:pt x="133697" y="3116"/>
                </a:cubicBezTo>
                <a:cubicBezTo>
                  <a:pt x="137861" y="5250"/>
                  <a:pt x="142426" y="11432"/>
                  <a:pt x="149029" y="13204"/>
                </a:cubicBezTo>
                <a:cubicBezTo>
                  <a:pt x="155632" y="14976"/>
                  <a:pt x="164901" y="13659"/>
                  <a:pt x="173314" y="13750"/>
                </a:cubicBezTo>
                <a:cubicBezTo>
                  <a:pt x="181727" y="13841"/>
                  <a:pt x="189640" y="13841"/>
                  <a:pt x="199509" y="13750"/>
                </a:cubicBezTo>
                <a:cubicBezTo>
                  <a:pt x="209378" y="13659"/>
                  <a:pt x="217200" y="13295"/>
                  <a:pt x="232526" y="13204"/>
                </a:cubicBezTo>
                <a:cubicBezTo>
                  <a:pt x="247852" y="13113"/>
                  <a:pt x="259404" y="13204"/>
                  <a:pt x="291465" y="13204"/>
                </a:cubicBezTo>
                <a:cubicBezTo>
                  <a:pt x="323527" y="13204"/>
                  <a:pt x="401023" y="14259"/>
                  <a:pt x="424895" y="13204"/>
                </a:cubicBezTo>
                <a:cubicBezTo>
                  <a:pt x="448768" y="12149"/>
                  <a:pt x="433130" y="6931"/>
                  <a:pt x="434700" y="6873"/>
                </a:cubicBezTo>
                <a:cubicBezTo>
                  <a:pt x="436270" y="6816"/>
                  <a:pt x="434636" y="9305"/>
                  <a:pt x="434314" y="12859"/>
                </a:cubicBezTo>
                <a:cubicBezTo>
                  <a:pt x="433992" y="16413"/>
                  <a:pt x="437815" y="25412"/>
                  <a:pt x="432769" y="28199"/>
                </a:cubicBezTo>
                <a:cubicBezTo>
                  <a:pt x="427723" y="30986"/>
                  <a:pt x="415680" y="29491"/>
                  <a:pt x="404040" y="29581"/>
                </a:cubicBezTo>
                <a:cubicBezTo>
                  <a:pt x="392401" y="29672"/>
                  <a:pt x="386912" y="28882"/>
                  <a:pt x="362932" y="28742"/>
                </a:cubicBezTo>
                <a:cubicBezTo>
                  <a:pt x="338952" y="28602"/>
                  <a:pt x="299408" y="28462"/>
                  <a:pt x="260162" y="28742"/>
                </a:cubicBezTo>
                <a:cubicBezTo>
                  <a:pt x="220916" y="29022"/>
                  <a:pt x="168042" y="30280"/>
                  <a:pt x="127455" y="30420"/>
                </a:cubicBezTo>
                <a:cubicBezTo>
                  <a:pt x="86868" y="30560"/>
                  <a:pt x="35929" y="29931"/>
                  <a:pt x="16641" y="29581"/>
                </a:cubicBezTo>
                <a:cubicBezTo>
                  <a:pt x="-2647" y="29232"/>
                  <a:pt x="12472" y="30001"/>
                  <a:pt x="11727" y="28323"/>
                </a:cubicBezTo>
                <a:cubicBezTo>
                  <a:pt x="10982" y="26645"/>
                  <a:pt x="11919" y="22651"/>
                  <a:pt x="12173" y="19512"/>
                </a:cubicBezTo>
                <a:cubicBezTo>
                  <a:pt x="12427" y="16373"/>
                  <a:pt x="14494" y="12521"/>
                  <a:pt x="13249" y="9488"/>
                </a:cubicBezTo>
                <a:cubicBezTo>
                  <a:pt x="12004" y="6455"/>
                  <a:pt x="-9193" y="2878"/>
                  <a:pt x="4705" y="13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22" name="Google Shape;1822;p36"/>
          <p:cNvSpPr/>
          <p:nvPr/>
        </p:nvSpPr>
        <p:spPr>
          <a:xfrm>
            <a:off x="-1855467" y="6189978"/>
            <a:ext cx="15125800" cy="467933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23" name="Google Shape;1823;p36"/>
          <p:cNvSpPr/>
          <p:nvPr/>
        </p:nvSpPr>
        <p:spPr>
          <a:xfrm>
            <a:off x="-1902493" y="6256744"/>
            <a:ext cx="15125800" cy="467933"/>
          </a:xfrm>
          <a:custGeom>
            <a:avLst/>
            <a:gdLst/>
            <a:ahLst/>
            <a:cxnLst/>
            <a:rect l="l" t="t" r="r" b="b"/>
            <a:pathLst>
              <a:path w="453774" h="14038" extrusionOk="0">
                <a:moveTo>
                  <a:pt x="0" y="395"/>
                </a:moveTo>
                <a:cubicBezTo>
                  <a:pt x="13416" y="350"/>
                  <a:pt x="61122" y="122"/>
                  <a:pt x="80495" y="122"/>
                </a:cubicBezTo>
                <a:cubicBezTo>
                  <a:pt x="99868" y="122"/>
                  <a:pt x="108463" y="-287"/>
                  <a:pt x="116240" y="395"/>
                </a:cubicBezTo>
                <a:cubicBezTo>
                  <a:pt x="124017" y="1077"/>
                  <a:pt x="123517" y="2214"/>
                  <a:pt x="127155" y="4215"/>
                </a:cubicBezTo>
                <a:cubicBezTo>
                  <a:pt x="130793" y="6216"/>
                  <a:pt x="132112" y="10855"/>
                  <a:pt x="138069" y="12401"/>
                </a:cubicBezTo>
                <a:cubicBezTo>
                  <a:pt x="144027" y="13947"/>
                  <a:pt x="153213" y="13310"/>
                  <a:pt x="162900" y="13492"/>
                </a:cubicBezTo>
                <a:cubicBezTo>
                  <a:pt x="172587" y="13674"/>
                  <a:pt x="166310" y="13401"/>
                  <a:pt x="196189" y="13492"/>
                </a:cubicBezTo>
                <a:cubicBezTo>
                  <a:pt x="226068" y="13583"/>
                  <a:pt x="299241" y="14038"/>
                  <a:pt x="342172" y="14038"/>
                </a:cubicBezTo>
                <a:cubicBezTo>
                  <a:pt x="385103" y="14038"/>
                  <a:pt x="435174" y="13583"/>
                  <a:pt x="453774" y="1349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24" name="Google Shape;1824;p36"/>
          <p:cNvSpPr/>
          <p:nvPr/>
        </p:nvSpPr>
        <p:spPr>
          <a:xfrm>
            <a:off x="390800" y="860717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825" name="Google Shape;1825;p36"/>
          <p:cNvSpPr/>
          <p:nvPr/>
        </p:nvSpPr>
        <p:spPr>
          <a:xfrm>
            <a:off x="11397300" y="860733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A9E199-2C0B-8C91-583D-5882CB39AC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3151704" cy="71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9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2327367" y="1434364"/>
            <a:ext cx="7833600" cy="134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Select this option (below)</a:t>
            </a:r>
            <a:br>
              <a:rPr lang="en" dirty="0"/>
            </a:br>
            <a:r>
              <a:rPr lang="en" dirty="0"/>
              <a:t>on the TI page</a:t>
            </a:r>
            <a:endParaRPr lang="en" b="1" i="1" dirty="0"/>
          </a:p>
        </p:txBody>
      </p:sp>
      <p:sp>
        <p:nvSpPr>
          <p:cNvPr id="1872" name="Google Shape;1872;p39"/>
          <p:cNvSpPr txBox="1">
            <a:spLocks noGrp="1"/>
          </p:cNvSpPr>
          <p:nvPr>
            <p:ph type="subTitle" idx="1"/>
          </p:nvPr>
        </p:nvSpPr>
        <p:spPr>
          <a:xfrm>
            <a:off x="2650061" y="4858674"/>
            <a:ext cx="8157083" cy="104588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100" dirty="0"/>
              <a:t>Download this file – it may take 4 to 5 minutes for this file to download.</a:t>
            </a:r>
            <a:br>
              <a:rPr lang="en-US" sz="2100" dirty="0"/>
            </a:br>
            <a:r>
              <a:rPr lang="en-US" sz="2100" dirty="0"/>
              <a:t>Next, right click on the folder/file (that appears in your Downloads), </a:t>
            </a:r>
            <a:endParaRPr lang="en-US" dirty="0"/>
          </a:p>
          <a:p>
            <a:pPr marL="0" indent="0"/>
            <a:r>
              <a:rPr lang="en-US" sz="2100" dirty="0"/>
              <a:t>and hit "Extract all"  </a:t>
            </a:r>
          </a:p>
          <a:p>
            <a:pPr marL="0" indent="0"/>
            <a:r>
              <a:rPr lang="en-US" sz="2100" dirty="0"/>
              <a:t>then click '</a:t>
            </a:r>
            <a:r>
              <a:rPr lang="en-US" sz="2100" dirty="0" err="1"/>
              <a:t>ccs_setup</a:t>
            </a:r>
            <a:r>
              <a:rPr lang="en-US" sz="2100" dirty="0"/>
              <a:t>' </a:t>
            </a:r>
            <a:endParaRPr lang="en-US"/>
          </a:p>
          <a:p>
            <a:pPr marL="0" indent="0"/>
            <a:endParaRPr lang="en-US" sz="2100" dirty="0"/>
          </a:p>
          <a:p>
            <a:pPr marL="0" indent="0"/>
            <a:br>
              <a:rPr lang="en-US" sz="2100" dirty="0"/>
            </a:br>
            <a:endParaRPr lang="en-US" sz="2100" dirty="0"/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300" y="5450167"/>
            <a:ext cx="73720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8199" y="288834"/>
            <a:ext cx="2074801" cy="20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908034" y="4311066"/>
            <a:ext cx="1338732" cy="12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609984" y="2547017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877" name="Google Shape;1877;p39"/>
          <p:cNvSpPr/>
          <p:nvPr/>
        </p:nvSpPr>
        <p:spPr>
          <a:xfrm>
            <a:off x="10012784" y="2547033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pic>
        <p:nvPicPr>
          <p:cNvPr id="2" name="Picture 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16949530-E0C4-56C9-3988-B47632636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5987" y="3432174"/>
            <a:ext cx="9005358" cy="13906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6AC551-1ABB-64D2-C6C6-78619B336292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word&#10;&#10;Description automatically generated">
            <a:extLst>
              <a:ext uri="{FF2B5EF4-FFF2-40B4-BE49-F238E27FC236}">
                <a16:creationId xmlns:a16="http://schemas.microsoft.com/office/drawing/2014/main" id="{589E0E8A-9D9E-2A62-9A25-88BAC71D60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229" y="2854325"/>
            <a:ext cx="90963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2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1650034" y="2259864"/>
            <a:ext cx="9865600" cy="134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Move through prompts w/ 'Next' and ACCEPT "Default installation directory"</a:t>
            </a:r>
            <a:endParaRPr lang="en" b="1" i="1" dirty="0"/>
          </a:p>
        </p:txBody>
      </p:sp>
      <p:sp>
        <p:nvSpPr>
          <p:cNvPr id="1872" name="Google Shape;1872;p39"/>
          <p:cNvSpPr txBox="1">
            <a:spLocks noGrp="1"/>
          </p:cNvSpPr>
          <p:nvPr>
            <p:ph type="subTitle" idx="1"/>
          </p:nvPr>
        </p:nvSpPr>
        <p:spPr>
          <a:xfrm>
            <a:off x="2290227" y="3683925"/>
            <a:ext cx="8157083" cy="104588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100" dirty="0"/>
              <a:t>Also select the option shown below:</a:t>
            </a:r>
            <a:endParaRPr lang="en-US" dirty="0"/>
          </a:p>
          <a:p>
            <a:pPr marL="0" indent="0"/>
            <a:br>
              <a:rPr lang="en-US" sz="2100" dirty="0"/>
            </a:br>
            <a:endParaRPr lang="en-US" sz="2100" dirty="0"/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300" y="5450167"/>
            <a:ext cx="73720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8199" y="288834"/>
            <a:ext cx="2074801" cy="20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908034" y="4311066"/>
            <a:ext cx="1338732" cy="12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609984" y="2547017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877" name="Google Shape;1877;p39"/>
          <p:cNvSpPr/>
          <p:nvPr/>
        </p:nvSpPr>
        <p:spPr>
          <a:xfrm>
            <a:off x="10012784" y="2547033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6AC551-1ABB-64D2-C6C6-78619B336292}"/>
              </a:ext>
            </a:extLst>
          </p:cNvPr>
          <p:cNvCxnSpPr/>
          <p:nvPr/>
        </p:nvCxnSpPr>
        <p:spPr>
          <a:xfrm>
            <a:off x="5638800" y="29718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C52812F1-EC2E-DF92-B39A-9FC7AB6C9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554" y="4212166"/>
            <a:ext cx="7695142" cy="236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9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1967533" y="1931781"/>
            <a:ext cx="7833600" cy="134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Now select the MSP430 component </a:t>
            </a:r>
            <a:br>
              <a:rPr lang="en" dirty="0"/>
            </a:br>
            <a:r>
              <a:rPr lang="en" dirty="0"/>
              <a:t>(as shown below)</a:t>
            </a:r>
            <a:endParaRPr lang="en" b="1" i="1" dirty="0"/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300" y="5450167"/>
            <a:ext cx="73720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8199" y="288834"/>
            <a:ext cx="2074801" cy="20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908034" y="4311066"/>
            <a:ext cx="1338732" cy="12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609984" y="2547017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877" name="Google Shape;1877;p39"/>
          <p:cNvSpPr/>
          <p:nvPr/>
        </p:nvSpPr>
        <p:spPr>
          <a:xfrm>
            <a:off x="10012784" y="2547033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CE60211-7291-C729-2DD9-179C5CD63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33" y="3279775"/>
            <a:ext cx="11125200" cy="2647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6221F1-EEB3-6E55-6481-919434097A6B}"/>
              </a:ext>
            </a:extLst>
          </p:cNvPr>
          <p:cNvSpPr txBox="1"/>
          <p:nvPr/>
        </p:nvSpPr>
        <p:spPr>
          <a:xfrm>
            <a:off x="2611451" y="6124731"/>
            <a:ext cx="88857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cs typeface="Arial"/>
              </a:rPr>
              <a:t>Depending on your laptop, this could take a LONG TIME to load (30 minutes?)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26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7CBA-D3C9-CFF7-8769-CC1E7E5B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1800" y="994097"/>
            <a:ext cx="10297400" cy="1345600"/>
          </a:xfrm>
        </p:spPr>
        <p:txBody>
          <a:bodyPr/>
          <a:lstStyle/>
          <a:p>
            <a:r>
              <a:rPr lang="en-US" dirty="0"/>
              <a:t>Select Default Workspace Directory and click 'Launch'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330B4DB-86DD-5A27-3BF6-307560334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3" y="2262187"/>
            <a:ext cx="86010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6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439540" y="-94030"/>
            <a:ext cx="7833600" cy="134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Update th</a:t>
            </a:r>
            <a:r>
              <a:rPr lang="en-US" dirty="0"/>
              <a:t>e libraries</a:t>
            </a:r>
            <a:endParaRPr b="1" i="1" dirty="0"/>
          </a:p>
        </p:txBody>
      </p:sp>
      <p:sp>
        <p:nvSpPr>
          <p:cNvPr id="1872" name="Google Shape;1872;p39"/>
          <p:cNvSpPr txBox="1">
            <a:spLocks noGrp="1"/>
          </p:cNvSpPr>
          <p:nvPr>
            <p:ph type="subTitle" idx="1"/>
          </p:nvPr>
        </p:nvSpPr>
        <p:spPr>
          <a:xfrm>
            <a:off x="1068453" y="1012432"/>
            <a:ext cx="9868187" cy="28189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sz="2100" dirty="0"/>
              <a:t>The GNOR library code was made on version 4.4.5 of Code Composer Studio. </a:t>
            </a:r>
            <a:br>
              <a:rPr lang="en-US" sz="2100" dirty="0"/>
            </a:br>
            <a:r>
              <a:rPr lang="en-US" sz="2100" dirty="0">
                <a:solidFill>
                  <a:srgbClr val="C00000"/>
                </a:solidFill>
              </a:rPr>
              <a:t>As a result, we need to update our software to the 4.4.5 version:</a:t>
            </a:r>
          </a:p>
          <a:p>
            <a:pPr marL="380365" indent="-380365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In CCS, go to "Help", then select "Install New Software..."</a:t>
            </a:r>
            <a:endParaRPr lang="en-US" sz="2100" dirty="0">
              <a:solidFill>
                <a:srgbClr val="595959"/>
              </a:solidFill>
              <a:latin typeface="Anaheim"/>
              <a:ea typeface="Anaheim"/>
              <a:cs typeface="Anaheim"/>
            </a:endParaRPr>
          </a:p>
          <a:p>
            <a:pPr marL="380365" indent="-380365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You should  then see the following screen and select </a:t>
            </a:r>
          </a:p>
          <a:p>
            <a:pPr marL="0" indent="0"/>
            <a:r>
              <a:rPr lang="en-US" sz="21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"Code Generation Tools Update" as shown in blue:</a:t>
            </a:r>
            <a:endParaRPr lang="en-US" sz="2100" dirty="0">
              <a:solidFill>
                <a:srgbClr val="595959"/>
              </a:solidFill>
              <a:latin typeface="Anaheim"/>
              <a:ea typeface="Anaheim"/>
              <a:cs typeface="Anaheim"/>
            </a:endParaRPr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300" y="5450167"/>
            <a:ext cx="73720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8199" y="288834"/>
            <a:ext cx="2074801" cy="20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908034" y="4311066"/>
            <a:ext cx="1338732" cy="12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609984" y="2547017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877" name="Google Shape;1877;p39"/>
          <p:cNvSpPr/>
          <p:nvPr/>
        </p:nvSpPr>
        <p:spPr>
          <a:xfrm>
            <a:off x="10012784" y="2547033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pic>
        <p:nvPicPr>
          <p:cNvPr id="3" name="Picture 2" descr="A screenshot of a software&#10;&#10;Description automatically generated">
            <a:extLst>
              <a:ext uri="{FF2B5EF4-FFF2-40B4-BE49-F238E27FC236}">
                <a16:creationId xmlns:a16="http://schemas.microsoft.com/office/drawing/2014/main" id="{730E3631-3D59-0DFF-11A3-ED16CA7F3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4013" y="2688566"/>
            <a:ext cx="7313371" cy="41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1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39"/>
          <p:cNvSpPr txBox="1">
            <a:spLocks noGrp="1"/>
          </p:cNvSpPr>
          <p:nvPr>
            <p:ph type="title"/>
          </p:nvPr>
        </p:nvSpPr>
        <p:spPr>
          <a:xfrm>
            <a:off x="1348319" y="233217"/>
            <a:ext cx="8955033" cy="134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Update </a:t>
            </a:r>
            <a:r>
              <a:rPr lang="en" dirty="0" err="1"/>
              <a:t>th</a:t>
            </a:r>
            <a:r>
              <a:rPr lang="en-US" dirty="0"/>
              <a:t>e libraries – cont.</a:t>
            </a:r>
            <a:endParaRPr b="1" i="1" dirty="0"/>
          </a:p>
        </p:txBody>
      </p:sp>
      <p:sp>
        <p:nvSpPr>
          <p:cNvPr id="1872" name="Google Shape;1872;p39"/>
          <p:cNvSpPr txBox="1">
            <a:spLocks noGrp="1"/>
          </p:cNvSpPr>
          <p:nvPr>
            <p:ph type="subTitle" idx="1"/>
          </p:nvPr>
        </p:nvSpPr>
        <p:spPr>
          <a:xfrm>
            <a:off x="1613934" y="1230453"/>
            <a:ext cx="8243546" cy="16475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lang="en-US" sz="2400" dirty="0">
              <a:solidFill>
                <a:srgbClr val="C00000"/>
              </a:solidFill>
              <a:ea typeface="Anaheim"/>
              <a:cs typeface="Anaheim"/>
            </a:endParaRPr>
          </a:p>
          <a:p>
            <a:pPr marL="380365" indent="-38036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Next, OPEN the "TI Compiler Updates" drop down </a:t>
            </a:r>
            <a:endParaRPr lang="en-US" sz="2400" dirty="0">
              <a:solidFill>
                <a:srgbClr val="595959"/>
              </a:solidFill>
              <a:latin typeface="Anaheim"/>
              <a:ea typeface="Anaheim"/>
              <a:cs typeface="Anaheim"/>
            </a:endParaRPr>
          </a:p>
          <a:p>
            <a:pPr marL="380365" indent="-380365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595959"/>
              </a:solidFill>
              <a:latin typeface="Anaheim"/>
              <a:ea typeface="Anaheim"/>
              <a:cs typeface="Anaheim"/>
            </a:endParaRPr>
          </a:p>
        </p:txBody>
      </p:sp>
      <p:pic>
        <p:nvPicPr>
          <p:cNvPr id="1873" name="Google Shape;18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7300" y="5450167"/>
            <a:ext cx="737200" cy="73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4" name="Google Shape;187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8199" y="288834"/>
            <a:ext cx="2074801" cy="20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39"/>
          <p:cNvPicPr preferRelativeResize="0"/>
          <p:nvPr/>
        </p:nvPicPr>
        <p:blipFill rotWithShape="1">
          <a:blip r:embed="rId4">
            <a:alphaModFix/>
          </a:blip>
          <a:srcRect l="12492" t="18400" r="12342" b="12005"/>
          <a:stretch/>
        </p:blipFill>
        <p:spPr>
          <a:xfrm>
            <a:off x="908034" y="4311066"/>
            <a:ext cx="1338732" cy="12394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6" name="Google Shape;1876;p39"/>
          <p:cNvSpPr/>
          <p:nvPr/>
        </p:nvSpPr>
        <p:spPr>
          <a:xfrm>
            <a:off x="1609984" y="2547017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sp>
        <p:nvSpPr>
          <p:cNvPr id="1877" name="Google Shape;1877;p39"/>
          <p:cNvSpPr/>
          <p:nvPr/>
        </p:nvSpPr>
        <p:spPr>
          <a:xfrm>
            <a:off x="10012784" y="2547033"/>
            <a:ext cx="569200" cy="569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533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3C2F954-76CC-E5B8-FF4C-F0DE0335C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61" y="2551352"/>
            <a:ext cx="11666987" cy="437112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D37854E-53A7-5D5B-9A96-C647C8280133}"/>
              </a:ext>
            </a:extLst>
          </p:cNvPr>
          <p:cNvSpPr/>
          <p:nvPr/>
        </p:nvSpPr>
        <p:spPr>
          <a:xfrm>
            <a:off x="625522" y="5243015"/>
            <a:ext cx="432180" cy="3753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9691"/>
      </p:ext>
    </p:extLst>
  </p:cSld>
  <p:clrMapOvr>
    <a:masterClrMapping/>
  </p:clrMapOvr>
</p:sld>
</file>

<file path=ppt/theme/theme1.xml><?xml version="1.0" encoding="utf-8"?>
<a:theme xmlns:a="http://schemas.openxmlformats.org/drawingml/2006/main" name="UCF - Title, Divider, Mission Statement and Quotation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-PowerPoint-Template-Brand2022-Arial-9-22-22-FinalV2.potx" id="{45C98D75-F918-4F91-B03A-2864736DDEED}" vid="{19AC4DF5-F618-4BC1-B698-C351C3C1CAEF}"/>
    </a:ext>
  </a:extLst>
</a:theme>
</file>

<file path=ppt/theme/theme2.xml><?xml version="1.0" encoding="utf-8"?>
<a:theme xmlns:a="http://schemas.openxmlformats.org/drawingml/2006/main" name="UCF - Single Column Content Slides">
  <a:themeElements>
    <a:clrScheme name="UCF Brand PPT - Sept 2022">
      <a:dk1>
        <a:srgbClr val="000000"/>
      </a:dk1>
      <a:lt1>
        <a:srgbClr val="FFFFFF"/>
      </a:lt1>
      <a:dk2>
        <a:srgbClr val="505050"/>
      </a:dk2>
      <a:lt2>
        <a:srgbClr val="F0F0F0"/>
      </a:lt2>
      <a:accent1>
        <a:srgbClr val="F8C323"/>
      </a:accent1>
      <a:accent2>
        <a:srgbClr val="FFF1B7"/>
      </a:accent2>
      <a:accent3>
        <a:srgbClr val="8D949B"/>
      </a:accent3>
      <a:accent4>
        <a:srgbClr val="D6D6D6"/>
      </a:accent4>
      <a:accent5>
        <a:srgbClr val="1A1918"/>
      </a:accent5>
      <a:accent6>
        <a:srgbClr val="C5BBA4"/>
      </a:accent6>
      <a:hlink>
        <a:srgbClr val="00ABF0"/>
      </a:hlink>
      <a:folHlink>
        <a:srgbClr val="747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anchor="t" anchorCtr="0"/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CF-PowerPoint-Template-Brand2022-Arial-9-22-22-FinalV2.potx" id="{45C98D75-F918-4F91-B03A-2864736DDEED}" vid="{A1A4193E-2A6C-486E-AB4C-3EE694217F91}"/>
    </a:ext>
  </a:extLst>
</a:theme>
</file>

<file path=ppt/theme/theme3.xml><?xml version="1.0" encoding="utf-8"?>
<a:theme xmlns:a="http://schemas.openxmlformats.org/drawingml/2006/main" name="STEM Elective Subject for Middle School - 6th Grade: Coding, Engineering, and Robotics Design by Slidesgo">
  <a:themeElements>
    <a:clrScheme name="Simple Light">
      <a:dk1>
        <a:srgbClr val="0E6790"/>
      </a:dk1>
      <a:lt1>
        <a:srgbClr val="FFFFFF"/>
      </a:lt1>
      <a:dk2>
        <a:srgbClr val="248DBD"/>
      </a:dk2>
      <a:lt2>
        <a:srgbClr val="41A8B6"/>
      </a:lt2>
      <a:accent1>
        <a:srgbClr val="88D6DF"/>
      </a:accent1>
      <a:accent2>
        <a:srgbClr val="B6E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67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A13E041B55F4499367FB43B02449DB" ma:contentTypeVersion="11" ma:contentTypeDescription="Create a new document." ma:contentTypeScope="" ma:versionID="02d3fe647332017332ae23ec9bf2f404">
  <xsd:schema xmlns:xsd="http://www.w3.org/2001/XMLSchema" xmlns:xs="http://www.w3.org/2001/XMLSchema" xmlns:p="http://schemas.microsoft.com/office/2006/metadata/properties" xmlns:ns2="342ccd05-b22b-42ca-bacb-ff4c7ca7b819" xmlns:ns3="f9c080d0-2bde-4fab-b776-2e6972a0eee8" targetNamespace="http://schemas.microsoft.com/office/2006/metadata/properties" ma:root="true" ma:fieldsID="70bee84f1905fd5d531e3aff90be437e" ns2:_="" ns3:_="">
    <xsd:import namespace="342ccd05-b22b-42ca-bacb-ff4c7ca7b819"/>
    <xsd:import namespace="f9c080d0-2bde-4fab-b776-2e6972a0ee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ccd05-b22b-42ca-bacb-ff4c7ca7b8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080d0-2bde-4fab-b776-2e6972a0ee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8EDFD9-37AE-4BB1-8535-7E8C9B1D14B9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342ccd05-b22b-42ca-bacb-ff4c7ca7b819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80A994E-E23A-4656-8B71-8D78B5CA1C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23941C-D467-4639-AE20-F3EA92218A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2ccd05-b22b-42ca-bacb-ff4c7ca7b819"/>
    <ds:schemaRef ds:uri="f9c080d0-2bde-4fab-b776-2e6972a0ee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8836</TotalTime>
  <Words>2136</Words>
  <Application>Microsoft Office PowerPoint</Application>
  <PresentationFormat>Widescreen</PresentationFormat>
  <Paragraphs>235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UCF - Title, Divider, Mission Statement and Quotation Slides</vt:lpstr>
      <vt:lpstr>UCF - Single Column Content Slides</vt:lpstr>
      <vt:lpstr>STEM Elective Subject for Middle School - 6th Grade: Coding, Engineering, and Robotics Design by Slidesgo</vt:lpstr>
      <vt:lpstr>How to use Code Composer Studio  to program CLOSED LOOP CONTROL  on the TI Microprocessor CODING The Stack </vt:lpstr>
      <vt:lpstr>Download CCS</vt:lpstr>
      <vt:lpstr>CONTENTS OF THIS TEMPLATE</vt:lpstr>
      <vt:lpstr>Select this option (below) on the TI page</vt:lpstr>
      <vt:lpstr>Move through prompts w/ 'Next' and ACCEPT "Default installation directory"</vt:lpstr>
      <vt:lpstr>Now select the MSP430 component  (as shown below)</vt:lpstr>
      <vt:lpstr>Select Default Workspace Directory and click 'Launch'</vt:lpstr>
      <vt:lpstr>Update the libraries</vt:lpstr>
      <vt:lpstr>Update the libraries – cont.</vt:lpstr>
      <vt:lpstr>Update the libraries – cont.</vt:lpstr>
      <vt:lpstr>Download the code  from github</vt:lpstr>
      <vt:lpstr>PowerPoint Presentation</vt:lpstr>
      <vt:lpstr>Upload the GNOR code to CCS</vt:lpstr>
      <vt:lpstr>PowerPoint Presentation</vt:lpstr>
      <vt:lpstr>PowerPoint Presentation</vt:lpstr>
      <vt:lpstr>PowerPoint Presentation</vt:lpstr>
      <vt:lpstr>Edit the Code</vt:lpstr>
      <vt:lpstr>PowerPoint Presentation</vt:lpstr>
      <vt:lpstr>Upload the code  into the PCBs stack 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PRESENTATION</dc:title>
  <dc:subject/>
  <dc:creator>jeremy luckett</dc:creator>
  <cp:keywords/>
  <dc:description/>
  <cp:lastModifiedBy>Jeremy Luckett</cp:lastModifiedBy>
  <cp:revision>841</cp:revision>
  <dcterms:created xsi:type="dcterms:W3CDTF">2022-09-14T19:56:01Z</dcterms:created>
  <dcterms:modified xsi:type="dcterms:W3CDTF">2024-03-26T22:00:16Z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0x01010079A13E041B55F4499367FB43B02449DB</vt:lpwstr>
  </property>
  <property fmtid="{D5CDD505-2E9C-101B-9397-08002B2CF9AE}" pid="3" name="MediaServiceImageTags">
    <vt:lpwstr/>
  </property>
  <property fmtid="{D5CDD505-2E9C-101B-9397-08002B2CF9AE}" pid="4" name="Order">
    <vt:lpwstr>68900.0000000000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_SourceUrl">
    <vt:lpwstr/>
  </property>
  <property fmtid="{D5CDD505-2E9C-101B-9397-08002B2CF9AE}" pid="12" name="_SharedFileIndex">
    <vt:lpwstr/>
  </property>
</Properties>
</file>