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3B2"/>
    <a:srgbClr val="E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51166-37A4-4A15-85A1-C5B984B7089C}" v="50" dt="2023-11-09T22:53:43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D43B-C074-1A10-278E-3C66D378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0C97-4100-34FA-1F48-0A377EF1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51959-E826-7155-7505-43F45D68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E846-2097-4471-8BEE-84DE4386F0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0421-F430-214F-9F47-599ABDC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1FC6-8215-FE8D-8C31-D234B87D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6D34-3071-43F2-B209-2C6F65C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50FF-24E3-89F6-32CB-85C2DF20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4254-FC8C-B83F-9622-BCE324E7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D242-7761-E751-ED24-1A4A0594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E846-2097-4471-8BEE-84DE4386F0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CA5F-3957-D1B7-7ABB-79E18FD5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9F12-CF1B-FCAF-7D50-09B1307C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6D34-3071-43F2-B209-2C6F65C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9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8088C-7C68-1C5B-150A-F637E0029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8FF07-162A-DD1F-A8E7-88585D68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A4B1-B170-F634-1FF7-8C4B8CCF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E846-2097-4471-8BEE-84DE4386F0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F92B-BFB8-0981-E1DE-1B7DCFEE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122B-3893-8752-AAE5-65F28D2A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6D34-3071-43F2-B209-2C6F65C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20AC-8CBD-4BD4-BB87-8D774679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2324-12A4-C66C-3FAC-B120188B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1277-441D-EBD9-2282-7745DFA2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E846-2097-4471-8BEE-84DE4386F0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8B85-B6FC-CD6E-2894-2AB06E46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B71F-E6E1-2ED5-B89B-CB0C55C0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6D34-3071-43F2-B209-2C6F65C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B9D2-664B-54AB-DD8F-DD1BB496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643A0-A56C-D730-60FE-4A0791BD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08A6-FB24-4BCD-3F67-7C221C07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E846-2097-4471-8BEE-84DE4386F0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0DB77-59B0-BD8B-3C47-FA36C473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2D57-2744-F269-16DC-3CBC50B3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6D34-3071-43F2-B209-2C6F65C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9D61-7746-E4FA-F6E8-8AD85031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AAF8-7EAB-AB0E-1424-2D86C87E9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EA279-E165-F330-618C-7E1EA28AA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4846B-0C73-663A-E69D-1D6B1430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E846-2097-4471-8BEE-84DE4386F0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CAC0A-55E3-7C2E-3565-E529C7B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55FFF-77ED-C873-9DF4-C7382517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6D34-3071-43F2-B209-2C6F65C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192B-FC67-9AC5-2AB7-23B3D509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39B23-74D2-D402-CB35-BB83794A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A720-AACA-D7E5-8092-543F687FC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F1E86-40EA-EE20-8CE8-FF90E1927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8B54E-24F3-40F8-86BB-96AB35A60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55434-812B-B9BF-4D90-6FF7837C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E846-2097-4471-8BEE-84DE4386F0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45157-D9D2-3AD6-12D1-9CBC1B3B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B3B4F-D293-6FD6-E534-1ABB91F7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6D34-3071-43F2-B209-2C6F65C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5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ED3A-78FF-3683-B74A-23140EA2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2F58E-0A67-8B3A-E74E-D04EFA3C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E846-2097-4471-8BEE-84DE4386F0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F1C5D-E0AA-73DD-E681-675FE674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B71E5-0502-A6CB-AB1E-6A37D68F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6D34-3071-43F2-B209-2C6F65C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2A3D1-DD6A-31CF-A942-8A0AD63C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E846-2097-4471-8BEE-84DE4386F0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0D4FE-0B5D-AE5D-4CD8-31A565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39C53-C1C7-D4D1-0356-4D5EAF17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6D34-3071-43F2-B209-2C6F65C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60A0-BD7C-55A6-DA02-A37A59E0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8423-4F2D-3125-37CE-B0FB7E03A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FEB27-3F68-C3B7-5168-0428245F4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4CF6C-B72D-DD30-B01B-3919860C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E846-2097-4471-8BEE-84DE4386F0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C0D5F-38BE-EDC4-5EF8-62829986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72360-4D21-04CC-5ADA-C0F3BA9F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6D34-3071-43F2-B209-2C6F65C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D2D7-4AE5-83AB-0809-98A2143B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0DEAD-3DD2-E4B7-1E03-987782DFD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2EDE-F110-CDC2-5A55-4E83EDD8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066C2-F4C4-7E66-525E-051C4C60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E846-2097-4471-8BEE-84DE4386F0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DD8F8-2D1B-4475-044E-02B99651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10A62-BB7A-B422-F5DA-221C635C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6D34-3071-43F2-B209-2C6F65C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7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B7FEC-0E7A-9544-1831-3D527776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BB5D-0689-C57B-89FD-2E2B350E7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BA1A-9318-6EC6-8661-0B474C9B7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E846-2097-4471-8BEE-84DE4386F0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29C7-57DA-73EE-B937-B777A9207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B919-3E69-3B57-4121-0E87977DB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96D34-3071-43F2-B209-2C6F65C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640A-9623-E8F2-3D82-B4FE391E8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Players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84BC9-95BB-7DB9-F059-D878C1B3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Mobile App</a:t>
            </a:r>
          </a:p>
        </p:txBody>
      </p:sp>
    </p:spTree>
    <p:extLst>
      <p:ext uri="{BB962C8B-B14F-4D97-AF65-F5344CB8AC3E}">
        <p14:creationId xmlns:p14="http://schemas.microsoft.com/office/powerpoint/2010/main" val="181129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90E22-4218-FAC4-67D1-97B447D124D2}"/>
              </a:ext>
            </a:extLst>
          </p:cNvPr>
          <p:cNvSpPr txBox="1"/>
          <p:nvPr/>
        </p:nvSpPr>
        <p:spPr>
          <a:xfrm>
            <a:off x="727788" y="625151"/>
            <a:ext cx="10403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Come up with idea for an app</a:t>
            </a:r>
          </a:p>
          <a:p>
            <a:pPr marL="800100" lvl="1" indent="-342900">
              <a:buAutoNum type="arabicPeriod"/>
            </a:pPr>
            <a:r>
              <a:rPr lang="en-US" dirty="0"/>
              <a:t>Goal. Write first Kotlin app. Learn about Git in Android Studio, Jetpack Compose, Room, </a:t>
            </a:r>
            <a:r>
              <a:rPr lang="en-US" dirty="0" err="1"/>
              <a:t>NavController</a:t>
            </a:r>
            <a:r>
              <a:rPr lang="en-US" dirty="0"/>
              <a:t>, </a:t>
            </a:r>
            <a:r>
              <a:rPr lang="en-US" dirty="0" err="1"/>
              <a:t>ViewState</a:t>
            </a:r>
            <a:r>
              <a:rPr lang="en-US" dirty="0"/>
              <a:t>, Dependency Injection and more</a:t>
            </a:r>
          </a:p>
          <a:p>
            <a:pPr marL="342900" indent="-342900">
              <a:buAutoNum type="arabicPeriod"/>
            </a:pPr>
            <a:r>
              <a:rPr lang="en-US" dirty="0"/>
              <a:t>Design UI for app (90% completed)</a:t>
            </a:r>
          </a:p>
          <a:p>
            <a:pPr marL="342900" indent="-342900">
              <a:buAutoNum type="arabicPeriod"/>
            </a:pPr>
            <a:r>
              <a:rPr lang="en-US" dirty="0"/>
              <a:t>Design Database structures (This app will use a local database) (completed)</a:t>
            </a:r>
          </a:p>
          <a:p>
            <a:pPr marL="342900" indent="-342900">
              <a:buAutoNum type="arabicPeriod"/>
            </a:pPr>
            <a:r>
              <a:rPr lang="en-US" dirty="0"/>
              <a:t>Create empty project (completed)</a:t>
            </a:r>
          </a:p>
          <a:p>
            <a:pPr marL="342900" indent="-342900">
              <a:buAutoNum type="arabicPeriod"/>
            </a:pPr>
            <a:r>
              <a:rPr lang="en-US" dirty="0"/>
              <a:t>Set up GitHub (completed)</a:t>
            </a:r>
          </a:p>
          <a:p>
            <a:pPr marL="800100" lvl="1" indent="-342900">
              <a:buAutoNum type="arabicPeriod"/>
            </a:pPr>
            <a:r>
              <a:rPr lang="en-US" dirty="0"/>
              <a:t>Connect Android Studio to GitHub (completed)</a:t>
            </a:r>
          </a:p>
          <a:p>
            <a:pPr marL="800100" lvl="1" indent="-342900">
              <a:buAutoNum type="arabicPeriod"/>
            </a:pPr>
            <a:r>
              <a:rPr lang="en-US" dirty="0"/>
              <a:t>Commit empty project to GitHub (completed)</a:t>
            </a:r>
          </a:p>
          <a:p>
            <a:pPr marL="800100" lvl="1" indent="-342900">
              <a:buAutoNum type="arabicPeriod"/>
            </a:pPr>
            <a:r>
              <a:rPr lang="en-US" dirty="0"/>
              <a:t>Make a branch (completed)</a:t>
            </a:r>
          </a:p>
          <a:p>
            <a:pPr marL="1257300" lvl="2" indent="-342900">
              <a:buAutoNum type="arabicPeriod"/>
            </a:pPr>
            <a:r>
              <a:rPr lang="en-US" dirty="0"/>
              <a:t>Commit a single change to prove things are working (completed)</a:t>
            </a:r>
          </a:p>
          <a:p>
            <a:pPr marL="1257300" lvl="2" indent="-342900">
              <a:buAutoNum type="arabicPeriod"/>
            </a:pPr>
            <a:r>
              <a:rPr lang="en-US" dirty="0"/>
              <a:t>Merge changes into Main branch (completed)</a:t>
            </a:r>
          </a:p>
          <a:p>
            <a:pPr marL="342900" indent="-342900">
              <a:buAutoNum type="arabicPeriod"/>
            </a:pPr>
            <a:r>
              <a:rPr lang="en-US" dirty="0"/>
              <a:t>Define Navigation Controller (completed)</a:t>
            </a:r>
          </a:p>
          <a:p>
            <a:pPr marL="800100" lvl="1" indent="-342900">
              <a:buAutoNum type="arabicPeriod"/>
            </a:pPr>
            <a:r>
              <a:rPr lang="en-US" dirty="0"/>
              <a:t>Create Simple Composable Screens for Navigation (completed)</a:t>
            </a:r>
          </a:p>
          <a:p>
            <a:pPr marL="1257300" lvl="2" indent="-342900">
              <a:buAutoNum type="arabicPeriod"/>
            </a:pPr>
            <a:r>
              <a:rPr lang="en-US" dirty="0"/>
              <a:t>Text and single Button to navigate and test</a:t>
            </a:r>
          </a:p>
          <a:p>
            <a:pPr marL="342900" indent="-342900">
              <a:buAutoNum type="arabicPeriod"/>
            </a:pPr>
            <a:r>
              <a:rPr lang="en-US" dirty="0"/>
              <a:t>Create detailed screens with Jetpack Compose (in progress)</a:t>
            </a:r>
          </a:p>
          <a:p>
            <a:pPr marL="342900" indent="-342900">
              <a:buAutoNum type="arabicPeriod"/>
            </a:pPr>
            <a:r>
              <a:rPr lang="en-US" dirty="0"/>
              <a:t>Design Room Entities, Converters, Relations, DAO objects and Database (completed)</a:t>
            </a:r>
          </a:p>
          <a:p>
            <a:pPr marL="342900" indent="-342900">
              <a:buAutoNum type="arabicPeriod"/>
            </a:pPr>
            <a:r>
              <a:rPr lang="en-US" dirty="0"/>
              <a:t>Define Compose Dialogs</a:t>
            </a:r>
          </a:p>
          <a:p>
            <a:pPr marL="342900" indent="-342900">
              <a:buAutoNum type="arabicPeriod"/>
            </a:pPr>
            <a:r>
              <a:rPr lang="en-US" dirty="0"/>
              <a:t>Define State/</a:t>
            </a:r>
            <a:r>
              <a:rPr lang="en-US" dirty="0" err="1"/>
              <a:t>ViewModels</a:t>
            </a:r>
            <a:r>
              <a:rPr lang="en-US" dirty="0"/>
              <a:t> (in progress)</a:t>
            </a:r>
          </a:p>
          <a:p>
            <a:pPr marL="342900" indent="-342900">
              <a:buAutoNum type="arabicPeriod"/>
            </a:pPr>
            <a:r>
              <a:rPr lang="en-US" dirty="0"/>
              <a:t>Connect Database to screen (in progress)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7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F3DF49-F8F7-3741-E27C-8368172B4017}"/>
              </a:ext>
            </a:extLst>
          </p:cNvPr>
          <p:cNvSpPr/>
          <p:nvPr/>
        </p:nvSpPr>
        <p:spPr>
          <a:xfrm>
            <a:off x="737118" y="653143"/>
            <a:ext cx="3405674" cy="5206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649BC-6599-AA07-888E-19932B11A0ED}"/>
              </a:ext>
            </a:extLst>
          </p:cNvPr>
          <p:cNvSpPr txBox="1"/>
          <p:nvPr/>
        </p:nvSpPr>
        <p:spPr>
          <a:xfrm>
            <a:off x="1739859" y="813709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Players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08D79-6592-075C-E525-85C229D8E1B1}"/>
              </a:ext>
            </a:extLst>
          </p:cNvPr>
          <p:cNvSpPr txBox="1"/>
          <p:nvPr/>
        </p:nvSpPr>
        <p:spPr>
          <a:xfrm>
            <a:off x="850241" y="1183041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4BC6F-28D3-4C56-A62E-015A659AEB10}"/>
              </a:ext>
            </a:extLst>
          </p:cNvPr>
          <p:cNvCxnSpPr/>
          <p:nvPr/>
        </p:nvCxnSpPr>
        <p:spPr>
          <a:xfrm>
            <a:off x="979714" y="1632857"/>
            <a:ext cx="288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F809B1B-CDEF-5933-87E2-480B5A417823}"/>
              </a:ext>
            </a:extLst>
          </p:cNvPr>
          <p:cNvSpPr/>
          <p:nvPr/>
        </p:nvSpPr>
        <p:spPr>
          <a:xfrm>
            <a:off x="3275044" y="5085184"/>
            <a:ext cx="587829" cy="587829"/>
          </a:xfrm>
          <a:prstGeom prst="ellipse">
            <a:avLst/>
          </a:prstGeom>
          <a:solidFill>
            <a:srgbClr val="EEAE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2EB747-A63E-A7F1-4607-21762D4CF5E2}"/>
              </a:ext>
            </a:extLst>
          </p:cNvPr>
          <p:cNvSpPr txBox="1"/>
          <p:nvPr/>
        </p:nvSpPr>
        <p:spPr>
          <a:xfrm>
            <a:off x="1363033" y="3035855"/>
            <a:ext cx="220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Click + button to </a:t>
            </a:r>
          </a:p>
          <a:p>
            <a:pPr algn="ctr"/>
            <a:r>
              <a:rPr lang="en-US" dirty="0"/>
              <a:t>create your first team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FF525E-FBF9-3A4E-40E2-BC4F0DEF5F11}"/>
              </a:ext>
            </a:extLst>
          </p:cNvPr>
          <p:cNvSpPr txBox="1"/>
          <p:nvPr/>
        </p:nvSpPr>
        <p:spPr>
          <a:xfrm>
            <a:off x="1626736" y="5940109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Teams Screen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BFE2AF-E926-9F09-D923-B3ADB2B8CC8B}"/>
              </a:ext>
            </a:extLst>
          </p:cNvPr>
          <p:cNvSpPr/>
          <p:nvPr/>
        </p:nvSpPr>
        <p:spPr>
          <a:xfrm>
            <a:off x="4571699" y="628070"/>
            <a:ext cx="3405674" cy="5206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FB73A7-7F70-FC1E-F492-60D58E63084D}"/>
              </a:ext>
            </a:extLst>
          </p:cNvPr>
          <p:cNvSpPr txBox="1"/>
          <p:nvPr/>
        </p:nvSpPr>
        <p:spPr>
          <a:xfrm>
            <a:off x="5574440" y="788636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Players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5FFA8D-45E8-EB68-5B14-77D8887E3B4E}"/>
              </a:ext>
            </a:extLst>
          </p:cNvPr>
          <p:cNvSpPr txBox="1"/>
          <p:nvPr/>
        </p:nvSpPr>
        <p:spPr>
          <a:xfrm>
            <a:off x="4684822" y="1157968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009F03-2DDB-0914-B4C9-4991783670D5}"/>
              </a:ext>
            </a:extLst>
          </p:cNvPr>
          <p:cNvCxnSpPr/>
          <p:nvPr/>
        </p:nvCxnSpPr>
        <p:spPr>
          <a:xfrm>
            <a:off x="4814295" y="1607784"/>
            <a:ext cx="288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17CF9F3-ADDF-B7F6-BC25-AF06432A2CC8}"/>
              </a:ext>
            </a:extLst>
          </p:cNvPr>
          <p:cNvSpPr/>
          <p:nvPr/>
        </p:nvSpPr>
        <p:spPr>
          <a:xfrm>
            <a:off x="4814295" y="1725188"/>
            <a:ext cx="2883159" cy="587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76B598F-A7C3-2170-E236-D9F5710DF1C8}"/>
              </a:ext>
            </a:extLst>
          </p:cNvPr>
          <p:cNvSpPr/>
          <p:nvPr/>
        </p:nvSpPr>
        <p:spPr>
          <a:xfrm>
            <a:off x="4832956" y="2429850"/>
            <a:ext cx="2883159" cy="587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B61E51-9D98-316E-960D-AF1FFC458270}"/>
              </a:ext>
            </a:extLst>
          </p:cNvPr>
          <p:cNvSpPr/>
          <p:nvPr/>
        </p:nvSpPr>
        <p:spPr>
          <a:xfrm>
            <a:off x="7109625" y="5060111"/>
            <a:ext cx="587829" cy="587829"/>
          </a:xfrm>
          <a:prstGeom prst="ellipse">
            <a:avLst/>
          </a:prstGeom>
          <a:solidFill>
            <a:srgbClr val="EEAE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B13E4F-4EA5-FD54-D2DB-B7AB73208D1C}"/>
              </a:ext>
            </a:extLst>
          </p:cNvPr>
          <p:cNvSpPr txBox="1"/>
          <p:nvPr/>
        </p:nvSpPr>
        <p:spPr>
          <a:xfrm>
            <a:off x="6692170" y="1865213"/>
            <a:ext cx="83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 players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8F3184-0C02-691D-E894-29A4C652201B}"/>
              </a:ext>
            </a:extLst>
          </p:cNvPr>
          <p:cNvSpPr txBox="1"/>
          <p:nvPr/>
        </p:nvSpPr>
        <p:spPr>
          <a:xfrm>
            <a:off x="4881775" y="1847322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Knights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BB4BC5-EA66-78A0-3DB3-AECC646D78DF}"/>
              </a:ext>
            </a:extLst>
          </p:cNvPr>
          <p:cNvSpPr txBox="1"/>
          <p:nvPr/>
        </p:nvSpPr>
        <p:spPr>
          <a:xfrm>
            <a:off x="4891201" y="2549403"/>
            <a:ext cx="86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Wolves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A2DC4A-56B7-4EC2-CE4B-67AD95D73147}"/>
              </a:ext>
            </a:extLst>
          </p:cNvPr>
          <p:cNvSpPr txBox="1"/>
          <p:nvPr/>
        </p:nvSpPr>
        <p:spPr>
          <a:xfrm>
            <a:off x="6646484" y="2589879"/>
            <a:ext cx="92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players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FD97E5-24C4-B1A3-8B1C-CCFE178B1D36}"/>
              </a:ext>
            </a:extLst>
          </p:cNvPr>
          <p:cNvSpPr txBox="1"/>
          <p:nvPr/>
        </p:nvSpPr>
        <p:spPr>
          <a:xfrm>
            <a:off x="5089755" y="5951385"/>
            <a:ext cx="262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Teams Screen (Edit Mode)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EBA5AB-136F-F61C-0058-F1F3CD4DCDC8}"/>
              </a:ext>
            </a:extLst>
          </p:cNvPr>
          <p:cNvSpPr txBox="1"/>
          <p:nvPr/>
        </p:nvSpPr>
        <p:spPr>
          <a:xfrm>
            <a:off x="6455527" y="1261577"/>
            <a:ext cx="940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Edit Mode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7B247EB-BE6E-CE57-D5E2-AA085DBB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668" y="1274243"/>
            <a:ext cx="403895" cy="28958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4DF6E78-B456-FDC7-66D0-D0D238055390}"/>
              </a:ext>
            </a:extLst>
          </p:cNvPr>
          <p:cNvSpPr/>
          <p:nvPr/>
        </p:nvSpPr>
        <p:spPr>
          <a:xfrm>
            <a:off x="8311876" y="628070"/>
            <a:ext cx="3405674" cy="5206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4B1F63-428F-93A5-901A-24441273794D}"/>
              </a:ext>
            </a:extLst>
          </p:cNvPr>
          <p:cNvSpPr txBox="1"/>
          <p:nvPr/>
        </p:nvSpPr>
        <p:spPr>
          <a:xfrm>
            <a:off x="9314617" y="788636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Players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06CB3E-BCF1-7155-4943-095235A41905}"/>
              </a:ext>
            </a:extLst>
          </p:cNvPr>
          <p:cNvSpPr txBox="1"/>
          <p:nvPr/>
        </p:nvSpPr>
        <p:spPr>
          <a:xfrm>
            <a:off x="8424999" y="1157968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71F484C-A98A-C56F-B99C-619E02DF83A5}"/>
              </a:ext>
            </a:extLst>
          </p:cNvPr>
          <p:cNvCxnSpPr/>
          <p:nvPr/>
        </p:nvCxnSpPr>
        <p:spPr>
          <a:xfrm>
            <a:off x="8554472" y="1607784"/>
            <a:ext cx="288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8739293-B619-EB44-BA27-CE9F30EC0F6C}"/>
              </a:ext>
            </a:extLst>
          </p:cNvPr>
          <p:cNvSpPr/>
          <p:nvPr/>
        </p:nvSpPr>
        <p:spPr>
          <a:xfrm>
            <a:off x="8554472" y="1725188"/>
            <a:ext cx="2883159" cy="587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2CDEEBC-B1DC-E263-1AF9-9E54DBE1E408}"/>
              </a:ext>
            </a:extLst>
          </p:cNvPr>
          <p:cNvSpPr/>
          <p:nvPr/>
        </p:nvSpPr>
        <p:spPr>
          <a:xfrm>
            <a:off x="8573133" y="2429850"/>
            <a:ext cx="2883159" cy="587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E9C817-5475-BD0F-6297-12BB58DF1655}"/>
              </a:ext>
            </a:extLst>
          </p:cNvPr>
          <p:cNvSpPr txBox="1"/>
          <p:nvPr/>
        </p:nvSpPr>
        <p:spPr>
          <a:xfrm>
            <a:off x="10432347" y="1865213"/>
            <a:ext cx="83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 players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D6332C-15FA-59A2-3804-3BD022ADB04B}"/>
              </a:ext>
            </a:extLst>
          </p:cNvPr>
          <p:cNvSpPr txBox="1"/>
          <p:nvPr/>
        </p:nvSpPr>
        <p:spPr>
          <a:xfrm>
            <a:off x="8621952" y="1847322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Knights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E3077C-E753-1B78-FEC0-E1E29BC87CB4}"/>
              </a:ext>
            </a:extLst>
          </p:cNvPr>
          <p:cNvSpPr txBox="1"/>
          <p:nvPr/>
        </p:nvSpPr>
        <p:spPr>
          <a:xfrm>
            <a:off x="8631378" y="2549403"/>
            <a:ext cx="86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Wolves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E5ECD4-8600-0A44-3C72-72EB766DD2A5}"/>
              </a:ext>
            </a:extLst>
          </p:cNvPr>
          <p:cNvSpPr txBox="1"/>
          <p:nvPr/>
        </p:nvSpPr>
        <p:spPr>
          <a:xfrm>
            <a:off x="10386661" y="2589879"/>
            <a:ext cx="92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players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E3F7A5-FEF7-74EC-B5DA-0707BB25989F}"/>
              </a:ext>
            </a:extLst>
          </p:cNvPr>
          <p:cNvSpPr txBox="1"/>
          <p:nvPr/>
        </p:nvSpPr>
        <p:spPr>
          <a:xfrm>
            <a:off x="8829932" y="5951385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Teams Screen (Game Mode)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1A5DC8-34D5-C811-B73C-AE44EAD9CC6E}"/>
              </a:ext>
            </a:extLst>
          </p:cNvPr>
          <p:cNvSpPr txBox="1"/>
          <p:nvPr/>
        </p:nvSpPr>
        <p:spPr>
          <a:xfrm>
            <a:off x="10147101" y="1262135"/>
            <a:ext cx="940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Edit Mode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586A7A2-735B-C0E0-5258-B811DECD8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846" y="1220810"/>
            <a:ext cx="480102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9A44734-02D2-3C16-6C0B-CF4F1292EFF6}"/>
              </a:ext>
            </a:extLst>
          </p:cNvPr>
          <p:cNvSpPr/>
          <p:nvPr/>
        </p:nvSpPr>
        <p:spPr>
          <a:xfrm>
            <a:off x="559837" y="636747"/>
            <a:ext cx="3405674" cy="5206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AA2073-AC8E-BEEB-B479-560B15C73F82}"/>
              </a:ext>
            </a:extLst>
          </p:cNvPr>
          <p:cNvSpPr txBox="1"/>
          <p:nvPr/>
        </p:nvSpPr>
        <p:spPr>
          <a:xfrm>
            <a:off x="1562578" y="797313"/>
            <a:ext cx="135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Team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99FF46-1056-9747-0A1E-FFDD93357F44}"/>
              </a:ext>
            </a:extLst>
          </p:cNvPr>
          <p:cNvCxnSpPr/>
          <p:nvPr/>
        </p:nvCxnSpPr>
        <p:spPr>
          <a:xfrm>
            <a:off x="877078" y="1855999"/>
            <a:ext cx="288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87C414-3726-826D-ACBD-EB963ECE76F2}"/>
              </a:ext>
            </a:extLst>
          </p:cNvPr>
          <p:cNvSpPr txBox="1"/>
          <p:nvPr/>
        </p:nvSpPr>
        <p:spPr>
          <a:xfrm>
            <a:off x="877078" y="1483609"/>
            <a:ext cx="129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Team Name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5DE8F7-A3A7-1B36-BA2E-EF447C2F67DF}"/>
              </a:ext>
            </a:extLst>
          </p:cNvPr>
          <p:cNvCxnSpPr/>
          <p:nvPr/>
        </p:nvCxnSpPr>
        <p:spPr>
          <a:xfrm>
            <a:off x="825758" y="2732441"/>
            <a:ext cx="288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E30CDA-FDDD-33C9-062C-E0E8E0469BE7}"/>
              </a:ext>
            </a:extLst>
          </p:cNvPr>
          <p:cNvSpPr txBox="1"/>
          <p:nvPr/>
        </p:nvSpPr>
        <p:spPr>
          <a:xfrm>
            <a:off x="877078" y="2364083"/>
            <a:ext cx="2706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Jersey numbers .i.e.  02,3,12,33,58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4BBD7B-5776-8BC0-937A-9D287701D847}"/>
              </a:ext>
            </a:extLst>
          </p:cNvPr>
          <p:cNvSpPr txBox="1"/>
          <p:nvPr/>
        </p:nvSpPr>
        <p:spPr>
          <a:xfrm>
            <a:off x="1093483" y="5912117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Edit Team Screen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B313F3-01CC-AF1A-47C2-1D61106104A3}"/>
              </a:ext>
            </a:extLst>
          </p:cNvPr>
          <p:cNvSpPr/>
          <p:nvPr/>
        </p:nvSpPr>
        <p:spPr>
          <a:xfrm>
            <a:off x="4154748" y="625151"/>
            <a:ext cx="3405674" cy="5206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11C65-0215-C59F-9BC0-45CACC0498B5}"/>
              </a:ext>
            </a:extLst>
          </p:cNvPr>
          <p:cNvSpPr txBox="1"/>
          <p:nvPr/>
        </p:nvSpPr>
        <p:spPr>
          <a:xfrm>
            <a:off x="5157489" y="785717"/>
            <a:ext cx="135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Team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0D8635-D683-A915-2478-4845E6BCC1AD}"/>
              </a:ext>
            </a:extLst>
          </p:cNvPr>
          <p:cNvCxnSpPr/>
          <p:nvPr/>
        </p:nvCxnSpPr>
        <p:spPr>
          <a:xfrm>
            <a:off x="4471989" y="1844403"/>
            <a:ext cx="288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53164C-5228-0345-D3B2-E1E56C6E45BC}"/>
              </a:ext>
            </a:extLst>
          </p:cNvPr>
          <p:cNvSpPr txBox="1"/>
          <p:nvPr/>
        </p:nvSpPr>
        <p:spPr>
          <a:xfrm>
            <a:off x="4471989" y="1472013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Knights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6DC702-12EB-1106-442F-EE57316D2E22}"/>
              </a:ext>
            </a:extLst>
          </p:cNvPr>
          <p:cNvCxnSpPr/>
          <p:nvPr/>
        </p:nvCxnSpPr>
        <p:spPr>
          <a:xfrm>
            <a:off x="4420669" y="2720845"/>
            <a:ext cx="288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236DB6-B8B9-86E8-883C-66786DB05504}"/>
              </a:ext>
            </a:extLst>
          </p:cNvPr>
          <p:cNvSpPr txBox="1"/>
          <p:nvPr/>
        </p:nvSpPr>
        <p:spPr>
          <a:xfrm>
            <a:off x="4471989" y="2352487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00,02,12,58,4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C88CDF-7D6B-720C-B0A7-BF88ACA66F13}"/>
              </a:ext>
            </a:extLst>
          </p:cNvPr>
          <p:cNvSpPr txBox="1"/>
          <p:nvPr/>
        </p:nvSpPr>
        <p:spPr>
          <a:xfrm>
            <a:off x="4667802" y="5900521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Edit Team Screen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D3C0787-FBF9-0084-BD60-420E99EAA1C2}"/>
              </a:ext>
            </a:extLst>
          </p:cNvPr>
          <p:cNvSpPr/>
          <p:nvPr/>
        </p:nvSpPr>
        <p:spPr>
          <a:xfrm>
            <a:off x="4837465" y="5178490"/>
            <a:ext cx="2151164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9282A92-CCAC-B3A0-4348-4AF0584CE225}"/>
              </a:ext>
            </a:extLst>
          </p:cNvPr>
          <p:cNvSpPr/>
          <p:nvPr/>
        </p:nvSpPr>
        <p:spPr>
          <a:xfrm>
            <a:off x="1242554" y="5181600"/>
            <a:ext cx="2151164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253E0-E501-B205-E5AC-C29C06D309F2}"/>
              </a:ext>
            </a:extLst>
          </p:cNvPr>
          <p:cNvSpPr/>
          <p:nvPr/>
        </p:nvSpPr>
        <p:spPr>
          <a:xfrm>
            <a:off x="7986545" y="636747"/>
            <a:ext cx="3405674" cy="5206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49B23-CEAA-7C06-CE18-0ED93BCDCC3D}"/>
              </a:ext>
            </a:extLst>
          </p:cNvPr>
          <p:cNvSpPr txBox="1"/>
          <p:nvPr/>
        </p:nvSpPr>
        <p:spPr>
          <a:xfrm>
            <a:off x="9053846" y="818728"/>
            <a:ext cx="110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Team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918790-9AD7-122F-DCF7-C91E7478E76C}"/>
              </a:ext>
            </a:extLst>
          </p:cNvPr>
          <p:cNvCxnSpPr/>
          <p:nvPr/>
        </p:nvCxnSpPr>
        <p:spPr>
          <a:xfrm>
            <a:off x="8303786" y="1855999"/>
            <a:ext cx="288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96E0EB-6024-AC1A-941C-1541A6E7DF42}"/>
              </a:ext>
            </a:extLst>
          </p:cNvPr>
          <p:cNvSpPr txBox="1"/>
          <p:nvPr/>
        </p:nvSpPr>
        <p:spPr>
          <a:xfrm>
            <a:off x="8303786" y="1483609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Knights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F6EE88-07BB-D38B-7113-85636C30B720}"/>
              </a:ext>
            </a:extLst>
          </p:cNvPr>
          <p:cNvCxnSpPr/>
          <p:nvPr/>
        </p:nvCxnSpPr>
        <p:spPr>
          <a:xfrm>
            <a:off x="8252466" y="2732441"/>
            <a:ext cx="288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AEA8EA-BC0A-5A80-C1C9-785C7B5DC707}"/>
              </a:ext>
            </a:extLst>
          </p:cNvPr>
          <p:cNvSpPr txBox="1"/>
          <p:nvPr/>
        </p:nvSpPr>
        <p:spPr>
          <a:xfrm>
            <a:off x="8303786" y="236408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00,02,12,58,4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437D8-32E0-D841-5BFF-48562C2A4893}"/>
              </a:ext>
            </a:extLst>
          </p:cNvPr>
          <p:cNvSpPr txBox="1"/>
          <p:nvPr/>
        </p:nvSpPr>
        <p:spPr>
          <a:xfrm>
            <a:off x="8499599" y="5912117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Edit Team Screen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60A6CB-CD93-639A-B945-8B0BEE3D68CF}"/>
              </a:ext>
            </a:extLst>
          </p:cNvPr>
          <p:cNvSpPr/>
          <p:nvPr/>
        </p:nvSpPr>
        <p:spPr>
          <a:xfrm>
            <a:off x="8669262" y="5190086"/>
            <a:ext cx="2151164" cy="391884"/>
          </a:xfrm>
          <a:prstGeom prst="roundRect">
            <a:avLst/>
          </a:prstGeom>
          <a:solidFill>
            <a:srgbClr val="EAB3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9E9DDF-FBD4-8DCD-928A-E28F5373A34A}"/>
              </a:ext>
            </a:extLst>
          </p:cNvPr>
          <p:cNvSpPr/>
          <p:nvPr/>
        </p:nvSpPr>
        <p:spPr>
          <a:xfrm>
            <a:off x="8669262" y="4536943"/>
            <a:ext cx="2151164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18083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E1AC2D-76DD-A594-9E36-337A8ED72C04}"/>
              </a:ext>
            </a:extLst>
          </p:cNvPr>
          <p:cNvSpPr/>
          <p:nvPr/>
        </p:nvSpPr>
        <p:spPr>
          <a:xfrm>
            <a:off x="688175" y="669857"/>
            <a:ext cx="3405674" cy="5206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80C65-F30D-1D8C-3F4C-BFB386C4E776}"/>
              </a:ext>
            </a:extLst>
          </p:cNvPr>
          <p:cNvSpPr txBox="1"/>
          <p:nvPr/>
        </p:nvSpPr>
        <p:spPr>
          <a:xfrm>
            <a:off x="1690916" y="83042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DAAEC-31D2-2EB6-A2DD-AAA048819356}"/>
              </a:ext>
            </a:extLst>
          </p:cNvPr>
          <p:cNvSpPr txBox="1"/>
          <p:nvPr/>
        </p:nvSpPr>
        <p:spPr>
          <a:xfrm>
            <a:off x="838622" y="1339717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Knights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B77BD0-8135-44F5-676D-8D2EE1CC1081}"/>
              </a:ext>
            </a:extLst>
          </p:cNvPr>
          <p:cNvCxnSpPr/>
          <p:nvPr/>
        </p:nvCxnSpPr>
        <p:spPr>
          <a:xfrm>
            <a:off x="930771" y="1649571"/>
            <a:ext cx="288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20CF847-FB8E-E55E-D698-954FA29D7BBF}"/>
              </a:ext>
            </a:extLst>
          </p:cNvPr>
          <p:cNvSpPr/>
          <p:nvPr/>
        </p:nvSpPr>
        <p:spPr>
          <a:xfrm>
            <a:off x="3226101" y="5101898"/>
            <a:ext cx="587829" cy="587829"/>
          </a:xfrm>
          <a:prstGeom prst="ellipse">
            <a:avLst/>
          </a:prstGeom>
          <a:solidFill>
            <a:srgbClr val="EEAE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7E84F-4CA6-229D-9894-80B1AB53D086}"/>
              </a:ext>
            </a:extLst>
          </p:cNvPr>
          <p:cNvSpPr txBox="1"/>
          <p:nvPr/>
        </p:nvSpPr>
        <p:spPr>
          <a:xfrm>
            <a:off x="1324714" y="5963430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Details Screen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32210-4E28-AB14-624A-06AFF0E1D874}"/>
              </a:ext>
            </a:extLst>
          </p:cNvPr>
          <p:cNvSpPr/>
          <p:nvPr/>
        </p:nvSpPr>
        <p:spPr>
          <a:xfrm>
            <a:off x="4478644" y="680732"/>
            <a:ext cx="3405674" cy="5206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280959-5F07-AD87-5C04-C3D16D08AA71}"/>
              </a:ext>
            </a:extLst>
          </p:cNvPr>
          <p:cNvSpPr txBox="1"/>
          <p:nvPr/>
        </p:nvSpPr>
        <p:spPr>
          <a:xfrm>
            <a:off x="5532871" y="837403"/>
            <a:ext cx="140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Game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D871A9-0A46-B033-3837-36EFDB520C17}"/>
              </a:ext>
            </a:extLst>
          </p:cNvPr>
          <p:cNvSpPr txBox="1"/>
          <p:nvPr/>
        </p:nvSpPr>
        <p:spPr>
          <a:xfrm>
            <a:off x="5066340" y="5992602"/>
            <a:ext cx="250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Edit Game Screen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8088EE-A6B6-85C4-E07A-A9EEB848DD49}"/>
              </a:ext>
            </a:extLst>
          </p:cNvPr>
          <p:cNvSpPr/>
          <p:nvPr/>
        </p:nvSpPr>
        <p:spPr>
          <a:xfrm>
            <a:off x="914668" y="1820239"/>
            <a:ext cx="2883159" cy="587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4D909D-17F2-35F9-B277-851FE7B91373}"/>
              </a:ext>
            </a:extLst>
          </p:cNvPr>
          <p:cNvSpPr/>
          <p:nvPr/>
        </p:nvSpPr>
        <p:spPr>
          <a:xfrm>
            <a:off x="933329" y="2524901"/>
            <a:ext cx="2883159" cy="587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99D67-E8D7-C32D-25A1-57A8435CE2A5}"/>
              </a:ext>
            </a:extLst>
          </p:cNvPr>
          <p:cNvSpPr txBox="1"/>
          <p:nvPr/>
        </p:nvSpPr>
        <p:spPr>
          <a:xfrm>
            <a:off x="982148" y="1942373"/>
            <a:ext cx="19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11/4/2023 3:30pm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31A4F-54A8-75C7-2D0C-9933311EA7D2}"/>
              </a:ext>
            </a:extLst>
          </p:cNvPr>
          <p:cNvSpPr txBox="1"/>
          <p:nvPr/>
        </p:nvSpPr>
        <p:spPr>
          <a:xfrm>
            <a:off x="991574" y="264445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10/28/2023 1:00pm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E73E1B-E2AB-BEB4-944A-71663889D7D5}"/>
              </a:ext>
            </a:extLst>
          </p:cNvPr>
          <p:cNvSpPr/>
          <p:nvPr/>
        </p:nvSpPr>
        <p:spPr>
          <a:xfrm>
            <a:off x="8280314" y="680732"/>
            <a:ext cx="3405674" cy="5206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3E7144-E98C-13AE-0038-2C84A97EF967}"/>
              </a:ext>
            </a:extLst>
          </p:cNvPr>
          <p:cNvSpPr txBox="1"/>
          <p:nvPr/>
        </p:nvSpPr>
        <p:spPr>
          <a:xfrm>
            <a:off x="8486648" y="835034"/>
            <a:ext cx="286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Knights – 11/4/2023 3:30pm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14F838-CA88-4FB3-A52D-7D3FB475547F}"/>
              </a:ext>
            </a:extLst>
          </p:cNvPr>
          <p:cNvSpPr txBox="1"/>
          <p:nvPr/>
        </p:nvSpPr>
        <p:spPr>
          <a:xfrm>
            <a:off x="9143824" y="6020074"/>
            <a:ext cx="211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Details Screen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D696831-8103-80DD-F8ED-A18AF17B176F}"/>
              </a:ext>
            </a:extLst>
          </p:cNvPr>
          <p:cNvSpPr/>
          <p:nvPr/>
        </p:nvSpPr>
        <p:spPr>
          <a:xfrm>
            <a:off x="8981714" y="1339238"/>
            <a:ext cx="786882" cy="3320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42453A6-C8D8-8774-9733-B174B3ADFB75}"/>
              </a:ext>
            </a:extLst>
          </p:cNvPr>
          <p:cNvSpPr/>
          <p:nvPr/>
        </p:nvSpPr>
        <p:spPr>
          <a:xfrm>
            <a:off x="9862355" y="1340858"/>
            <a:ext cx="896339" cy="3320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Repeat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F8C3E7E-2B1F-C4D9-97AC-9B5A77990CB7}"/>
              </a:ext>
            </a:extLst>
          </p:cNvPr>
          <p:cNvSpPr/>
          <p:nvPr/>
        </p:nvSpPr>
        <p:spPr>
          <a:xfrm>
            <a:off x="10828900" y="1340783"/>
            <a:ext cx="521737" cy="3320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</a:t>
            </a:r>
          </a:p>
        </p:txBody>
      </p:sp>
      <p:pic>
        <p:nvPicPr>
          <p:cNvPr id="70" name="Graphic 69" descr="Single gear with solid fill">
            <a:extLst>
              <a:ext uri="{FF2B5EF4-FFF2-40B4-BE49-F238E27FC236}">
                <a16:creationId xmlns:a16="http://schemas.microsoft.com/office/drawing/2014/main" id="{438C9F5C-5E39-6F40-9DC0-5884676E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7763" y="1276641"/>
            <a:ext cx="457200" cy="457200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A8AD44D-39EE-180E-D0BE-6546DB20043C}"/>
              </a:ext>
            </a:extLst>
          </p:cNvPr>
          <p:cNvSpPr/>
          <p:nvPr/>
        </p:nvSpPr>
        <p:spPr>
          <a:xfrm>
            <a:off x="8466796" y="1896493"/>
            <a:ext cx="653143" cy="8304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0E3198-2712-9F2F-9069-E5354E6CC889}"/>
              </a:ext>
            </a:extLst>
          </p:cNvPr>
          <p:cNvSpPr txBox="1"/>
          <p:nvPr/>
        </p:nvSpPr>
        <p:spPr>
          <a:xfrm>
            <a:off x="8571191" y="19442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B7FB63-55D4-C3B2-0E82-D799238A063F}"/>
              </a:ext>
            </a:extLst>
          </p:cNvPr>
          <p:cNvSpPr txBox="1"/>
          <p:nvPr/>
        </p:nvSpPr>
        <p:spPr>
          <a:xfrm>
            <a:off x="8476221" y="2214019"/>
            <a:ext cx="628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Count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ECABD48-6FF0-9395-49D0-6592B274F3C6}"/>
              </a:ext>
            </a:extLst>
          </p:cNvPr>
          <p:cNvSpPr/>
          <p:nvPr/>
        </p:nvSpPr>
        <p:spPr>
          <a:xfrm>
            <a:off x="9238689" y="1901738"/>
            <a:ext cx="653143" cy="8304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E444BB-34BA-A94D-C8F2-15393A234A08}"/>
              </a:ext>
            </a:extLst>
          </p:cNvPr>
          <p:cNvSpPr txBox="1"/>
          <p:nvPr/>
        </p:nvSpPr>
        <p:spPr>
          <a:xfrm>
            <a:off x="9343084" y="194952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A93619-CD90-6888-75A8-A3D7FDF99B9A}"/>
              </a:ext>
            </a:extLst>
          </p:cNvPr>
          <p:cNvSpPr txBox="1"/>
          <p:nvPr/>
        </p:nvSpPr>
        <p:spPr>
          <a:xfrm>
            <a:off x="9248114" y="2219264"/>
            <a:ext cx="628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Count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BF7EA73-054D-2CBC-D3FF-CF6B5AA2BCCC}"/>
              </a:ext>
            </a:extLst>
          </p:cNvPr>
          <p:cNvSpPr/>
          <p:nvPr/>
        </p:nvSpPr>
        <p:spPr>
          <a:xfrm>
            <a:off x="10042066" y="1899157"/>
            <a:ext cx="653143" cy="8304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AC6500-6612-A5DA-BDA2-B0BC2AB898A1}"/>
              </a:ext>
            </a:extLst>
          </p:cNvPr>
          <p:cNvSpPr txBox="1"/>
          <p:nvPr/>
        </p:nvSpPr>
        <p:spPr>
          <a:xfrm>
            <a:off x="10202447" y="194693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5CAEA5-6161-BF9E-199C-0783B6D4A8A6}"/>
              </a:ext>
            </a:extLst>
          </p:cNvPr>
          <p:cNvSpPr txBox="1"/>
          <p:nvPr/>
        </p:nvSpPr>
        <p:spPr>
          <a:xfrm>
            <a:off x="10051491" y="2216683"/>
            <a:ext cx="628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Count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4BBBC47-3A5E-A3E2-71E0-499B097478F0}"/>
              </a:ext>
            </a:extLst>
          </p:cNvPr>
          <p:cNvSpPr/>
          <p:nvPr/>
        </p:nvSpPr>
        <p:spPr>
          <a:xfrm>
            <a:off x="10794685" y="1901738"/>
            <a:ext cx="653143" cy="8304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5C7547-E6E7-4219-C9C9-2996B27A6BFE}"/>
              </a:ext>
            </a:extLst>
          </p:cNvPr>
          <p:cNvSpPr txBox="1"/>
          <p:nvPr/>
        </p:nvSpPr>
        <p:spPr>
          <a:xfrm>
            <a:off x="10899080" y="194952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9FD974-CA14-F0EC-7C5B-858CC1F0C98D}"/>
              </a:ext>
            </a:extLst>
          </p:cNvPr>
          <p:cNvSpPr txBox="1"/>
          <p:nvPr/>
        </p:nvSpPr>
        <p:spPr>
          <a:xfrm>
            <a:off x="10804110" y="2219264"/>
            <a:ext cx="628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Count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9E25FC6-3F92-918E-0FEA-CD892C87FD24}"/>
              </a:ext>
            </a:extLst>
          </p:cNvPr>
          <p:cNvSpPr/>
          <p:nvPr/>
        </p:nvSpPr>
        <p:spPr>
          <a:xfrm>
            <a:off x="8470194" y="2864893"/>
            <a:ext cx="653143" cy="8304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B10583-F548-178B-5180-7A81D9DFF9AB}"/>
              </a:ext>
            </a:extLst>
          </p:cNvPr>
          <p:cNvSpPr txBox="1"/>
          <p:nvPr/>
        </p:nvSpPr>
        <p:spPr>
          <a:xfrm>
            <a:off x="8574589" y="29126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80E1FD-9C2E-43F1-D35A-5A07FB89771E}"/>
              </a:ext>
            </a:extLst>
          </p:cNvPr>
          <p:cNvSpPr txBox="1"/>
          <p:nvPr/>
        </p:nvSpPr>
        <p:spPr>
          <a:xfrm>
            <a:off x="8479619" y="3182419"/>
            <a:ext cx="628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Count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7DD0DA3-4BE3-50FC-88D4-FF95CE4442B4}"/>
              </a:ext>
            </a:extLst>
          </p:cNvPr>
          <p:cNvSpPr/>
          <p:nvPr/>
        </p:nvSpPr>
        <p:spPr>
          <a:xfrm>
            <a:off x="5161360" y="5199870"/>
            <a:ext cx="2151164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231A34-AF44-A80D-C8A9-CA24DB04E91B}"/>
              </a:ext>
            </a:extLst>
          </p:cNvPr>
          <p:cNvSpPr txBox="1"/>
          <p:nvPr/>
        </p:nvSpPr>
        <p:spPr>
          <a:xfrm>
            <a:off x="4742553" y="1364509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&amp; Time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FD7AB07-79ED-CF22-AF75-BEC0CE4F5232}"/>
              </a:ext>
            </a:extLst>
          </p:cNvPr>
          <p:cNvSpPr/>
          <p:nvPr/>
        </p:nvSpPr>
        <p:spPr>
          <a:xfrm>
            <a:off x="6475445" y="1824863"/>
            <a:ext cx="1170664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Pick Date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173E60F-5692-2150-30CF-1FA0B4490C9B}"/>
              </a:ext>
            </a:extLst>
          </p:cNvPr>
          <p:cNvSpPr/>
          <p:nvPr/>
        </p:nvSpPr>
        <p:spPr>
          <a:xfrm>
            <a:off x="6473166" y="2335032"/>
            <a:ext cx="1170664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Pick Time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356EF2-B4CC-1E41-F595-96444C2E1426}"/>
              </a:ext>
            </a:extLst>
          </p:cNvPr>
          <p:cNvSpPr txBox="1"/>
          <p:nvPr/>
        </p:nvSpPr>
        <p:spPr>
          <a:xfrm>
            <a:off x="4744982" y="189051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11/4/2023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207369-8AE4-C365-B159-432A3EBE4AA7}"/>
              </a:ext>
            </a:extLst>
          </p:cNvPr>
          <p:cNvSpPr txBox="1"/>
          <p:nvPr/>
        </p:nvSpPr>
        <p:spPr>
          <a:xfrm>
            <a:off x="4755841" y="237248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3:30pm</a:t>
            </a:r>
          </a:p>
        </p:txBody>
      </p:sp>
    </p:spTree>
    <p:extLst>
      <p:ext uri="{BB962C8B-B14F-4D97-AF65-F5344CB8AC3E}">
        <p14:creationId xmlns:p14="http://schemas.microsoft.com/office/powerpoint/2010/main" val="195687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E1AC2D-76DD-A594-9E36-337A8ED72C04}"/>
              </a:ext>
            </a:extLst>
          </p:cNvPr>
          <p:cNvSpPr/>
          <p:nvPr/>
        </p:nvSpPr>
        <p:spPr>
          <a:xfrm>
            <a:off x="688175" y="669857"/>
            <a:ext cx="3405674" cy="5206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7E84F-4CA6-229D-9894-80B1AB53D086}"/>
              </a:ext>
            </a:extLst>
          </p:cNvPr>
          <p:cNvSpPr txBox="1"/>
          <p:nvPr/>
        </p:nvSpPr>
        <p:spPr>
          <a:xfrm>
            <a:off x="1630227" y="60394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 Dialog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32210-4E28-AB14-624A-06AFF0E1D874}"/>
              </a:ext>
            </a:extLst>
          </p:cNvPr>
          <p:cNvSpPr/>
          <p:nvPr/>
        </p:nvSpPr>
        <p:spPr>
          <a:xfrm>
            <a:off x="4478644" y="680732"/>
            <a:ext cx="3405674" cy="33127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280959-5F07-AD87-5C04-C3D16D08AA71}"/>
              </a:ext>
            </a:extLst>
          </p:cNvPr>
          <p:cNvSpPr txBox="1"/>
          <p:nvPr/>
        </p:nvSpPr>
        <p:spPr>
          <a:xfrm>
            <a:off x="5650531" y="832992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Player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D871A9-0A46-B033-3837-36EFDB520C17}"/>
              </a:ext>
            </a:extLst>
          </p:cNvPr>
          <p:cNvSpPr txBox="1"/>
          <p:nvPr/>
        </p:nvSpPr>
        <p:spPr>
          <a:xfrm>
            <a:off x="5369408" y="6004545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Player Dialog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99D67-E8D7-C32D-25A1-57A8435CE2A5}"/>
              </a:ext>
            </a:extLst>
          </p:cNvPr>
          <p:cNvSpPr txBox="1"/>
          <p:nvPr/>
        </p:nvSpPr>
        <p:spPr>
          <a:xfrm>
            <a:off x="866184" y="1711827"/>
            <a:ext cx="19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Players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31A4F-54A8-75C7-2D0C-9933311EA7D2}"/>
              </a:ext>
            </a:extLst>
          </p:cNvPr>
          <p:cNvSpPr txBox="1"/>
          <p:nvPr/>
        </p:nvSpPr>
        <p:spPr>
          <a:xfrm>
            <a:off x="841363" y="2590662"/>
            <a:ext cx="21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 Counts to Zero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E73E1B-E2AB-BEB4-944A-71663889D7D5}"/>
              </a:ext>
            </a:extLst>
          </p:cNvPr>
          <p:cNvSpPr/>
          <p:nvPr/>
        </p:nvSpPr>
        <p:spPr>
          <a:xfrm>
            <a:off x="8280314" y="680732"/>
            <a:ext cx="3405674" cy="5206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3E7144-E98C-13AE-0038-2C84A97EF967}"/>
              </a:ext>
            </a:extLst>
          </p:cNvPr>
          <p:cNvSpPr txBox="1"/>
          <p:nvPr/>
        </p:nvSpPr>
        <p:spPr>
          <a:xfrm>
            <a:off x="8347703" y="844890"/>
            <a:ext cx="327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a Comma/Space Separated</a:t>
            </a:r>
          </a:p>
          <a:p>
            <a:pPr algn="ctr"/>
            <a:r>
              <a:rPr lang="en-US" dirty="0"/>
              <a:t>List of Jersey Numbers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14F838-CA88-4FB3-A52D-7D3FB475547F}"/>
              </a:ext>
            </a:extLst>
          </p:cNvPr>
          <p:cNvSpPr txBox="1"/>
          <p:nvPr/>
        </p:nvSpPr>
        <p:spPr>
          <a:xfrm>
            <a:off x="9205475" y="6004545"/>
            <a:ext cx="19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Players Dialog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7DD0DA3-4BE3-50FC-88D4-FF95CE4442B4}"/>
              </a:ext>
            </a:extLst>
          </p:cNvPr>
          <p:cNvSpPr/>
          <p:nvPr/>
        </p:nvSpPr>
        <p:spPr>
          <a:xfrm>
            <a:off x="5085045" y="3280104"/>
            <a:ext cx="2151164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231A34-AF44-A80D-C8A9-CA24DB04E91B}"/>
              </a:ext>
            </a:extLst>
          </p:cNvPr>
          <p:cNvSpPr txBox="1"/>
          <p:nvPr/>
        </p:nvSpPr>
        <p:spPr>
          <a:xfrm>
            <a:off x="4693774" y="1378145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Jersey Number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FD7AB07-79ED-CF22-AF75-BEC0CE4F5232}"/>
              </a:ext>
            </a:extLst>
          </p:cNvPr>
          <p:cNvSpPr/>
          <p:nvPr/>
        </p:nvSpPr>
        <p:spPr>
          <a:xfrm>
            <a:off x="6898105" y="1956465"/>
            <a:ext cx="405519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173E60F-5692-2150-30CF-1FA0B4490C9B}"/>
              </a:ext>
            </a:extLst>
          </p:cNvPr>
          <p:cNvSpPr/>
          <p:nvPr/>
        </p:nvSpPr>
        <p:spPr>
          <a:xfrm>
            <a:off x="6069122" y="1957989"/>
            <a:ext cx="380190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356EF2-B4CC-1E41-F595-96444C2E1426}"/>
              </a:ext>
            </a:extLst>
          </p:cNvPr>
          <p:cNvSpPr txBox="1"/>
          <p:nvPr/>
        </p:nvSpPr>
        <p:spPr>
          <a:xfrm>
            <a:off x="6872187" y="14005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207369-8AE4-C365-B159-432A3EBE4AA7}"/>
              </a:ext>
            </a:extLst>
          </p:cNvPr>
          <p:cNvSpPr txBox="1"/>
          <p:nvPr/>
        </p:nvSpPr>
        <p:spPr>
          <a:xfrm>
            <a:off x="6520941" y="1992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79A45C-A935-AC08-A718-7BAF8AC165C2}"/>
              </a:ext>
            </a:extLst>
          </p:cNvPr>
          <p:cNvCxnSpPr>
            <a:cxnSpLocks/>
          </p:cNvCxnSpPr>
          <p:nvPr/>
        </p:nvCxnSpPr>
        <p:spPr>
          <a:xfrm>
            <a:off x="6751523" y="1752344"/>
            <a:ext cx="56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4052D7-4184-3BE6-470D-0E3D684E85AE}"/>
              </a:ext>
            </a:extLst>
          </p:cNvPr>
          <p:cNvSpPr txBox="1"/>
          <p:nvPr/>
        </p:nvSpPr>
        <p:spPr>
          <a:xfrm>
            <a:off x="4710840" y="1985846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A6157A-053B-F57B-FC3C-54AF33512678}"/>
              </a:ext>
            </a:extLst>
          </p:cNvPr>
          <p:cNvSpPr txBox="1"/>
          <p:nvPr/>
        </p:nvSpPr>
        <p:spPr>
          <a:xfrm>
            <a:off x="841363" y="832992"/>
            <a:ext cx="19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Game 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6AA34-27A2-310A-32CF-DF4CAF4F0061}"/>
              </a:ext>
            </a:extLst>
          </p:cNvPr>
          <p:cNvSpPr txBox="1"/>
          <p:nvPr/>
        </p:nvSpPr>
        <p:spPr>
          <a:xfrm>
            <a:off x="866184" y="3528675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Game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0987C4-FD7A-27C0-92A7-5ACC1036BC12}"/>
              </a:ext>
            </a:extLst>
          </p:cNvPr>
          <p:cNvCxnSpPr/>
          <p:nvPr/>
        </p:nvCxnSpPr>
        <p:spPr>
          <a:xfrm>
            <a:off x="8550100" y="2659224"/>
            <a:ext cx="2775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109C03-1843-0B1B-B520-0878B7DCF941}"/>
              </a:ext>
            </a:extLst>
          </p:cNvPr>
          <p:cNvSpPr txBox="1"/>
          <p:nvPr/>
        </p:nvSpPr>
        <p:spPr>
          <a:xfrm>
            <a:off x="8491609" y="2289892"/>
            <a:ext cx="1815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List of Jersey Numbers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BC0F6C-9598-D9EB-369F-8351BF346056}"/>
              </a:ext>
            </a:extLst>
          </p:cNvPr>
          <p:cNvSpPr/>
          <p:nvPr/>
        </p:nvSpPr>
        <p:spPr>
          <a:xfrm>
            <a:off x="8907568" y="5233313"/>
            <a:ext cx="2151164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14661-E0A3-2138-F01C-0C577BA1101B}"/>
              </a:ext>
            </a:extLst>
          </p:cNvPr>
          <p:cNvSpPr txBox="1"/>
          <p:nvPr/>
        </p:nvSpPr>
        <p:spPr>
          <a:xfrm>
            <a:off x="8605368" y="3488389"/>
            <a:ext cx="275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list is added to current players.</a:t>
            </a:r>
          </a:p>
          <a:p>
            <a:pPr algn="ctr"/>
            <a:r>
              <a:rPr lang="en-US" sz="1400" dirty="0"/>
              <a:t>Duplicates are ignored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3DF560-0C30-D5F0-2621-B42C9130B7B2}"/>
              </a:ext>
            </a:extLst>
          </p:cNvPr>
          <p:cNvSpPr txBox="1"/>
          <p:nvPr/>
        </p:nvSpPr>
        <p:spPr>
          <a:xfrm>
            <a:off x="4737087" y="2631487"/>
            <a:ext cx="10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Absent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9FD846-3FFC-BAFA-1B32-176FD527E68C}"/>
              </a:ext>
            </a:extLst>
          </p:cNvPr>
          <p:cNvSpPr/>
          <p:nvPr/>
        </p:nvSpPr>
        <p:spPr>
          <a:xfrm>
            <a:off x="7007024" y="2704185"/>
            <a:ext cx="283867" cy="223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0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E1AC2D-76DD-A594-9E36-337A8ED72C04}"/>
              </a:ext>
            </a:extLst>
          </p:cNvPr>
          <p:cNvSpPr/>
          <p:nvPr/>
        </p:nvSpPr>
        <p:spPr>
          <a:xfrm>
            <a:off x="688175" y="669857"/>
            <a:ext cx="3405674" cy="52064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7E84F-4CA6-229D-9894-80B1AB53D086}"/>
              </a:ext>
            </a:extLst>
          </p:cNvPr>
          <p:cNvSpPr txBox="1"/>
          <p:nvPr/>
        </p:nvSpPr>
        <p:spPr>
          <a:xfrm>
            <a:off x="1768085" y="6047006"/>
            <a:ext cx="12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Picker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32210-4E28-AB14-624A-06AFF0E1D874}"/>
              </a:ext>
            </a:extLst>
          </p:cNvPr>
          <p:cNvSpPr/>
          <p:nvPr/>
        </p:nvSpPr>
        <p:spPr>
          <a:xfrm>
            <a:off x="4478644" y="680732"/>
            <a:ext cx="3405674" cy="33127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280959-5F07-AD87-5C04-C3D16D08AA71}"/>
              </a:ext>
            </a:extLst>
          </p:cNvPr>
          <p:cNvSpPr txBox="1"/>
          <p:nvPr/>
        </p:nvSpPr>
        <p:spPr>
          <a:xfrm>
            <a:off x="5650531" y="832992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Player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D871A9-0A46-B033-3837-36EFDB520C17}"/>
              </a:ext>
            </a:extLst>
          </p:cNvPr>
          <p:cNvSpPr txBox="1"/>
          <p:nvPr/>
        </p:nvSpPr>
        <p:spPr>
          <a:xfrm>
            <a:off x="5369408" y="6004545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Picker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99D67-E8D7-C32D-25A1-57A8435CE2A5}"/>
              </a:ext>
            </a:extLst>
          </p:cNvPr>
          <p:cNvSpPr txBox="1"/>
          <p:nvPr/>
        </p:nvSpPr>
        <p:spPr>
          <a:xfrm>
            <a:off x="866184" y="1711827"/>
            <a:ext cx="19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Players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31A4F-54A8-75C7-2D0C-9933311EA7D2}"/>
              </a:ext>
            </a:extLst>
          </p:cNvPr>
          <p:cNvSpPr txBox="1"/>
          <p:nvPr/>
        </p:nvSpPr>
        <p:spPr>
          <a:xfrm>
            <a:off x="841363" y="2590662"/>
            <a:ext cx="21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 Counts to Zero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E73E1B-E2AB-BEB4-944A-71663889D7D5}"/>
              </a:ext>
            </a:extLst>
          </p:cNvPr>
          <p:cNvSpPr/>
          <p:nvPr/>
        </p:nvSpPr>
        <p:spPr>
          <a:xfrm>
            <a:off x="8280314" y="680732"/>
            <a:ext cx="3405674" cy="2991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3E7144-E98C-13AE-0038-2C84A97EF967}"/>
              </a:ext>
            </a:extLst>
          </p:cNvPr>
          <p:cNvSpPr txBox="1"/>
          <p:nvPr/>
        </p:nvSpPr>
        <p:spPr>
          <a:xfrm>
            <a:off x="8347703" y="844890"/>
            <a:ext cx="3156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 you sure you want to delete this team?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All players and games associated with the team will be lost!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14F838-CA88-4FB3-A52D-7D3FB475547F}"/>
              </a:ext>
            </a:extLst>
          </p:cNvPr>
          <p:cNvSpPr txBox="1"/>
          <p:nvPr/>
        </p:nvSpPr>
        <p:spPr>
          <a:xfrm>
            <a:off x="9205475" y="6004545"/>
            <a:ext cx="206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Confirmation Dialog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7DD0DA3-4BE3-50FC-88D4-FF95CE4442B4}"/>
              </a:ext>
            </a:extLst>
          </p:cNvPr>
          <p:cNvSpPr/>
          <p:nvPr/>
        </p:nvSpPr>
        <p:spPr>
          <a:xfrm>
            <a:off x="5085045" y="3280104"/>
            <a:ext cx="2151164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231A34-AF44-A80D-C8A9-CA24DB04E91B}"/>
              </a:ext>
            </a:extLst>
          </p:cNvPr>
          <p:cNvSpPr txBox="1"/>
          <p:nvPr/>
        </p:nvSpPr>
        <p:spPr>
          <a:xfrm>
            <a:off x="4693774" y="1378145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Jersey Number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FD7AB07-79ED-CF22-AF75-BEC0CE4F5232}"/>
              </a:ext>
            </a:extLst>
          </p:cNvPr>
          <p:cNvSpPr/>
          <p:nvPr/>
        </p:nvSpPr>
        <p:spPr>
          <a:xfrm>
            <a:off x="6898105" y="1956465"/>
            <a:ext cx="405519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173E60F-5692-2150-30CF-1FA0B4490C9B}"/>
              </a:ext>
            </a:extLst>
          </p:cNvPr>
          <p:cNvSpPr/>
          <p:nvPr/>
        </p:nvSpPr>
        <p:spPr>
          <a:xfrm>
            <a:off x="6069122" y="1957989"/>
            <a:ext cx="380190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356EF2-B4CC-1E41-F595-96444C2E1426}"/>
              </a:ext>
            </a:extLst>
          </p:cNvPr>
          <p:cNvSpPr txBox="1"/>
          <p:nvPr/>
        </p:nvSpPr>
        <p:spPr>
          <a:xfrm>
            <a:off x="6872187" y="14005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207369-8AE4-C365-B159-432A3EBE4AA7}"/>
              </a:ext>
            </a:extLst>
          </p:cNvPr>
          <p:cNvSpPr txBox="1"/>
          <p:nvPr/>
        </p:nvSpPr>
        <p:spPr>
          <a:xfrm>
            <a:off x="6520941" y="1992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79A45C-A935-AC08-A718-7BAF8AC165C2}"/>
              </a:ext>
            </a:extLst>
          </p:cNvPr>
          <p:cNvCxnSpPr>
            <a:cxnSpLocks/>
          </p:cNvCxnSpPr>
          <p:nvPr/>
        </p:nvCxnSpPr>
        <p:spPr>
          <a:xfrm>
            <a:off x="6751523" y="1752344"/>
            <a:ext cx="56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4052D7-4184-3BE6-470D-0E3D684E85AE}"/>
              </a:ext>
            </a:extLst>
          </p:cNvPr>
          <p:cNvSpPr txBox="1"/>
          <p:nvPr/>
        </p:nvSpPr>
        <p:spPr>
          <a:xfrm>
            <a:off x="4710840" y="1985846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A6157A-053B-F57B-FC3C-54AF33512678}"/>
              </a:ext>
            </a:extLst>
          </p:cNvPr>
          <p:cNvSpPr txBox="1"/>
          <p:nvPr/>
        </p:nvSpPr>
        <p:spPr>
          <a:xfrm>
            <a:off x="841363" y="832992"/>
            <a:ext cx="19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Game 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6AA34-27A2-310A-32CF-DF4CAF4F0061}"/>
              </a:ext>
            </a:extLst>
          </p:cNvPr>
          <p:cNvSpPr txBox="1"/>
          <p:nvPr/>
        </p:nvSpPr>
        <p:spPr>
          <a:xfrm>
            <a:off x="866184" y="3528675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Game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BC0F6C-9598-D9EB-369F-8351BF346056}"/>
              </a:ext>
            </a:extLst>
          </p:cNvPr>
          <p:cNvSpPr/>
          <p:nvPr/>
        </p:nvSpPr>
        <p:spPr>
          <a:xfrm>
            <a:off x="8907569" y="3037116"/>
            <a:ext cx="2151164" cy="391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Confirm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141264-6799-AB31-2E78-E7690F0D9274}"/>
              </a:ext>
            </a:extLst>
          </p:cNvPr>
          <p:cNvSpPr/>
          <p:nvPr/>
        </p:nvSpPr>
        <p:spPr>
          <a:xfrm>
            <a:off x="447869" y="942392"/>
            <a:ext cx="7530243" cy="44320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Designed… See titles below</a:t>
            </a:r>
          </a:p>
        </p:txBody>
      </p:sp>
    </p:spTree>
    <p:extLst>
      <p:ext uri="{BB962C8B-B14F-4D97-AF65-F5344CB8AC3E}">
        <p14:creationId xmlns:p14="http://schemas.microsoft.com/office/powerpoint/2010/main" val="370104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7596B3-92D2-02B6-679E-5CC71B80E3D6}"/>
              </a:ext>
            </a:extLst>
          </p:cNvPr>
          <p:cNvSpPr/>
          <p:nvPr/>
        </p:nvSpPr>
        <p:spPr>
          <a:xfrm>
            <a:off x="3327919" y="863082"/>
            <a:ext cx="2472612" cy="19454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  <a:p>
            <a:pPr algn="ctr"/>
            <a:r>
              <a:rPr lang="en-US" dirty="0" err="1"/>
              <a:t>id:Long</a:t>
            </a:r>
            <a:endParaRPr lang="en-US" dirty="0"/>
          </a:p>
          <a:p>
            <a:pPr algn="ctr"/>
            <a:r>
              <a:rPr lang="en-US" dirty="0" err="1"/>
              <a:t>jerseyNumber:String</a:t>
            </a:r>
            <a:endParaRPr lang="en-US" dirty="0"/>
          </a:p>
          <a:p>
            <a:pPr algn="ctr"/>
            <a:r>
              <a:rPr lang="en-US" dirty="0" err="1"/>
              <a:t>teamId:Long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E9258A-C0B6-8319-4874-F0884B6B93C9}"/>
              </a:ext>
            </a:extLst>
          </p:cNvPr>
          <p:cNvSpPr/>
          <p:nvPr/>
        </p:nvSpPr>
        <p:spPr>
          <a:xfrm>
            <a:off x="497633" y="863082"/>
            <a:ext cx="2472612" cy="19454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 err="1"/>
              <a:t>id:Long</a:t>
            </a:r>
            <a:endParaRPr lang="en-US" dirty="0"/>
          </a:p>
          <a:p>
            <a:pPr algn="ctr"/>
            <a:r>
              <a:rPr lang="en-US" dirty="0" err="1"/>
              <a:t>name:String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2D18D9-2A72-6F8C-2839-ABADB3197D7B}"/>
              </a:ext>
            </a:extLst>
          </p:cNvPr>
          <p:cNvSpPr/>
          <p:nvPr/>
        </p:nvSpPr>
        <p:spPr>
          <a:xfrm>
            <a:off x="6274837" y="863082"/>
            <a:ext cx="2472612" cy="19454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  <a:p>
            <a:pPr algn="ctr"/>
            <a:r>
              <a:rPr lang="en-US" dirty="0" err="1"/>
              <a:t>id:Long</a:t>
            </a:r>
            <a:endParaRPr lang="en-US" dirty="0"/>
          </a:p>
          <a:p>
            <a:pPr algn="ctr"/>
            <a:r>
              <a:rPr lang="en-US" dirty="0" err="1"/>
              <a:t>dateTime:Date</a:t>
            </a:r>
            <a:endParaRPr lang="en-US" dirty="0"/>
          </a:p>
          <a:p>
            <a:pPr algn="ctr"/>
            <a:r>
              <a:rPr lang="en-US" dirty="0" err="1"/>
              <a:t>teamId:Long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5EEC21-AB5C-92F3-030F-CC5B2A33F2B3}"/>
              </a:ext>
            </a:extLst>
          </p:cNvPr>
          <p:cNvSpPr/>
          <p:nvPr/>
        </p:nvSpPr>
        <p:spPr>
          <a:xfrm>
            <a:off x="9221755" y="863082"/>
            <a:ext cx="2472612" cy="19454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GamePlayer</a:t>
            </a:r>
            <a:endParaRPr lang="en-US" dirty="0"/>
          </a:p>
          <a:p>
            <a:pPr algn="ctr"/>
            <a:r>
              <a:rPr lang="en-US" dirty="0" err="1"/>
              <a:t>id:Long</a:t>
            </a:r>
            <a:endParaRPr lang="en-US" dirty="0"/>
          </a:p>
          <a:p>
            <a:pPr algn="ctr"/>
            <a:r>
              <a:rPr lang="en-US" dirty="0" err="1"/>
              <a:t>gameId:Long</a:t>
            </a:r>
            <a:endParaRPr lang="en-US" dirty="0"/>
          </a:p>
          <a:p>
            <a:pPr algn="ctr"/>
            <a:r>
              <a:rPr lang="en-US" dirty="0" err="1"/>
              <a:t>jerseyNumber:String</a:t>
            </a:r>
            <a:endParaRPr lang="en-US" dirty="0"/>
          </a:p>
          <a:p>
            <a:pPr algn="ctr"/>
            <a:r>
              <a:rPr lang="en-US" dirty="0" err="1"/>
              <a:t>count:Int</a:t>
            </a:r>
            <a:endParaRPr lang="en-US" dirty="0"/>
          </a:p>
          <a:p>
            <a:pPr algn="ctr"/>
            <a:r>
              <a:rPr lang="en-US" dirty="0" err="1"/>
              <a:t>isAbsent:Bool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89653-9C0E-6732-3DB9-09E728032A99}"/>
              </a:ext>
            </a:extLst>
          </p:cNvPr>
          <p:cNvSpPr txBox="1"/>
          <p:nvPr/>
        </p:nvSpPr>
        <p:spPr>
          <a:xfrm>
            <a:off x="5222107" y="261257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D87C1-1882-397D-B571-3BA8B8E8B49B}"/>
              </a:ext>
            </a:extLst>
          </p:cNvPr>
          <p:cNvSpPr txBox="1"/>
          <p:nvPr/>
        </p:nvSpPr>
        <p:spPr>
          <a:xfrm>
            <a:off x="497633" y="3041008"/>
            <a:ext cx="3680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  <a:r>
              <a:rPr lang="en-US" dirty="0"/>
              <a:t> on all the tables is the primary key</a:t>
            </a:r>
          </a:p>
          <a:p>
            <a:r>
              <a:rPr lang="en-US" b="1" dirty="0" err="1"/>
              <a:t>TeamId</a:t>
            </a:r>
            <a:r>
              <a:rPr lang="en-US" dirty="0"/>
              <a:t> and </a:t>
            </a:r>
            <a:r>
              <a:rPr lang="en-US" b="1" dirty="0" err="1"/>
              <a:t>GameId</a:t>
            </a:r>
            <a:r>
              <a:rPr lang="en-US" dirty="0"/>
              <a:t> are foreign keys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AC469-AB5A-F2E0-74FC-8C7E4342A27E}"/>
              </a:ext>
            </a:extLst>
          </p:cNvPr>
          <p:cNvSpPr txBox="1"/>
          <p:nvPr/>
        </p:nvSpPr>
        <p:spPr>
          <a:xfrm>
            <a:off x="497633" y="3873665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Team table contains a list of team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847B2-365D-C526-1E5C-3C70F1B8E932}"/>
              </a:ext>
            </a:extLst>
          </p:cNvPr>
          <p:cNvSpPr txBox="1"/>
          <p:nvPr/>
        </p:nvSpPr>
        <p:spPr>
          <a:xfrm>
            <a:off x="5575234" y="3873665"/>
            <a:ext cx="453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table defines a games date, time and the team that is playing the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47348-F298-2766-82F0-FEAF160A9B6C}"/>
              </a:ext>
            </a:extLst>
          </p:cNvPr>
          <p:cNvSpPr txBox="1"/>
          <p:nvPr/>
        </p:nvSpPr>
        <p:spPr>
          <a:xfrm>
            <a:off x="5575234" y="4906361"/>
            <a:ext cx="6158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GamePlayer</a:t>
            </a:r>
            <a:r>
              <a:rPr lang="en-US" dirty="0"/>
              <a:t> table has its entries added when a Game is created.</a:t>
            </a:r>
          </a:p>
          <a:p>
            <a:r>
              <a:rPr lang="en-US" dirty="0"/>
              <a:t>At that time the players on the team will be inserted into the </a:t>
            </a:r>
            <a:r>
              <a:rPr lang="en-US" dirty="0" err="1"/>
              <a:t>GamePlayers</a:t>
            </a:r>
            <a:r>
              <a:rPr lang="en-US" dirty="0"/>
              <a:t> table with a count of 0 is </a:t>
            </a:r>
            <a:r>
              <a:rPr lang="en-US" dirty="0" err="1"/>
              <a:t>isAbsent</a:t>
            </a:r>
            <a:r>
              <a:rPr lang="en-US" dirty="0"/>
              <a:t> set to false.</a:t>
            </a:r>
            <a:br>
              <a:rPr lang="en-US" dirty="0"/>
            </a:br>
            <a:r>
              <a:rPr lang="en-US" dirty="0"/>
              <a:t>Any edits to players during a game are made to this table only.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1097B-E16A-72F8-228A-E9F28E2C0FC1}"/>
              </a:ext>
            </a:extLst>
          </p:cNvPr>
          <p:cNvSpPr txBox="1"/>
          <p:nvPr/>
        </p:nvSpPr>
        <p:spPr>
          <a:xfrm>
            <a:off x="497634" y="4798656"/>
            <a:ext cx="430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Player table is a list of players associated with a team and used as the initial list of players for a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6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7610</TotalTime>
  <Words>599</Words>
  <Application>Microsoft Office PowerPoint</Application>
  <PresentationFormat>Widescreen</PresentationFormat>
  <Paragraphs>161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Players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Players</dc:title>
  <dc:creator>Joe Ripple</dc:creator>
  <cp:lastModifiedBy>Joe Ripple</cp:lastModifiedBy>
  <cp:revision>2</cp:revision>
  <dcterms:created xsi:type="dcterms:W3CDTF">2023-11-08T19:23:46Z</dcterms:created>
  <dcterms:modified xsi:type="dcterms:W3CDTF">2023-11-17T13:55:12Z</dcterms:modified>
</cp:coreProperties>
</file>