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7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937D-794B-9E4B-B957-291F5048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7092E-B709-C847-84BA-F7096776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CD9D-D844-2A49-BDA9-26E3D61A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0630-84B6-DF40-A072-0C5AA003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1343-724B-A341-99D3-D07A4AC3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316D-48B4-5847-B123-AE32CE1A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BF37F-F0DC-CC46-B26C-AB4E88A4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C27E-D990-FF4E-8BF8-8747C324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89AB-A68A-8245-84C8-FD0848A0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5263-03B6-7841-898F-0F2FF03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9C823-8C0A-104F-BA09-7C2388185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BEDA9-69E4-9545-AD9A-8A637FC5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6923-9C43-1A48-AAB2-97FF951C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A6E3-1E77-B349-87E4-055B3E9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7B1B-EB3D-2346-8C78-8203676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90A-5E19-A44A-B889-06275295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8792-9106-414E-8825-D572A1CB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ACD3-EE13-0F40-BC95-70ED829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F2D3-651D-3E47-B905-EFE85E71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0B3C-75B9-D34C-BE73-8C2F7F2A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2B5B-E1CC-514B-A022-4FA05DB6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3E6DC-6C91-E44B-AF2C-C8B19AF0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8FC9-24A8-A245-A21F-A5542401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AE96-260B-A142-B693-D8F97F60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A9BF-78B9-A549-A7CE-19E5DF2C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C5A4-71D0-3F42-B759-F22912DA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410E-2577-CC49-8E9A-2853362F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6331-1F15-EC4B-BF09-BBAB0E8A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ED46-704F-1B4E-AE99-F4A5C117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A5A6-D7FE-454C-B896-CAD8D44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3D70-94F7-B847-AFB0-B7FD0F3F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DA-AA48-7D44-BF9E-53DE4308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2210-1478-F54A-BB16-2375C5C5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A796-F496-6546-84C6-A583C616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444-7F61-2046-A54F-C90A70F1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5EB11-DDA9-3A43-A2F4-C16A06DFC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C110-DF7D-6048-A772-288B2863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376BD-3D76-AB4B-AF59-CF36B30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F8CB9-BF7E-424C-9C5F-EC02E6FB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0F03-ED8E-714C-A5CF-2FFD787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09958-04C6-7642-A011-6CB894C1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21044-F579-CF44-8ECA-7BE4971E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122AE-13A0-EB4B-B544-674B714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A15F3-F1A8-7648-AFCC-E4CA5403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D2C3A-58F3-BF40-865D-A01ECB9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604AA-E57D-3544-9085-CFA35C2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327-EBE7-C14E-BBBD-DFE9529F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A8A7-930E-054E-9FA3-B164B056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B1D0-6509-3347-8BFE-90B567FF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F788-4F4C-3848-B838-D540294F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C5938-C249-4D46-9A63-175DAE79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0233-D0EC-B843-BFA4-797F4F1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8751-6943-D747-9FFC-5E9A13C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898B7-CE0A-2C41-9062-02D3429E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84C4-7130-004E-AC13-0D5A0F6B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2C9B-BB83-904C-9BD1-E5233C68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C9D0-B71F-7045-A419-E392A88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BA5CB-CAEB-064D-A216-43CBBAE4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38341-B6C4-9444-8AB5-BE5D12BD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D11C-158E-1C4B-B9D2-9858197C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BF2A-A98F-1546-9C7E-0D3637AE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3ED9-B31D-B747-9769-556FE3C9DF0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625E-5165-0A47-87B5-BBB0211C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FBAD-8607-8748-A936-1B2917A1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0ED8-80B2-0043-A9B8-276B7EEE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A3AE3-6C42-1748-B20A-AE293949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02" y="1389741"/>
            <a:ext cx="5261197" cy="5238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14EC63-B9C9-4C44-AEF0-949932AD85CC}"/>
              </a:ext>
            </a:extLst>
          </p:cNvPr>
          <p:cNvCxnSpPr>
            <a:cxnSpLocks/>
          </p:cNvCxnSpPr>
          <p:nvPr/>
        </p:nvCxnSpPr>
        <p:spPr>
          <a:xfrm flipH="1">
            <a:off x="6099151" y="3818845"/>
            <a:ext cx="1" cy="54186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D7B0C6-6BE6-AE44-8C6E-E464FCEEED4B}"/>
              </a:ext>
            </a:extLst>
          </p:cNvPr>
          <p:cNvSpPr txBox="1"/>
          <p:nvPr/>
        </p:nvSpPr>
        <p:spPr>
          <a:xfrm>
            <a:off x="5025409" y="4346684"/>
            <a:ext cx="727410" cy="254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144D0-3914-7846-A209-41CA953A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73" y="4604907"/>
            <a:ext cx="868376" cy="86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76FAE-78DB-F543-8D2B-2039E0B1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726" y="2481987"/>
            <a:ext cx="1533818" cy="1209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0E367-541A-FA43-BFF0-65DF0D341F74}"/>
              </a:ext>
            </a:extLst>
          </p:cNvPr>
          <p:cNvSpPr txBox="1"/>
          <p:nvPr/>
        </p:nvSpPr>
        <p:spPr>
          <a:xfrm>
            <a:off x="6354596" y="343563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UCGD </a:t>
            </a:r>
          </a:p>
          <a:p>
            <a:pPr algn="ctr"/>
            <a:r>
              <a:rPr lang="en-US" sz="1200" b="1" dirty="0"/>
              <a:t>data cloud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E91064-11B8-774B-98F2-817E186D01E5}"/>
              </a:ext>
            </a:extLst>
          </p:cNvPr>
          <p:cNvGrpSpPr/>
          <p:nvPr/>
        </p:nvGrpSpPr>
        <p:grpSpPr>
          <a:xfrm>
            <a:off x="10958558" y="5689045"/>
            <a:ext cx="942887" cy="1002573"/>
            <a:chOff x="8529904" y="1782859"/>
            <a:chExt cx="942887" cy="1002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E95E10-BA49-E249-BC78-B8530520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5745" y="1782859"/>
              <a:ext cx="731520" cy="73152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D76748-9A84-8840-A2BE-9E8630D1351B}"/>
                </a:ext>
              </a:extLst>
            </p:cNvPr>
            <p:cNvSpPr txBox="1"/>
            <p:nvPr/>
          </p:nvSpPr>
          <p:spPr>
            <a:xfrm>
              <a:off x="8529904" y="2523822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Sofia Pro Light" pitchFamily="2" charset="77"/>
                </a:rPr>
                <a:t>Chris Fahim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563885-8463-C844-9215-FAD9CBEC1604}"/>
              </a:ext>
            </a:extLst>
          </p:cNvPr>
          <p:cNvGrpSpPr/>
          <p:nvPr/>
        </p:nvGrpSpPr>
        <p:grpSpPr>
          <a:xfrm>
            <a:off x="6981058" y="1639770"/>
            <a:ext cx="3600367" cy="4591041"/>
            <a:chOff x="6981058" y="1639770"/>
            <a:chExt cx="3600367" cy="45910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3CCA03-12C3-5840-8FF2-7BB4176006D6}"/>
                </a:ext>
              </a:extLst>
            </p:cNvPr>
            <p:cNvSpPr txBox="1"/>
            <p:nvPr/>
          </p:nvSpPr>
          <p:spPr>
            <a:xfrm>
              <a:off x="8891539" y="4486889"/>
              <a:ext cx="1689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Launch applications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Gene.iobio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Custom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4EA292-F229-9F44-BA20-CA9B05CCE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9640" y="4478207"/>
              <a:ext cx="496911" cy="4969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949D01-5FC8-0B47-A839-F035D864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640" y="2967833"/>
              <a:ext cx="399108" cy="3991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23ED0B-7169-554C-91F3-A7C5C6C21436}"/>
                </a:ext>
              </a:extLst>
            </p:cNvPr>
            <p:cNvSpPr txBox="1"/>
            <p:nvPr/>
          </p:nvSpPr>
          <p:spPr>
            <a:xfrm>
              <a:off x="8731035" y="2817536"/>
              <a:ext cx="14125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Collaborate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Team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University of Utah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External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9F9BE0-C2DB-7E49-93B3-B63568DD1C53}"/>
                </a:ext>
              </a:extLst>
            </p:cNvPr>
            <p:cNvSpPr txBox="1"/>
            <p:nvPr/>
          </p:nvSpPr>
          <p:spPr>
            <a:xfrm>
              <a:off x="8153767" y="5646036"/>
              <a:ext cx="9749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Query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Project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Database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5AEFF6-39B6-2E43-B5E2-D29BDB1A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35267" y="5616082"/>
              <a:ext cx="366390" cy="3663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6A473A-A278-DC48-AF0C-1EADCC9B09D8}"/>
                </a:ext>
              </a:extLst>
            </p:cNvPr>
            <p:cNvSpPr txBox="1"/>
            <p:nvPr/>
          </p:nvSpPr>
          <p:spPr>
            <a:xfrm>
              <a:off x="7916909" y="1639770"/>
              <a:ext cx="13724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Track outcomes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Diagnoses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Publications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Grants</a:t>
              </a:r>
              <a:endParaRPr lang="en-US" sz="1200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5796D8-A9B3-B641-A7BB-11BCFA2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1058" y="1815174"/>
              <a:ext cx="429832" cy="38785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D1F708-7B47-1041-9A51-793C55049247}"/>
              </a:ext>
            </a:extLst>
          </p:cNvPr>
          <p:cNvGrpSpPr/>
          <p:nvPr/>
        </p:nvGrpSpPr>
        <p:grpSpPr>
          <a:xfrm>
            <a:off x="2088481" y="1639770"/>
            <a:ext cx="3300633" cy="4591041"/>
            <a:chOff x="2088481" y="1639770"/>
            <a:chExt cx="3300633" cy="45910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8214E6-70F4-7C45-8C82-65DC3D5C5F32}"/>
                </a:ext>
              </a:extLst>
            </p:cNvPr>
            <p:cNvSpPr txBox="1"/>
            <p:nvPr/>
          </p:nvSpPr>
          <p:spPr>
            <a:xfrm>
              <a:off x="2186637" y="4409944"/>
              <a:ext cx="12170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Raw data files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sequence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pedigree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phenotype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CB6F49-D32B-2540-9A54-0A887552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4134" y="4504757"/>
              <a:ext cx="686298" cy="54903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DFC938-A009-ED49-9D75-14B823028A76}"/>
                </a:ext>
              </a:extLst>
            </p:cNvPr>
            <p:cNvSpPr txBox="1"/>
            <p:nvPr/>
          </p:nvSpPr>
          <p:spPr>
            <a:xfrm>
              <a:off x="3300462" y="1639770"/>
              <a:ext cx="11721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Service Desk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New projects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Issues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FAQ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9BC8DF-551A-9D43-A399-92E3C1F3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85541" y="1707316"/>
              <a:ext cx="603573" cy="6035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9BB661-7783-414C-8867-AA3C2F01DCB5}"/>
                </a:ext>
              </a:extLst>
            </p:cNvPr>
            <p:cNvSpPr txBox="1"/>
            <p:nvPr/>
          </p:nvSpPr>
          <p:spPr>
            <a:xfrm>
              <a:off x="2088481" y="2817536"/>
              <a:ext cx="124585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Administrative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Quote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Timeline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Scope of work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7BAD30-8559-764B-B8ED-8B38BE1E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7903" y="2870257"/>
              <a:ext cx="633223" cy="63322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B7C096-139F-254E-8032-4A5E4169E0AE}"/>
                </a:ext>
              </a:extLst>
            </p:cNvPr>
            <p:cNvSpPr txBox="1"/>
            <p:nvPr/>
          </p:nvSpPr>
          <p:spPr>
            <a:xfrm>
              <a:off x="2731388" y="5646036"/>
              <a:ext cx="15424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Track and access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Progress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Data files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A1DC578-7807-254D-9351-624288D3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74272" y="5580646"/>
              <a:ext cx="556530" cy="55653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66FBF6-00E0-784A-8378-B75139AEE8E0}"/>
              </a:ext>
            </a:extLst>
          </p:cNvPr>
          <p:cNvSpPr txBox="1"/>
          <p:nvPr/>
        </p:nvSpPr>
        <p:spPr>
          <a:xfrm>
            <a:off x="7014572" y="1040032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PORTAL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247FE-5412-304F-ADB6-BDDABCD56870}"/>
              </a:ext>
            </a:extLst>
          </p:cNvPr>
          <p:cNvSpPr txBox="1"/>
          <p:nvPr/>
        </p:nvSpPr>
        <p:spPr>
          <a:xfrm>
            <a:off x="2030567" y="1044449"/>
            <a:ext cx="30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94856C"/>
                </a:solidFill>
              </a:rPr>
              <a:t>PROJECT MANAGEMENT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B38C04D-68CA-9E46-BBB8-222766E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37296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BUILDING A UNIVERSITY OF UTAH GENOMIC DATA SHARING PORTAL</a:t>
            </a:r>
          </a:p>
        </p:txBody>
      </p:sp>
    </p:spTree>
    <p:extLst>
      <p:ext uri="{BB962C8B-B14F-4D97-AF65-F5344CB8AC3E}">
        <p14:creationId xmlns:p14="http://schemas.microsoft.com/office/powerpoint/2010/main" val="36674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Sofia Pro Light</vt:lpstr>
      <vt:lpstr>Office Theme</vt:lpstr>
      <vt:lpstr>BUILDING A UNIVERSITY OF UTAH GENOMIC DATA SHARING PORTAL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UNIVERSITY OF UTAH GENOMIC DATA SHARING PORTAL</dc:title>
  <dc:creator>Microsoft Office User</dc:creator>
  <cp:lastModifiedBy>Microsoft Office User</cp:lastModifiedBy>
  <cp:revision>1</cp:revision>
  <dcterms:created xsi:type="dcterms:W3CDTF">2018-09-12T20:43:10Z</dcterms:created>
  <dcterms:modified xsi:type="dcterms:W3CDTF">2018-09-12T20:45:43Z</dcterms:modified>
</cp:coreProperties>
</file>