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 userDrawn="1">
          <p15:clr>
            <a:srgbClr val="A4A3A4"/>
          </p15:clr>
        </p15:guide>
        <p15:guide id="2" pos="24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47"/>
    <p:restoredTop sz="94728"/>
  </p:normalViewPr>
  <p:slideViewPr>
    <p:cSldViewPr snapToGrid="0" snapToObjects="1">
      <p:cViewPr varScale="1">
        <p:scale>
          <a:sx n="141" d="100"/>
          <a:sy n="141" d="100"/>
        </p:scale>
        <p:origin x="4488" y="208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F8E24-FD5C-5547-9540-E626294116B2}" type="datetimeFigureOut">
              <a:rPr lang="en-US" smtClean="0"/>
              <a:t>12/1/20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864F4-EDA8-D741-830D-DB0301F6C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210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F8E24-FD5C-5547-9540-E626294116B2}" type="datetimeFigureOut">
              <a:rPr lang="en-US" smtClean="0"/>
              <a:t>12/1/20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864F4-EDA8-D741-830D-DB0301F6C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740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F8E24-FD5C-5547-9540-E626294116B2}" type="datetimeFigureOut">
              <a:rPr lang="en-US" smtClean="0"/>
              <a:t>12/1/20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864F4-EDA8-D741-830D-DB0301F6C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97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F8E24-FD5C-5547-9540-E626294116B2}" type="datetimeFigureOut">
              <a:rPr lang="en-US" smtClean="0"/>
              <a:t>12/1/20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864F4-EDA8-D741-830D-DB0301F6C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842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F8E24-FD5C-5547-9540-E626294116B2}" type="datetimeFigureOut">
              <a:rPr lang="en-US" smtClean="0"/>
              <a:t>12/1/20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864F4-EDA8-D741-830D-DB0301F6C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150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F8E24-FD5C-5547-9540-E626294116B2}" type="datetimeFigureOut">
              <a:rPr lang="en-US" smtClean="0"/>
              <a:t>12/1/20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864F4-EDA8-D741-830D-DB0301F6C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419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F8E24-FD5C-5547-9540-E626294116B2}" type="datetimeFigureOut">
              <a:rPr lang="en-US" smtClean="0"/>
              <a:t>12/1/20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864F4-EDA8-D741-830D-DB0301F6C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592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F8E24-FD5C-5547-9540-E626294116B2}" type="datetimeFigureOut">
              <a:rPr lang="en-US" smtClean="0"/>
              <a:t>12/1/20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864F4-EDA8-D741-830D-DB0301F6C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544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F8E24-FD5C-5547-9540-E626294116B2}" type="datetimeFigureOut">
              <a:rPr lang="en-US" smtClean="0"/>
              <a:t>12/1/20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864F4-EDA8-D741-830D-DB0301F6C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454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F8E24-FD5C-5547-9540-E626294116B2}" type="datetimeFigureOut">
              <a:rPr lang="en-US" smtClean="0"/>
              <a:t>12/1/20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864F4-EDA8-D741-830D-DB0301F6C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98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F8E24-FD5C-5547-9540-E626294116B2}" type="datetimeFigureOut">
              <a:rPr lang="en-US" smtClean="0"/>
              <a:t>12/1/20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864F4-EDA8-D741-830D-DB0301F6C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546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F8E24-FD5C-5547-9540-E626294116B2}" type="datetimeFigureOut">
              <a:rPr lang="en-US" smtClean="0"/>
              <a:t>12/1/20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4864F4-EDA8-D741-830D-DB0301F6C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618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microsoft.com/office/2007/relationships/hdphoto" Target="../media/hdphoto2.wdp"/><Relationship Id="rId12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microsoft.com/office/2007/relationships/hdphoto" Target="../media/hdphoto4.wdp"/><Relationship Id="rId5" Type="http://schemas.openxmlformats.org/officeDocument/2006/relationships/image" Target="../media/image5.jpg"/><Relationship Id="rId10" Type="http://schemas.openxmlformats.org/officeDocument/2006/relationships/image" Target="../media/image8.png"/><Relationship Id="rId4" Type="http://schemas.openxmlformats.org/officeDocument/2006/relationships/image" Target="../media/image4.png"/><Relationship Id="rId9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>
            <a:extLst>
              <a:ext uri="{FF2B5EF4-FFF2-40B4-BE49-F238E27FC236}">
                <a16:creationId xmlns:a16="http://schemas.microsoft.com/office/drawing/2014/main" id="{93CF7F7A-60E6-074B-B300-762F42DD707B}"/>
              </a:ext>
            </a:extLst>
          </p:cNvPr>
          <p:cNvGrpSpPr/>
          <p:nvPr/>
        </p:nvGrpSpPr>
        <p:grpSpPr>
          <a:xfrm>
            <a:off x="480374" y="180741"/>
            <a:ext cx="4836368" cy="4212218"/>
            <a:chOff x="2036670" y="2245710"/>
            <a:chExt cx="4836368" cy="4212218"/>
          </a:xfrm>
        </p:grpSpPr>
        <p:pic>
          <p:nvPicPr>
            <p:cNvPr id="7" name="Graphic 6" descr="Shower">
              <a:extLst>
                <a:ext uri="{FF2B5EF4-FFF2-40B4-BE49-F238E27FC236}">
                  <a16:creationId xmlns:a16="http://schemas.microsoft.com/office/drawing/2014/main" id="{4ED3DCC0-7B23-5842-8F54-3A801965F4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24865" y="2245710"/>
              <a:ext cx="1207008" cy="1207008"/>
            </a:xfrm>
            <a:prstGeom prst="rect">
              <a:avLst/>
            </a:prstGeom>
          </p:spPr>
        </p:pic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529788-3C0A-CA45-A5B8-F45B5A781868}"/>
                </a:ext>
              </a:extLst>
            </p:cNvPr>
            <p:cNvCxnSpPr/>
            <p:nvPr/>
          </p:nvCxnSpPr>
          <p:spPr>
            <a:xfrm>
              <a:off x="2342865" y="3216212"/>
              <a:ext cx="0" cy="1481245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62DED33E-6BAE-4E40-A388-E7A0DDDAF790}"/>
                </a:ext>
              </a:extLst>
            </p:cNvPr>
            <p:cNvGrpSpPr/>
            <p:nvPr/>
          </p:nvGrpSpPr>
          <p:grpSpPr>
            <a:xfrm>
              <a:off x="2036670" y="4774373"/>
              <a:ext cx="4821514" cy="773266"/>
              <a:chOff x="2036670" y="4774373"/>
              <a:chExt cx="4821514" cy="773266"/>
            </a:xfrm>
          </p:grpSpPr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2F766597-8918-6D42-9AB0-B6C113D5F96B}"/>
                  </a:ext>
                </a:extLst>
              </p:cNvPr>
              <p:cNvSpPr/>
              <p:nvPr/>
            </p:nvSpPr>
            <p:spPr>
              <a:xfrm>
                <a:off x="2057584" y="5501920"/>
                <a:ext cx="4800600" cy="45719"/>
              </a:xfrm>
              <a:custGeom>
                <a:avLst/>
                <a:gdLst>
                  <a:gd name="connsiteX0" fmla="*/ 0 w 4800600"/>
                  <a:gd name="connsiteY0" fmla="*/ 0 h 45719"/>
                  <a:gd name="connsiteX1" fmla="*/ 485394 w 4800600"/>
                  <a:gd name="connsiteY1" fmla="*/ 4623 h 45719"/>
                  <a:gd name="connsiteX2" fmla="*/ 874776 w 4800600"/>
                  <a:gd name="connsiteY2" fmla="*/ 8331 h 45719"/>
                  <a:gd name="connsiteX3" fmla="*/ 1504188 w 4800600"/>
                  <a:gd name="connsiteY3" fmla="*/ 14325 h 45719"/>
                  <a:gd name="connsiteX4" fmla="*/ 1989582 w 4800600"/>
                  <a:gd name="connsiteY4" fmla="*/ 18948 h 45719"/>
                  <a:gd name="connsiteX5" fmla="*/ 2474976 w 4800600"/>
                  <a:gd name="connsiteY5" fmla="*/ 23571 h 45719"/>
                  <a:gd name="connsiteX6" fmla="*/ 3104388 w 4800600"/>
                  <a:gd name="connsiteY6" fmla="*/ 29565 h 45719"/>
                  <a:gd name="connsiteX7" fmla="*/ 3541776 w 4800600"/>
                  <a:gd name="connsiteY7" fmla="*/ 33730 h 45719"/>
                  <a:gd name="connsiteX8" fmla="*/ 4171188 w 4800600"/>
                  <a:gd name="connsiteY8" fmla="*/ 39725 h 45719"/>
                  <a:gd name="connsiteX9" fmla="*/ 4800600 w 4800600"/>
                  <a:gd name="connsiteY9" fmla="*/ 45719 h 45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800600" h="45719" extrusionOk="0">
                    <a:moveTo>
                      <a:pt x="0" y="0"/>
                    </a:moveTo>
                    <a:cubicBezTo>
                      <a:pt x="124193" y="-36896"/>
                      <a:pt x="248979" y="19711"/>
                      <a:pt x="485394" y="4623"/>
                    </a:cubicBezTo>
                    <a:cubicBezTo>
                      <a:pt x="721809" y="-10465"/>
                      <a:pt x="767820" y="13890"/>
                      <a:pt x="874776" y="8331"/>
                    </a:cubicBezTo>
                    <a:cubicBezTo>
                      <a:pt x="981732" y="2772"/>
                      <a:pt x="1222695" y="71925"/>
                      <a:pt x="1504188" y="14325"/>
                    </a:cubicBezTo>
                    <a:cubicBezTo>
                      <a:pt x="1785682" y="-43275"/>
                      <a:pt x="1850415" y="47701"/>
                      <a:pt x="1989582" y="18948"/>
                    </a:cubicBezTo>
                    <a:cubicBezTo>
                      <a:pt x="2128749" y="-9805"/>
                      <a:pt x="2335835" y="42549"/>
                      <a:pt x="2474976" y="23571"/>
                    </a:cubicBezTo>
                    <a:cubicBezTo>
                      <a:pt x="2614117" y="4593"/>
                      <a:pt x="2817439" y="79250"/>
                      <a:pt x="3104388" y="29565"/>
                    </a:cubicBezTo>
                    <a:cubicBezTo>
                      <a:pt x="3391337" y="-20121"/>
                      <a:pt x="3450505" y="51339"/>
                      <a:pt x="3541776" y="33730"/>
                    </a:cubicBezTo>
                    <a:cubicBezTo>
                      <a:pt x="3633047" y="16121"/>
                      <a:pt x="4034684" y="78955"/>
                      <a:pt x="4171188" y="39725"/>
                    </a:cubicBezTo>
                    <a:cubicBezTo>
                      <a:pt x="4307692" y="495"/>
                      <a:pt x="4619531" y="53981"/>
                      <a:pt x="4800600" y="45719"/>
                    </a:cubicBezTo>
                  </a:path>
                </a:pathLst>
              </a:custGeom>
              <a:noFill/>
              <a:ln w="63500">
                <a:solidFill>
                  <a:schemeClr val="accent1">
                    <a:lumMod val="60000"/>
                    <a:lumOff val="40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4590167"/>
                          <a:gd name="connsiteY0" fmla="*/ 0 h 12111"/>
                          <a:gd name="connsiteX1" fmla="*/ 4590167 w 4590167"/>
                          <a:gd name="connsiteY1" fmla="*/ 12111 h 1211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4590167" h="12111">
                            <a:moveTo>
                              <a:pt x="0" y="0"/>
                            </a:moveTo>
                            <a:lnTo>
                              <a:pt x="4590167" y="12111"/>
                            </a:lnTo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latin typeface="Helvetica Neue Condensed" panose="02000503000000020004" pitchFamily="2" charset="0"/>
                  <a:ea typeface="Helvetica Neue Condensed" panose="02000503000000020004" pitchFamily="2" charset="0"/>
                  <a:cs typeface="Helvetica Neue Condensed" panose="02000503000000020004" pitchFamily="2" charset="0"/>
                </a:endParaRPr>
              </a:p>
            </p:txBody>
          </p:sp>
          <p:sp>
            <p:nvSpPr>
              <p:cNvPr id="38" name="Freeform 37">
                <a:extLst>
                  <a:ext uri="{FF2B5EF4-FFF2-40B4-BE49-F238E27FC236}">
                    <a16:creationId xmlns:a16="http://schemas.microsoft.com/office/drawing/2014/main" id="{4107DC3E-E810-BF45-9544-F13C368A1129}"/>
                  </a:ext>
                </a:extLst>
              </p:cNvPr>
              <p:cNvSpPr/>
              <p:nvPr/>
            </p:nvSpPr>
            <p:spPr>
              <a:xfrm rot="10800000">
                <a:off x="2036671" y="5315942"/>
                <a:ext cx="4800600" cy="30278"/>
              </a:xfrm>
              <a:custGeom>
                <a:avLst/>
                <a:gdLst>
                  <a:gd name="connsiteX0" fmla="*/ 0 w 4800600"/>
                  <a:gd name="connsiteY0" fmla="*/ 0 h 30278"/>
                  <a:gd name="connsiteX1" fmla="*/ 485394 w 4800600"/>
                  <a:gd name="connsiteY1" fmla="*/ 3061 h 30278"/>
                  <a:gd name="connsiteX2" fmla="*/ 874776 w 4800600"/>
                  <a:gd name="connsiteY2" fmla="*/ 5517 h 30278"/>
                  <a:gd name="connsiteX3" fmla="*/ 1504188 w 4800600"/>
                  <a:gd name="connsiteY3" fmla="*/ 9487 h 30278"/>
                  <a:gd name="connsiteX4" fmla="*/ 1989582 w 4800600"/>
                  <a:gd name="connsiteY4" fmla="*/ 12549 h 30278"/>
                  <a:gd name="connsiteX5" fmla="*/ 2474976 w 4800600"/>
                  <a:gd name="connsiteY5" fmla="*/ 15610 h 30278"/>
                  <a:gd name="connsiteX6" fmla="*/ 3104388 w 4800600"/>
                  <a:gd name="connsiteY6" fmla="*/ 19580 h 30278"/>
                  <a:gd name="connsiteX7" fmla="*/ 3541776 w 4800600"/>
                  <a:gd name="connsiteY7" fmla="*/ 22338 h 30278"/>
                  <a:gd name="connsiteX8" fmla="*/ 4171188 w 4800600"/>
                  <a:gd name="connsiteY8" fmla="*/ 26308 h 30278"/>
                  <a:gd name="connsiteX9" fmla="*/ 4800600 w 4800600"/>
                  <a:gd name="connsiteY9" fmla="*/ 30278 h 302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800600" h="30278" extrusionOk="0">
                    <a:moveTo>
                      <a:pt x="0" y="0"/>
                    </a:moveTo>
                    <a:cubicBezTo>
                      <a:pt x="155611" y="571"/>
                      <a:pt x="290191" y="28844"/>
                      <a:pt x="485394" y="3061"/>
                    </a:cubicBezTo>
                    <a:cubicBezTo>
                      <a:pt x="680597" y="-22721"/>
                      <a:pt x="732306" y="38422"/>
                      <a:pt x="874776" y="5517"/>
                    </a:cubicBezTo>
                    <a:cubicBezTo>
                      <a:pt x="1017246" y="-27388"/>
                      <a:pt x="1261778" y="79111"/>
                      <a:pt x="1504188" y="9487"/>
                    </a:cubicBezTo>
                    <a:cubicBezTo>
                      <a:pt x="1746599" y="-60137"/>
                      <a:pt x="1887056" y="42252"/>
                      <a:pt x="1989582" y="12549"/>
                    </a:cubicBezTo>
                    <a:cubicBezTo>
                      <a:pt x="2092108" y="-17154"/>
                      <a:pt x="2361855" y="44450"/>
                      <a:pt x="2474976" y="15610"/>
                    </a:cubicBezTo>
                    <a:cubicBezTo>
                      <a:pt x="2588098" y="-13229"/>
                      <a:pt x="2901877" y="69697"/>
                      <a:pt x="3104388" y="19580"/>
                    </a:cubicBezTo>
                    <a:cubicBezTo>
                      <a:pt x="3306899" y="-30538"/>
                      <a:pt x="3359611" y="69948"/>
                      <a:pt x="3541776" y="22338"/>
                    </a:cubicBezTo>
                    <a:cubicBezTo>
                      <a:pt x="3723941" y="-25272"/>
                      <a:pt x="3918164" y="66189"/>
                      <a:pt x="4171188" y="26308"/>
                    </a:cubicBezTo>
                    <a:cubicBezTo>
                      <a:pt x="4424212" y="-13573"/>
                      <a:pt x="4652912" y="60288"/>
                      <a:pt x="4800600" y="30278"/>
                    </a:cubicBezTo>
                  </a:path>
                </a:pathLst>
              </a:custGeom>
              <a:noFill/>
              <a:ln w="63500">
                <a:solidFill>
                  <a:schemeClr val="accent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4535666"/>
                          <a:gd name="connsiteY0" fmla="*/ 0 h 30278"/>
                          <a:gd name="connsiteX1" fmla="*/ 4535666 w 4535666"/>
                          <a:gd name="connsiteY1" fmla="*/ 30278 h 3027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4535666" h="30278">
                            <a:moveTo>
                              <a:pt x="0" y="0"/>
                            </a:moveTo>
                            <a:lnTo>
                              <a:pt x="4535666" y="30278"/>
                            </a:lnTo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latin typeface="Helvetica Neue Condensed" panose="02000503000000020004" pitchFamily="2" charset="0"/>
                  <a:ea typeface="Helvetica Neue Condensed" panose="02000503000000020004" pitchFamily="2" charset="0"/>
                  <a:cs typeface="Helvetica Neue Condensed" panose="02000503000000020004" pitchFamily="2" charset="0"/>
                </a:endParaRPr>
              </a:p>
            </p:txBody>
          </p:sp>
          <p:sp>
            <p:nvSpPr>
              <p:cNvPr id="39" name="Freeform 38">
                <a:extLst>
                  <a:ext uri="{FF2B5EF4-FFF2-40B4-BE49-F238E27FC236}">
                    <a16:creationId xmlns:a16="http://schemas.microsoft.com/office/drawing/2014/main" id="{2FBF97D8-0270-084A-8693-3594CE436A80}"/>
                  </a:ext>
                </a:extLst>
              </p:cNvPr>
              <p:cNvSpPr/>
              <p:nvPr/>
            </p:nvSpPr>
            <p:spPr>
              <a:xfrm>
                <a:off x="2057584" y="5043261"/>
                <a:ext cx="4800600" cy="12112"/>
              </a:xfrm>
              <a:custGeom>
                <a:avLst/>
                <a:gdLst>
                  <a:gd name="connsiteX0" fmla="*/ 0 w 4800600"/>
                  <a:gd name="connsiteY0" fmla="*/ 0 h 12112"/>
                  <a:gd name="connsiteX1" fmla="*/ 485394 w 4800600"/>
                  <a:gd name="connsiteY1" fmla="*/ 1225 h 12112"/>
                  <a:gd name="connsiteX2" fmla="*/ 874776 w 4800600"/>
                  <a:gd name="connsiteY2" fmla="*/ 2207 h 12112"/>
                  <a:gd name="connsiteX3" fmla="*/ 1504188 w 4800600"/>
                  <a:gd name="connsiteY3" fmla="*/ 3795 h 12112"/>
                  <a:gd name="connsiteX4" fmla="*/ 1989582 w 4800600"/>
                  <a:gd name="connsiteY4" fmla="*/ 5020 h 12112"/>
                  <a:gd name="connsiteX5" fmla="*/ 2474976 w 4800600"/>
                  <a:gd name="connsiteY5" fmla="*/ 6244 h 12112"/>
                  <a:gd name="connsiteX6" fmla="*/ 3104388 w 4800600"/>
                  <a:gd name="connsiteY6" fmla="*/ 7832 h 12112"/>
                  <a:gd name="connsiteX7" fmla="*/ 3541776 w 4800600"/>
                  <a:gd name="connsiteY7" fmla="*/ 8936 h 12112"/>
                  <a:gd name="connsiteX8" fmla="*/ 4171188 w 4800600"/>
                  <a:gd name="connsiteY8" fmla="*/ 10524 h 12112"/>
                  <a:gd name="connsiteX9" fmla="*/ 4800600 w 4800600"/>
                  <a:gd name="connsiteY9" fmla="*/ 12112 h 12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800600" h="12112" extrusionOk="0">
                    <a:moveTo>
                      <a:pt x="0" y="0"/>
                    </a:moveTo>
                    <a:cubicBezTo>
                      <a:pt x="176530" y="-33516"/>
                      <a:pt x="317352" y="14100"/>
                      <a:pt x="485394" y="1225"/>
                    </a:cubicBezTo>
                    <a:cubicBezTo>
                      <a:pt x="653436" y="-11651"/>
                      <a:pt x="785919" y="37623"/>
                      <a:pt x="874776" y="2207"/>
                    </a:cubicBezTo>
                    <a:cubicBezTo>
                      <a:pt x="963633" y="-33209"/>
                      <a:pt x="1287671" y="55596"/>
                      <a:pt x="1504188" y="3795"/>
                    </a:cubicBezTo>
                    <a:cubicBezTo>
                      <a:pt x="1720706" y="-48006"/>
                      <a:pt x="1765544" y="34982"/>
                      <a:pt x="1989582" y="5020"/>
                    </a:cubicBezTo>
                    <a:cubicBezTo>
                      <a:pt x="2213620" y="-24942"/>
                      <a:pt x="2233444" y="21209"/>
                      <a:pt x="2474976" y="6244"/>
                    </a:cubicBezTo>
                    <a:cubicBezTo>
                      <a:pt x="2716508" y="-8721"/>
                      <a:pt x="2957458" y="32240"/>
                      <a:pt x="3104388" y="7832"/>
                    </a:cubicBezTo>
                    <a:cubicBezTo>
                      <a:pt x="3251318" y="-16576"/>
                      <a:pt x="3386408" y="24672"/>
                      <a:pt x="3541776" y="8936"/>
                    </a:cubicBezTo>
                    <a:cubicBezTo>
                      <a:pt x="3697144" y="-6801"/>
                      <a:pt x="3965678" y="52104"/>
                      <a:pt x="4171188" y="10524"/>
                    </a:cubicBezTo>
                    <a:cubicBezTo>
                      <a:pt x="4376698" y="-31056"/>
                      <a:pt x="4486151" y="56016"/>
                      <a:pt x="4800600" y="12112"/>
                    </a:cubicBezTo>
                  </a:path>
                </a:pathLst>
              </a:custGeom>
              <a:noFill/>
              <a:ln w="63500">
                <a:solidFill>
                  <a:schemeClr val="accent1">
                    <a:lumMod val="7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4523555"/>
                          <a:gd name="connsiteY0" fmla="*/ 0 h 12112"/>
                          <a:gd name="connsiteX1" fmla="*/ 4523555 w 4523555"/>
                          <a:gd name="connsiteY1" fmla="*/ 12112 h 1211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4523555" h="12112">
                            <a:moveTo>
                              <a:pt x="0" y="0"/>
                            </a:moveTo>
                            <a:lnTo>
                              <a:pt x="4523555" y="12112"/>
                            </a:lnTo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latin typeface="Helvetica Neue Condensed" panose="02000503000000020004" pitchFamily="2" charset="0"/>
                  <a:ea typeface="Helvetica Neue Condensed" panose="02000503000000020004" pitchFamily="2" charset="0"/>
                  <a:cs typeface="Helvetica Neue Condensed" panose="02000503000000020004" pitchFamily="2" charset="0"/>
                </a:endParaRPr>
              </a:p>
            </p:txBody>
          </p:sp>
          <p:sp>
            <p:nvSpPr>
              <p:cNvPr id="41" name="Freeform 40">
                <a:extLst>
                  <a:ext uri="{FF2B5EF4-FFF2-40B4-BE49-F238E27FC236}">
                    <a16:creationId xmlns:a16="http://schemas.microsoft.com/office/drawing/2014/main" id="{1D930F12-915D-FD4B-A659-7BC5FEF78B59}"/>
                  </a:ext>
                </a:extLst>
              </p:cNvPr>
              <p:cNvSpPr/>
              <p:nvPr/>
            </p:nvSpPr>
            <p:spPr>
              <a:xfrm rot="10800000">
                <a:off x="2036670" y="4774373"/>
                <a:ext cx="4800600" cy="12112"/>
              </a:xfrm>
              <a:custGeom>
                <a:avLst/>
                <a:gdLst>
                  <a:gd name="connsiteX0" fmla="*/ 0 w 4800600"/>
                  <a:gd name="connsiteY0" fmla="*/ 0 h 12112"/>
                  <a:gd name="connsiteX1" fmla="*/ 485394 w 4800600"/>
                  <a:gd name="connsiteY1" fmla="*/ 1225 h 12112"/>
                  <a:gd name="connsiteX2" fmla="*/ 874776 w 4800600"/>
                  <a:gd name="connsiteY2" fmla="*/ 2207 h 12112"/>
                  <a:gd name="connsiteX3" fmla="*/ 1504188 w 4800600"/>
                  <a:gd name="connsiteY3" fmla="*/ 3795 h 12112"/>
                  <a:gd name="connsiteX4" fmla="*/ 1989582 w 4800600"/>
                  <a:gd name="connsiteY4" fmla="*/ 5020 h 12112"/>
                  <a:gd name="connsiteX5" fmla="*/ 2474976 w 4800600"/>
                  <a:gd name="connsiteY5" fmla="*/ 6244 h 12112"/>
                  <a:gd name="connsiteX6" fmla="*/ 3104388 w 4800600"/>
                  <a:gd name="connsiteY6" fmla="*/ 7832 h 12112"/>
                  <a:gd name="connsiteX7" fmla="*/ 3541776 w 4800600"/>
                  <a:gd name="connsiteY7" fmla="*/ 8936 h 12112"/>
                  <a:gd name="connsiteX8" fmla="*/ 4171188 w 4800600"/>
                  <a:gd name="connsiteY8" fmla="*/ 10524 h 12112"/>
                  <a:gd name="connsiteX9" fmla="*/ 4800600 w 4800600"/>
                  <a:gd name="connsiteY9" fmla="*/ 12112 h 12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800600" h="12112" extrusionOk="0">
                    <a:moveTo>
                      <a:pt x="0" y="0"/>
                    </a:moveTo>
                    <a:cubicBezTo>
                      <a:pt x="176530" y="-33516"/>
                      <a:pt x="317352" y="14100"/>
                      <a:pt x="485394" y="1225"/>
                    </a:cubicBezTo>
                    <a:cubicBezTo>
                      <a:pt x="653436" y="-11651"/>
                      <a:pt x="785919" y="37623"/>
                      <a:pt x="874776" y="2207"/>
                    </a:cubicBezTo>
                    <a:cubicBezTo>
                      <a:pt x="963633" y="-33209"/>
                      <a:pt x="1287671" y="55596"/>
                      <a:pt x="1504188" y="3795"/>
                    </a:cubicBezTo>
                    <a:cubicBezTo>
                      <a:pt x="1720706" y="-48006"/>
                      <a:pt x="1765544" y="34982"/>
                      <a:pt x="1989582" y="5020"/>
                    </a:cubicBezTo>
                    <a:cubicBezTo>
                      <a:pt x="2213620" y="-24942"/>
                      <a:pt x="2233444" y="21209"/>
                      <a:pt x="2474976" y="6244"/>
                    </a:cubicBezTo>
                    <a:cubicBezTo>
                      <a:pt x="2716508" y="-8721"/>
                      <a:pt x="2957458" y="32240"/>
                      <a:pt x="3104388" y="7832"/>
                    </a:cubicBezTo>
                    <a:cubicBezTo>
                      <a:pt x="3251318" y="-16576"/>
                      <a:pt x="3386408" y="24672"/>
                      <a:pt x="3541776" y="8936"/>
                    </a:cubicBezTo>
                    <a:cubicBezTo>
                      <a:pt x="3697144" y="-6801"/>
                      <a:pt x="3965678" y="52104"/>
                      <a:pt x="4171188" y="10524"/>
                    </a:cubicBezTo>
                    <a:cubicBezTo>
                      <a:pt x="4376698" y="-31056"/>
                      <a:pt x="4486151" y="56016"/>
                      <a:pt x="4800600" y="12112"/>
                    </a:cubicBezTo>
                  </a:path>
                </a:pathLst>
              </a:custGeom>
              <a:noFill/>
              <a:ln w="63500">
                <a:solidFill>
                  <a:schemeClr val="accent1">
                    <a:lumMod val="50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4523555"/>
                          <a:gd name="connsiteY0" fmla="*/ 0 h 12112"/>
                          <a:gd name="connsiteX1" fmla="*/ 4523555 w 4523555"/>
                          <a:gd name="connsiteY1" fmla="*/ 12112 h 1211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4523555" h="12112">
                            <a:moveTo>
                              <a:pt x="0" y="0"/>
                            </a:moveTo>
                            <a:lnTo>
                              <a:pt x="4523555" y="12112"/>
                            </a:lnTo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latin typeface="Helvetica Neue Condensed" panose="02000503000000020004" pitchFamily="2" charset="0"/>
                  <a:ea typeface="Helvetica Neue Condensed" panose="02000503000000020004" pitchFamily="2" charset="0"/>
                  <a:cs typeface="Helvetica Neue Condensed" panose="02000503000000020004" pitchFamily="2" charset="0"/>
                </a:endParaRPr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FC163195-2535-D04B-8416-5627269A4A79}"/>
                </a:ext>
              </a:extLst>
            </p:cNvPr>
            <p:cNvGrpSpPr/>
            <p:nvPr/>
          </p:nvGrpSpPr>
          <p:grpSpPr>
            <a:xfrm>
              <a:off x="2590723" y="4667403"/>
              <a:ext cx="612953" cy="1760471"/>
              <a:chOff x="4802117" y="4697457"/>
              <a:chExt cx="612953" cy="1760471"/>
            </a:xfrm>
          </p:grpSpPr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70F22315-225E-F44A-857E-0CB40114301C}"/>
                  </a:ext>
                </a:extLst>
              </p:cNvPr>
              <p:cNvGrpSpPr/>
              <p:nvPr/>
            </p:nvGrpSpPr>
            <p:grpSpPr>
              <a:xfrm flipH="1">
                <a:off x="4802117" y="4881568"/>
                <a:ext cx="246893" cy="1391983"/>
                <a:chOff x="4568273" y="4881568"/>
                <a:chExt cx="246893" cy="1391983"/>
              </a:xfrm>
            </p:grpSpPr>
            <p:grpSp>
              <p:nvGrpSpPr>
                <p:cNvPr id="61" name="Group 60">
                  <a:extLst>
                    <a:ext uri="{FF2B5EF4-FFF2-40B4-BE49-F238E27FC236}">
                      <a16:creationId xmlns:a16="http://schemas.microsoft.com/office/drawing/2014/main" id="{7B33D3D4-F40A-7948-9165-D1C4B949D7A5}"/>
                    </a:ext>
                  </a:extLst>
                </p:cNvPr>
                <p:cNvGrpSpPr/>
                <p:nvPr/>
              </p:nvGrpSpPr>
              <p:grpSpPr>
                <a:xfrm>
                  <a:off x="4568273" y="4881568"/>
                  <a:ext cx="246889" cy="1190547"/>
                  <a:chOff x="4506263" y="4881568"/>
                  <a:chExt cx="308904" cy="1190547"/>
                </a:xfrm>
              </p:grpSpPr>
              <p:cxnSp>
                <p:nvCxnSpPr>
                  <p:cNvPr id="57" name="Straight Connector 56">
                    <a:extLst>
                      <a:ext uri="{FF2B5EF4-FFF2-40B4-BE49-F238E27FC236}">
                        <a16:creationId xmlns:a16="http://schemas.microsoft.com/office/drawing/2014/main" id="{168D0BDA-8844-B44E-A5C4-1F3E77D3C220}"/>
                      </a:ext>
                    </a:extLst>
                  </p:cNvPr>
                  <p:cNvCxnSpPr/>
                  <p:nvPr/>
                </p:nvCxnSpPr>
                <p:spPr>
                  <a:xfrm>
                    <a:off x="4506264" y="6072115"/>
                    <a:ext cx="308903" cy="0"/>
                  </a:xfrm>
                  <a:prstGeom prst="line">
                    <a:avLst/>
                  </a:prstGeom>
                  <a:ln w="254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Straight Connector 57">
                    <a:extLst>
                      <a:ext uri="{FF2B5EF4-FFF2-40B4-BE49-F238E27FC236}">
                        <a16:creationId xmlns:a16="http://schemas.microsoft.com/office/drawing/2014/main" id="{99156262-6975-2243-B091-A9744845F19C}"/>
                      </a:ext>
                    </a:extLst>
                  </p:cNvPr>
                  <p:cNvCxnSpPr/>
                  <p:nvPr/>
                </p:nvCxnSpPr>
                <p:spPr>
                  <a:xfrm>
                    <a:off x="4506263" y="5675614"/>
                    <a:ext cx="308903" cy="0"/>
                  </a:xfrm>
                  <a:prstGeom prst="line">
                    <a:avLst/>
                  </a:prstGeom>
                  <a:ln w="254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Straight Connector 58">
                    <a:extLst>
                      <a:ext uri="{FF2B5EF4-FFF2-40B4-BE49-F238E27FC236}">
                        <a16:creationId xmlns:a16="http://schemas.microsoft.com/office/drawing/2014/main" id="{5D66C7A1-DCE3-3D46-A95B-E0291224E38A}"/>
                      </a:ext>
                    </a:extLst>
                  </p:cNvPr>
                  <p:cNvCxnSpPr/>
                  <p:nvPr/>
                </p:nvCxnSpPr>
                <p:spPr>
                  <a:xfrm>
                    <a:off x="4506263" y="5271527"/>
                    <a:ext cx="308903" cy="0"/>
                  </a:xfrm>
                  <a:prstGeom prst="line">
                    <a:avLst/>
                  </a:prstGeom>
                  <a:ln w="254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FD59D215-E06C-2448-AE9E-7CA639E312AE}"/>
                      </a:ext>
                    </a:extLst>
                  </p:cNvPr>
                  <p:cNvCxnSpPr/>
                  <p:nvPr/>
                </p:nvCxnSpPr>
                <p:spPr>
                  <a:xfrm>
                    <a:off x="4506263" y="4881568"/>
                    <a:ext cx="308902" cy="0"/>
                  </a:xfrm>
                  <a:prstGeom prst="line">
                    <a:avLst/>
                  </a:prstGeom>
                  <a:ln w="254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FDAAE09F-26E1-E546-A8DE-49AD1E72F721}"/>
                    </a:ext>
                  </a:extLst>
                </p:cNvPr>
                <p:cNvGrpSpPr/>
                <p:nvPr/>
              </p:nvGrpSpPr>
              <p:grpSpPr>
                <a:xfrm>
                  <a:off x="4681001" y="5083004"/>
                  <a:ext cx="134165" cy="1190547"/>
                  <a:chOff x="4457884" y="4881568"/>
                  <a:chExt cx="357282" cy="1190547"/>
                </a:xfrm>
              </p:grpSpPr>
              <p:cxnSp>
                <p:nvCxnSpPr>
                  <p:cNvPr id="63" name="Straight Connector 62">
                    <a:extLst>
                      <a:ext uri="{FF2B5EF4-FFF2-40B4-BE49-F238E27FC236}">
                        <a16:creationId xmlns:a16="http://schemas.microsoft.com/office/drawing/2014/main" id="{65850781-540C-BD43-BED4-79C62B90DD5E}"/>
                      </a:ext>
                    </a:extLst>
                  </p:cNvPr>
                  <p:cNvCxnSpPr/>
                  <p:nvPr/>
                </p:nvCxnSpPr>
                <p:spPr>
                  <a:xfrm>
                    <a:off x="4457884" y="6072115"/>
                    <a:ext cx="357282" cy="0"/>
                  </a:xfrm>
                  <a:prstGeom prst="line">
                    <a:avLst/>
                  </a:prstGeom>
                  <a:ln w="254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Straight Connector 63">
                    <a:extLst>
                      <a:ext uri="{FF2B5EF4-FFF2-40B4-BE49-F238E27FC236}">
                        <a16:creationId xmlns:a16="http://schemas.microsoft.com/office/drawing/2014/main" id="{FC3B5B0D-95C4-0C43-B972-CF138EF5FD65}"/>
                      </a:ext>
                    </a:extLst>
                  </p:cNvPr>
                  <p:cNvCxnSpPr/>
                  <p:nvPr/>
                </p:nvCxnSpPr>
                <p:spPr>
                  <a:xfrm>
                    <a:off x="4457884" y="5675614"/>
                    <a:ext cx="357282" cy="0"/>
                  </a:xfrm>
                  <a:prstGeom prst="line">
                    <a:avLst/>
                  </a:prstGeom>
                  <a:ln w="254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Straight Connector 64">
                    <a:extLst>
                      <a:ext uri="{FF2B5EF4-FFF2-40B4-BE49-F238E27FC236}">
                        <a16:creationId xmlns:a16="http://schemas.microsoft.com/office/drawing/2014/main" id="{AC7695B7-37A1-C643-B0BD-B76C8C853FF0}"/>
                      </a:ext>
                    </a:extLst>
                  </p:cNvPr>
                  <p:cNvCxnSpPr/>
                  <p:nvPr/>
                </p:nvCxnSpPr>
                <p:spPr>
                  <a:xfrm>
                    <a:off x="4457884" y="5271527"/>
                    <a:ext cx="357282" cy="0"/>
                  </a:xfrm>
                  <a:prstGeom prst="line">
                    <a:avLst/>
                  </a:prstGeom>
                  <a:ln w="254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Straight Connector 65">
                    <a:extLst>
                      <a:ext uri="{FF2B5EF4-FFF2-40B4-BE49-F238E27FC236}">
                        <a16:creationId xmlns:a16="http://schemas.microsoft.com/office/drawing/2014/main" id="{54688445-001A-BF48-AA00-F2362C7935EF}"/>
                      </a:ext>
                    </a:extLst>
                  </p:cNvPr>
                  <p:cNvCxnSpPr/>
                  <p:nvPr/>
                </p:nvCxnSpPr>
                <p:spPr>
                  <a:xfrm>
                    <a:off x="4457884" y="4881568"/>
                    <a:ext cx="357282" cy="0"/>
                  </a:xfrm>
                  <a:prstGeom prst="line">
                    <a:avLst/>
                  </a:prstGeom>
                  <a:ln w="254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3FB838F1-98DA-3745-BF2B-1B49C61BAA75}"/>
                  </a:ext>
                </a:extLst>
              </p:cNvPr>
              <p:cNvSpPr txBox="1"/>
              <p:nvPr/>
            </p:nvSpPr>
            <p:spPr>
              <a:xfrm>
                <a:off x="4981938" y="5963008"/>
                <a:ext cx="43313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b="1" dirty="0">
                    <a:solidFill>
                      <a:schemeClr val="bg2">
                        <a:lumMod val="50000"/>
                      </a:schemeClr>
                    </a:solidFill>
                    <a:latin typeface="Helvetica Neue Condensed" panose="02000503000000020004" pitchFamily="2" charset="0"/>
                    <a:ea typeface="Helvetica Neue Condensed" panose="02000503000000020004" pitchFamily="2" charset="0"/>
                    <a:cs typeface="Helvetica Neue Condensed" panose="02000503000000020004" pitchFamily="2" charset="0"/>
                  </a:rPr>
                  <a:t>10 gal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BF6B6DDC-9BF2-E249-AC71-B8BF9A382FBB}"/>
                  </a:ext>
                </a:extLst>
              </p:cNvPr>
              <p:cNvSpPr txBox="1"/>
              <p:nvPr/>
            </p:nvSpPr>
            <p:spPr>
              <a:xfrm>
                <a:off x="4981938" y="5567892"/>
                <a:ext cx="43313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b="1" dirty="0">
                    <a:solidFill>
                      <a:schemeClr val="bg2">
                        <a:lumMod val="50000"/>
                      </a:schemeClr>
                    </a:solidFill>
                    <a:latin typeface="Helvetica Neue Condensed" panose="02000503000000020004" pitchFamily="2" charset="0"/>
                    <a:ea typeface="Helvetica Neue Condensed" panose="02000503000000020004" pitchFamily="2" charset="0"/>
                    <a:cs typeface="Helvetica Neue Condensed" panose="02000503000000020004" pitchFamily="2" charset="0"/>
                  </a:rPr>
                  <a:t>20 gal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F0AD6F89-466D-D146-9C18-FDDE52D2B879}"/>
                  </a:ext>
                </a:extLst>
              </p:cNvPr>
              <p:cNvSpPr txBox="1"/>
              <p:nvPr/>
            </p:nvSpPr>
            <p:spPr>
              <a:xfrm>
                <a:off x="4981938" y="5164276"/>
                <a:ext cx="43313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b="1" dirty="0">
                    <a:solidFill>
                      <a:schemeClr val="bg2">
                        <a:lumMod val="50000"/>
                      </a:schemeClr>
                    </a:solidFill>
                    <a:latin typeface="Helvetica Neue Condensed" panose="02000503000000020004" pitchFamily="2" charset="0"/>
                    <a:ea typeface="Helvetica Neue Condensed" panose="02000503000000020004" pitchFamily="2" charset="0"/>
                    <a:cs typeface="Helvetica Neue Condensed" panose="02000503000000020004" pitchFamily="2" charset="0"/>
                  </a:rPr>
                  <a:t>30 gal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2D782801-08A2-5D4E-9CB6-513FDCFAE0F6}"/>
                  </a:ext>
                </a:extLst>
              </p:cNvPr>
              <p:cNvSpPr txBox="1"/>
              <p:nvPr/>
            </p:nvSpPr>
            <p:spPr>
              <a:xfrm>
                <a:off x="4981938" y="4786486"/>
                <a:ext cx="43313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b="1" dirty="0">
                    <a:solidFill>
                      <a:schemeClr val="bg2">
                        <a:lumMod val="50000"/>
                      </a:schemeClr>
                    </a:solidFill>
                    <a:latin typeface="Helvetica Neue Condensed" panose="02000503000000020004" pitchFamily="2" charset="0"/>
                    <a:ea typeface="Helvetica Neue Condensed" panose="02000503000000020004" pitchFamily="2" charset="0"/>
                    <a:cs typeface="Helvetica Neue Condensed" panose="02000503000000020004" pitchFamily="2" charset="0"/>
                  </a:rPr>
                  <a:t>40 gal</a:t>
                </a:r>
              </a:p>
            </p:txBody>
          </p: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3AF86EFC-4F3F-BE46-846D-3502A8B4F9B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806112" y="4697457"/>
                <a:ext cx="0" cy="1760471"/>
              </a:xfrm>
              <a:prstGeom prst="line">
                <a:avLst/>
              </a:prstGeom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Round Same Side Corner Rectangle 28">
              <a:extLst>
                <a:ext uri="{FF2B5EF4-FFF2-40B4-BE49-F238E27FC236}">
                  <a16:creationId xmlns:a16="http://schemas.microsoft.com/office/drawing/2014/main" id="{ED45F5D4-B156-D246-B5AA-D83CD77B3393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2042730" y="4656781"/>
              <a:ext cx="4830308" cy="1801147"/>
            </a:xfrm>
            <a:prstGeom prst="round2SameRect">
              <a:avLst>
                <a:gd name="adj1" fmla="val 34936"/>
                <a:gd name="adj2" fmla="val 0"/>
              </a:avLst>
            </a:prstGeom>
            <a:noFill/>
            <a:ln w="1016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endParaRP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16D9F978-5B9B-0049-9B42-C5FDC646D4A1}"/>
              </a:ext>
            </a:extLst>
          </p:cNvPr>
          <p:cNvGrpSpPr/>
          <p:nvPr/>
        </p:nvGrpSpPr>
        <p:grpSpPr>
          <a:xfrm>
            <a:off x="5322798" y="2589726"/>
            <a:ext cx="2231028" cy="1024421"/>
            <a:chOff x="5310686" y="2571558"/>
            <a:chExt cx="2231028" cy="1024421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10F48048-8F58-EB4F-B901-1A820A017F6C}"/>
                </a:ext>
              </a:extLst>
            </p:cNvPr>
            <p:cNvSpPr txBox="1"/>
            <p:nvPr/>
          </p:nvSpPr>
          <p:spPr>
            <a:xfrm>
              <a:off x="5310686" y="2571558"/>
              <a:ext cx="18517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chemeClr val="accent1">
                      <a:lumMod val="50000"/>
                    </a:schemeClr>
                  </a:solidFill>
                  <a:latin typeface="Helvetica Neue Condensed" panose="02000503000000020004" pitchFamily="2" charset="0"/>
                  <a:ea typeface="Helvetica Neue Condensed" panose="02000503000000020004" pitchFamily="2" charset="0"/>
                  <a:cs typeface="Helvetica Neue Condensed" panose="02000503000000020004" pitchFamily="2" charset="0"/>
                </a:rPr>
                <a:t>Currently using 42 gallons/day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CDAF176B-19ED-1246-B1FD-4B3FB57687A4}"/>
                </a:ext>
              </a:extLst>
            </p:cNvPr>
            <p:cNvSpPr txBox="1"/>
            <p:nvPr/>
          </p:nvSpPr>
          <p:spPr>
            <a:xfrm>
              <a:off x="5311616" y="2855181"/>
              <a:ext cx="223009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chemeClr val="accent1">
                      <a:lumMod val="75000"/>
                    </a:schemeClr>
                  </a:solidFill>
                  <a:latin typeface="Helvetica Neue Condensed" panose="02000503000000020004" pitchFamily="2" charset="0"/>
                  <a:ea typeface="Helvetica Neue Condensed" panose="02000503000000020004" pitchFamily="2" charset="0"/>
                  <a:cs typeface="Helvetica Neue Condensed" panose="02000503000000020004" pitchFamily="2" charset="0"/>
                </a:rPr>
                <a:t>Shorter Showers save 7 gallons/day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3CE5FFF-7090-824B-B6F8-F1483304AAA7}"/>
                </a:ext>
              </a:extLst>
            </p:cNvPr>
            <p:cNvSpPr txBox="1"/>
            <p:nvPr/>
          </p:nvSpPr>
          <p:spPr>
            <a:xfrm>
              <a:off x="5311616" y="3127862"/>
              <a:ext cx="19046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chemeClr val="accent1"/>
                  </a:solidFill>
                  <a:latin typeface="Helvetica Neue Condensed" panose="02000503000000020004" pitchFamily="2" charset="0"/>
                  <a:ea typeface="Helvetica Neue Condensed" panose="02000503000000020004" pitchFamily="2" charset="0"/>
                  <a:cs typeface="Helvetica Neue Condensed" panose="02000503000000020004" pitchFamily="2" charset="0"/>
                </a:rPr>
                <a:t>Low Flows save 14 gallons/day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FA4B7864-95E2-E440-81CF-4DC272628469}"/>
                </a:ext>
              </a:extLst>
            </p:cNvPr>
            <p:cNvSpPr txBox="1"/>
            <p:nvPr/>
          </p:nvSpPr>
          <p:spPr>
            <a:xfrm>
              <a:off x="5312546" y="3349758"/>
              <a:ext cx="16257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Helvetica Neue Condensed" panose="02000503000000020004" pitchFamily="2" charset="0"/>
                  <a:ea typeface="Helvetica Neue Condensed" panose="02000503000000020004" pitchFamily="2" charset="0"/>
                  <a:cs typeface="Helvetica Neue Condensed" panose="02000503000000020004" pitchFamily="2" charset="0"/>
                </a:rPr>
                <a:t>Both save 19 gallons/day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24905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ectangle 130">
            <a:extLst>
              <a:ext uri="{FF2B5EF4-FFF2-40B4-BE49-F238E27FC236}">
                <a16:creationId xmlns:a16="http://schemas.microsoft.com/office/drawing/2014/main" id="{003EF5A2-628B-8943-B874-8C829A406BC3}"/>
              </a:ext>
            </a:extLst>
          </p:cNvPr>
          <p:cNvSpPr/>
          <p:nvPr/>
        </p:nvSpPr>
        <p:spPr>
          <a:xfrm>
            <a:off x="3740378" y="5011422"/>
            <a:ext cx="2481142" cy="3173153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23000">
                <a:schemeClr val="accent6"/>
              </a:gs>
              <a:gs pos="99000">
                <a:schemeClr val="accent6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9" name="Picture 108" descr="A picture containing indoor, sitting, photo, bed&#10;&#10;Description automatically generated">
            <a:extLst>
              <a:ext uri="{FF2B5EF4-FFF2-40B4-BE49-F238E27FC236}">
                <a16:creationId xmlns:a16="http://schemas.microsoft.com/office/drawing/2014/main" id="{31784E71-8533-2A4F-8F9D-ECA5CE47D6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</a:extLst>
          </a:blip>
          <a:srcRect t="89984" r="50088"/>
          <a:stretch/>
        </p:blipFill>
        <p:spPr>
          <a:xfrm>
            <a:off x="3739364" y="6075065"/>
            <a:ext cx="2478108" cy="38901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274E215-9D30-4F48-BCE3-1D3450E0DE2E}"/>
              </a:ext>
            </a:extLst>
          </p:cNvPr>
          <p:cNvSpPr/>
          <p:nvPr/>
        </p:nvSpPr>
        <p:spPr>
          <a:xfrm>
            <a:off x="1158288" y="1574462"/>
            <a:ext cx="5059183" cy="2682646"/>
          </a:xfrm>
          <a:custGeom>
            <a:avLst/>
            <a:gdLst>
              <a:gd name="connsiteX0" fmla="*/ 0 w 5059183"/>
              <a:gd name="connsiteY0" fmla="*/ 0 h 2682646"/>
              <a:gd name="connsiteX1" fmla="*/ 663315 w 5059183"/>
              <a:gd name="connsiteY1" fmla="*/ 0 h 2682646"/>
              <a:gd name="connsiteX2" fmla="*/ 1326630 w 5059183"/>
              <a:gd name="connsiteY2" fmla="*/ 0 h 2682646"/>
              <a:gd name="connsiteX3" fmla="*/ 1888762 w 5059183"/>
              <a:gd name="connsiteY3" fmla="*/ 0 h 2682646"/>
              <a:gd name="connsiteX4" fmla="*/ 2501485 w 5059183"/>
              <a:gd name="connsiteY4" fmla="*/ 0 h 2682646"/>
              <a:gd name="connsiteX5" fmla="*/ 3013025 w 5059183"/>
              <a:gd name="connsiteY5" fmla="*/ 0 h 2682646"/>
              <a:gd name="connsiteX6" fmla="*/ 3575156 w 5059183"/>
              <a:gd name="connsiteY6" fmla="*/ 0 h 2682646"/>
              <a:gd name="connsiteX7" fmla="*/ 4238471 w 5059183"/>
              <a:gd name="connsiteY7" fmla="*/ 0 h 2682646"/>
              <a:gd name="connsiteX8" fmla="*/ 5059183 w 5059183"/>
              <a:gd name="connsiteY8" fmla="*/ 0 h 2682646"/>
              <a:gd name="connsiteX9" fmla="*/ 5059183 w 5059183"/>
              <a:gd name="connsiteY9" fmla="*/ 563356 h 2682646"/>
              <a:gd name="connsiteX10" fmla="*/ 5059183 w 5059183"/>
              <a:gd name="connsiteY10" fmla="*/ 1046232 h 2682646"/>
              <a:gd name="connsiteX11" fmla="*/ 5059183 w 5059183"/>
              <a:gd name="connsiteY11" fmla="*/ 1555935 h 2682646"/>
              <a:gd name="connsiteX12" fmla="*/ 5059183 w 5059183"/>
              <a:gd name="connsiteY12" fmla="*/ 2092464 h 2682646"/>
              <a:gd name="connsiteX13" fmla="*/ 5059183 w 5059183"/>
              <a:gd name="connsiteY13" fmla="*/ 2682646 h 2682646"/>
              <a:gd name="connsiteX14" fmla="*/ 4395868 w 5059183"/>
              <a:gd name="connsiteY14" fmla="*/ 2682646 h 2682646"/>
              <a:gd name="connsiteX15" fmla="*/ 3833736 w 5059183"/>
              <a:gd name="connsiteY15" fmla="*/ 2682646 h 2682646"/>
              <a:gd name="connsiteX16" fmla="*/ 3271605 w 5059183"/>
              <a:gd name="connsiteY16" fmla="*/ 2682646 h 2682646"/>
              <a:gd name="connsiteX17" fmla="*/ 2709474 w 5059183"/>
              <a:gd name="connsiteY17" fmla="*/ 2682646 h 2682646"/>
              <a:gd name="connsiteX18" fmla="*/ 2147342 w 5059183"/>
              <a:gd name="connsiteY18" fmla="*/ 2682646 h 2682646"/>
              <a:gd name="connsiteX19" fmla="*/ 1635803 w 5059183"/>
              <a:gd name="connsiteY19" fmla="*/ 2682646 h 2682646"/>
              <a:gd name="connsiteX20" fmla="*/ 1023079 w 5059183"/>
              <a:gd name="connsiteY20" fmla="*/ 2682646 h 2682646"/>
              <a:gd name="connsiteX21" fmla="*/ 0 w 5059183"/>
              <a:gd name="connsiteY21" fmla="*/ 2682646 h 2682646"/>
              <a:gd name="connsiteX22" fmla="*/ 0 w 5059183"/>
              <a:gd name="connsiteY22" fmla="*/ 2092464 h 2682646"/>
              <a:gd name="connsiteX23" fmla="*/ 0 w 5059183"/>
              <a:gd name="connsiteY23" fmla="*/ 1529108 h 2682646"/>
              <a:gd name="connsiteX24" fmla="*/ 0 w 5059183"/>
              <a:gd name="connsiteY24" fmla="*/ 938926 h 2682646"/>
              <a:gd name="connsiteX25" fmla="*/ 0 w 5059183"/>
              <a:gd name="connsiteY25" fmla="*/ 0 h 2682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5059183" h="2682646" fill="none" extrusionOk="0">
                <a:moveTo>
                  <a:pt x="0" y="0"/>
                </a:moveTo>
                <a:cubicBezTo>
                  <a:pt x="198411" y="-543"/>
                  <a:pt x="373839" y="38624"/>
                  <a:pt x="663315" y="0"/>
                </a:cubicBezTo>
                <a:cubicBezTo>
                  <a:pt x="952791" y="-38624"/>
                  <a:pt x="1098812" y="69073"/>
                  <a:pt x="1326630" y="0"/>
                </a:cubicBezTo>
                <a:cubicBezTo>
                  <a:pt x="1554448" y="-69073"/>
                  <a:pt x="1666046" y="64000"/>
                  <a:pt x="1888762" y="0"/>
                </a:cubicBezTo>
                <a:cubicBezTo>
                  <a:pt x="2111478" y="-64000"/>
                  <a:pt x="2312975" y="29816"/>
                  <a:pt x="2501485" y="0"/>
                </a:cubicBezTo>
                <a:cubicBezTo>
                  <a:pt x="2689995" y="-29816"/>
                  <a:pt x="2819838" y="46946"/>
                  <a:pt x="3013025" y="0"/>
                </a:cubicBezTo>
                <a:cubicBezTo>
                  <a:pt x="3206212" y="-46946"/>
                  <a:pt x="3370465" y="23569"/>
                  <a:pt x="3575156" y="0"/>
                </a:cubicBezTo>
                <a:cubicBezTo>
                  <a:pt x="3779847" y="-23569"/>
                  <a:pt x="3968212" y="70490"/>
                  <a:pt x="4238471" y="0"/>
                </a:cubicBezTo>
                <a:cubicBezTo>
                  <a:pt x="4508730" y="-70490"/>
                  <a:pt x="4812315" y="66891"/>
                  <a:pt x="5059183" y="0"/>
                </a:cubicBezTo>
                <a:cubicBezTo>
                  <a:pt x="5064958" y="139583"/>
                  <a:pt x="5014519" y="427972"/>
                  <a:pt x="5059183" y="563356"/>
                </a:cubicBezTo>
                <a:cubicBezTo>
                  <a:pt x="5103847" y="698740"/>
                  <a:pt x="5039526" y="866318"/>
                  <a:pt x="5059183" y="1046232"/>
                </a:cubicBezTo>
                <a:cubicBezTo>
                  <a:pt x="5078840" y="1226146"/>
                  <a:pt x="5012829" y="1452527"/>
                  <a:pt x="5059183" y="1555935"/>
                </a:cubicBezTo>
                <a:cubicBezTo>
                  <a:pt x="5105537" y="1659343"/>
                  <a:pt x="5048529" y="1856831"/>
                  <a:pt x="5059183" y="2092464"/>
                </a:cubicBezTo>
                <a:cubicBezTo>
                  <a:pt x="5069837" y="2328097"/>
                  <a:pt x="5053202" y="2417892"/>
                  <a:pt x="5059183" y="2682646"/>
                </a:cubicBezTo>
                <a:cubicBezTo>
                  <a:pt x="4909025" y="2752944"/>
                  <a:pt x="4679880" y="2622999"/>
                  <a:pt x="4395868" y="2682646"/>
                </a:cubicBezTo>
                <a:cubicBezTo>
                  <a:pt x="4111857" y="2742293"/>
                  <a:pt x="4068709" y="2673011"/>
                  <a:pt x="3833736" y="2682646"/>
                </a:cubicBezTo>
                <a:cubicBezTo>
                  <a:pt x="3598763" y="2692281"/>
                  <a:pt x="3418282" y="2632569"/>
                  <a:pt x="3271605" y="2682646"/>
                </a:cubicBezTo>
                <a:cubicBezTo>
                  <a:pt x="3124928" y="2732723"/>
                  <a:pt x="2837407" y="2675390"/>
                  <a:pt x="2709474" y="2682646"/>
                </a:cubicBezTo>
                <a:cubicBezTo>
                  <a:pt x="2581541" y="2689902"/>
                  <a:pt x="2366031" y="2654511"/>
                  <a:pt x="2147342" y="2682646"/>
                </a:cubicBezTo>
                <a:cubicBezTo>
                  <a:pt x="1928653" y="2710781"/>
                  <a:pt x="1765211" y="2652490"/>
                  <a:pt x="1635803" y="2682646"/>
                </a:cubicBezTo>
                <a:cubicBezTo>
                  <a:pt x="1506395" y="2712802"/>
                  <a:pt x="1180136" y="2620115"/>
                  <a:pt x="1023079" y="2682646"/>
                </a:cubicBezTo>
                <a:cubicBezTo>
                  <a:pt x="866022" y="2745177"/>
                  <a:pt x="225857" y="2637493"/>
                  <a:pt x="0" y="2682646"/>
                </a:cubicBezTo>
                <a:cubicBezTo>
                  <a:pt x="-63628" y="2527056"/>
                  <a:pt x="65002" y="2327562"/>
                  <a:pt x="0" y="2092464"/>
                </a:cubicBezTo>
                <a:cubicBezTo>
                  <a:pt x="-65002" y="1857366"/>
                  <a:pt x="62286" y="1685036"/>
                  <a:pt x="0" y="1529108"/>
                </a:cubicBezTo>
                <a:cubicBezTo>
                  <a:pt x="-62286" y="1373180"/>
                  <a:pt x="54294" y="1135533"/>
                  <a:pt x="0" y="938926"/>
                </a:cubicBezTo>
                <a:cubicBezTo>
                  <a:pt x="-54294" y="742319"/>
                  <a:pt x="7591" y="421648"/>
                  <a:pt x="0" y="0"/>
                </a:cubicBezTo>
                <a:close/>
              </a:path>
              <a:path w="5059183" h="2682646" stroke="0" extrusionOk="0">
                <a:moveTo>
                  <a:pt x="0" y="0"/>
                </a:moveTo>
                <a:cubicBezTo>
                  <a:pt x="196763" y="-13415"/>
                  <a:pt x="334447" y="10871"/>
                  <a:pt x="511540" y="0"/>
                </a:cubicBezTo>
                <a:cubicBezTo>
                  <a:pt x="688633" y="-10871"/>
                  <a:pt x="777461" y="5928"/>
                  <a:pt x="921896" y="0"/>
                </a:cubicBezTo>
                <a:cubicBezTo>
                  <a:pt x="1066331" y="-5928"/>
                  <a:pt x="1295568" y="34653"/>
                  <a:pt x="1585211" y="0"/>
                </a:cubicBezTo>
                <a:cubicBezTo>
                  <a:pt x="1874855" y="-34653"/>
                  <a:pt x="1880423" y="8879"/>
                  <a:pt x="2096750" y="0"/>
                </a:cubicBezTo>
                <a:cubicBezTo>
                  <a:pt x="2313077" y="-8879"/>
                  <a:pt x="2433775" y="51023"/>
                  <a:pt x="2608290" y="0"/>
                </a:cubicBezTo>
                <a:cubicBezTo>
                  <a:pt x="2782805" y="-51023"/>
                  <a:pt x="3091902" y="27705"/>
                  <a:pt x="3271605" y="0"/>
                </a:cubicBezTo>
                <a:cubicBezTo>
                  <a:pt x="3451308" y="-27705"/>
                  <a:pt x="3568623" y="418"/>
                  <a:pt x="3732553" y="0"/>
                </a:cubicBezTo>
                <a:cubicBezTo>
                  <a:pt x="3896483" y="-418"/>
                  <a:pt x="4146873" y="26461"/>
                  <a:pt x="4395868" y="0"/>
                </a:cubicBezTo>
                <a:cubicBezTo>
                  <a:pt x="4644863" y="-26461"/>
                  <a:pt x="4912816" y="38168"/>
                  <a:pt x="5059183" y="0"/>
                </a:cubicBezTo>
                <a:cubicBezTo>
                  <a:pt x="5088111" y="150198"/>
                  <a:pt x="5012781" y="340761"/>
                  <a:pt x="5059183" y="536529"/>
                </a:cubicBezTo>
                <a:cubicBezTo>
                  <a:pt x="5105585" y="732297"/>
                  <a:pt x="5052084" y="839507"/>
                  <a:pt x="5059183" y="1073058"/>
                </a:cubicBezTo>
                <a:cubicBezTo>
                  <a:pt x="5066282" y="1306609"/>
                  <a:pt x="4994945" y="1449724"/>
                  <a:pt x="5059183" y="1636414"/>
                </a:cubicBezTo>
                <a:cubicBezTo>
                  <a:pt x="5123421" y="1823104"/>
                  <a:pt x="5018984" y="1940129"/>
                  <a:pt x="5059183" y="2092464"/>
                </a:cubicBezTo>
                <a:cubicBezTo>
                  <a:pt x="5099382" y="2244799"/>
                  <a:pt x="5058345" y="2515735"/>
                  <a:pt x="5059183" y="2682646"/>
                </a:cubicBezTo>
                <a:cubicBezTo>
                  <a:pt x="4779347" y="2728068"/>
                  <a:pt x="4750482" y="2669127"/>
                  <a:pt x="4497052" y="2682646"/>
                </a:cubicBezTo>
                <a:cubicBezTo>
                  <a:pt x="4243622" y="2696165"/>
                  <a:pt x="4081167" y="2662956"/>
                  <a:pt x="3934920" y="2682646"/>
                </a:cubicBezTo>
                <a:cubicBezTo>
                  <a:pt x="3788673" y="2702336"/>
                  <a:pt x="3491652" y="2623431"/>
                  <a:pt x="3271605" y="2682646"/>
                </a:cubicBezTo>
                <a:cubicBezTo>
                  <a:pt x="3051559" y="2741861"/>
                  <a:pt x="2887390" y="2670448"/>
                  <a:pt x="2709474" y="2682646"/>
                </a:cubicBezTo>
                <a:cubicBezTo>
                  <a:pt x="2531558" y="2694844"/>
                  <a:pt x="2462455" y="2663224"/>
                  <a:pt x="2299118" y="2682646"/>
                </a:cubicBezTo>
                <a:cubicBezTo>
                  <a:pt x="2135781" y="2702068"/>
                  <a:pt x="2020017" y="2641436"/>
                  <a:pt x="1838170" y="2682646"/>
                </a:cubicBezTo>
                <a:cubicBezTo>
                  <a:pt x="1656323" y="2723856"/>
                  <a:pt x="1352566" y="2617727"/>
                  <a:pt x="1174855" y="2682646"/>
                </a:cubicBezTo>
                <a:cubicBezTo>
                  <a:pt x="997145" y="2747565"/>
                  <a:pt x="737195" y="2620516"/>
                  <a:pt x="612723" y="2682646"/>
                </a:cubicBezTo>
                <a:cubicBezTo>
                  <a:pt x="488251" y="2744776"/>
                  <a:pt x="182562" y="2629790"/>
                  <a:pt x="0" y="2682646"/>
                </a:cubicBezTo>
                <a:cubicBezTo>
                  <a:pt x="-30915" y="2544598"/>
                  <a:pt x="62550" y="2381401"/>
                  <a:pt x="0" y="2146117"/>
                </a:cubicBezTo>
                <a:cubicBezTo>
                  <a:pt x="-62550" y="1910833"/>
                  <a:pt x="8313" y="1857264"/>
                  <a:pt x="0" y="1690067"/>
                </a:cubicBezTo>
                <a:cubicBezTo>
                  <a:pt x="-8313" y="1522870"/>
                  <a:pt x="26357" y="1370851"/>
                  <a:pt x="0" y="1234017"/>
                </a:cubicBezTo>
                <a:cubicBezTo>
                  <a:pt x="-26357" y="1097183"/>
                  <a:pt x="44449" y="913473"/>
                  <a:pt x="0" y="670662"/>
                </a:cubicBezTo>
                <a:cubicBezTo>
                  <a:pt x="-44449" y="427852"/>
                  <a:pt x="64270" y="308348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4000"/>
                  <a:lumOff val="96000"/>
                </a:schemeClr>
              </a:gs>
              <a:gs pos="55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5">
                  <a:lumMod val="40000"/>
                  <a:lumOff val="6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A366AA-063A-A445-B5D3-24D645972A6D}"/>
              </a:ext>
            </a:extLst>
          </p:cNvPr>
          <p:cNvSpPr/>
          <p:nvPr/>
        </p:nvSpPr>
        <p:spPr>
          <a:xfrm>
            <a:off x="1158292" y="2113416"/>
            <a:ext cx="2481142" cy="1992048"/>
          </a:xfrm>
          <a:custGeom>
            <a:avLst/>
            <a:gdLst>
              <a:gd name="connsiteX0" fmla="*/ 0 w 2481142"/>
              <a:gd name="connsiteY0" fmla="*/ 0 h 1992048"/>
              <a:gd name="connsiteX1" fmla="*/ 446606 w 2481142"/>
              <a:gd name="connsiteY1" fmla="*/ 0 h 1992048"/>
              <a:gd name="connsiteX2" fmla="*/ 967645 w 2481142"/>
              <a:gd name="connsiteY2" fmla="*/ 0 h 1992048"/>
              <a:gd name="connsiteX3" fmla="*/ 1439062 w 2481142"/>
              <a:gd name="connsiteY3" fmla="*/ 0 h 1992048"/>
              <a:gd name="connsiteX4" fmla="*/ 1885668 w 2481142"/>
              <a:gd name="connsiteY4" fmla="*/ 0 h 1992048"/>
              <a:gd name="connsiteX5" fmla="*/ 2481142 w 2481142"/>
              <a:gd name="connsiteY5" fmla="*/ 0 h 1992048"/>
              <a:gd name="connsiteX6" fmla="*/ 2481142 w 2481142"/>
              <a:gd name="connsiteY6" fmla="*/ 498012 h 1992048"/>
              <a:gd name="connsiteX7" fmla="*/ 2481142 w 2481142"/>
              <a:gd name="connsiteY7" fmla="*/ 996024 h 1992048"/>
              <a:gd name="connsiteX8" fmla="*/ 2481142 w 2481142"/>
              <a:gd name="connsiteY8" fmla="*/ 1454195 h 1992048"/>
              <a:gd name="connsiteX9" fmla="*/ 2481142 w 2481142"/>
              <a:gd name="connsiteY9" fmla="*/ 1992048 h 1992048"/>
              <a:gd name="connsiteX10" fmla="*/ 2034536 w 2481142"/>
              <a:gd name="connsiteY10" fmla="*/ 1992048 h 1992048"/>
              <a:gd name="connsiteX11" fmla="*/ 1612742 w 2481142"/>
              <a:gd name="connsiteY11" fmla="*/ 1992048 h 1992048"/>
              <a:gd name="connsiteX12" fmla="*/ 1091702 w 2481142"/>
              <a:gd name="connsiteY12" fmla="*/ 1992048 h 1992048"/>
              <a:gd name="connsiteX13" fmla="*/ 645097 w 2481142"/>
              <a:gd name="connsiteY13" fmla="*/ 1992048 h 1992048"/>
              <a:gd name="connsiteX14" fmla="*/ 0 w 2481142"/>
              <a:gd name="connsiteY14" fmla="*/ 1992048 h 1992048"/>
              <a:gd name="connsiteX15" fmla="*/ 0 w 2481142"/>
              <a:gd name="connsiteY15" fmla="*/ 1454195 h 1992048"/>
              <a:gd name="connsiteX16" fmla="*/ 0 w 2481142"/>
              <a:gd name="connsiteY16" fmla="*/ 996024 h 1992048"/>
              <a:gd name="connsiteX17" fmla="*/ 0 w 2481142"/>
              <a:gd name="connsiteY17" fmla="*/ 478092 h 1992048"/>
              <a:gd name="connsiteX18" fmla="*/ 0 w 2481142"/>
              <a:gd name="connsiteY18" fmla="*/ 0 h 199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481142" h="1992048" fill="none" extrusionOk="0">
                <a:moveTo>
                  <a:pt x="0" y="0"/>
                </a:moveTo>
                <a:cubicBezTo>
                  <a:pt x="223248" y="-19857"/>
                  <a:pt x="317560" y="32700"/>
                  <a:pt x="446606" y="0"/>
                </a:cubicBezTo>
                <a:cubicBezTo>
                  <a:pt x="575652" y="-32700"/>
                  <a:pt x="855541" y="29279"/>
                  <a:pt x="967645" y="0"/>
                </a:cubicBezTo>
                <a:cubicBezTo>
                  <a:pt x="1079749" y="-29279"/>
                  <a:pt x="1261721" y="50398"/>
                  <a:pt x="1439062" y="0"/>
                </a:cubicBezTo>
                <a:cubicBezTo>
                  <a:pt x="1616403" y="-50398"/>
                  <a:pt x="1719434" y="47831"/>
                  <a:pt x="1885668" y="0"/>
                </a:cubicBezTo>
                <a:cubicBezTo>
                  <a:pt x="2051902" y="-47831"/>
                  <a:pt x="2200301" y="10450"/>
                  <a:pt x="2481142" y="0"/>
                </a:cubicBezTo>
                <a:cubicBezTo>
                  <a:pt x="2512801" y="119806"/>
                  <a:pt x="2469831" y="277144"/>
                  <a:pt x="2481142" y="498012"/>
                </a:cubicBezTo>
                <a:cubicBezTo>
                  <a:pt x="2492453" y="718880"/>
                  <a:pt x="2451574" y="827231"/>
                  <a:pt x="2481142" y="996024"/>
                </a:cubicBezTo>
                <a:cubicBezTo>
                  <a:pt x="2510710" y="1164817"/>
                  <a:pt x="2467260" y="1225663"/>
                  <a:pt x="2481142" y="1454195"/>
                </a:cubicBezTo>
                <a:cubicBezTo>
                  <a:pt x="2495024" y="1682727"/>
                  <a:pt x="2435376" y="1860704"/>
                  <a:pt x="2481142" y="1992048"/>
                </a:cubicBezTo>
                <a:cubicBezTo>
                  <a:pt x="2355900" y="2008389"/>
                  <a:pt x="2180576" y="1950118"/>
                  <a:pt x="2034536" y="1992048"/>
                </a:cubicBezTo>
                <a:cubicBezTo>
                  <a:pt x="1888496" y="2033978"/>
                  <a:pt x="1711345" y="1987932"/>
                  <a:pt x="1612742" y="1992048"/>
                </a:cubicBezTo>
                <a:cubicBezTo>
                  <a:pt x="1514139" y="1996164"/>
                  <a:pt x="1313080" y="1946062"/>
                  <a:pt x="1091702" y="1992048"/>
                </a:cubicBezTo>
                <a:cubicBezTo>
                  <a:pt x="870324" y="2038034"/>
                  <a:pt x="794181" y="1942649"/>
                  <a:pt x="645097" y="1992048"/>
                </a:cubicBezTo>
                <a:cubicBezTo>
                  <a:pt x="496013" y="2041447"/>
                  <a:pt x="191899" y="1922352"/>
                  <a:pt x="0" y="1992048"/>
                </a:cubicBezTo>
                <a:cubicBezTo>
                  <a:pt x="-46512" y="1831932"/>
                  <a:pt x="35354" y="1571291"/>
                  <a:pt x="0" y="1454195"/>
                </a:cubicBezTo>
                <a:cubicBezTo>
                  <a:pt x="-35354" y="1337099"/>
                  <a:pt x="21047" y="1115920"/>
                  <a:pt x="0" y="996024"/>
                </a:cubicBezTo>
                <a:cubicBezTo>
                  <a:pt x="-21047" y="876128"/>
                  <a:pt x="28091" y="685968"/>
                  <a:pt x="0" y="478092"/>
                </a:cubicBezTo>
                <a:cubicBezTo>
                  <a:pt x="-28091" y="270216"/>
                  <a:pt x="8488" y="217916"/>
                  <a:pt x="0" y="0"/>
                </a:cubicBezTo>
                <a:close/>
              </a:path>
              <a:path w="2481142" h="1992048" stroke="0" extrusionOk="0">
                <a:moveTo>
                  <a:pt x="0" y="0"/>
                </a:moveTo>
                <a:cubicBezTo>
                  <a:pt x="181874" y="-41369"/>
                  <a:pt x="242858" y="48681"/>
                  <a:pt x="471417" y="0"/>
                </a:cubicBezTo>
                <a:cubicBezTo>
                  <a:pt x="699976" y="-48681"/>
                  <a:pt x="736793" y="39363"/>
                  <a:pt x="893211" y="0"/>
                </a:cubicBezTo>
                <a:cubicBezTo>
                  <a:pt x="1049629" y="-39363"/>
                  <a:pt x="1251400" y="51044"/>
                  <a:pt x="1439062" y="0"/>
                </a:cubicBezTo>
                <a:cubicBezTo>
                  <a:pt x="1626724" y="-51044"/>
                  <a:pt x="1741430" y="54645"/>
                  <a:pt x="1910479" y="0"/>
                </a:cubicBezTo>
                <a:cubicBezTo>
                  <a:pt x="2079528" y="-54645"/>
                  <a:pt x="2365927" y="58021"/>
                  <a:pt x="2481142" y="0"/>
                </a:cubicBezTo>
                <a:cubicBezTo>
                  <a:pt x="2502858" y="226784"/>
                  <a:pt x="2465311" y="291748"/>
                  <a:pt x="2481142" y="537853"/>
                </a:cubicBezTo>
                <a:cubicBezTo>
                  <a:pt x="2496973" y="783958"/>
                  <a:pt x="2471149" y="880596"/>
                  <a:pt x="2481142" y="1035865"/>
                </a:cubicBezTo>
                <a:cubicBezTo>
                  <a:pt x="2491135" y="1191134"/>
                  <a:pt x="2464176" y="1396629"/>
                  <a:pt x="2481142" y="1533877"/>
                </a:cubicBezTo>
                <a:cubicBezTo>
                  <a:pt x="2498108" y="1671125"/>
                  <a:pt x="2429729" y="1848956"/>
                  <a:pt x="2481142" y="1992048"/>
                </a:cubicBezTo>
                <a:cubicBezTo>
                  <a:pt x="2318089" y="2001758"/>
                  <a:pt x="2235116" y="1942652"/>
                  <a:pt x="2034536" y="1992048"/>
                </a:cubicBezTo>
                <a:cubicBezTo>
                  <a:pt x="1833956" y="2041444"/>
                  <a:pt x="1725016" y="1977354"/>
                  <a:pt x="1538308" y="1992048"/>
                </a:cubicBezTo>
                <a:cubicBezTo>
                  <a:pt x="1351600" y="2006742"/>
                  <a:pt x="1283729" y="1948088"/>
                  <a:pt x="1066891" y="1992048"/>
                </a:cubicBezTo>
                <a:cubicBezTo>
                  <a:pt x="850053" y="2036008"/>
                  <a:pt x="736902" y="1949218"/>
                  <a:pt x="521040" y="1992048"/>
                </a:cubicBezTo>
                <a:cubicBezTo>
                  <a:pt x="305178" y="2034878"/>
                  <a:pt x="184131" y="1937873"/>
                  <a:pt x="0" y="1992048"/>
                </a:cubicBezTo>
                <a:cubicBezTo>
                  <a:pt x="-49751" y="1771416"/>
                  <a:pt x="27859" y="1718464"/>
                  <a:pt x="0" y="1533877"/>
                </a:cubicBezTo>
                <a:cubicBezTo>
                  <a:pt x="-27859" y="1349290"/>
                  <a:pt x="48282" y="1135564"/>
                  <a:pt x="0" y="1035865"/>
                </a:cubicBezTo>
                <a:cubicBezTo>
                  <a:pt x="-48282" y="936166"/>
                  <a:pt x="50691" y="697844"/>
                  <a:pt x="0" y="557773"/>
                </a:cubicBezTo>
                <a:cubicBezTo>
                  <a:pt x="-50691" y="417702"/>
                  <a:pt x="30846" y="128847"/>
                  <a:pt x="0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715B594-2B8A-6F46-A285-D33DA10EE1B9}"/>
              </a:ext>
            </a:extLst>
          </p:cNvPr>
          <p:cNvSpPr/>
          <p:nvPr/>
        </p:nvSpPr>
        <p:spPr>
          <a:xfrm>
            <a:off x="3728607" y="3166842"/>
            <a:ext cx="2488865" cy="938622"/>
          </a:xfrm>
          <a:custGeom>
            <a:avLst/>
            <a:gdLst>
              <a:gd name="connsiteX0" fmla="*/ 0 w 2488865"/>
              <a:gd name="connsiteY0" fmla="*/ 0 h 938622"/>
              <a:gd name="connsiteX1" fmla="*/ 547550 w 2488865"/>
              <a:gd name="connsiteY1" fmla="*/ 0 h 938622"/>
              <a:gd name="connsiteX2" fmla="*/ 1070212 w 2488865"/>
              <a:gd name="connsiteY2" fmla="*/ 0 h 938622"/>
              <a:gd name="connsiteX3" fmla="*/ 1592874 w 2488865"/>
              <a:gd name="connsiteY3" fmla="*/ 0 h 938622"/>
              <a:gd name="connsiteX4" fmla="*/ 2015981 w 2488865"/>
              <a:gd name="connsiteY4" fmla="*/ 0 h 938622"/>
              <a:gd name="connsiteX5" fmla="*/ 2488865 w 2488865"/>
              <a:gd name="connsiteY5" fmla="*/ 0 h 938622"/>
              <a:gd name="connsiteX6" fmla="*/ 2488865 w 2488865"/>
              <a:gd name="connsiteY6" fmla="*/ 478697 h 938622"/>
              <a:gd name="connsiteX7" fmla="*/ 2488865 w 2488865"/>
              <a:gd name="connsiteY7" fmla="*/ 938622 h 938622"/>
              <a:gd name="connsiteX8" fmla="*/ 1991092 w 2488865"/>
              <a:gd name="connsiteY8" fmla="*/ 938622 h 938622"/>
              <a:gd name="connsiteX9" fmla="*/ 1567985 w 2488865"/>
              <a:gd name="connsiteY9" fmla="*/ 938622 h 938622"/>
              <a:gd name="connsiteX10" fmla="*/ 1144878 w 2488865"/>
              <a:gd name="connsiteY10" fmla="*/ 938622 h 938622"/>
              <a:gd name="connsiteX11" fmla="*/ 622216 w 2488865"/>
              <a:gd name="connsiteY11" fmla="*/ 938622 h 938622"/>
              <a:gd name="connsiteX12" fmla="*/ 0 w 2488865"/>
              <a:gd name="connsiteY12" fmla="*/ 938622 h 938622"/>
              <a:gd name="connsiteX13" fmla="*/ 0 w 2488865"/>
              <a:gd name="connsiteY13" fmla="*/ 450539 h 938622"/>
              <a:gd name="connsiteX14" fmla="*/ 0 w 2488865"/>
              <a:gd name="connsiteY14" fmla="*/ 0 h 938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488865" h="938622" fill="none" extrusionOk="0">
                <a:moveTo>
                  <a:pt x="0" y="0"/>
                </a:moveTo>
                <a:cubicBezTo>
                  <a:pt x="202501" y="-29768"/>
                  <a:pt x="417452" y="53315"/>
                  <a:pt x="547550" y="0"/>
                </a:cubicBezTo>
                <a:cubicBezTo>
                  <a:pt x="677648" y="-53315"/>
                  <a:pt x="853880" y="60876"/>
                  <a:pt x="1070212" y="0"/>
                </a:cubicBezTo>
                <a:cubicBezTo>
                  <a:pt x="1286544" y="-60876"/>
                  <a:pt x="1408298" y="57472"/>
                  <a:pt x="1592874" y="0"/>
                </a:cubicBezTo>
                <a:cubicBezTo>
                  <a:pt x="1777450" y="-57472"/>
                  <a:pt x="1911223" y="17689"/>
                  <a:pt x="2015981" y="0"/>
                </a:cubicBezTo>
                <a:cubicBezTo>
                  <a:pt x="2120739" y="-17689"/>
                  <a:pt x="2317173" y="43297"/>
                  <a:pt x="2488865" y="0"/>
                </a:cubicBezTo>
                <a:cubicBezTo>
                  <a:pt x="2545873" y="205685"/>
                  <a:pt x="2481348" y="297657"/>
                  <a:pt x="2488865" y="478697"/>
                </a:cubicBezTo>
                <a:cubicBezTo>
                  <a:pt x="2496382" y="659737"/>
                  <a:pt x="2470571" y="802137"/>
                  <a:pt x="2488865" y="938622"/>
                </a:cubicBezTo>
                <a:cubicBezTo>
                  <a:pt x="2300157" y="949141"/>
                  <a:pt x="2135164" y="894477"/>
                  <a:pt x="1991092" y="938622"/>
                </a:cubicBezTo>
                <a:cubicBezTo>
                  <a:pt x="1847020" y="982767"/>
                  <a:pt x="1683933" y="890358"/>
                  <a:pt x="1567985" y="938622"/>
                </a:cubicBezTo>
                <a:cubicBezTo>
                  <a:pt x="1452037" y="986886"/>
                  <a:pt x="1244989" y="891790"/>
                  <a:pt x="1144878" y="938622"/>
                </a:cubicBezTo>
                <a:cubicBezTo>
                  <a:pt x="1044767" y="985454"/>
                  <a:pt x="773800" y="904137"/>
                  <a:pt x="622216" y="938622"/>
                </a:cubicBezTo>
                <a:cubicBezTo>
                  <a:pt x="470632" y="973107"/>
                  <a:pt x="181843" y="922880"/>
                  <a:pt x="0" y="938622"/>
                </a:cubicBezTo>
                <a:cubicBezTo>
                  <a:pt x="-10230" y="735408"/>
                  <a:pt x="17028" y="577247"/>
                  <a:pt x="0" y="450539"/>
                </a:cubicBezTo>
                <a:cubicBezTo>
                  <a:pt x="-17028" y="323831"/>
                  <a:pt x="34192" y="141970"/>
                  <a:pt x="0" y="0"/>
                </a:cubicBezTo>
                <a:close/>
              </a:path>
              <a:path w="2488865" h="938622" stroke="0" extrusionOk="0">
                <a:moveTo>
                  <a:pt x="0" y="0"/>
                </a:moveTo>
                <a:cubicBezTo>
                  <a:pt x="129993" y="-47150"/>
                  <a:pt x="314711" y="34731"/>
                  <a:pt x="472884" y="0"/>
                </a:cubicBezTo>
                <a:cubicBezTo>
                  <a:pt x="631057" y="-34731"/>
                  <a:pt x="802931" y="30779"/>
                  <a:pt x="895991" y="0"/>
                </a:cubicBezTo>
                <a:cubicBezTo>
                  <a:pt x="989051" y="-30779"/>
                  <a:pt x="1251783" y="56613"/>
                  <a:pt x="1443542" y="0"/>
                </a:cubicBezTo>
                <a:cubicBezTo>
                  <a:pt x="1635301" y="-56613"/>
                  <a:pt x="1818907" y="21550"/>
                  <a:pt x="1916426" y="0"/>
                </a:cubicBezTo>
                <a:cubicBezTo>
                  <a:pt x="2013945" y="-21550"/>
                  <a:pt x="2285799" y="53399"/>
                  <a:pt x="2488865" y="0"/>
                </a:cubicBezTo>
                <a:cubicBezTo>
                  <a:pt x="2494555" y="101680"/>
                  <a:pt x="2483799" y="320500"/>
                  <a:pt x="2488865" y="488083"/>
                </a:cubicBezTo>
                <a:cubicBezTo>
                  <a:pt x="2493931" y="655666"/>
                  <a:pt x="2454145" y="825548"/>
                  <a:pt x="2488865" y="938622"/>
                </a:cubicBezTo>
                <a:cubicBezTo>
                  <a:pt x="2240214" y="947383"/>
                  <a:pt x="2194043" y="920022"/>
                  <a:pt x="1991092" y="938622"/>
                </a:cubicBezTo>
                <a:cubicBezTo>
                  <a:pt x="1788141" y="957222"/>
                  <a:pt x="1680489" y="916549"/>
                  <a:pt x="1567985" y="938622"/>
                </a:cubicBezTo>
                <a:cubicBezTo>
                  <a:pt x="1455481" y="960695"/>
                  <a:pt x="1261738" y="921982"/>
                  <a:pt x="1070212" y="938622"/>
                </a:cubicBezTo>
                <a:cubicBezTo>
                  <a:pt x="878686" y="955262"/>
                  <a:pt x="722736" y="882663"/>
                  <a:pt x="572439" y="938622"/>
                </a:cubicBezTo>
                <a:cubicBezTo>
                  <a:pt x="422142" y="994581"/>
                  <a:pt x="155922" y="877693"/>
                  <a:pt x="0" y="938622"/>
                </a:cubicBezTo>
                <a:cubicBezTo>
                  <a:pt x="-41684" y="783055"/>
                  <a:pt x="34192" y="685276"/>
                  <a:pt x="0" y="450539"/>
                </a:cubicBezTo>
                <a:cubicBezTo>
                  <a:pt x="-34192" y="215802"/>
                  <a:pt x="41894" y="136871"/>
                  <a:pt x="0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D7E8ED0-2787-B04B-AAD4-8CB0FC1CC5C5}"/>
              </a:ext>
            </a:extLst>
          </p:cNvPr>
          <p:cNvGrpSpPr/>
          <p:nvPr/>
        </p:nvGrpSpPr>
        <p:grpSpPr>
          <a:xfrm>
            <a:off x="1156625" y="3148676"/>
            <a:ext cx="5060848" cy="1598939"/>
            <a:chOff x="2048585" y="1374374"/>
            <a:chExt cx="4826353" cy="1434651"/>
          </a:xfrm>
        </p:grpSpPr>
        <p:pic>
          <p:nvPicPr>
            <p:cNvPr id="5" name="Picture 4" descr="A picture containing grass, cat&#10;&#10;Description automatically generated">
              <a:extLst>
                <a:ext uri="{FF2B5EF4-FFF2-40B4-BE49-F238E27FC236}">
                  <a16:creationId xmlns:a16="http://schemas.microsoft.com/office/drawing/2014/main" id="{5CCD237A-A15A-1846-882C-FDC78E3581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30317" r="1847" b="31505"/>
            <a:stretch/>
          </p:blipFill>
          <p:spPr>
            <a:xfrm>
              <a:off x="2048585" y="1374374"/>
              <a:ext cx="4826352" cy="938622"/>
            </a:xfrm>
            <a:prstGeom prst="rect">
              <a:avLst/>
            </a:prstGeom>
          </p:spPr>
        </p:pic>
        <p:pic>
          <p:nvPicPr>
            <p:cNvPr id="7" name="Picture 6" descr="A picture containing background pattern&#10;&#10;Description automatically generated">
              <a:extLst>
                <a:ext uri="{FF2B5EF4-FFF2-40B4-BE49-F238E27FC236}">
                  <a16:creationId xmlns:a16="http://schemas.microsoft.com/office/drawing/2014/main" id="{096FB846-1FBF-534F-9748-882BF33B40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50000" r="1847" b="37067"/>
            <a:stretch/>
          </p:blipFill>
          <p:spPr>
            <a:xfrm>
              <a:off x="2048586" y="2312996"/>
              <a:ext cx="4826352" cy="496029"/>
            </a:xfrm>
            <a:prstGeom prst="rect">
              <a:avLst/>
            </a:prstGeom>
          </p:spPr>
        </p:pic>
      </p:grpSp>
      <p:sp>
        <p:nvSpPr>
          <p:cNvPr id="15" name="Freeform 14">
            <a:extLst>
              <a:ext uri="{FF2B5EF4-FFF2-40B4-BE49-F238E27FC236}">
                <a16:creationId xmlns:a16="http://schemas.microsoft.com/office/drawing/2014/main" id="{4F951667-894B-9149-8211-DDFAF047DF31}"/>
              </a:ext>
            </a:extLst>
          </p:cNvPr>
          <p:cNvSpPr/>
          <p:nvPr/>
        </p:nvSpPr>
        <p:spPr>
          <a:xfrm>
            <a:off x="1156625" y="2095245"/>
            <a:ext cx="2468880" cy="45719"/>
          </a:xfrm>
          <a:custGeom>
            <a:avLst/>
            <a:gdLst>
              <a:gd name="connsiteX0" fmla="*/ 0 w 2468880"/>
              <a:gd name="connsiteY0" fmla="*/ 0 h 45719"/>
              <a:gd name="connsiteX1" fmla="*/ 469087 w 2468880"/>
              <a:gd name="connsiteY1" fmla="*/ 8687 h 45719"/>
              <a:gd name="connsiteX2" fmla="*/ 888797 w 2468880"/>
              <a:gd name="connsiteY2" fmla="*/ 16459 h 45719"/>
              <a:gd name="connsiteX3" fmla="*/ 1431950 w 2468880"/>
              <a:gd name="connsiteY3" fmla="*/ 26517 h 45719"/>
              <a:gd name="connsiteX4" fmla="*/ 1901038 w 2468880"/>
              <a:gd name="connsiteY4" fmla="*/ 35204 h 45719"/>
              <a:gd name="connsiteX5" fmla="*/ 2468880 w 2468880"/>
              <a:gd name="connsiteY5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68880" h="45719" extrusionOk="0">
                <a:moveTo>
                  <a:pt x="0" y="0"/>
                </a:moveTo>
                <a:cubicBezTo>
                  <a:pt x="223946" y="-17476"/>
                  <a:pt x="362713" y="57493"/>
                  <a:pt x="469087" y="8687"/>
                </a:cubicBezTo>
                <a:cubicBezTo>
                  <a:pt x="575461" y="-40119"/>
                  <a:pt x="762713" y="63051"/>
                  <a:pt x="888797" y="16459"/>
                </a:cubicBezTo>
                <a:cubicBezTo>
                  <a:pt x="1014881" y="-30133"/>
                  <a:pt x="1215742" y="42377"/>
                  <a:pt x="1431950" y="26517"/>
                </a:cubicBezTo>
                <a:cubicBezTo>
                  <a:pt x="1648158" y="10657"/>
                  <a:pt x="1682988" y="80247"/>
                  <a:pt x="1901038" y="35204"/>
                </a:cubicBezTo>
                <a:cubicBezTo>
                  <a:pt x="2119088" y="-9840"/>
                  <a:pt x="2287373" y="72621"/>
                  <a:pt x="2468880" y="45719"/>
                </a:cubicBezTo>
              </a:path>
            </a:pathLst>
          </a:custGeom>
          <a:noFill/>
          <a:ln w="63500">
            <a:solidFill>
              <a:schemeClr val="accent1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5159396"/>
                      <a:gd name="connsiteY0" fmla="*/ 0 h 6056"/>
                      <a:gd name="connsiteX1" fmla="*/ 5159396 w 5159396"/>
                      <a:gd name="connsiteY1" fmla="*/ 6056 h 60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5159396" h="6056">
                        <a:moveTo>
                          <a:pt x="0" y="0"/>
                        </a:moveTo>
                        <a:lnTo>
                          <a:pt x="5159396" y="6056"/>
                        </a:lnTo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Helvetica Neue Condensed" panose="02000503000000020004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A207BF63-D3E9-E34F-96C5-06FB3BAC5488}"/>
              </a:ext>
            </a:extLst>
          </p:cNvPr>
          <p:cNvSpPr/>
          <p:nvPr/>
        </p:nvSpPr>
        <p:spPr>
          <a:xfrm>
            <a:off x="3732470" y="3148676"/>
            <a:ext cx="2487168" cy="24222"/>
          </a:xfrm>
          <a:custGeom>
            <a:avLst/>
            <a:gdLst>
              <a:gd name="connsiteX0" fmla="*/ 0 w 2487168"/>
              <a:gd name="connsiteY0" fmla="*/ 0 h 24222"/>
              <a:gd name="connsiteX1" fmla="*/ 472562 w 2487168"/>
              <a:gd name="connsiteY1" fmla="*/ 4602 h 24222"/>
              <a:gd name="connsiteX2" fmla="*/ 895380 w 2487168"/>
              <a:gd name="connsiteY2" fmla="*/ 8720 h 24222"/>
              <a:gd name="connsiteX3" fmla="*/ 1442557 w 2487168"/>
              <a:gd name="connsiteY3" fmla="*/ 14049 h 24222"/>
              <a:gd name="connsiteX4" fmla="*/ 1915119 w 2487168"/>
              <a:gd name="connsiteY4" fmla="*/ 18651 h 24222"/>
              <a:gd name="connsiteX5" fmla="*/ 2487168 w 2487168"/>
              <a:gd name="connsiteY5" fmla="*/ 24222 h 24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87168" h="24222" extrusionOk="0">
                <a:moveTo>
                  <a:pt x="0" y="0"/>
                </a:moveTo>
                <a:cubicBezTo>
                  <a:pt x="211687" y="-15494"/>
                  <a:pt x="347122" y="26367"/>
                  <a:pt x="472562" y="4602"/>
                </a:cubicBezTo>
                <a:cubicBezTo>
                  <a:pt x="598002" y="-17163"/>
                  <a:pt x="807345" y="8455"/>
                  <a:pt x="895380" y="8720"/>
                </a:cubicBezTo>
                <a:cubicBezTo>
                  <a:pt x="983415" y="8985"/>
                  <a:pt x="1238488" y="59724"/>
                  <a:pt x="1442557" y="14049"/>
                </a:cubicBezTo>
                <a:cubicBezTo>
                  <a:pt x="1646626" y="-31626"/>
                  <a:pt x="1734521" y="45202"/>
                  <a:pt x="1915119" y="18651"/>
                </a:cubicBezTo>
                <a:cubicBezTo>
                  <a:pt x="2095717" y="-7900"/>
                  <a:pt x="2245035" y="38994"/>
                  <a:pt x="2487168" y="24222"/>
                </a:cubicBezTo>
              </a:path>
            </a:pathLst>
          </a:custGeom>
          <a:noFill/>
          <a:ln w="63500">
            <a:solidFill>
              <a:schemeClr val="accent1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936159"/>
                      <a:gd name="connsiteY0" fmla="*/ 0 h 24222"/>
                      <a:gd name="connsiteX1" fmla="*/ 3936159 w 3936159"/>
                      <a:gd name="connsiteY1" fmla="*/ 24222 h 242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936159" h="24222">
                        <a:moveTo>
                          <a:pt x="0" y="0"/>
                        </a:moveTo>
                        <a:lnTo>
                          <a:pt x="3936159" y="24222"/>
                        </a:lnTo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Helvetica Neue Condensed" panose="02000503000000020004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193FBA-9E0A-D54B-A64A-A8A0E60F7B7F}"/>
              </a:ext>
            </a:extLst>
          </p:cNvPr>
          <p:cNvSpPr txBox="1"/>
          <p:nvPr/>
        </p:nvSpPr>
        <p:spPr>
          <a:xfrm>
            <a:off x="1668535" y="1802857"/>
            <a:ext cx="14606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solidFill>
                  <a:schemeClr val="accent1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Currently watering </a:t>
            </a:r>
          </a:p>
          <a:p>
            <a:endParaRPr lang="en-US" sz="600" b="1" dirty="0">
              <a:solidFill>
                <a:schemeClr val="accent5">
                  <a:lumMod val="20000"/>
                  <a:lumOff val="80000"/>
                </a:schemeClr>
              </a:solidFill>
              <a:latin typeface="Helvetica Neue Condensed" panose="02000503000000020004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  <a:p>
            <a:r>
              <a:rPr lang="en-US" sz="13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2.18 inches/week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85148FE-B621-EE44-812D-3A77AF401D6A}"/>
              </a:ext>
            </a:extLst>
          </p:cNvPr>
          <p:cNvSpPr txBox="1"/>
          <p:nvPr/>
        </p:nvSpPr>
        <p:spPr>
          <a:xfrm>
            <a:off x="4075196" y="2868186"/>
            <a:ext cx="179568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00" b="1" dirty="0">
                <a:solidFill>
                  <a:schemeClr val="accent1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Recommended watering</a:t>
            </a:r>
          </a:p>
          <a:p>
            <a:pPr algn="ctr"/>
            <a:r>
              <a:rPr lang="en-US" sz="600" b="1" dirty="0">
                <a:solidFill>
                  <a:schemeClr val="accent1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</a:t>
            </a:r>
          </a:p>
          <a:p>
            <a:pPr algn="ctr"/>
            <a:r>
              <a:rPr lang="en-US" sz="13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1 inch/week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AC302F0-63C3-474D-8D9E-136E5A01C074}"/>
              </a:ext>
            </a:extLst>
          </p:cNvPr>
          <p:cNvSpPr/>
          <p:nvPr/>
        </p:nvSpPr>
        <p:spPr>
          <a:xfrm>
            <a:off x="1109011" y="5011423"/>
            <a:ext cx="2481142" cy="3173153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23000">
                <a:schemeClr val="accent6"/>
              </a:gs>
              <a:gs pos="99000">
                <a:schemeClr val="accent6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9" name="Picture 58" descr="A picture containing building, window&#10;&#10;Description automatically generated">
            <a:extLst>
              <a:ext uri="{FF2B5EF4-FFF2-40B4-BE49-F238E27FC236}">
                <a16:creationId xmlns:a16="http://schemas.microsoft.com/office/drawing/2014/main" id="{A6AE4BA7-AFB6-984C-AFAF-595CD5846C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8761" y="4369272"/>
            <a:ext cx="2249731" cy="2249731"/>
          </a:xfrm>
          <a:prstGeom prst="rect">
            <a:avLst/>
          </a:prstGeom>
        </p:spPr>
      </p:pic>
      <p:pic>
        <p:nvPicPr>
          <p:cNvPr id="76" name="Picture 75" descr="A picture containing grass, cat&#10;&#10;Description automatically generated">
            <a:extLst>
              <a:ext uri="{FF2B5EF4-FFF2-40B4-BE49-F238E27FC236}">
                <a16:creationId xmlns:a16="http://schemas.microsoft.com/office/drawing/2014/main" id="{13CC0D61-030F-E144-B580-E59B92D3F4B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0317" r="20959" b="31505"/>
          <a:stretch/>
        </p:blipFill>
        <p:spPr>
          <a:xfrm>
            <a:off x="1109011" y="5836525"/>
            <a:ext cx="2486002" cy="638123"/>
          </a:xfrm>
          <a:prstGeom prst="rect">
            <a:avLst/>
          </a:prstGeom>
        </p:spPr>
      </p:pic>
      <p:pic>
        <p:nvPicPr>
          <p:cNvPr id="108" name="Picture 107" descr="A picture containing indoor, sitting, photo, bed&#10;&#10;Description automatically generated">
            <a:extLst>
              <a:ext uri="{FF2B5EF4-FFF2-40B4-BE49-F238E27FC236}">
                <a16:creationId xmlns:a16="http://schemas.microsoft.com/office/drawing/2014/main" id="{6C0AB75A-2EA8-4742-855F-E6A0E99698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66000"/>
                    </a14:imgEffect>
                  </a14:imgLayer>
                </a14:imgProps>
              </a:ext>
            </a:extLst>
          </a:blip>
          <a:srcRect t="65608" r="50088"/>
          <a:stretch/>
        </p:blipFill>
        <p:spPr>
          <a:xfrm>
            <a:off x="3739056" y="6857953"/>
            <a:ext cx="2481143" cy="1335676"/>
          </a:xfrm>
          <a:prstGeom prst="rect">
            <a:avLst/>
          </a:prstGeom>
        </p:spPr>
      </p:pic>
      <p:sp>
        <p:nvSpPr>
          <p:cNvPr id="126" name="TextBox 125">
            <a:extLst>
              <a:ext uri="{FF2B5EF4-FFF2-40B4-BE49-F238E27FC236}">
                <a16:creationId xmlns:a16="http://schemas.microsoft.com/office/drawing/2014/main" id="{B2811714-9F0B-8742-84D0-07A00C376FD7}"/>
              </a:ext>
            </a:extLst>
          </p:cNvPr>
          <p:cNvSpPr txBox="1"/>
          <p:nvPr/>
        </p:nvSpPr>
        <p:spPr>
          <a:xfrm>
            <a:off x="1073307" y="6451804"/>
            <a:ext cx="222528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solidFill>
                  <a:schemeClr val="accent3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Currently watering </a:t>
            </a:r>
            <a:r>
              <a:rPr lang="en-US" sz="13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0.186 acres</a:t>
            </a:r>
          </a:p>
        </p:txBody>
      </p:sp>
      <p:pic>
        <p:nvPicPr>
          <p:cNvPr id="72" name="Picture 71" descr="A picture containing building, window&#10;&#10;Description automatically generated">
            <a:extLst>
              <a:ext uri="{FF2B5EF4-FFF2-40B4-BE49-F238E27FC236}">
                <a16:creationId xmlns:a16="http://schemas.microsoft.com/office/drawing/2014/main" id="{DE97F485-9B57-8743-9A22-FE36B90F12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84667" y="4411639"/>
            <a:ext cx="2249731" cy="2249731"/>
          </a:xfrm>
          <a:prstGeom prst="rect">
            <a:avLst/>
          </a:prstGeom>
        </p:spPr>
      </p:pic>
      <p:pic>
        <p:nvPicPr>
          <p:cNvPr id="116" name="Picture 115" descr="A close up of a flower&#10;&#10;Description automatically generated">
            <a:extLst>
              <a:ext uri="{FF2B5EF4-FFF2-40B4-BE49-F238E27FC236}">
                <a16:creationId xmlns:a16="http://schemas.microsoft.com/office/drawing/2014/main" id="{B78E9804-99BF-1A48-A126-32D2C769056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01235" y="6806467"/>
            <a:ext cx="1261399" cy="898004"/>
          </a:xfrm>
          <a:prstGeom prst="rect">
            <a:avLst/>
          </a:prstGeom>
        </p:spPr>
      </p:pic>
      <p:pic>
        <p:nvPicPr>
          <p:cNvPr id="117" name="Picture 8" descr="meadow sage salvia nemorosa 3d model - vozeli.com">
            <a:extLst>
              <a:ext uri="{FF2B5EF4-FFF2-40B4-BE49-F238E27FC236}">
                <a16:creationId xmlns:a16="http://schemas.microsoft.com/office/drawing/2014/main" id="{BE303B6B-0D02-D148-BC56-CA125C72B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3780" y="6740057"/>
            <a:ext cx="1247766" cy="1207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0" name="Picture 119" descr="A close up of a flower&#10;&#10;Description automatically generated">
            <a:extLst>
              <a:ext uri="{FF2B5EF4-FFF2-40B4-BE49-F238E27FC236}">
                <a16:creationId xmlns:a16="http://schemas.microsoft.com/office/drawing/2014/main" id="{2F8FFAEE-CBFD-D348-9278-7B991E819E7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62492" y="6942289"/>
            <a:ext cx="1261399" cy="898004"/>
          </a:xfrm>
          <a:prstGeom prst="rect">
            <a:avLst/>
          </a:prstGeom>
        </p:spPr>
      </p:pic>
      <p:pic>
        <p:nvPicPr>
          <p:cNvPr id="121" name="Picture 8" descr="meadow sage salvia nemorosa 3d model - vozeli.com">
            <a:extLst>
              <a:ext uri="{FF2B5EF4-FFF2-40B4-BE49-F238E27FC236}">
                <a16:creationId xmlns:a16="http://schemas.microsoft.com/office/drawing/2014/main" id="{99AEF5D3-5E8D-5E4A-A4CA-BADFFF4BE6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8485" y="6947619"/>
            <a:ext cx="1247766" cy="1207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8" name="Picture 117" descr="A close up of a flower&#10;&#10;Description automatically generated">
            <a:extLst>
              <a:ext uri="{FF2B5EF4-FFF2-40B4-BE49-F238E27FC236}">
                <a16:creationId xmlns:a16="http://schemas.microsoft.com/office/drawing/2014/main" id="{C5FC0D03-86CB-FD42-9888-41031805C07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488241" y="5827560"/>
            <a:ext cx="696347" cy="492235"/>
          </a:xfrm>
          <a:prstGeom prst="rect">
            <a:avLst/>
          </a:prstGeom>
        </p:spPr>
      </p:pic>
      <p:pic>
        <p:nvPicPr>
          <p:cNvPr id="122" name="Picture 121" descr="A close up of a flower&#10;&#10;Description automatically generated">
            <a:extLst>
              <a:ext uri="{FF2B5EF4-FFF2-40B4-BE49-F238E27FC236}">
                <a16:creationId xmlns:a16="http://schemas.microsoft.com/office/drawing/2014/main" id="{6C8C27FB-5D8A-2946-9EA0-95987FE8EB7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481042" y="5824374"/>
            <a:ext cx="696347" cy="492235"/>
          </a:xfrm>
          <a:prstGeom prst="rect">
            <a:avLst/>
          </a:prstGeom>
        </p:spPr>
      </p:pic>
      <p:pic>
        <p:nvPicPr>
          <p:cNvPr id="119" name="Picture 118" descr="A close up of a flower&#10;&#10;Description automatically generated">
            <a:extLst>
              <a:ext uri="{FF2B5EF4-FFF2-40B4-BE49-F238E27FC236}">
                <a16:creationId xmlns:a16="http://schemas.microsoft.com/office/drawing/2014/main" id="{50B1C2FF-3D65-1B43-8296-FCC0AD6E8A3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358771" y="5804715"/>
            <a:ext cx="696347" cy="492235"/>
          </a:xfrm>
          <a:prstGeom prst="rect">
            <a:avLst/>
          </a:prstGeom>
        </p:spPr>
      </p:pic>
      <p:sp>
        <p:nvSpPr>
          <p:cNvPr id="129" name="TextBox 128">
            <a:extLst>
              <a:ext uri="{FF2B5EF4-FFF2-40B4-BE49-F238E27FC236}">
                <a16:creationId xmlns:a16="http://schemas.microsoft.com/office/drawing/2014/main" id="{00930F45-97F1-534A-85F3-4EFED9798C61}"/>
              </a:ext>
            </a:extLst>
          </p:cNvPr>
          <p:cNvSpPr txBox="1"/>
          <p:nvPr/>
        </p:nvSpPr>
        <p:spPr>
          <a:xfrm>
            <a:off x="3685297" y="6459340"/>
            <a:ext cx="246734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solidFill>
                  <a:schemeClr val="accent3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Reduce lawn watering </a:t>
            </a:r>
            <a:r>
              <a:rPr lang="en-US" sz="13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0.093 acres</a:t>
            </a:r>
          </a:p>
        </p:txBody>
      </p:sp>
    </p:spTree>
    <p:extLst>
      <p:ext uri="{BB962C8B-B14F-4D97-AF65-F5344CB8AC3E}">
        <p14:creationId xmlns:p14="http://schemas.microsoft.com/office/powerpoint/2010/main" val="2776336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979</TotalTime>
  <Words>56</Words>
  <Application>Microsoft Macintosh PowerPoint</Application>
  <PresentationFormat>Custom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HELVETICA NEUE CONDENSED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Amber Jones</dc:creator>
  <cp:lastModifiedBy>Amber Jones</cp:lastModifiedBy>
  <cp:revision>32</cp:revision>
  <dcterms:created xsi:type="dcterms:W3CDTF">2020-12-02T04:36:06Z</dcterms:created>
  <dcterms:modified xsi:type="dcterms:W3CDTF">2020-12-02T20:56:02Z</dcterms:modified>
</cp:coreProperties>
</file>