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75" d="100"/>
          <a:sy n="175" d="100"/>
        </p:scale>
        <p:origin x="2304" y="168"/>
      </p:cViewPr>
      <p:guideLst>
        <p:guide orient="horz" pos="1440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5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wer">
            <a:extLst>
              <a:ext uri="{FF2B5EF4-FFF2-40B4-BE49-F238E27FC236}">
                <a16:creationId xmlns:a16="http://schemas.microsoft.com/office/drawing/2014/main" id="{4ED3DCC0-7B23-5842-8F54-3A801965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2305" y="92305"/>
            <a:ext cx="1207008" cy="120700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529788-3C0A-CA45-A5B8-F45B5A781868}"/>
              </a:ext>
            </a:extLst>
          </p:cNvPr>
          <p:cNvCxnSpPr/>
          <p:nvPr/>
        </p:nvCxnSpPr>
        <p:spPr>
          <a:xfrm>
            <a:off x="-164305" y="1062807"/>
            <a:ext cx="0" cy="148124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DED33E-6BAE-4E40-A388-E7A0DDDAF790}"/>
              </a:ext>
            </a:extLst>
          </p:cNvPr>
          <p:cNvGrpSpPr/>
          <p:nvPr/>
        </p:nvGrpSpPr>
        <p:grpSpPr>
          <a:xfrm>
            <a:off x="-470500" y="2620968"/>
            <a:ext cx="4821514" cy="773266"/>
            <a:chOff x="2036670" y="4774373"/>
            <a:chExt cx="4821514" cy="773266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F766597-8918-6D42-9AB0-B6C113D5F96B}"/>
                </a:ext>
              </a:extLst>
            </p:cNvPr>
            <p:cNvSpPr/>
            <p:nvPr/>
          </p:nvSpPr>
          <p:spPr>
            <a:xfrm>
              <a:off x="2057584" y="5501920"/>
              <a:ext cx="4800600" cy="45719"/>
            </a:xfrm>
            <a:custGeom>
              <a:avLst/>
              <a:gdLst>
                <a:gd name="connsiteX0" fmla="*/ 0 w 4800600"/>
                <a:gd name="connsiteY0" fmla="*/ 0 h 45719"/>
                <a:gd name="connsiteX1" fmla="*/ 485394 w 4800600"/>
                <a:gd name="connsiteY1" fmla="*/ 4623 h 45719"/>
                <a:gd name="connsiteX2" fmla="*/ 874776 w 4800600"/>
                <a:gd name="connsiteY2" fmla="*/ 8331 h 45719"/>
                <a:gd name="connsiteX3" fmla="*/ 1504188 w 4800600"/>
                <a:gd name="connsiteY3" fmla="*/ 14325 h 45719"/>
                <a:gd name="connsiteX4" fmla="*/ 1989582 w 4800600"/>
                <a:gd name="connsiteY4" fmla="*/ 18948 h 45719"/>
                <a:gd name="connsiteX5" fmla="*/ 2474976 w 4800600"/>
                <a:gd name="connsiteY5" fmla="*/ 23571 h 45719"/>
                <a:gd name="connsiteX6" fmla="*/ 3104388 w 4800600"/>
                <a:gd name="connsiteY6" fmla="*/ 29565 h 45719"/>
                <a:gd name="connsiteX7" fmla="*/ 3541776 w 4800600"/>
                <a:gd name="connsiteY7" fmla="*/ 33730 h 45719"/>
                <a:gd name="connsiteX8" fmla="*/ 4171188 w 4800600"/>
                <a:gd name="connsiteY8" fmla="*/ 39725 h 45719"/>
                <a:gd name="connsiteX9" fmla="*/ 4800600 w 4800600"/>
                <a:gd name="connsiteY9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600" h="45719" extrusionOk="0">
                  <a:moveTo>
                    <a:pt x="0" y="0"/>
                  </a:moveTo>
                  <a:cubicBezTo>
                    <a:pt x="124193" y="-36896"/>
                    <a:pt x="248979" y="19711"/>
                    <a:pt x="485394" y="4623"/>
                  </a:cubicBezTo>
                  <a:cubicBezTo>
                    <a:pt x="721809" y="-10465"/>
                    <a:pt x="767820" y="13890"/>
                    <a:pt x="874776" y="8331"/>
                  </a:cubicBezTo>
                  <a:cubicBezTo>
                    <a:pt x="981732" y="2772"/>
                    <a:pt x="1222695" y="71925"/>
                    <a:pt x="1504188" y="14325"/>
                  </a:cubicBezTo>
                  <a:cubicBezTo>
                    <a:pt x="1785682" y="-43275"/>
                    <a:pt x="1850415" y="47701"/>
                    <a:pt x="1989582" y="18948"/>
                  </a:cubicBezTo>
                  <a:cubicBezTo>
                    <a:pt x="2128749" y="-9805"/>
                    <a:pt x="2335835" y="42549"/>
                    <a:pt x="2474976" y="23571"/>
                  </a:cubicBezTo>
                  <a:cubicBezTo>
                    <a:pt x="2614117" y="4593"/>
                    <a:pt x="2817439" y="79250"/>
                    <a:pt x="3104388" y="29565"/>
                  </a:cubicBezTo>
                  <a:cubicBezTo>
                    <a:pt x="3391337" y="-20121"/>
                    <a:pt x="3450505" y="51339"/>
                    <a:pt x="3541776" y="33730"/>
                  </a:cubicBezTo>
                  <a:cubicBezTo>
                    <a:pt x="3633047" y="16121"/>
                    <a:pt x="4034684" y="78955"/>
                    <a:pt x="4171188" y="39725"/>
                  </a:cubicBezTo>
                  <a:cubicBezTo>
                    <a:pt x="4307692" y="495"/>
                    <a:pt x="4619531" y="53981"/>
                    <a:pt x="4800600" y="45719"/>
                  </a:cubicBezTo>
                </a:path>
              </a:pathLst>
            </a:custGeom>
            <a:noFill/>
            <a:ln w="63500"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90167"/>
                        <a:gd name="connsiteY0" fmla="*/ 0 h 12111"/>
                        <a:gd name="connsiteX1" fmla="*/ 4590167 w 4590167"/>
                        <a:gd name="connsiteY1" fmla="*/ 12111 h 121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90167" h="12111">
                          <a:moveTo>
                            <a:pt x="0" y="0"/>
                          </a:moveTo>
                          <a:lnTo>
                            <a:pt x="4590167" y="121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107DC3E-E810-BF45-9544-F13C368A1129}"/>
                </a:ext>
              </a:extLst>
            </p:cNvPr>
            <p:cNvSpPr/>
            <p:nvPr/>
          </p:nvSpPr>
          <p:spPr>
            <a:xfrm rot="10800000">
              <a:off x="2036671" y="5315942"/>
              <a:ext cx="4800600" cy="30278"/>
            </a:xfrm>
            <a:custGeom>
              <a:avLst/>
              <a:gdLst>
                <a:gd name="connsiteX0" fmla="*/ 0 w 4800600"/>
                <a:gd name="connsiteY0" fmla="*/ 0 h 30278"/>
                <a:gd name="connsiteX1" fmla="*/ 485394 w 4800600"/>
                <a:gd name="connsiteY1" fmla="*/ 3061 h 30278"/>
                <a:gd name="connsiteX2" fmla="*/ 874776 w 4800600"/>
                <a:gd name="connsiteY2" fmla="*/ 5517 h 30278"/>
                <a:gd name="connsiteX3" fmla="*/ 1504188 w 4800600"/>
                <a:gd name="connsiteY3" fmla="*/ 9487 h 30278"/>
                <a:gd name="connsiteX4" fmla="*/ 1989582 w 4800600"/>
                <a:gd name="connsiteY4" fmla="*/ 12549 h 30278"/>
                <a:gd name="connsiteX5" fmla="*/ 2474976 w 4800600"/>
                <a:gd name="connsiteY5" fmla="*/ 15610 h 30278"/>
                <a:gd name="connsiteX6" fmla="*/ 3104388 w 4800600"/>
                <a:gd name="connsiteY6" fmla="*/ 19580 h 30278"/>
                <a:gd name="connsiteX7" fmla="*/ 3541776 w 4800600"/>
                <a:gd name="connsiteY7" fmla="*/ 22338 h 30278"/>
                <a:gd name="connsiteX8" fmla="*/ 4171188 w 4800600"/>
                <a:gd name="connsiteY8" fmla="*/ 26308 h 30278"/>
                <a:gd name="connsiteX9" fmla="*/ 4800600 w 4800600"/>
                <a:gd name="connsiteY9" fmla="*/ 30278 h 3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600" h="30278" extrusionOk="0">
                  <a:moveTo>
                    <a:pt x="0" y="0"/>
                  </a:moveTo>
                  <a:cubicBezTo>
                    <a:pt x="155611" y="571"/>
                    <a:pt x="290191" y="28844"/>
                    <a:pt x="485394" y="3061"/>
                  </a:cubicBezTo>
                  <a:cubicBezTo>
                    <a:pt x="680597" y="-22721"/>
                    <a:pt x="732306" y="38422"/>
                    <a:pt x="874776" y="5517"/>
                  </a:cubicBezTo>
                  <a:cubicBezTo>
                    <a:pt x="1017246" y="-27388"/>
                    <a:pt x="1261778" y="79111"/>
                    <a:pt x="1504188" y="9487"/>
                  </a:cubicBezTo>
                  <a:cubicBezTo>
                    <a:pt x="1746599" y="-60137"/>
                    <a:pt x="1887056" y="42252"/>
                    <a:pt x="1989582" y="12549"/>
                  </a:cubicBezTo>
                  <a:cubicBezTo>
                    <a:pt x="2092108" y="-17154"/>
                    <a:pt x="2361855" y="44450"/>
                    <a:pt x="2474976" y="15610"/>
                  </a:cubicBezTo>
                  <a:cubicBezTo>
                    <a:pt x="2588098" y="-13229"/>
                    <a:pt x="2901877" y="69697"/>
                    <a:pt x="3104388" y="19580"/>
                  </a:cubicBezTo>
                  <a:cubicBezTo>
                    <a:pt x="3306899" y="-30538"/>
                    <a:pt x="3359611" y="69948"/>
                    <a:pt x="3541776" y="22338"/>
                  </a:cubicBezTo>
                  <a:cubicBezTo>
                    <a:pt x="3723941" y="-25272"/>
                    <a:pt x="3918164" y="66189"/>
                    <a:pt x="4171188" y="26308"/>
                  </a:cubicBezTo>
                  <a:cubicBezTo>
                    <a:pt x="4424212" y="-13573"/>
                    <a:pt x="4652912" y="60288"/>
                    <a:pt x="4800600" y="30278"/>
                  </a:cubicBezTo>
                </a:path>
              </a:pathLst>
            </a:custGeom>
            <a:noFill/>
            <a:ln w="635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35666"/>
                        <a:gd name="connsiteY0" fmla="*/ 0 h 30278"/>
                        <a:gd name="connsiteX1" fmla="*/ 4535666 w 4535666"/>
                        <a:gd name="connsiteY1" fmla="*/ 30278 h 302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5666" h="30278">
                          <a:moveTo>
                            <a:pt x="0" y="0"/>
                          </a:moveTo>
                          <a:lnTo>
                            <a:pt x="4535666" y="30278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BF97D8-0270-084A-8693-3594CE436A80}"/>
                </a:ext>
              </a:extLst>
            </p:cNvPr>
            <p:cNvSpPr/>
            <p:nvPr/>
          </p:nvSpPr>
          <p:spPr>
            <a:xfrm>
              <a:off x="2057584" y="5043261"/>
              <a:ext cx="4800600" cy="12112"/>
            </a:xfrm>
            <a:custGeom>
              <a:avLst/>
              <a:gdLst>
                <a:gd name="connsiteX0" fmla="*/ 0 w 4800600"/>
                <a:gd name="connsiteY0" fmla="*/ 0 h 12112"/>
                <a:gd name="connsiteX1" fmla="*/ 485394 w 4800600"/>
                <a:gd name="connsiteY1" fmla="*/ 1225 h 12112"/>
                <a:gd name="connsiteX2" fmla="*/ 874776 w 4800600"/>
                <a:gd name="connsiteY2" fmla="*/ 2207 h 12112"/>
                <a:gd name="connsiteX3" fmla="*/ 1504188 w 4800600"/>
                <a:gd name="connsiteY3" fmla="*/ 3795 h 12112"/>
                <a:gd name="connsiteX4" fmla="*/ 1989582 w 4800600"/>
                <a:gd name="connsiteY4" fmla="*/ 5020 h 12112"/>
                <a:gd name="connsiteX5" fmla="*/ 2474976 w 4800600"/>
                <a:gd name="connsiteY5" fmla="*/ 6244 h 12112"/>
                <a:gd name="connsiteX6" fmla="*/ 3104388 w 4800600"/>
                <a:gd name="connsiteY6" fmla="*/ 7832 h 12112"/>
                <a:gd name="connsiteX7" fmla="*/ 3541776 w 4800600"/>
                <a:gd name="connsiteY7" fmla="*/ 8936 h 12112"/>
                <a:gd name="connsiteX8" fmla="*/ 4171188 w 4800600"/>
                <a:gd name="connsiteY8" fmla="*/ 10524 h 12112"/>
                <a:gd name="connsiteX9" fmla="*/ 4800600 w 4800600"/>
                <a:gd name="connsiteY9" fmla="*/ 12112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600" h="12112" extrusionOk="0">
                  <a:moveTo>
                    <a:pt x="0" y="0"/>
                  </a:moveTo>
                  <a:cubicBezTo>
                    <a:pt x="176530" y="-33516"/>
                    <a:pt x="317352" y="14100"/>
                    <a:pt x="485394" y="1225"/>
                  </a:cubicBezTo>
                  <a:cubicBezTo>
                    <a:pt x="653436" y="-11651"/>
                    <a:pt x="785919" y="37623"/>
                    <a:pt x="874776" y="2207"/>
                  </a:cubicBezTo>
                  <a:cubicBezTo>
                    <a:pt x="963633" y="-33209"/>
                    <a:pt x="1287671" y="55596"/>
                    <a:pt x="1504188" y="3795"/>
                  </a:cubicBezTo>
                  <a:cubicBezTo>
                    <a:pt x="1720706" y="-48006"/>
                    <a:pt x="1765544" y="34982"/>
                    <a:pt x="1989582" y="5020"/>
                  </a:cubicBezTo>
                  <a:cubicBezTo>
                    <a:pt x="2213620" y="-24942"/>
                    <a:pt x="2233444" y="21209"/>
                    <a:pt x="2474976" y="6244"/>
                  </a:cubicBezTo>
                  <a:cubicBezTo>
                    <a:pt x="2716508" y="-8721"/>
                    <a:pt x="2957458" y="32240"/>
                    <a:pt x="3104388" y="7832"/>
                  </a:cubicBezTo>
                  <a:cubicBezTo>
                    <a:pt x="3251318" y="-16576"/>
                    <a:pt x="3386408" y="24672"/>
                    <a:pt x="3541776" y="8936"/>
                  </a:cubicBezTo>
                  <a:cubicBezTo>
                    <a:pt x="3697144" y="-6801"/>
                    <a:pt x="3965678" y="52104"/>
                    <a:pt x="4171188" y="10524"/>
                  </a:cubicBezTo>
                  <a:cubicBezTo>
                    <a:pt x="4376698" y="-31056"/>
                    <a:pt x="4486151" y="56016"/>
                    <a:pt x="4800600" y="12112"/>
                  </a:cubicBezTo>
                </a:path>
              </a:pathLst>
            </a:custGeom>
            <a:noFill/>
            <a:ln w="6350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23555"/>
                        <a:gd name="connsiteY0" fmla="*/ 0 h 12112"/>
                        <a:gd name="connsiteX1" fmla="*/ 4523555 w 4523555"/>
                        <a:gd name="connsiteY1" fmla="*/ 12112 h 12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23555" h="12112">
                          <a:moveTo>
                            <a:pt x="0" y="0"/>
                          </a:moveTo>
                          <a:lnTo>
                            <a:pt x="4523555" y="12112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D930F12-915D-FD4B-A659-7BC5FEF78B59}"/>
                </a:ext>
              </a:extLst>
            </p:cNvPr>
            <p:cNvSpPr/>
            <p:nvPr/>
          </p:nvSpPr>
          <p:spPr>
            <a:xfrm rot="10800000">
              <a:off x="2036670" y="4774373"/>
              <a:ext cx="4800600" cy="12112"/>
            </a:xfrm>
            <a:custGeom>
              <a:avLst/>
              <a:gdLst>
                <a:gd name="connsiteX0" fmla="*/ 0 w 4800600"/>
                <a:gd name="connsiteY0" fmla="*/ 0 h 12112"/>
                <a:gd name="connsiteX1" fmla="*/ 485394 w 4800600"/>
                <a:gd name="connsiteY1" fmla="*/ 1225 h 12112"/>
                <a:gd name="connsiteX2" fmla="*/ 874776 w 4800600"/>
                <a:gd name="connsiteY2" fmla="*/ 2207 h 12112"/>
                <a:gd name="connsiteX3" fmla="*/ 1504188 w 4800600"/>
                <a:gd name="connsiteY3" fmla="*/ 3795 h 12112"/>
                <a:gd name="connsiteX4" fmla="*/ 1989582 w 4800600"/>
                <a:gd name="connsiteY4" fmla="*/ 5020 h 12112"/>
                <a:gd name="connsiteX5" fmla="*/ 2474976 w 4800600"/>
                <a:gd name="connsiteY5" fmla="*/ 6244 h 12112"/>
                <a:gd name="connsiteX6" fmla="*/ 3104388 w 4800600"/>
                <a:gd name="connsiteY6" fmla="*/ 7832 h 12112"/>
                <a:gd name="connsiteX7" fmla="*/ 3541776 w 4800600"/>
                <a:gd name="connsiteY7" fmla="*/ 8936 h 12112"/>
                <a:gd name="connsiteX8" fmla="*/ 4171188 w 4800600"/>
                <a:gd name="connsiteY8" fmla="*/ 10524 h 12112"/>
                <a:gd name="connsiteX9" fmla="*/ 4800600 w 4800600"/>
                <a:gd name="connsiteY9" fmla="*/ 12112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600" h="12112" extrusionOk="0">
                  <a:moveTo>
                    <a:pt x="0" y="0"/>
                  </a:moveTo>
                  <a:cubicBezTo>
                    <a:pt x="176530" y="-33516"/>
                    <a:pt x="317352" y="14100"/>
                    <a:pt x="485394" y="1225"/>
                  </a:cubicBezTo>
                  <a:cubicBezTo>
                    <a:pt x="653436" y="-11651"/>
                    <a:pt x="785919" y="37623"/>
                    <a:pt x="874776" y="2207"/>
                  </a:cubicBezTo>
                  <a:cubicBezTo>
                    <a:pt x="963633" y="-33209"/>
                    <a:pt x="1287671" y="55596"/>
                    <a:pt x="1504188" y="3795"/>
                  </a:cubicBezTo>
                  <a:cubicBezTo>
                    <a:pt x="1720706" y="-48006"/>
                    <a:pt x="1765544" y="34982"/>
                    <a:pt x="1989582" y="5020"/>
                  </a:cubicBezTo>
                  <a:cubicBezTo>
                    <a:pt x="2213620" y="-24942"/>
                    <a:pt x="2233444" y="21209"/>
                    <a:pt x="2474976" y="6244"/>
                  </a:cubicBezTo>
                  <a:cubicBezTo>
                    <a:pt x="2716508" y="-8721"/>
                    <a:pt x="2957458" y="32240"/>
                    <a:pt x="3104388" y="7832"/>
                  </a:cubicBezTo>
                  <a:cubicBezTo>
                    <a:pt x="3251318" y="-16576"/>
                    <a:pt x="3386408" y="24672"/>
                    <a:pt x="3541776" y="8936"/>
                  </a:cubicBezTo>
                  <a:cubicBezTo>
                    <a:pt x="3697144" y="-6801"/>
                    <a:pt x="3965678" y="52104"/>
                    <a:pt x="4171188" y="10524"/>
                  </a:cubicBezTo>
                  <a:cubicBezTo>
                    <a:pt x="4376698" y="-31056"/>
                    <a:pt x="4486151" y="56016"/>
                    <a:pt x="4800600" y="12112"/>
                  </a:cubicBezTo>
                </a:path>
              </a:pathLst>
            </a:custGeom>
            <a:noFill/>
            <a:ln w="63500">
              <a:solidFill>
                <a:schemeClr val="accent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23555"/>
                        <a:gd name="connsiteY0" fmla="*/ 0 h 12112"/>
                        <a:gd name="connsiteX1" fmla="*/ 4523555 w 4523555"/>
                        <a:gd name="connsiteY1" fmla="*/ 12112 h 12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23555" h="12112">
                          <a:moveTo>
                            <a:pt x="0" y="0"/>
                          </a:moveTo>
                          <a:lnTo>
                            <a:pt x="4523555" y="12112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163195-2535-D04B-8416-5627269A4A79}"/>
              </a:ext>
            </a:extLst>
          </p:cNvPr>
          <p:cNvGrpSpPr/>
          <p:nvPr/>
        </p:nvGrpSpPr>
        <p:grpSpPr>
          <a:xfrm>
            <a:off x="83553" y="2513998"/>
            <a:ext cx="612953" cy="1760471"/>
            <a:chOff x="4802117" y="4697457"/>
            <a:chExt cx="612953" cy="176047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0F22315-225E-F44A-857E-0CB40114301C}"/>
                </a:ext>
              </a:extLst>
            </p:cNvPr>
            <p:cNvGrpSpPr/>
            <p:nvPr/>
          </p:nvGrpSpPr>
          <p:grpSpPr>
            <a:xfrm flipH="1">
              <a:off x="4802117" y="4881568"/>
              <a:ext cx="246893" cy="1391983"/>
              <a:chOff x="4568273" y="4881568"/>
              <a:chExt cx="246893" cy="139198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B33D3D4-F40A-7948-9165-D1C4B949D7A5}"/>
                  </a:ext>
                </a:extLst>
              </p:cNvPr>
              <p:cNvGrpSpPr/>
              <p:nvPr/>
            </p:nvGrpSpPr>
            <p:grpSpPr>
              <a:xfrm>
                <a:off x="4568273" y="4881568"/>
                <a:ext cx="246889" cy="1190547"/>
                <a:chOff x="4506263" y="4881568"/>
                <a:chExt cx="308904" cy="119054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68D0BDA-8844-B44E-A5C4-1F3E77D3C220}"/>
                    </a:ext>
                  </a:extLst>
                </p:cNvPr>
                <p:cNvCxnSpPr/>
                <p:nvPr/>
              </p:nvCxnSpPr>
              <p:spPr>
                <a:xfrm>
                  <a:off x="4506264" y="6072115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9156262-6975-2243-B091-A9744845F19C}"/>
                    </a:ext>
                  </a:extLst>
                </p:cNvPr>
                <p:cNvCxnSpPr/>
                <p:nvPr/>
              </p:nvCxnSpPr>
              <p:spPr>
                <a:xfrm>
                  <a:off x="4506263" y="5675614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D66C7A1-DCE3-3D46-A95B-E0291224E38A}"/>
                    </a:ext>
                  </a:extLst>
                </p:cNvPr>
                <p:cNvCxnSpPr/>
                <p:nvPr/>
              </p:nvCxnSpPr>
              <p:spPr>
                <a:xfrm>
                  <a:off x="4506263" y="5271527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D59D215-E06C-2448-AE9E-7CA639E312AE}"/>
                    </a:ext>
                  </a:extLst>
                </p:cNvPr>
                <p:cNvCxnSpPr/>
                <p:nvPr/>
              </p:nvCxnSpPr>
              <p:spPr>
                <a:xfrm>
                  <a:off x="4506263" y="4881568"/>
                  <a:ext cx="30890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DAAE09F-26E1-E546-A8DE-49AD1E72F721}"/>
                  </a:ext>
                </a:extLst>
              </p:cNvPr>
              <p:cNvGrpSpPr/>
              <p:nvPr/>
            </p:nvGrpSpPr>
            <p:grpSpPr>
              <a:xfrm>
                <a:off x="4681001" y="5083004"/>
                <a:ext cx="134165" cy="1190547"/>
                <a:chOff x="4457884" y="4881568"/>
                <a:chExt cx="357282" cy="1190547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5850781-540C-BD43-BED4-79C62B90DD5E}"/>
                    </a:ext>
                  </a:extLst>
                </p:cNvPr>
                <p:cNvCxnSpPr/>
                <p:nvPr/>
              </p:nvCxnSpPr>
              <p:spPr>
                <a:xfrm>
                  <a:off x="4457884" y="6072115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C3B5B0D-95C4-0C43-B972-CF138EF5FD65}"/>
                    </a:ext>
                  </a:extLst>
                </p:cNvPr>
                <p:cNvCxnSpPr/>
                <p:nvPr/>
              </p:nvCxnSpPr>
              <p:spPr>
                <a:xfrm>
                  <a:off x="4457884" y="5675614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7695B7-37A1-C643-B0BD-B76C8C853FF0}"/>
                    </a:ext>
                  </a:extLst>
                </p:cNvPr>
                <p:cNvCxnSpPr/>
                <p:nvPr/>
              </p:nvCxnSpPr>
              <p:spPr>
                <a:xfrm>
                  <a:off x="4457884" y="5271527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688445-001A-BF48-AA00-F2362C7935EF}"/>
                    </a:ext>
                  </a:extLst>
                </p:cNvPr>
                <p:cNvCxnSpPr/>
                <p:nvPr/>
              </p:nvCxnSpPr>
              <p:spPr>
                <a:xfrm>
                  <a:off x="4457884" y="4881568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B838F1-98DA-3745-BF2B-1B49C61BAA75}"/>
                </a:ext>
              </a:extLst>
            </p:cNvPr>
            <p:cNvSpPr txBox="1"/>
            <p:nvPr/>
          </p:nvSpPr>
          <p:spPr>
            <a:xfrm>
              <a:off x="4981938" y="5963008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10 gal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6B6DDC-9BF2-E249-AC71-B8BF9A382FBB}"/>
                </a:ext>
              </a:extLst>
            </p:cNvPr>
            <p:cNvSpPr txBox="1"/>
            <p:nvPr/>
          </p:nvSpPr>
          <p:spPr>
            <a:xfrm>
              <a:off x="4981938" y="5567892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20 gal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AD6F89-466D-D146-9C18-FDDE52D2B879}"/>
                </a:ext>
              </a:extLst>
            </p:cNvPr>
            <p:cNvSpPr txBox="1"/>
            <p:nvPr/>
          </p:nvSpPr>
          <p:spPr>
            <a:xfrm>
              <a:off x="4981938" y="5164276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30 gal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82801-08A2-5D4E-9CB6-513FDCFAE0F6}"/>
                </a:ext>
              </a:extLst>
            </p:cNvPr>
            <p:cNvSpPr txBox="1"/>
            <p:nvPr/>
          </p:nvSpPr>
          <p:spPr>
            <a:xfrm>
              <a:off x="4981938" y="4786486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40 gal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F86EFC-4F3F-BE46-846D-3502A8B4F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112" y="4697457"/>
              <a:ext cx="0" cy="176047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ED45F5D4-B156-D246-B5AA-D83CD77B3393}"/>
              </a:ext>
            </a:extLst>
          </p:cNvPr>
          <p:cNvSpPr>
            <a:spLocks noChangeAspect="1"/>
          </p:cNvSpPr>
          <p:nvPr/>
        </p:nvSpPr>
        <p:spPr>
          <a:xfrm flipV="1">
            <a:off x="-464440" y="2503376"/>
            <a:ext cx="4830308" cy="1801147"/>
          </a:xfrm>
          <a:prstGeom prst="round2SameRect">
            <a:avLst>
              <a:gd name="adj1" fmla="val 34936"/>
              <a:gd name="adj2" fmla="val 0"/>
            </a:avLst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D9F978-5B9B-0049-9B42-C5FDC646D4A1}"/>
              </a:ext>
            </a:extLst>
          </p:cNvPr>
          <p:cNvGrpSpPr/>
          <p:nvPr/>
        </p:nvGrpSpPr>
        <p:grpSpPr>
          <a:xfrm>
            <a:off x="4365868" y="2494036"/>
            <a:ext cx="2231028" cy="1024421"/>
            <a:chOff x="5310686" y="2571558"/>
            <a:chExt cx="2231028" cy="1024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0F48048-8F58-EB4F-B901-1A820A017F6C}"/>
                </a:ext>
              </a:extLst>
            </p:cNvPr>
            <p:cNvSpPr txBox="1"/>
            <p:nvPr/>
          </p:nvSpPr>
          <p:spPr>
            <a:xfrm>
              <a:off x="5310686" y="2571558"/>
              <a:ext cx="1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Currently using 42 gallons/</a:t>
              </a:r>
              <a:r>
                <a:rPr lang="en-US" sz="1000" b="1" dirty="0">
                  <a:solidFill>
                    <a:srgbClr val="203864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day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AF176B-19ED-1246-B1FD-4B3FB57687A4}"/>
                </a:ext>
              </a:extLst>
            </p:cNvPr>
            <p:cNvSpPr txBox="1"/>
            <p:nvPr/>
          </p:nvSpPr>
          <p:spPr>
            <a:xfrm>
              <a:off x="5311616" y="2855181"/>
              <a:ext cx="2230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Shorter </a:t>
              </a:r>
              <a:r>
                <a:rPr lang="en-US" sz="1000" b="1" dirty="0">
                  <a:solidFill>
                    <a:srgbClr val="2F5597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Showers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save 7 gallons/day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CE5FFF-7090-824B-B6F8-F1483304AAA7}"/>
                </a:ext>
              </a:extLst>
            </p:cNvPr>
            <p:cNvSpPr txBox="1"/>
            <p:nvPr/>
          </p:nvSpPr>
          <p:spPr>
            <a:xfrm>
              <a:off x="5311616" y="3127862"/>
              <a:ext cx="1904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Low Flows save 14 gallons/day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4B7864-95E2-E440-81CF-4DC272628469}"/>
                </a:ext>
              </a:extLst>
            </p:cNvPr>
            <p:cNvSpPr txBox="1"/>
            <p:nvPr/>
          </p:nvSpPr>
          <p:spPr>
            <a:xfrm>
              <a:off x="5312546" y="3349758"/>
              <a:ext cx="16257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Both save 19 gallons/day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F007E8-544C-884B-91D0-DC8E79F5CB49}"/>
              </a:ext>
            </a:extLst>
          </p:cNvPr>
          <p:cNvGrpSpPr/>
          <p:nvPr/>
        </p:nvGrpSpPr>
        <p:grpSpPr>
          <a:xfrm>
            <a:off x="691615" y="2738836"/>
            <a:ext cx="612953" cy="1760471"/>
            <a:chOff x="4802117" y="4697457"/>
            <a:chExt cx="612953" cy="17604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328648-2328-6B43-897B-257F10AC8227}"/>
                </a:ext>
              </a:extLst>
            </p:cNvPr>
            <p:cNvGrpSpPr/>
            <p:nvPr/>
          </p:nvGrpSpPr>
          <p:grpSpPr>
            <a:xfrm flipH="1">
              <a:off x="4802117" y="4881568"/>
              <a:ext cx="246893" cy="1391983"/>
              <a:chOff x="4568273" y="4881568"/>
              <a:chExt cx="246893" cy="13919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A44F6AD-2F8F-F84A-8DE8-6B3EB4FA3D8D}"/>
                  </a:ext>
                </a:extLst>
              </p:cNvPr>
              <p:cNvGrpSpPr/>
              <p:nvPr/>
            </p:nvGrpSpPr>
            <p:grpSpPr>
              <a:xfrm>
                <a:off x="4568273" y="4881568"/>
                <a:ext cx="246889" cy="1190547"/>
                <a:chOff x="4506263" y="4881568"/>
                <a:chExt cx="308904" cy="119054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4A3D974-8279-F949-B1C6-8F9D8E0C071F}"/>
                    </a:ext>
                  </a:extLst>
                </p:cNvPr>
                <p:cNvCxnSpPr/>
                <p:nvPr/>
              </p:nvCxnSpPr>
              <p:spPr>
                <a:xfrm>
                  <a:off x="4506264" y="6072115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46196EE-4074-B541-8F92-8DBB70ED45A3}"/>
                    </a:ext>
                  </a:extLst>
                </p:cNvPr>
                <p:cNvCxnSpPr/>
                <p:nvPr/>
              </p:nvCxnSpPr>
              <p:spPr>
                <a:xfrm>
                  <a:off x="4506263" y="5675614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AB0E543-7FAE-AB4C-B968-49014E51D10A}"/>
                    </a:ext>
                  </a:extLst>
                </p:cNvPr>
                <p:cNvCxnSpPr/>
                <p:nvPr/>
              </p:nvCxnSpPr>
              <p:spPr>
                <a:xfrm>
                  <a:off x="4506263" y="5271527"/>
                  <a:ext cx="308903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D08AE27-D5A6-114A-B9B5-5D1BB942CC1F}"/>
                    </a:ext>
                  </a:extLst>
                </p:cNvPr>
                <p:cNvCxnSpPr/>
                <p:nvPr/>
              </p:nvCxnSpPr>
              <p:spPr>
                <a:xfrm>
                  <a:off x="4506263" y="4881568"/>
                  <a:ext cx="30890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E126D1C-0D32-E549-9940-25395578E1D0}"/>
                  </a:ext>
                </a:extLst>
              </p:cNvPr>
              <p:cNvGrpSpPr/>
              <p:nvPr/>
            </p:nvGrpSpPr>
            <p:grpSpPr>
              <a:xfrm>
                <a:off x="4681001" y="5083004"/>
                <a:ext cx="134165" cy="1190547"/>
                <a:chOff x="4457884" y="4881568"/>
                <a:chExt cx="357282" cy="119054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A0D75CE-0109-A441-8446-BBA3EA43B279}"/>
                    </a:ext>
                  </a:extLst>
                </p:cNvPr>
                <p:cNvCxnSpPr/>
                <p:nvPr/>
              </p:nvCxnSpPr>
              <p:spPr>
                <a:xfrm>
                  <a:off x="4457884" y="6072115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48A6080-A7B3-D84C-B1A0-3D5D60A8475D}"/>
                    </a:ext>
                  </a:extLst>
                </p:cNvPr>
                <p:cNvCxnSpPr/>
                <p:nvPr/>
              </p:nvCxnSpPr>
              <p:spPr>
                <a:xfrm>
                  <a:off x="4457884" y="5675614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1E3143C-373E-D544-BF8F-436A9EE983B3}"/>
                    </a:ext>
                  </a:extLst>
                </p:cNvPr>
                <p:cNvCxnSpPr/>
                <p:nvPr/>
              </p:nvCxnSpPr>
              <p:spPr>
                <a:xfrm>
                  <a:off x="4457884" y="5271527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2B29D30-DE4D-3A42-9DC7-891197F62A65}"/>
                    </a:ext>
                  </a:extLst>
                </p:cNvPr>
                <p:cNvCxnSpPr/>
                <p:nvPr/>
              </p:nvCxnSpPr>
              <p:spPr>
                <a:xfrm>
                  <a:off x="4457884" y="4881568"/>
                  <a:ext cx="35728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9F4FA-AAD8-4B48-809C-6525E9AFD920}"/>
                </a:ext>
              </a:extLst>
            </p:cNvPr>
            <p:cNvSpPr txBox="1"/>
            <p:nvPr/>
          </p:nvSpPr>
          <p:spPr>
            <a:xfrm>
              <a:off x="4981938" y="5963008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10 gal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7C6FD-FBE0-464C-804E-5D349FAAF546}"/>
                </a:ext>
              </a:extLst>
            </p:cNvPr>
            <p:cNvSpPr txBox="1"/>
            <p:nvPr/>
          </p:nvSpPr>
          <p:spPr>
            <a:xfrm>
              <a:off x="4981938" y="5567892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20 gal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451B4-DA25-4344-BD17-A12362455F23}"/>
                </a:ext>
              </a:extLst>
            </p:cNvPr>
            <p:cNvSpPr txBox="1"/>
            <p:nvPr/>
          </p:nvSpPr>
          <p:spPr>
            <a:xfrm>
              <a:off x="4981938" y="5164276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30 gal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571C66-6EE2-0148-BECF-B095700BDFF0}"/>
                </a:ext>
              </a:extLst>
            </p:cNvPr>
            <p:cNvSpPr txBox="1"/>
            <p:nvPr/>
          </p:nvSpPr>
          <p:spPr>
            <a:xfrm>
              <a:off x="4981938" y="4786486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2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40 gal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207108-90AB-C449-AD5F-26A13AF5F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112" y="4697457"/>
              <a:ext cx="0" cy="176047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AEBB107-8537-BD43-A219-2AF37A7F2F2A}"/>
              </a:ext>
            </a:extLst>
          </p:cNvPr>
          <p:cNvGrpSpPr>
            <a:grpSpLocks noChangeAspect="1"/>
          </p:cNvGrpSpPr>
          <p:nvPr/>
        </p:nvGrpSpPr>
        <p:grpSpPr>
          <a:xfrm>
            <a:off x="91344" y="307428"/>
            <a:ext cx="4830308" cy="4212218"/>
            <a:chOff x="316314" y="125999"/>
            <a:chExt cx="4830308" cy="4212218"/>
          </a:xfrm>
        </p:grpSpPr>
        <p:pic>
          <p:nvPicPr>
            <p:cNvPr id="34" name="Graphic 33" descr="Shower">
              <a:extLst>
                <a:ext uri="{FF2B5EF4-FFF2-40B4-BE49-F238E27FC236}">
                  <a16:creationId xmlns:a16="http://schemas.microsoft.com/office/drawing/2014/main" id="{CA37FF4B-0896-9545-9E03-E6EF5EEBC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449" y="125999"/>
              <a:ext cx="1207008" cy="1207008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59D63E-204B-1C45-A843-DBD163DD9388}"/>
                </a:ext>
              </a:extLst>
            </p:cNvPr>
            <p:cNvCxnSpPr/>
            <p:nvPr/>
          </p:nvCxnSpPr>
          <p:spPr>
            <a:xfrm>
              <a:off x="616449" y="1096501"/>
              <a:ext cx="0" cy="148124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D8D6BB93-C3F9-6943-B73F-7FCD368ABA8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16314" y="2537070"/>
              <a:ext cx="4830308" cy="1801147"/>
            </a:xfrm>
            <a:prstGeom prst="round2SameRect">
              <a:avLst>
                <a:gd name="adj1" fmla="val 34936"/>
                <a:gd name="adj2" fmla="val 0"/>
              </a:avLst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16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</TotalTime>
  <Words>42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Jones</dc:creator>
  <cp:lastModifiedBy>Amber Jones</cp:lastModifiedBy>
  <cp:revision>38</cp:revision>
  <dcterms:created xsi:type="dcterms:W3CDTF">2020-12-02T04:36:06Z</dcterms:created>
  <dcterms:modified xsi:type="dcterms:W3CDTF">2020-12-03T22:10:09Z</dcterms:modified>
</cp:coreProperties>
</file>