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</p:sldIdLst>
  <p:sldSz cx="5257800" cy="3429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pos="16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1"/>
    <p:restoredTop sz="94728"/>
  </p:normalViewPr>
  <p:slideViewPr>
    <p:cSldViewPr snapToGrid="0" snapToObjects="1">
      <p:cViewPr varScale="1">
        <p:scale>
          <a:sx n="400" d="100"/>
          <a:sy n="400" d="100"/>
        </p:scale>
        <p:origin x="1592" y="328"/>
      </p:cViewPr>
      <p:guideLst>
        <p:guide orient="horz" pos="1080"/>
        <p:guide pos="16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335" y="561182"/>
            <a:ext cx="4469130" cy="119380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7225" y="1801019"/>
            <a:ext cx="3943350" cy="82788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7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1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62613" y="182563"/>
            <a:ext cx="1133713" cy="29059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474" y="182563"/>
            <a:ext cx="3335417" cy="29059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3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9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35" y="854870"/>
            <a:ext cx="4534853" cy="142636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35" y="2294732"/>
            <a:ext cx="4534853" cy="750094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0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474" y="912812"/>
            <a:ext cx="2234565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1761" y="912812"/>
            <a:ext cx="2234565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6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58" y="182563"/>
            <a:ext cx="4534853" cy="6627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159" y="840582"/>
            <a:ext cx="2224296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159" y="1252538"/>
            <a:ext cx="2224296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1761" y="840582"/>
            <a:ext cx="2235250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61761" y="1252538"/>
            <a:ext cx="2235250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2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8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3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59" y="228600"/>
            <a:ext cx="1695777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5250" y="493713"/>
            <a:ext cx="2661761" cy="24368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2159" y="1028700"/>
            <a:ext cx="1695777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7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59" y="228600"/>
            <a:ext cx="1695777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35250" y="493713"/>
            <a:ext cx="2661761" cy="243681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2159" y="1028700"/>
            <a:ext cx="1695777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7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474" y="182563"/>
            <a:ext cx="453485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474" y="912812"/>
            <a:ext cx="4534853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1474" y="3178176"/>
            <a:ext cx="1183005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1646" y="3178176"/>
            <a:ext cx="1774508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13321" y="3178176"/>
            <a:ext cx="1183005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3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CB81294-8863-9B49-8B82-FC6C7EDBEF58}"/>
              </a:ext>
            </a:extLst>
          </p:cNvPr>
          <p:cNvSpPr/>
          <p:nvPr/>
        </p:nvSpPr>
        <p:spPr>
          <a:xfrm>
            <a:off x="99057" y="141546"/>
            <a:ext cx="5059183" cy="2682646"/>
          </a:xfrm>
          <a:custGeom>
            <a:avLst/>
            <a:gdLst>
              <a:gd name="connsiteX0" fmla="*/ 0 w 5059183"/>
              <a:gd name="connsiteY0" fmla="*/ 0 h 2682646"/>
              <a:gd name="connsiteX1" fmla="*/ 663315 w 5059183"/>
              <a:gd name="connsiteY1" fmla="*/ 0 h 2682646"/>
              <a:gd name="connsiteX2" fmla="*/ 1326630 w 5059183"/>
              <a:gd name="connsiteY2" fmla="*/ 0 h 2682646"/>
              <a:gd name="connsiteX3" fmla="*/ 1888762 w 5059183"/>
              <a:gd name="connsiteY3" fmla="*/ 0 h 2682646"/>
              <a:gd name="connsiteX4" fmla="*/ 2501485 w 5059183"/>
              <a:gd name="connsiteY4" fmla="*/ 0 h 2682646"/>
              <a:gd name="connsiteX5" fmla="*/ 3013025 w 5059183"/>
              <a:gd name="connsiteY5" fmla="*/ 0 h 2682646"/>
              <a:gd name="connsiteX6" fmla="*/ 3575156 w 5059183"/>
              <a:gd name="connsiteY6" fmla="*/ 0 h 2682646"/>
              <a:gd name="connsiteX7" fmla="*/ 4238471 w 5059183"/>
              <a:gd name="connsiteY7" fmla="*/ 0 h 2682646"/>
              <a:gd name="connsiteX8" fmla="*/ 5059183 w 5059183"/>
              <a:gd name="connsiteY8" fmla="*/ 0 h 2682646"/>
              <a:gd name="connsiteX9" fmla="*/ 5059183 w 5059183"/>
              <a:gd name="connsiteY9" fmla="*/ 563356 h 2682646"/>
              <a:gd name="connsiteX10" fmla="*/ 5059183 w 5059183"/>
              <a:gd name="connsiteY10" fmla="*/ 1046232 h 2682646"/>
              <a:gd name="connsiteX11" fmla="*/ 5059183 w 5059183"/>
              <a:gd name="connsiteY11" fmla="*/ 1555935 h 2682646"/>
              <a:gd name="connsiteX12" fmla="*/ 5059183 w 5059183"/>
              <a:gd name="connsiteY12" fmla="*/ 2092464 h 2682646"/>
              <a:gd name="connsiteX13" fmla="*/ 5059183 w 5059183"/>
              <a:gd name="connsiteY13" fmla="*/ 2682646 h 2682646"/>
              <a:gd name="connsiteX14" fmla="*/ 4395868 w 5059183"/>
              <a:gd name="connsiteY14" fmla="*/ 2682646 h 2682646"/>
              <a:gd name="connsiteX15" fmla="*/ 3833736 w 5059183"/>
              <a:gd name="connsiteY15" fmla="*/ 2682646 h 2682646"/>
              <a:gd name="connsiteX16" fmla="*/ 3271605 w 5059183"/>
              <a:gd name="connsiteY16" fmla="*/ 2682646 h 2682646"/>
              <a:gd name="connsiteX17" fmla="*/ 2709474 w 5059183"/>
              <a:gd name="connsiteY17" fmla="*/ 2682646 h 2682646"/>
              <a:gd name="connsiteX18" fmla="*/ 2147342 w 5059183"/>
              <a:gd name="connsiteY18" fmla="*/ 2682646 h 2682646"/>
              <a:gd name="connsiteX19" fmla="*/ 1635803 w 5059183"/>
              <a:gd name="connsiteY19" fmla="*/ 2682646 h 2682646"/>
              <a:gd name="connsiteX20" fmla="*/ 1023079 w 5059183"/>
              <a:gd name="connsiteY20" fmla="*/ 2682646 h 2682646"/>
              <a:gd name="connsiteX21" fmla="*/ 0 w 5059183"/>
              <a:gd name="connsiteY21" fmla="*/ 2682646 h 2682646"/>
              <a:gd name="connsiteX22" fmla="*/ 0 w 5059183"/>
              <a:gd name="connsiteY22" fmla="*/ 2092464 h 2682646"/>
              <a:gd name="connsiteX23" fmla="*/ 0 w 5059183"/>
              <a:gd name="connsiteY23" fmla="*/ 1529108 h 2682646"/>
              <a:gd name="connsiteX24" fmla="*/ 0 w 5059183"/>
              <a:gd name="connsiteY24" fmla="*/ 938926 h 2682646"/>
              <a:gd name="connsiteX25" fmla="*/ 0 w 5059183"/>
              <a:gd name="connsiteY25" fmla="*/ 0 h 2682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059183" h="2682646" fill="none" extrusionOk="0">
                <a:moveTo>
                  <a:pt x="0" y="0"/>
                </a:moveTo>
                <a:cubicBezTo>
                  <a:pt x="198411" y="-543"/>
                  <a:pt x="373839" y="38624"/>
                  <a:pt x="663315" y="0"/>
                </a:cubicBezTo>
                <a:cubicBezTo>
                  <a:pt x="952791" y="-38624"/>
                  <a:pt x="1098812" y="69073"/>
                  <a:pt x="1326630" y="0"/>
                </a:cubicBezTo>
                <a:cubicBezTo>
                  <a:pt x="1554448" y="-69073"/>
                  <a:pt x="1666046" y="64000"/>
                  <a:pt x="1888762" y="0"/>
                </a:cubicBezTo>
                <a:cubicBezTo>
                  <a:pt x="2111478" y="-64000"/>
                  <a:pt x="2312975" y="29816"/>
                  <a:pt x="2501485" y="0"/>
                </a:cubicBezTo>
                <a:cubicBezTo>
                  <a:pt x="2689995" y="-29816"/>
                  <a:pt x="2819838" y="46946"/>
                  <a:pt x="3013025" y="0"/>
                </a:cubicBezTo>
                <a:cubicBezTo>
                  <a:pt x="3206212" y="-46946"/>
                  <a:pt x="3370465" y="23569"/>
                  <a:pt x="3575156" y="0"/>
                </a:cubicBezTo>
                <a:cubicBezTo>
                  <a:pt x="3779847" y="-23569"/>
                  <a:pt x="3968212" y="70490"/>
                  <a:pt x="4238471" y="0"/>
                </a:cubicBezTo>
                <a:cubicBezTo>
                  <a:pt x="4508730" y="-70490"/>
                  <a:pt x="4812315" y="66891"/>
                  <a:pt x="5059183" y="0"/>
                </a:cubicBezTo>
                <a:cubicBezTo>
                  <a:pt x="5064958" y="139583"/>
                  <a:pt x="5014519" y="427972"/>
                  <a:pt x="5059183" y="563356"/>
                </a:cubicBezTo>
                <a:cubicBezTo>
                  <a:pt x="5103847" y="698740"/>
                  <a:pt x="5039526" y="866318"/>
                  <a:pt x="5059183" y="1046232"/>
                </a:cubicBezTo>
                <a:cubicBezTo>
                  <a:pt x="5078840" y="1226146"/>
                  <a:pt x="5012829" y="1452527"/>
                  <a:pt x="5059183" y="1555935"/>
                </a:cubicBezTo>
                <a:cubicBezTo>
                  <a:pt x="5105537" y="1659343"/>
                  <a:pt x="5048529" y="1856831"/>
                  <a:pt x="5059183" y="2092464"/>
                </a:cubicBezTo>
                <a:cubicBezTo>
                  <a:pt x="5069837" y="2328097"/>
                  <a:pt x="5053202" y="2417892"/>
                  <a:pt x="5059183" y="2682646"/>
                </a:cubicBezTo>
                <a:cubicBezTo>
                  <a:pt x="4909025" y="2752944"/>
                  <a:pt x="4679880" y="2622999"/>
                  <a:pt x="4395868" y="2682646"/>
                </a:cubicBezTo>
                <a:cubicBezTo>
                  <a:pt x="4111857" y="2742293"/>
                  <a:pt x="4068709" y="2673011"/>
                  <a:pt x="3833736" y="2682646"/>
                </a:cubicBezTo>
                <a:cubicBezTo>
                  <a:pt x="3598763" y="2692281"/>
                  <a:pt x="3418282" y="2632569"/>
                  <a:pt x="3271605" y="2682646"/>
                </a:cubicBezTo>
                <a:cubicBezTo>
                  <a:pt x="3124928" y="2732723"/>
                  <a:pt x="2837407" y="2675390"/>
                  <a:pt x="2709474" y="2682646"/>
                </a:cubicBezTo>
                <a:cubicBezTo>
                  <a:pt x="2581541" y="2689902"/>
                  <a:pt x="2366031" y="2654511"/>
                  <a:pt x="2147342" y="2682646"/>
                </a:cubicBezTo>
                <a:cubicBezTo>
                  <a:pt x="1928653" y="2710781"/>
                  <a:pt x="1765211" y="2652490"/>
                  <a:pt x="1635803" y="2682646"/>
                </a:cubicBezTo>
                <a:cubicBezTo>
                  <a:pt x="1506395" y="2712802"/>
                  <a:pt x="1180136" y="2620115"/>
                  <a:pt x="1023079" y="2682646"/>
                </a:cubicBezTo>
                <a:cubicBezTo>
                  <a:pt x="866022" y="2745177"/>
                  <a:pt x="225857" y="2637493"/>
                  <a:pt x="0" y="2682646"/>
                </a:cubicBezTo>
                <a:cubicBezTo>
                  <a:pt x="-63628" y="2527056"/>
                  <a:pt x="65002" y="2327562"/>
                  <a:pt x="0" y="2092464"/>
                </a:cubicBezTo>
                <a:cubicBezTo>
                  <a:pt x="-65002" y="1857366"/>
                  <a:pt x="62286" y="1685036"/>
                  <a:pt x="0" y="1529108"/>
                </a:cubicBezTo>
                <a:cubicBezTo>
                  <a:pt x="-62286" y="1373180"/>
                  <a:pt x="54294" y="1135533"/>
                  <a:pt x="0" y="938926"/>
                </a:cubicBezTo>
                <a:cubicBezTo>
                  <a:pt x="-54294" y="742319"/>
                  <a:pt x="7591" y="421648"/>
                  <a:pt x="0" y="0"/>
                </a:cubicBezTo>
                <a:close/>
              </a:path>
              <a:path w="5059183" h="2682646" stroke="0" extrusionOk="0">
                <a:moveTo>
                  <a:pt x="0" y="0"/>
                </a:moveTo>
                <a:cubicBezTo>
                  <a:pt x="196763" y="-13415"/>
                  <a:pt x="334447" y="10871"/>
                  <a:pt x="511540" y="0"/>
                </a:cubicBezTo>
                <a:cubicBezTo>
                  <a:pt x="688633" y="-10871"/>
                  <a:pt x="777461" y="5928"/>
                  <a:pt x="921896" y="0"/>
                </a:cubicBezTo>
                <a:cubicBezTo>
                  <a:pt x="1066331" y="-5928"/>
                  <a:pt x="1295568" y="34653"/>
                  <a:pt x="1585211" y="0"/>
                </a:cubicBezTo>
                <a:cubicBezTo>
                  <a:pt x="1874855" y="-34653"/>
                  <a:pt x="1880423" y="8879"/>
                  <a:pt x="2096750" y="0"/>
                </a:cubicBezTo>
                <a:cubicBezTo>
                  <a:pt x="2313077" y="-8879"/>
                  <a:pt x="2433775" y="51023"/>
                  <a:pt x="2608290" y="0"/>
                </a:cubicBezTo>
                <a:cubicBezTo>
                  <a:pt x="2782805" y="-51023"/>
                  <a:pt x="3091902" y="27705"/>
                  <a:pt x="3271605" y="0"/>
                </a:cubicBezTo>
                <a:cubicBezTo>
                  <a:pt x="3451308" y="-27705"/>
                  <a:pt x="3568623" y="418"/>
                  <a:pt x="3732553" y="0"/>
                </a:cubicBezTo>
                <a:cubicBezTo>
                  <a:pt x="3896483" y="-418"/>
                  <a:pt x="4146873" y="26461"/>
                  <a:pt x="4395868" y="0"/>
                </a:cubicBezTo>
                <a:cubicBezTo>
                  <a:pt x="4644863" y="-26461"/>
                  <a:pt x="4912816" y="38168"/>
                  <a:pt x="5059183" y="0"/>
                </a:cubicBezTo>
                <a:cubicBezTo>
                  <a:pt x="5088111" y="150198"/>
                  <a:pt x="5012781" y="340761"/>
                  <a:pt x="5059183" y="536529"/>
                </a:cubicBezTo>
                <a:cubicBezTo>
                  <a:pt x="5105585" y="732297"/>
                  <a:pt x="5052084" y="839507"/>
                  <a:pt x="5059183" y="1073058"/>
                </a:cubicBezTo>
                <a:cubicBezTo>
                  <a:pt x="5066282" y="1306609"/>
                  <a:pt x="4994945" y="1449724"/>
                  <a:pt x="5059183" y="1636414"/>
                </a:cubicBezTo>
                <a:cubicBezTo>
                  <a:pt x="5123421" y="1823104"/>
                  <a:pt x="5018984" y="1940129"/>
                  <a:pt x="5059183" y="2092464"/>
                </a:cubicBezTo>
                <a:cubicBezTo>
                  <a:pt x="5099382" y="2244799"/>
                  <a:pt x="5058345" y="2515735"/>
                  <a:pt x="5059183" y="2682646"/>
                </a:cubicBezTo>
                <a:cubicBezTo>
                  <a:pt x="4779347" y="2728068"/>
                  <a:pt x="4750482" y="2669127"/>
                  <a:pt x="4497052" y="2682646"/>
                </a:cubicBezTo>
                <a:cubicBezTo>
                  <a:pt x="4243622" y="2696165"/>
                  <a:pt x="4081167" y="2662956"/>
                  <a:pt x="3934920" y="2682646"/>
                </a:cubicBezTo>
                <a:cubicBezTo>
                  <a:pt x="3788673" y="2702336"/>
                  <a:pt x="3491652" y="2623431"/>
                  <a:pt x="3271605" y="2682646"/>
                </a:cubicBezTo>
                <a:cubicBezTo>
                  <a:pt x="3051559" y="2741861"/>
                  <a:pt x="2887390" y="2670448"/>
                  <a:pt x="2709474" y="2682646"/>
                </a:cubicBezTo>
                <a:cubicBezTo>
                  <a:pt x="2531558" y="2694844"/>
                  <a:pt x="2462455" y="2663224"/>
                  <a:pt x="2299118" y="2682646"/>
                </a:cubicBezTo>
                <a:cubicBezTo>
                  <a:pt x="2135781" y="2702068"/>
                  <a:pt x="2020017" y="2641436"/>
                  <a:pt x="1838170" y="2682646"/>
                </a:cubicBezTo>
                <a:cubicBezTo>
                  <a:pt x="1656323" y="2723856"/>
                  <a:pt x="1352566" y="2617727"/>
                  <a:pt x="1174855" y="2682646"/>
                </a:cubicBezTo>
                <a:cubicBezTo>
                  <a:pt x="997145" y="2747565"/>
                  <a:pt x="737195" y="2620516"/>
                  <a:pt x="612723" y="2682646"/>
                </a:cubicBezTo>
                <a:cubicBezTo>
                  <a:pt x="488251" y="2744776"/>
                  <a:pt x="182562" y="2629790"/>
                  <a:pt x="0" y="2682646"/>
                </a:cubicBezTo>
                <a:cubicBezTo>
                  <a:pt x="-30915" y="2544598"/>
                  <a:pt x="62550" y="2381401"/>
                  <a:pt x="0" y="2146117"/>
                </a:cubicBezTo>
                <a:cubicBezTo>
                  <a:pt x="-62550" y="1910833"/>
                  <a:pt x="8313" y="1857264"/>
                  <a:pt x="0" y="1690067"/>
                </a:cubicBezTo>
                <a:cubicBezTo>
                  <a:pt x="-8313" y="1522870"/>
                  <a:pt x="26357" y="1370851"/>
                  <a:pt x="0" y="1234017"/>
                </a:cubicBezTo>
                <a:cubicBezTo>
                  <a:pt x="-26357" y="1097183"/>
                  <a:pt x="44449" y="913473"/>
                  <a:pt x="0" y="670662"/>
                </a:cubicBezTo>
                <a:cubicBezTo>
                  <a:pt x="-44449" y="427852"/>
                  <a:pt x="64270" y="308348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4000"/>
                  <a:lumOff val="96000"/>
                </a:schemeClr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1FEEF18-B9ED-7B40-89BB-8E7A8172DC64}"/>
              </a:ext>
            </a:extLst>
          </p:cNvPr>
          <p:cNvGrpSpPr/>
          <p:nvPr/>
        </p:nvGrpSpPr>
        <p:grpSpPr>
          <a:xfrm>
            <a:off x="99560" y="1731987"/>
            <a:ext cx="5058681" cy="940561"/>
            <a:chOff x="99560" y="1731987"/>
            <a:chExt cx="5058681" cy="94056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ADE705E-D52E-7F40-803A-5CAE5DDA6ACB}"/>
                </a:ext>
              </a:extLst>
            </p:cNvPr>
            <p:cNvSpPr/>
            <p:nvPr/>
          </p:nvSpPr>
          <p:spPr>
            <a:xfrm>
              <a:off x="99560" y="1731987"/>
              <a:ext cx="2488865" cy="938622"/>
            </a:xfrm>
            <a:custGeom>
              <a:avLst/>
              <a:gdLst>
                <a:gd name="connsiteX0" fmla="*/ 0 w 2488865"/>
                <a:gd name="connsiteY0" fmla="*/ 0 h 938622"/>
                <a:gd name="connsiteX1" fmla="*/ 547550 w 2488865"/>
                <a:gd name="connsiteY1" fmla="*/ 0 h 938622"/>
                <a:gd name="connsiteX2" fmla="*/ 1070212 w 2488865"/>
                <a:gd name="connsiteY2" fmla="*/ 0 h 938622"/>
                <a:gd name="connsiteX3" fmla="*/ 1592874 w 2488865"/>
                <a:gd name="connsiteY3" fmla="*/ 0 h 938622"/>
                <a:gd name="connsiteX4" fmla="*/ 2015981 w 2488865"/>
                <a:gd name="connsiteY4" fmla="*/ 0 h 938622"/>
                <a:gd name="connsiteX5" fmla="*/ 2488865 w 2488865"/>
                <a:gd name="connsiteY5" fmla="*/ 0 h 938622"/>
                <a:gd name="connsiteX6" fmla="*/ 2488865 w 2488865"/>
                <a:gd name="connsiteY6" fmla="*/ 478697 h 938622"/>
                <a:gd name="connsiteX7" fmla="*/ 2488865 w 2488865"/>
                <a:gd name="connsiteY7" fmla="*/ 938622 h 938622"/>
                <a:gd name="connsiteX8" fmla="*/ 1991092 w 2488865"/>
                <a:gd name="connsiteY8" fmla="*/ 938622 h 938622"/>
                <a:gd name="connsiteX9" fmla="*/ 1567985 w 2488865"/>
                <a:gd name="connsiteY9" fmla="*/ 938622 h 938622"/>
                <a:gd name="connsiteX10" fmla="*/ 1144878 w 2488865"/>
                <a:gd name="connsiteY10" fmla="*/ 938622 h 938622"/>
                <a:gd name="connsiteX11" fmla="*/ 622216 w 2488865"/>
                <a:gd name="connsiteY11" fmla="*/ 938622 h 938622"/>
                <a:gd name="connsiteX12" fmla="*/ 0 w 2488865"/>
                <a:gd name="connsiteY12" fmla="*/ 938622 h 938622"/>
                <a:gd name="connsiteX13" fmla="*/ 0 w 2488865"/>
                <a:gd name="connsiteY13" fmla="*/ 450539 h 938622"/>
                <a:gd name="connsiteX14" fmla="*/ 0 w 2488865"/>
                <a:gd name="connsiteY14" fmla="*/ 0 h 93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88865" h="938622" fill="none" extrusionOk="0">
                  <a:moveTo>
                    <a:pt x="0" y="0"/>
                  </a:moveTo>
                  <a:cubicBezTo>
                    <a:pt x="202501" y="-29768"/>
                    <a:pt x="417452" y="53315"/>
                    <a:pt x="547550" y="0"/>
                  </a:cubicBezTo>
                  <a:cubicBezTo>
                    <a:pt x="677648" y="-53315"/>
                    <a:pt x="853880" y="60876"/>
                    <a:pt x="1070212" y="0"/>
                  </a:cubicBezTo>
                  <a:cubicBezTo>
                    <a:pt x="1286544" y="-60876"/>
                    <a:pt x="1408298" y="57472"/>
                    <a:pt x="1592874" y="0"/>
                  </a:cubicBezTo>
                  <a:cubicBezTo>
                    <a:pt x="1777450" y="-57472"/>
                    <a:pt x="1911223" y="17689"/>
                    <a:pt x="2015981" y="0"/>
                  </a:cubicBezTo>
                  <a:cubicBezTo>
                    <a:pt x="2120739" y="-17689"/>
                    <a:pt x="2317173" y="43297"/>
                    <a:pt x="2488865" y="0"/>
                  </a:cubicBezTo>
                  <a:cubicBezTo>
                    <a:pt x="2545873" y="205685"/>
                    <a:pt x="2481348" y="297657"/>
                    <a:pt x="2488865" y="478697"/>
                  </a:cubicBezTo>
                  <a:cubicBezTo>
                    <a:pt x="2496382" y="659737"/>
                    <a:pt x="2470571" y="802137"/>
                    <a:pt x="2488865" y="938622"/>
                  </a:cubicBezTo>
                  <a:cubicBezTo>
                    <a:pt x="2300157" y="949141"/>
                    <a:pt x="2135164" y="894477"/>
                    <a:pt x="1991092" y="938622"/>
                  </a:cubicBezTo>
                  <a:cubicBezTo>
                    <a:pt x="1847020" y="982767"/>
                    <a:pt x="1683933" y="890358"/>
                    <a:pt x="1567985" y="938622"/>
                  </a:cubicBezTo>
                  <a:cubicBezTo>
                    <a:pt x="1452037" y="986886"/>
                    <a:pt x="1244989" y="891790"/>
                    <a:pt x="1144878" y="938622"/>
                  </a:cubicBezTo>
                  <a:cubicBezTo>
                    <a:pt x="1044767" y="985454"/>
                    <a:pt x="773800" y="904137"/>
                    <a:pt x="622216" y="938622"/>
                  </a:cubicBezTo>
                  <a:cubicBezTo>
                    <a:pt x="470632" y="973107"/>
                    <a:pt x="181843" y="922880"/>
                    <a:pt x="0" y="938622"/>
                  </a:cubicBezTo>
                  <a:cubicBezTo>
                    <a:pt x="-10230" y="735408"/>
                    <a:pt x="17028" y="577247"/>
                    <a:pt x="0" y="450539"/>
                  </a:cubicBezTo>
                  <a:cubicBezTo>
                    <a:pt x="-17028" y="323831"/>
                    <a:pt x="34192" y="141970"/>
                    <a:pt x="0" y="0"/>
                  </a:cubicBezTo>
                  <a:close/>
                </a:path>
                <a:path w="2488865" h="938622" stroke="0" extrusionOk="0">
                  <a:moveTo>
                    <a:pt x="0" y="0"/>
                  </a:moveTo>
                  <a:cubicBezTo>
                    <a:pt x="129993" y="-47150"/>
                    <a:pt x="314711" y="34731"/>
                    <a:pt x="472884" y="0"/>
                  </a:cubicBezTo>
                  <a:cubicBezTo>
                    <a:pt x="631057" y="-34731"/>
                    <a:pt x="802931" y="30779"/>
                    <a:pt x="895991" y="0"/>
                  </a:cubicBezTo>
                  <a:cubicBezTo>
                    <a:pt x="989051" y="-30779"/>
                    <a:pt x="1251783" y="56613"/>
                    <a:pt x="1443542" y="0"/>
                  </a:cubicBezTo>
                  <a:cubicBezTo>
                    <a:pt x="1635301" y="-56613"/>
                    <a:pt x="1818907" y="21550"/>
                    <a:pt x="1916426" y="0"/>
                  </a:cubicBezTo>
                  <a:cubicBezTo>
                    <a:pt x="2013945" y="-21550"/>
                    <a:pt x="2285799" y="53399"/>
                    <a:pt x="2488865" y="0"/>
                  </a:cubicBezTo>
                  <a:cubicBezTo>
                    <a:pt x="2494555" y="101680"/>
                    <a:pt x="2483799" y="320500"/>
                    <a:pt x="2488865" y="488083"/>
                  </a:cubicBezTo>
                  <a:cubicBezTo>
                    <a:pt x="2493931" y="655666"/>
                    <a:pt x="2454145" y="825548"/>
                    <a:pt x="2488865" y="938622"/>
                  </a:cubicBezTo>
                  <a:cubicBezTo>
                    <a:pt x="2240214" y="947383"/>
                    <a:pt x="2194043" y="920022"/>
                    <a:pt x="1991092" y="938622"/>
                  </a:cubicBezTo>
                  <a:cubicBezTo>
                    <a:pt x="1788141" y="957222"/>
                    <a:pt x="1680489" y="916549"/>
                    <a:pt x="1567985" y="938622"/>
                  </a:cubicBezTo>
                  <a:cubicBezTo>
                    <a:pt x="1455481" y="960695"/>
                    <a:pt x="1261738" y="921982"/>
                    <a:pt x="1070212" y="938622"/>
                  </a:cubicBezTo>
                  <a:cubicBezTo>
                    <a:pt x="878686" y="955262"/>
                    <a:pt x="722736" y="882663"/>
                    <a:pt x="572439" y="938622"/>
                  </a:cubicBezTo>
                  <a:cubicBezTo>
                    <a:pt x="422142" y="994581"/>
                    <a:pt x="155922" y="877693"/>
                    <a:pt x="0" y="938622"/>
                  </a:cubicBezTo>
                  <a:cubicBezTo>
                    <a:pt x="-41684" y="783055"/>
                    <a:pt x="34192" y="685276"/>
                    <a:pt x="0" y="450539"/>
                  </a:cubicBezTo>
                  <a:cubicBezTo>
                    <a:pt x="-34192" y="215802"/>
                    <a:pt x="41894" y="13687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09A9EB6-9C1C-4145-A289-4D40E1589DE2}"/>
                </a:ext>
              </a:extLst>
            </p:cNvPr>
            <p:cNvSpPr/>
            <p:nvPr/>
          </p:nvSpPr>
          <p:spPr>
            <a:xfrm>
              <a:off x="2669376" y="1733926"/>
              <a:ext cx="2488865" cy="938622"/>
            </a:xfrm>
            <a:custGeom>
              <a:avLst/>
              <a:gdLst>
                <a:gd name="connsiteX0" fmla="*/ 0 w 2488865"/>
                <a:gd name="connsiteY0" fmla="*/ 0 h 938622"/>
                <a:gd name="connsiteX1" fmla="*/ 547550 w 2488865"/>
                <a:gd name="connsiteY1" fmla="*/ 0 h 938622"/>
                <a:gd name="connsiteX2" fmla="*/ 1070212 w 2488865"/>
                <a:gd name="connsiteY2" fmla="*/ 0 h 938622"/>
                <a:gd name="connsiteX3" fmla="*/ 1592874 w 2488865"/>
                <a:gd name="connsiteY3" fmla="*/ 0 h 938622"/>
                <a:gd name="connsiteX4" fmla="*/ 2015981 w 2488865"/>
                <a:gd name="connsiteY4" fmla="*/ 0 h 938622"/>
                <a:gd name="connsiteX5" fmla="*/ 2488865 w 2488865"/>
                <a:gd name="connsiteY5" fmla="*/ 0 h 938622"/>
                <a:gd name="connsiteX6" fmla="*/ 2488865 w 2488865"/>
                <a:gd name="connsiteY6" fmla="*/ 478697 h 938622"/>
                <a:gd name="connsiteX7" fmla="*/ 2488865 w 2488865"/>
                <a:gd name="connsiteY7" fmla="*/ 938622 h 938622"/>
                <a:gd name="connsiteX8" fmla="*/ 1991092 w 2488865"/>
                <a:gd name="connsiteY8" fmla="*/ 938622 h 938622"/>
                <a:gd name="connsiteX9" fmla="*/ 1567985 w 2488865"/>
                <a:gd name="connsiteY9" fmla="*/ 938622 h 938622"/>
                <a:gd name="connsiteX10" fmla="*/ 1144878 w 2488865"/>
                <a:gd name="connsiteY10" fmla="*/ 938622 h 938622"/>
                <a:gd name="connsiteX11" fmla="*/ 622216 w 2488865"/>
                <a:gd name="connsiteY11" fmla="*/ 938622 h 938622"/>
                <a:gd name="connsiteX12" fmla="*/ 0 w 2488865"/>
                <a:gd name="connsiteY12" fmla="*/ 938622 h 938622"/>
                <a:gd name="connsiteX13" fmla="*/ 0 w 2488865"/>
                <a:gd name="connsiteY13" fmla="*/ 450539 h 938622"/>
                <a:gd name="connsiteX14" fmla="*/ 0 w 2488865"/>
                <a:gd name="connsiteY14" fmla="*/ 0 h 93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88865" h="938622" fill="none" extrusionOk="0">
                  <a:moveTo>
                    <a:pt x="0" y="0"/>
                  </a:moveTo>
                  <a:cubicBezTo>
                    <a:pt x="202501" y="-29768"/>
                    <a:pt x="417452" y="53315"/>
                    <a:pt x="547550" y="0"/>
                  </a:cubicBezTo>
                  <a:cubicBezTo>
                    <a:pt x="677648" y="-53315"/>
                    <a:pt x="853880" y="60876"/>
                    <a:pt x="1070212" y="0"/>
                  </a:cubicBezTo>
                  <a:cubicBezTo>
                    <a:pt x="1286544" y="-60876"/>
                    <a:pt x="1408298" y="57472"/>
                    <a:pt x="1592874" y="0"/>
                  </a:cubicBezTo>
                  <a:cubicBezTo>
                    <a:pt x="1777450" y="-57472"/>
                    <a:pt x="1911223" y="17689"/>
                    <a:pt x="2015981" y="0"/>
                  </a:cubicBezTo>
                  <a:cubicBezTo>
                    <a:pt x="2120739" y="-17689"/>
                    <a:pt x="2317173" y="43297"/>
                    <a:pt x="2488865" y="0"/>
                  </a:cubicBezTo>
                  <a:cubicBezTo>
                    <a:pt x="2545873" y="205685"/>
                    <a:pt x="2481348" y="297657"/>
                    <a:pt x="2488865" y="478697"/>
                  </a:cubicBezTo>
                  <a:cubicBezTo>
                    <a:pt x="2496382" y="659737"/>
                    <a:pt x="2470571" y="802137"/>
                    <a:pt x="2488865" y="938622"/>
                  </a:cubicBezTo>
                  <a:cubicBezTo>
                    <a:pt x="2300157" y="949141"/>
                    <a:pt x="2135164" y="894477"/>
                    <a:pt x="1991092" y="938622"/>
                  </a:cubicBezTo>
                  <a:cubicBezTo>
                    <a:pt x="1847020" y="982767"/>
                    <a:pt x="1683933" y="890358"/>
                    <a:pt x="1567985" y="938622"/>
                  </a:cubicBezTo>
                  <a:cubicBezTo>
                    <a:pt x="1452037" y="986886"/>
                    <a:pt x="1244989" y="891790"/>
                    <a:pt x="1144878" y="938622"/>
                  </a:cubicBezTo>
                  <a:cubicBezTo>
                    <a:pt x="1044767" y="985454"/>
                    <a:pt x="773800" y="904137"/>
                    <a:pt x="622216" y="938622"/>
                  </a:cubicBezTo>
                  <a:cubicBezTo>
                    <a:pt x="470632" y="973107"/>
                    <a:pt x="181843" y="922880"/>
                    <a:pt x="0" y="938622"/>
                  </a:cubicBezTo>
                  <a:cubicBezTo>
                    <a:pt x="-10230" y="735408"/>
                    <a:pt x="17028" y="577247"/>
                    <a:pt x="0" y="450539"/>
                  </a:cubicBezTo>
                  <a:cubicBezTo>
                    <a:pt x="-17028" y="323831"/>
                    <a:pt x="34192" y="141970"/>
                    <a:pt x="0" y="0"/>
                  </a:cubicBezTo>
                  <a:close/>
                </a:path>
                <a:path w="2488865" h="938622" stroke="0" extrusionOk="0">
                  <a:moveTo>
                    <a:pt x="0" y="0"/>
                  </a:moveTo>
                  <a:cubicBezTo>
                    <a:pt x="129993" y="-47150"/>
                    <a:pt x="314711" y="34731"/>
                    <a:pt x="472884" y="0"/>
                  </a:cubicBezTo>
                  <a:cubicBezTo>
                    <a:pt x="631057" y="-34731"/>
                    <a:pt x="802931" y="30779"/>
                    <a:pt x="895991" y="0"/>
                  </a:cubicBezTo>
                  <a:cubicBezTo>
                    <a:pt x="989051" y="-30779"/>
                    <a:pt x="1251783" y="56613"/>
                    <a:pt x="1443542" y="0"/>
                  </a:cubicBezTo>
                  <a:cubicBezTo>
                    <a:pt x="1635301" y="-56613"/>
                    <a:pt x="1818907" y="21550"/>
                    <a:pt x="1916426" y="0"/>
                  </a:cubicBezTo>
                  <a:cubicBezTo>
                    <a:pt x="2013945" y="-21550"/>
                    <a:pt x="2285799" y="53399"/>
                    <a:pt x="2488865" y="0"/>
                  </a:cubicBezTo>
                  <a:cubicBezTo>
                    <a:pt x="2494555" y="101680"/>
                    <a:pt x="2483799" y="320500"/>
                    <a:pt x="2488865" y="488083"/>
                  </a:cubicBezTo>
                  <a:cubicBezTo>
                    <a:pt x="2493931" y="655666"/>
                    <a:pt x="2454145" y="825548"/>
                    <a:pt x="2488865" y="938622"/>
                  </a:cubicBezTo>
                  <a:cubicBezTo>
                    <a:pt x="2240214" y="947383"/>
                    <a:pt x="2194043" y="920022"/>
                    <a:pt x="1991092" y="938622"/>
                  </a:cubicBezTo>
                  <a:cubicBezTo>
                    <a:pt x="1788141" y="957222"/>
                    <a:pt x="1680489" y="916549"/>
                    <a:pt x="1567985" y="938622"/>
                  </a:cubicBezTo>
                  <a:cubicBezTo>
                    <a:pt x="1455481" y="960695"/>
                    <a:pt x="1261738" y="921982"/>
                    <a:pt x="1070212" y="938622"/>
                  </a:cubicBezTo>
                  <a:cubicBezTo>
                    <a:pt x="878686" y="955262"/>
                    <a:pt x="722736" y="882663"/>
                    <a:pt x="572439" y="938622"/>
                  </a:cubicBezTo>
                  <a:cubicBezTo>
                    <a:pt x="422142" y="994581"/>
                    <a:pt x="155922" y="877693"/>
                    <a:pt x="0" y="938622"/>
                  </a:cubicBezTo>
                  <a:cubicBezTo>
                    <a:pt x="-41684" y="783055"/>
                    <a:pt x="34192" y="685276"/>
                    <a:pt x="0" y="450539"/>
                  </a:cubicBezTo>
                  <a:cubicBezTo>
                    <a:pt x="-34192" y="215802"/>
                    <a:pt x="41894" y="13687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pic>
        <p:nvPicPr>
          <p:cNvPr id="43" name="Picture 4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52D227B-567C-3B4F-B062-51B6A479A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847" b="37067"/>
          <a:stretch/>
        </p:blipFill>
        <p:spPr>
          <a:xfrm>
            <a:off x="97394" y="2761867"/>
            <a:ext cx="5060847" cy="552831"/>
          </a:xfrm>
          <a:prstGeom prst="rect">
            <a:avLst/>
          </a:prstGeom>
        </p:spPr>
      </p:pic>
      <p:pic>
        <p:nvPicPr>
          <p:cNvPr id="52" name="Picture 51" descr="A picture containing grass, cat&#10;&#10;Description automatically generated">
            <a:extLst>
              <a:ext uri="{FF2B5EF4-FFF2-40B4-BE49-F238E27FC236}">
                <a16:creationId xmlns:a16="http://schemas.microsoft.com/office/drawing/2014/main" id="{64E7310E-DCA5-0546-8A37-2FC1083985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317" r="1847" b="31505"/>
          <a:stretch/>
        </p:blipFill>
        <p:spPr>
          <a:xfrm>
            <a:off x="97393" y="1715763"/>
            <a:ext cx="5060847" cy="104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0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AAA2EB-F450-654C-B629-6ABAB4D7951F}"/>
              </a:ext>
            </a:extLst>
          </p:cNvPr>
          <p:cNvGrpSpPr/>
          <p:nvPr/>
        </p:nvGrpSpPr>
        <p:grpSpPr>
          <a:xfrm>
            <a:off x="-87956" y="-506476"/>
            <a:ext cx="5393381" cy="3815303"/>
            <a:chOff x="-318537" y="940278"/>
            <a:chExt cx="5393381" cy="3815303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03EF5A2-628B-8943-B874-8C829A406BC3}"/>
                </a:ext>
              </a:extLst>
            </p:cNvPr>
            <p:cNvSpPr/>
            <p:nvPr/>
          </p:nvSpPr>
          <p:spPr>
            <a:xfrm>
              <a:off x="2483080" y="1582427"/>
              <a:ext cx="2481143" cy="3173153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23000">
                  <a:schemeClr val="accent6"/>
                </a:gs>
                <a:gs pos="99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pic>
          <p:nvPicPr>
            <p:cNvPr id="109" name="Picture 108" descr="A picture containing indoor, sitting, photo, bed&#10;&#10;Description automatically generated">
              <a:extLst>
                <a:ext uri="{FF2B5EF4-FFF2-40B4-BE49-F238E27FC236}">
                  <a16:creationId xmlns:a16="http://schemas.microsoft.com/office/drawing/2014/main" id="{31784E71-8533-2A4F-8F9D-ECA5CE47D6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89984" r="50088"/>
            <a:stretch/>
          </p:blipFill>
          <p:spPr>
            <a:xfrm>
              <a:off x="2485239" y="2646066"/>
              <a:ext cx="2478108" cy="38901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C302F0-63C3-474D-8D9E-136E5A01C074}"/>
                </a:ext>
              </a:extLst>
            </p:cNvPr>
            <p:cNvSpPr/>
            <p:nvPr/>
          </p:nvSpPr>
          <p:spPr>
            <a:xfrm>
              <a:off x="-148289" y="1582428"/>
              <a:ext cx="2481143" cy="3173153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23000">
                  <a:schemeClr val="accent6"/>
                </a:gs>
                <a:gs pos="99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pic>
          <p:nvPicPr>
            <p:cNvPr id="59" name="Picture 58" descr="A picture containing building, window&#10;&#10;Description automatically generated">
              <a:extLst>
                <a:ext uri="{FF2B5EF4-FFF2-40B4-BE49-F238E27FC236}">
                  <a16:creationId xmlns:a16="http://schemas.microsoft.com/office/drawing/2014/main" id="{A6AE4BA7-AFB6-984C-AFAF-595CD5846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18537" y="940278"/>
              <a:ext cx="2249731" cy="2249731"/>
            </a:xfrm>
            <a:prstGeom prst="rect">
              <a:avLst/>
            </a:prstGeom>
          </p:spPr>
        </p:pic>
        <p:pic>
          <p:nvPicPr>
            <p:cNvPr id="76" name="Picture 75" descr="A picture containing grass, cat&#10;&#10;Description automatically generated">
              <a:extLst>
                <a:ext uri="{FF2B5EF4-FFF2-40B4-BE49-F238E27FC236}">
                  <a16:creationId xmlns:a16="http://schemas.microsoft.com/office/drawing/2014/main" id="{13CC0D61-030F-E144-B580-E59B92D3F4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0317" r="20959" b="31505"/>
            <a:stretch/>
          </p:blipFill>
          <p:spPr>
            <a:xfrm>
              <a:off x="-148289" y="2407529"/>
              <a:ext cx="2471611" cy="638123"/>
            </a:xfrm>
            <a:prstGeom prst="rect">
              <a:avLst/>
            </a:prstGeom>
          </p:spPr>
        </p:pic>
        <p:pic>
          <p:nvPicPr>
            <p:cNvPr id="108" name="Picture 107" descr="A picture containing indoor, sitting, photo, bed&#10;&#10;Description automatically generated">
              <a:extLst>
                <a:ext uri="{FF2B5EF4-FFF2-40B4-BE49-F238E27FC236}">
                  <a16:creationId xmlns:a16="http://schemas.microsoft.com/office/drawing/2014/main" id="{6C0AB75A-2EA8-4742-855F-E6A0E99698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65608" r="50088"/>
            <a:stretch/>
          </p:blipFill>
          <p:spPr>
            <a:xfrm>
              <a:off x="2482065" y="3419428"/>
              <a:ext cx="2484014" cy="1335676"/>
            </a:xfrm>
            <a:prstGeom prst="rect">
              <a:avLst/>
            </a:prstGeom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2811714-9F0B-8742-84D0-07A00C376FD7}"/>
                </a:ext>
              </a:extLst>
            </p:cNvPr>
            <p:cNvSpPr txBox="1"/>
            <p:nvPr/>
          </p:nvSpPr>
          <p:spPr>
            <a:xfrm>
              <a:off x="-183991" y="3022809"/>
              <a:ext cx="14879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Arial Narrow" panose="020B0604020202020204" pitchFamily="34" charset="0"/>
                  <a:ea typeface="Helvetica Neue Condensed" panose="02000503000000020004" pitchFamily="2" charset="0"/>
                  <a:cs typeface="Arial Narrow" panose="020B0604020202020204" pitchFamily="34" charset="0"/>
                </a:rPr>
                <a:t>Currently watering</a:t>
              </a:r>
              <a:endParaRPr lang="en-US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ea typeface="Helvetica Neue Condensed" panose="02000503000000020004" pitchFamily="2" charset="0"/>
                <a:cs typeface="Arial Narrow" panose="020B0604020202020204" pitchFamily="34" charset="0"/>
              </a:endParaRPr>
            </a:p>
          </p:txBody>
        </p:sp>
        <p:pic>
          <p:nvPicPr>
            <p:cNvPr id="72" name="Picture 71" descr="A picture containing building, window&#10;&#10;Description automatically generated">
              <a:extLst>
                <a:ext uri="{FF2B5EF4-FFF2-40B4-BE49-F238E27FC236}">
                  <a16:creationId xmlns:a16="http://schemas.microsoft.com/office/drawing/2014/main" id="{DE97F485-9B57-8743-9A22-FE36B90F1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27373" y="982644"/>
              <a:ext cx="2249731" cy="2249731"/>
            </a:xfrm>
            <a:prstGeom prst="rect">
              <a:avLst/>
            </a:prstGeom>
          </p:spPr>
        </p:pic>
        <p:pic>
          <p:nvPicPr>
            <p:cNvPr id="116" name="Picture 115" descr="A close up of a flower&#10;&#10;Description automatically generated">
              <a:extLst>
                <a:ext uri="{FF2B5EF4-FFF2-40B4-BE49-F238E27FC236}">
                  <a16:creationId xmlns:a16="http://schemas.microsoft.com/office/drawing/2014/main" id="{B78E9804-99BF-1A48-A126-32D2C7690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33870" y="3337081"/>
              <a:ext cx="1261399" cy="898004"/>
            </a:xfrm>
            <a:prstGeom prst="rect">
              <a:avLst/>
            </a:prstGeom>
          </p:spPr>
        </p:pic>
        <p:pic>
          <p:nvPicPr>
            <p:cNvPr id="120" name="Picture 119" descr="A close up of a flower&#10;&#10;Description automatically generated">
              <a:extLst>
                <a:ext uri="{FF2B5EF4-FFF2-40B4-BE49-F238E27FC236}">
                  <a16:creationId xmlns:a16="http://schemas.microsoft.com/office/drawing/2014/main" id="{2F8FFAEE-CBFD-D348-9278-7B991E819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813445" y="3435112"/>
              <a:ext cx="1261399" cy="898004"/>
            </a:xfrm>
            <a:prstGeom prst="rect">
              <a:avLst/>
            </a:prstGeom>
          </p:spPr>
        </p:pic>
        <p:pic>
          <p:nvPicPr>
            <p:cNvPr id="121" name="Picture 8" descr="meadow sage salvia nemorosa 3d model - vozeli.com">
              <a:extLst>
                <a:ext uri="{FF2B5EF4-FFF2-40B4-BE49-F238E27FC236}">
                  <a16:creationId xmlns:a16="http://schemas.microsoft.com/office/drawing/2014/main" id="{99AEF5D3-5E8D-5E4A-A4CA-BADFFF4BE6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624" y="3280535"/>
              <a:ext cx="1247766" cy="1207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117" descr="A close up of a flower&#10;&#10;Description automatically generated">
              <a:extLst>
                <a:ext uri="{FF2B5EF4-FFF2-40B4-BE49-F238E27FC236}">
                  <a16:creationId xmlns:a16="http://schemas.microsoft.com/office/drawing/2014/main" id="{C5FC0D03-86CB-FD42-9888-41031805C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30942" y="2398564"/>
              <a:ext cx="696348" cy="492235"/>
            </a:xfrm>
            <a:prstGeom prst="rect">
              <a:avLst/>
            </a:prstGeom>
          </p:spPr>
        </p:pic>
        <p:pic>
          <p:nvPicPr>
            <p:cNvPr id="122" name="Picture 121" descr="A close up of a flower&#10;&#10;Description automatically generated">
              <a:extLst>
                <a:ext uri="{FF2B5EF4-FFF2-40B4-BE49-F238E27FC236}">
                  <a16:creationId xmlns:a16="http://schemas.microsoft.com/office/drawing/2014/main" id="{6C8C27FB-5D8A-2946-9EA0-95987FE8E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23744" y="2395378"/>
              <a:ext cx="696348" cy="492235"/>
            </a:xfrm>
            <a:prstGeom prst="rect">
              <a:avLst/>
            </a:prstGeom>
          </p:spPr>
        </p:pic>
        <p:pic>
          <p:nvPicPr>
            <p:cNvPr id="119" name="Picture 118" descr="A close up of a flower&#10;&#10;Description automatically generated">
              <a:extLst>
                <a:ext uri="{FF2B5EF4-FFF2-40B4-BE49-F238E27FC236}">
                  <a16:creationId xmlns:a16="http://schemas.microsoft.com/office/drawing/2014/main" id="{50B1C2FF-3D65-1B43-8296-FCC0AD6E8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101472" y="2375719"/>
              <a:ext cx="696348" cy="492235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0930F45-97F1-534A-85F3-4EFED9798C61}"/>
                </a:ext>
              </a:extLst>
            </p:cNvPr>
            <p:cNvSpPr txBox="1"/>
            <p:nvPr/>
          </p:nvSpPr>
          <p:spPr>
            <a:xfrm>
              <a:off x="2427998" y="3030345"/>
              <a:ext cx="1773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Arial Narrow" panose="020B0604020202020204" pitchFamily="34" charset="0"/>
                  <a:ea typeface="Helvetica Neue Condensed" panose="02000503000000020004" pitchFamily="2" charset="0"/>
                  <a:cs typeface="Arial Narrow" panose="020B0604020202020204" pitchFamily="34" charset="0"/>
                </a:rPr>
                <a:t>Reduce lawn watering</a:t>
              </a:r>
              <a:endParaRPr lang="en-US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ea typeface="Helvetica Neue Condensed" panose="02000503000000020004" pitchFamily="2" charset="0"/>
                <a:cs typeface="Arial Narrow" panose="020B0604020202020204" pitchFamily="34" charset="0"/>
              </a:endParaRPr>
            </a:p>
          </p:txBody>
        </p:sp>
        <p:pic>
          <p:nvPicPr>
            <p:cNvPr id="117" name="Picture 8" descr="meadow sage salvia nemorosa 3d model - vozeli.com">
              <a:extLst>
                <a:ext uri="{FF2B5EF4-FFF2-40B4-BE49-F238E27FC236}">
                  <a16:creationId xmlns:a16="http://schemas.microsoft.com/office/drawing/2014/main" id="{BE303B6B-0D02-D148-BC56-CA125C72B6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6827" y="3435188"/>
              <a:ext cx="1247766" cy="1207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7633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2096</TotalTime>
  <Words>5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Amber Jones</dc:creator>
  <cp:lastModifiedBy>Amber Jones</cp:lastModifiedBy>
  <cp:revision>42</cp:revision>
  <dcterms:created xsi:type="dcterms:W3CDTF">2020-12-02T04:36:06Z</dcterms:created>
  <dcterms:modified xsi:type="dcterms:W3CDTF">2020-12-04T16:48:01Z</dcterms:modified>
</cp:coreProperties>
</file>