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1" r:id="rId7"/>
    <p:sldId id="267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s Felipe Duque Correa" initials="AFDC" lastIdx="1" clrIdx="0">
    <p:extLst>
      <p:ext uri="{19B8F6BF-5375-455C-9EA6-DF929625EA0E}">
        <p15:presenceInfo xmlns:p15="http://schemas.microsoft.com/office/powerpoint/2012/main" userId="ce6465072c8ae1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9A749-C37C-48E8-8E3F-9CF4D3DDC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69A503-DD64-4E93-9C73-0450DD44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7A2AA-2383-4B8B-A613-63E41B2E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0165-F05F-4DAA-AD7F-CFC06F54587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0E400-DB85-42B3-B8ED-D20AAD5E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5505C-1938-48D5-8ED7-35F19AB8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3079-7F52-4005-963A-5ED150AD2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1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FA0DF-53C7-482D-B51E-52143EF9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F36A81-C9F8-456A-9CDF-B912ACAFA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963AB-C837-4D3F-B1FF-2852B3EF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0165-F05F-4DAA-AD7F-CFC06F54587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A6E72-A138-4098-A74C-2A463BA3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4F843A-7D17-453D-8866-BCFD0E47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3079-7F52-4005-963A-5ED150AD2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7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335F2A-4C54-401C-84CB-53A752732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BACC2C-2BD5-4EB0-9968-EB2ABDCEA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C4DFC-4762-491F-9C43-670705AF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0165-F05F-4DAA-AD7F-CFC06F54587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6F06C-F518-422A-98E6-0494AE32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88E6B-D151-4CFB-A608-8DE5AC56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3079-7F52-4005-963A-5ED150AD2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3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BD159-65D8-441E-B07A-08344D84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A58C90-DDC6-4C44-837F-77B054F5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694825-DF9A-413B-B117-2860A78C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0165-F05F-4DAA-AD7F-CFC06F54587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297381-800C-4D12-97DE-80CF1E59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B8D69-0EF0-435D-A7EE-42E2189F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3079-7F52-4005-963A-5ED150AD2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0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BF7F1-3198-4A80-BE02-A6BC5291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DD2E3C-F321-4E46-9961-255656F0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63C1FD-6BCD-46C2-B49C-9A40E246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0165-F05F-4DAA-AD7F-CFC06F54587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223898-7288-4DF0-B8B5-786131A7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72A496-6CE6-480E-B818-1C35F155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3079-7F52-4005-963A-5ED150AD2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3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5E70F-4BC8-45B5-85A9-BB16958F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68E46-6BC5-44E1-A34E-3DCC3C2EC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89B85D-3065-47CF-BBF5-72B72BF00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B27B15-D3BF-47BC-A9E0-3A6FC64E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0165-F05F-4DAA-AD7F-CFC06F54587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FE432F-41C4-4AB6-94CA-963D5CB6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C3C988-093A-46F7-AC2F-A866074F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3079-7F52-4005-963A-5ED150AD2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96702-6672-4FC5-B206-C74BB80F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7E2EFF-89CB-49CF-B5BB-00504388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77F43D-FF96-4461-9C6B-8B8A3F1E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C7FF0F-770B-49A5-86B9-C823F119B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E9A28C-2DC4-4FDD-933B-D1D411A0D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C478CC-6C8D-4261-8B0E-AB6303E4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0165-F05F-4DAA-AD7F-CFC06F54587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708591-3CA7-4A1C-B4BB-6EB6CDF0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10FAF-513F-4B41-B261-97B9329F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3079-7F52-4005-963A-5ED150AD2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7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0755D-6C78-4B97-A25E-DEF1607B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A3326A-0527-46DE-8E6E-E322C7F4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0165-F05F-4DAA-AD7F-CFC06F54587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C96606-4F3D-401B-9F3B-BFE1B74D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349BA5-DDB8-4B48-B3FD-0678E265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3079-7F52-4005-963A-5ED150AD2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0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D698B7-1F33-45C5-9886-E7D536C4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0165-F05F-4DAA-AD7F-CFC06F54587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DDBAAA-9818-4C85-8111-E93460BC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B10A-48D9-4447-9FD9-53043F03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3079-7F52-4005-963A-5ED150AD2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CE284-1368-485C-8684-4C2ED1E6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CC9C7-A784-419D-83B9-8DAD34D87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245F51-14B6-4E4A-A9B8-050A60A5F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03ED0F-130E-45D8-9EB3-95ED8A97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0165-F05F-4DAA-AD7F-CFC06F54587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1B3835-FD30-4B12-8C17-8DD4517F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0BAAFE-B8A7-4BBE-8F86-1D2C448E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3079-7F52-4005-963A-5ED150AD2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7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3FCC6-DE4F-4ADE-A560-68CA1903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FFCCD3-D8E1-49A4-8E14-009E0D271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B65DCB-63D8-40E7-8EDB-4F3F69FAF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B4ECE7-4424-419C-B69F-D6F2A0A4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0165-F05F-4DAA-AD7F-CFC06F54587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6C053C-92CD-4E62-AC8B-6AE2662B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761A05-6659-4EF2-AAC9-32D777D2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3079-7F52-4005-963A-5ED150AD2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1A1511-90FB-4F2A-B395-6609200C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926E25-23A2-43FC-B21A-3E3021333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6E4C40-13E6-4B02-B216-30A5D043E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0165-F05F-4DAA-AD7F-CFC06F54587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C7F656-EC30-4F35-A2E2-ED01F151F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037FCC-1E21-4B7D-BC05-729074903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3079-7F52-4005-963A-5ED150AD2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4BC17-45F4-4ED6-8D1F-3CCEC23AF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2020 Water Supply (CIWS) Data Visualization Challenge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2A80AD-767F-4EEF-8262-766120E2F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Andres Duque </a:t>
            </a:r>
          </a:p>
          <a:p>
            <a:r>
              <a:rPr lang="en-US" dirty="0"/>
              <a:t>Dec. 10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404290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3E5F69BE-1170-4CE2-B08D-7B8D1519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500063"/>
            <a:ext cx="11134725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4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F7EB9-1AA3-4E87-A215-6B30A17F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11" y="184150"/>
            <a:ext cx="9357049" cy="799837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Exploratory analysis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0F8DE6-30BD-46D8-84C2-B9029272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23" y="983987"/>
            <a:ext cx="3355046" cy="304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5879CC8-E8ED-4AD7-8631-4A4B91B3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594" y="1382874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AF81029-FDF8-4A8A-B6BF-5FE178E8D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543" y="1382874"/>
            <a:ext cx="38671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9CD61E-E151-435F-AF93-2D0F7AC4B80E}"/>
              </a:ext>
            </a:extLst>
          </p:cNvPr>
          <p:cNvSpPr txBox="1"/>
          <p:nvPr/>
        </p:nvSpPr>
        <p:spPr>
          <a:xfrm>
            <a:off x="1530220" y="4683967"/>
            <a:ext cx="6403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classes seem to be well separated by the features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erratic behavior is in the hose.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Clothwasher</a:t>
            </a:r>
            <a:r>
              <a:rPr lang="en-US" dirty="0"/>
              <a:t> uses are the most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shows two clusters for toilet</a:t>
            </a:r>
          </a:p>
        </p:txBody>
      </p:sp>
    </p:spTree>
    <p:extLst>
      <p:ext uri="{BB962C8B-B14F-4D97-AF65-F5344CB8AC3E}">
        <p14:creationId xmlns:p14="http://schemas.microsoft.com/office/powerpoint/2010/main" val="269954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DDA4CB1-2BD4-4C3B-871D-4BE15DCA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6" y="1315617"/>
            <a:ext cx="5901904" cy="54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A03536B-E924-4EC0-9521-3A663C60DC23}"/>
              </a:ext>
            </a:extLst>
          </p:cNvPr>
          <p:cNvSpPr/>
          <p:nvPr/>
        </p:nvSpPr>
        <p:spPr>
          <a:xfrm>
            <a:off x="2070930" y="197666"/>
            <a:ext cx="92602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5B9BD5">
                    <a:lumMod val="50000"/>
                  </a:srgbClr>
                </a:solidFill>
                <a:ea typeface="+mj-ea"/>
                <a:cs typeface="+mj-cs"/>
              </a:rPr>
              <a:t>Exploratory analysis shower and toilet.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299A96F-A9A2-4A18-BBE3-7F6CBB311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628" y="1169825"/>
            <a:ext cx="5960948" cy="560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7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AABE717-7551-4207-868C-9DE3D7CC3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0033"/>
            <a:ext cx="6191250" cy="589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D19F21A-E2AE-46C9-AE2D-28F9FD798EE2}"/>
              </a:ext>
            </a:extLst>
          </p:cNvPr>
          <p:cNvSpPr txBox="1"/>
          <p:nvPr/>
        </p:nvSpPr>
        <p:spPr>
          <a:xfrm>
            <a:off x="2986963" y="245258"/>
            <a:ext cx="7436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How water is consumed by days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F8752D-0A12-4FF3-BE61-B801268936D6}"/>
              </a:ext>
            </a:extLst>
          </p:cNvPr>
          <p:cNvSpPr txBox="1"/>
          <p:nvPr/>
        </p:nvSpPr>
        <p:spPr>
          <a:xfrm>
            <a:off x="8385851" y="1235818"/>
            <a:ext cx="3034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ways to identify cyclical patterns and leaks.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 anomaly behavior in certain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E5C66A9-822A-4A05-A88A-1FC29F03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89" y="1084425"/>
            <a:ext cx="8086944" cy="513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A52AF7C-7F34-4B9C-99C8-2C9AFBC36A67}"/>
              </a:ext>
            </a:extLst>
          </p:cNvPr>
          <p:cNvSpPr txBox="1"/>
          <p:nvPr/>
        </p:nvSpPr>
        <p:spPr>
          <a:xfrm>
            <a:off x="2929813" y="205272"/>
            <a:ext cx="7436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How water is consumed by hours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58F245-3CB5-4650-91C7-1CD434D28269}"/>
              </a:ext>
            </a:extLst>
          </p:cNvPr>
          <p:cNvSpPr txBox="1"/>
          <p:nvPr/>
        </p:nvSpPr>
        <p:spPr>
          <a:xfrm>
            <a:off x="8922059" y="1195272"/>
            <a:ext cx="3107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Identify if someone in the house with certain hourly patterns of shower is consuming more than the rest.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9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B525F10-9709-44E0-B329-C7573742C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790700"/>
            <a:ext cx="27051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90ADEA7-2C7A-4415-BE79-78A9365B64A2}"/>
              </a:ext>
            </a:extLst>
          </p:cNvPr>
          <p:cNvSpPr/>
          <p:nvPr/>
        </p:nvSpPr>
        <p:spPr>
          <a:xfrm>
            <a:off x="2962273" y="257175"/>
            <a:ext cx="661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How water is consumed by days and hours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BEC8562-5866-4029-915D-2967C1F93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97" y="1790700"/>
            <a:ext cx="26574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E096171-F76C-4965-9CD8-46C34B1BA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944" y="1790700"/>
            <a:ext cx="26765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8BC2DF4-59F0-4D81-A43C-17138D58746B}"/>
              </a:ext>
            </a:extLst>
          </p:cNvPr>
          <p:cNvSpPr/>
          <p:nvPr/>
        </p:nvSpPr>
        <p:spPr>
          <a:xfrm flipH="1">
            <a:off x="9166469" y="2159467"/>
            <a:ext cx="2787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Combination of the previous plots.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More detailed observation of patterns and anomalies. </a:t>
            </a:r>
          </a:p>
        </p:txBody>
      </p:sp>
    </p:spTree>
    <p:extLst>
      <p:ext uri="{BB962C8B-B14F-4D97-AF65-F5344CB8AC3E}">
        <p14:creationId xmlns:p14="http://schemas.microsoft.com/office/powerpoint/2010/main" val="146292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03462A7-98EF-4C5F-924F-17E183FC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2" y="1541508"/>
            <a:ext cx="10807084" cy="35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38328D3-B176-4132-8BF1-6E86BEFC025B}"/>
              </a:ext>
            </a:extLst>
          </p:cNvPr>
          <p:cNvSpPr/>
          <p:nvPr/>
        </p:nvSpPr>
        <p:spPr>
          <a:xfrm>
            <a:off x="2870445" y="581488"/>
            <a:ext cx="71968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Daily percentages for each of the uses</a:t>
            </a:r>
          </a:p>
        </p:txBody>
      </p:sp>
    </p:spTree>
    <p:extLst>
      <p:ext uri="{BB962C8B-B14F-4D97-AF65-F5344CB8AC3E}">
        <p14:creationId xmlns:p14="http://schemas.microsoft.com/office/powerpoint/2010/main" val="190332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C151089-66B5-434D-A647-A4FA9554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26" y="500062"/>
            <a:ext cx="769620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A138DDF-A2E2-4216-ACAC-A691E633E2F0}"/>
              </a:ext>
            </a:extLst>
          </p:cNvPr>
          <p:cNvSpPr txBox="1"/>
          <p:nvPr/>
        </p:nvSpPr>
        <p:spPr>
          <a:xfrm>
            <a:off x="8354997" y="1050478"/>
            <a:ext cx="3107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which appliances are consuming the most at the end of the month. </a:t>
            </a:r>
          </a:p>
        </p:txBody>
      </p:sp>
    </p:spTree>
    <p:extLst>
      <p:ext uri="{BB962C8B-B14F-4D97-AF65-F5344CB8AC3E}">
        <p14:creationId xmlns:p14="http://schemas.microsoft.com/office/powerpoint/2010/main" val="148010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248BEDB-E95D-4BCA-944B-0727B8CF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1119823"/>
            <a:ext cx="10238912" cy="52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724591D-BCCD-4EA4-A9A0-72AB453A073F}"/>
              </a:ext>
            </a:extLst>
          </p:cNvPr>
          <p:cNvSpPr/>
          <p:nvPr/>
        </p:nvSpPr>
        <p:spPr>
          <a:xfrm>
            <a:off x="2855741" y="106254"/>
            <a:ext cx="661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Individual observations by feature and type of use with anomalies labeled by date</a:t>
            </a:r>
          </a:p>
        </p:txBody>
      </p:sp>
    </p:spTree>
    <p:extLst>
      <p:ext uri="{BB962C8B-B14F-4D97-AF65-F5344CB8AC3E}">
        <p14:creationId xmlns:p14="http://schemas.microsoft.com/office/powerpoint/2010/main" val="141815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161</Words>
  <Application>Microsoft Office PowerPoint</Application>
  <PresentationFormat>Panorámica</PresentationFormat>
  <Paragraphs>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2020 Water Supply (CIWS) Data Visualization Challenge </vt:lpstr>
      <vt:lpstr>Exploratory analysis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Water Supply (CIWS) Data Visualization Challenge</dc:title>
  <dc:creator>Andres Felipe Duque Correa</dc:creator>
  <cp:lastModifiedBy>Andres Felipe Duque Correa</cp:lastModifiedBy>
  <cp:revision>14</cp:revision>
  <dcterms:created xsi:type="dcterms:W3CDTF">2020-12-10T15:09:31Z</dcterms:created>
  <dcterms:modified xsi:type="dcterms:W3CDTF">2020-12-11T00:40:31Z</dcterms:modified>
</cp:coreProperties>
</file>