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382" y="-15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1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9D4B-3C2B-423B-99D4-4A0CA7962BA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C980-FCAF-4730-A4C0-03B399F1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913AA62-A26B-4223-8901-E6B7C51E2561}"/>
              </a:ext>
            </a:extLst>
          </p:cNvPr>
          <p:cNvGrpSpPr/>
          <p:nvPr/>
        </p:nvGrpSpPr>
        <p:grpSpPr>
          <a:xfrm>
            <a:off x="748413" y="1484408"/>
            <a:ext cx="6275571" cy="8217295"/>
            <a:chOff x="9655" y="570005"/>
            <a:chExt cx="6983312" cy="9144018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16A2734B-0573-4F94-885E-A76A2588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507" y="2398808"/>
              <a:ext cx="1828804" cy="7315215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751DC81D-0638-4E76-B844-3FBCF88B5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63" y="6970818"/>
              <a:ext cx="1828804" cy="274320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E23315-F987-4402-BF8A-4603AB32F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5" y="570005"/>
              <a:ext cx="1828804" cy="9144018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13244D0A-C86A-4196-B08E-A01D09C85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311" y="6970818"/>
              <a:ext cx="1828804" cy="274320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9618ED5-1FF7-48D0-A646-E722C1FF5692}"/>
              </a:ext>
            </a:extLst>
          </p:cNvPr>
          <p:cNvSpPr txBox="1"/>
          <p:nvPr/>
        </p:nvSpPr>
        <p:spPr>
          <a:xfrm>
            <a:off x="1685512" y="282734"/>
            <a:ext cx="440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Water Usage and You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940D14-AE0F-4C32-B7EA-B66D81D41400}"/>
              </a:ext>
            </a:extLst>
          </p:cNvPr>
          <p:cNvSpPr txBox="1"/>
          <p:nvPr/>
        </p:nvSpPr>
        <p:spPr>
          <a:xfrm>
            <a:off x="716035" y="744399"/>
            <a:ext cx="634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how much water you use for each of these common tasks.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967DDF-79CC-4AE7-A18E-7A9EECE97891}"/>
              </a:ext>
            </a:extLst>
          </p:cNvPr>
          <p:cNvSpPr txBox="1"/>
          <p:nvPr/>
        </p:nvSpPr>
        <p:spPr>
          <a:xfrm flipH="1">
            <a:off x="4360544" y="1575396"/>
            <a:ext cx="269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Conservation Tips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F6EBF3-8F02-4E01-A9FF-375C906FA9A1}"/>
              </a:ext>
            </a:extLst>
          </p:cNvPr>
          <p:cNvSpPr txBox="1"/>
          <p:nvPr/>
        </p:nvSpPr>
        <p:spPr>
          <a:xfrm>
            <a:off x="4210050" y="2093435"/>
            <a:ext cx="3429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Notice where you are using the most water – these can be easy places to conserve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Try shorter showers or turning the water off when you’re lathering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mindful of how long the sink is running for – every little bit counts!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Consider replacing shower and faucet heads with low flowrate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aware of leaks and fix them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 full loads of laundry</a:t>
            </a:r>
          </a:p>
        </p:txBody>
      </p:sp>
    </p:spTree>
    <p:extLst>
      <p:ext uri="{BB962C8B-B14F-4D97-AF65-F5344CB8AC3E}">
        <p14:creationId xmlns:p14="http://schemas.microsoft.com/office/powerpoint/2010/main" val="230400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4140-7C0F-4456-B28A-96C94389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264166"/>
            <a:ext cx="6703695" cy="616876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Your Current Conservation Efforts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34E85AB5-0C90-4345-84C7-A07852D6D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3" y="6970870"/>
            <a:ext cx="1971243" cy="225284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BB3F7F8-C67E-4359-9FC5-A79CEAF33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" y="1357708"/>
            <a:ext cx="1971243" cy="2252849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B2349E7-4C94-4958-B0E9-76CDF3AC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5" y="6970869"/>
            <a:ext cx="1971243" cy="225284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3CC6307-CC15-49C5-BF0B-B1B00DF76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" y="4563333"/>
            <a:ext cx="1971243" cy="225284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09FCC04-57C4-4B47-B15A-1B486F190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4" y="4563333"/>
            <a:ext cx="1971243" cy="2252849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4E029D87-D554-473F-83D9-19A24191E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88" y="1357708"/>
            <a:ext cx="4629585" cy="1736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50E638-0916-40C5-9314-33F2EB99673E}"/>
              </a:ext>
            </a:extLst>
          </p:cNvPr>
          <p:cNvSpPr txBox="1"/>
          <p:nvPr/>
        </p:nvSpPr>
        <p:spPr>
          <a:xfrm>
            <a:off x="2956819" y="989706"/>
            <a:ext cx="18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Irrigation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CF185-5BAF-4254-B1E5-2DDA9D956B2F}"/>
              </a:ext>
            </a:extLst>
          </p:cNvPr>
          <p:cNvSpPr txBox="1"/>
          <p:nvPr/>
        </p:nvSpPr>
        <p:spPr>
          <a:xfrm>
            <a:off x="506974" y="3461804"/>
            <a:ext cx="2714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Your lawn may not need as much water as you think. Try adjusting how long you water and see how your lawn responds.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1A578-787B-4AB0-A969-FA7CF6C7BE2E}"/>
              </a:ext>
            </a:extLst>
          </p:cNvPr>
          <p:cNvSpPr txBox="1"/>
          <p:nvPr/>
        </p:nvSpPr>
        <p:spPr>
          <a:xfrm>
            <a:off x="4218786" y="3184805"/>
            <a:ext cx="2924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Watering in the morning is most effective since it reduces how much water is lost to evaporation, but you already seem to know this!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F75D5-9C1B-4BD1-B0B2-E990F65CE423}"/>
              </a:ext>
            </a:extLst>
          </p:cNvPr>
          <p:cNvSpPr txBox="1"/>
          <p:nvPr/>
        </p:nvSpPr>
        <p:spPr>
          <a:xfrm>
            <a:off x="2956819" y="4104901"/>
            <a:ext cx="18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Indoor Usage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9B98C-957F-4A58-8F58-C5350687D078}"/>
              </a:ext>
            </a:extLst>
          </p:cNvPr>
          <p:cNvSpPr txBox="1"/>
          <p:nvPr/>
        </p:nvSpPr>
        <p:spPr>
          <a:xfrm>
            <a:off x="2478216" y="5013715"/>
            <a:ext cx="1474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appear to be using low flowrate shower heads. Good job!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1CAD3-39F6-45B5-A53C-49E899C6E58A}"/>
              </a:ext>
            </a:extLst>
          </p:cNvPr>
          <p:cNvSpPr txBox="1"/>
          <p:nvPr/>
        </p:nvSpPr>
        <p:spPr>
          <a:xfrm>
            <a:off x="2478216" y="7413583"/>
            <a:ext cx="1474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appear to be using low flowrate faucets. Good Job!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40CAA-D7E2-4DAE-85B2-F297AF095B48}"/>
              </a:ext>
            </a:extLst>
          </p:cNvPr>
          <p:cNvSpPr txBox="1"/>
          <p:nvPr/>
        </p:nvSpPr>
        <p:spPr>
          <a:xfrm>
            <a:off x="4036666" y="5013715"/>
            <a:ext cx="1474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may want to consider using water-conserving toilets.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2993B-DF64-4E5A-8271-CD11975BF0EB}"/>
              </a:ext>
            </a:extLst>
          </p:cNvPr>
          <p:cNvSpPr txBox="1"/>
          <p:nvPr/>
        </p:nvSpPr>
        <p:spPr>
          <a:xfrm>
            <a:off x="4036666" y="7413583"/>
            <a:ext cx="1474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Reducing shower lengths by just a couple minutes can have a big impact on your water usage.</a:t>
            </a:r>
          </a:p>
        </p:txBody>
      </p:sp>
    </p:spTree>
    <p:extLst>
      <p:ext uri="{BB962C8B-B14F-4D97-AF65-F5344CB8AC3E}">
        <p14:creationId xmlns:p14="http://schemas.microsoft.com/office/powerpoint/2010/main" val="261473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198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Your Current Conservation Efforts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Akagi</dc:creator>
  <cp:lastModifiedBy>John Akagi</cp:lastModifiedBy>
  <cp:revision>6</cp:revision>
  <dcterms:created xsi:type="dcterms:W3CDTF">2020-12-05T05:46:19Z</dcterms:created>
  <dcterms:modified xsi:type="dcterms:W3CDTF">2020-12-05T06:43:24Z</dcterms:modified>
</cp:coreProperties>
</file>