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60" r:id="rId3"/>
    <p:sldId id="258" r:id="rId4"/>
    <p:sldId id="261" r:id="rId5"/>
    <p:sldId id="259" r:id="rId6"/>
    <p:sldId id="262" r:id="rId7"/>
    <p:sldId id="264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A876D-21B6-4D85-91EE-467DF894765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68A5FF-1CB4-490B-B3C3-07FE79F1B89F}">
      <dgm:prSet phldrT="[Text]" custT="1"/>
      <dgm:spPr/>
      <dgm:t>
        <a:bodyPr/>
        <a:lstStyle/>
        <a:p>
          <a:pPr algn="ctr"/>
          <a:r>
            <a:rPr lang="en-US" sz="3600" dirty="0"/>
            <a:t>Audiences</a:t>
          </a:r>
        </a:p>
      </dgm:t>
    </dgm:pt>
    <dgm:pt modelId="{2AAD3FA8-F457-4767-B5E4-657905AD0AA6}" type="parTrans" cxnId="{E0ABF941-980B-440B-8C15-20E6119F9C32}">
      <dgm:prSet/>
      <dgm:spPr/>
      <dgm:t>
        <a:bodyPr/>
        <a:lstStyle/>
        <a:p>
          <a:endParaRPr lang="en-US"/>
        </a:p>
      </dgm:t>
    </dgm:pt>
    <dgm:pt modelId="{8E011829-F393-4582-BD26-A3A8B082FB54}" type="sibTrans" cxnId="{E0ABF941-980B-440B-8C15-20E6119F9C32}">
      <dgm:prSet/>
      <dgm:spPr/>
      <dgm:t>
        <a:bodyPr/>
        <a:lstStyle/>
        <a:p>
          <a:endParaRPr lang="en-US"/>
        </a:p>
      </dgm:t>
    </dgm:pt>
    <dgm:pt modelId="{2A6415FF-BD64-4EA0-B2E1-D936A3E41E8C}">
      <dgm:prSet phldrT="[Text]" custT="1"/>
      <dgm:spPr/>
      <dgm:t>
        <a:bodyPr/>
        <a:lstStyle/>
        <a:p>
          <a:r>
            <a:rPr lang="en-US" sz="2600" dirty="0"/>
            <a:t>Part 1</a:t>
          </a:r>
        </a:p>
      </dgm:t>
    </dgm:pt>
    <dgm:pt modelId="{49241EF5-BD12-4E10-A682-3594A45D847D}" type="parTrans" cxnId="{4E8725CD-ACFD-4771-B6F4-8ADC2E4D2E91}">
      <dgm:prSet/>
      <dgm:spPr/>
      <dgm:t>
        <a:bodyPr/>
        <a:lstStyle/>
        <a:p>
          <a:endParaRPr lang="en-US" sz="2600"/>
        </a:p>
      </dgm:t>
    </dgm:pt>
    <dgm:pt modelId="{017F142F-DDE4-4151-BA39-10D278EAC226}" type="sibTrans" cxnId="{4E8725CD-ACFD-4771-B6F4-8ADC2E4D2E91}">
      <dgm:prSet/>
      <dgm:spPr/>
      <dgm:t>
        <a:bodyPr/>
        <a:lstStyle/>
        <a:p>
          <a:endParaRPr lang="en-US"/>
        </a:p>
      </dgm:t>
    </dgm:pt>
    <dgm:pt modelId="{E5E29BE9-7135-4604-B11B-A527E1AA8205}">
      <dgm:prSet phldrT="[Text]" custT="1"/>
      <dgm:spPr/>
      <dgm:t>
        <a:bodyPr/>
        <a:lstStyle/>
        <a:p>
          <a:r>
            <a:rPr lang="en-US" sz="2600" i="1" dirty="0"/>
            <a:t>consumers </a:t>
          </a:r>
          <a:endParaRPr lang="en-US" sz="2600" dirty="0"/>
        </a:p>
      </dgm:t>
    </dgm:pt>
    <dgm:pt modelId="{894832B8-B487-4B24-8FBB-AF2931AC6C08}" type="parTrans" cxnId="{9EE8DA82-1263-45E7-A09B-BE10BD96ECD6}">
      <dgm:prSet/>
      <dgm:spPr/>
      <dgm:t>
        <a:bodyPr/>
        <a:lstStyle/>
        <a:p>
          <a:endParaRPr lang="en-US" sz="2600"/>
        </a:p>
      </dgm:t>
    </dgm:pt>
    <dgm:pt modelId="{CFD0554B-78D8-431A-AF7E-BCB49B99B3CC}" type="sibTrans" cxnId="{9EE8DA82-1263-45E7-A09B-BE10BD96ECD6}">
      <dgm:prSet/>
      <dgm:spPr/>
      <dgm:t>
        <a:bodyPr/>
        <a:lstStyle/>
        <a:p>
          <a:endParaRPr lang="en-US"/>
        </a:p>
      </dgm:t>
    </dgm:pt>
    <dgm:pt modelId="{605133D7-8007-4A6A-B6C2-ABF5AAF5CE1E}">
      <dgm:prSet phldrT="[Text]" custT="1"/>
      <dgm:spPr/>
      <dgm:t>
        <a:bodyPr/>
        <a:lstStyle/>
        <a:p>
          <a:r>
            <a:rPr lang="en-US" sz="2600" i="1" dirty="0"/>
            <a:t>researchers</a:t>
          </a:r>
          <a:endParaRPr lang="en-US" sz="2600" dirty="0"/>
        </a:p>
      </dgm:t>
    </dgm:pt>
    <dgm:pt modelId="{4746D8E0-23B1-4AC3-844A-E6164516F918}" type="parTrans" cxnId="{E6D943FF-4DEC-4EFF-9E18-B25CC768A855}">
      <dgm:prSet/>
      <dgm:spPr/>
      <dgm:t>
        <a:bodyPr/>
        <a:lstStyle/>
        <a:p>
          <a:endParaRPr lang="en-US" sz="2600"/>
        </a:p>
      </dgm:t>
    </dgm:pt>
    <dgm:pt modelId="{75D1D3B5-796F-49EF-BBF6-5334D5212C97}" type="sibTrans" cxnId="{E6D943FF-4DEC-4EFF-9E18-B25CC768A855}">
      <dgm:prSet/>
      <dgm:spPr/>
      <dgm:t>
        <a:bodyPr/>
        <a:lstStyle/>
        <a:p>
          <a:endParaRPr lang="en-US"/>
        </a:p>
      </dgm:t>
    </dgm:pt>
    <dgm:pt modelId="{0380AC8C-2273-424A-B414-EF2BE4312A1E}">
      <dgm:prSet phldrT="[Text]" custT="1"/>
      <dgm:spPr/>
      <dgm:t>
        <a:bodyPr/>
        <a:lstStyle/>
        <a:p>
          <a:r>
            <a:rPr lang="en-US" sz="2600" dirty="0"/>
            <a:t>Part 2</a:t>
          </a:r>
        </a:p>
      </dgm:t>
    </dgm:pt>
    <dgm:pt modelId="{FE21477B-F71E-4ED6-8A29-17E2F9102242}" type="parTrans" cxnId="{8E62AA71-C463-4FBC-B6BB-762BB25F9722}">
      <dgm:prSet/>
      <dgm:spPr/>
      <dgm:t>
        <a:bodyPr/>
        <a:lstStyle/>
        <a:p>
          <a:endParaRPr lang="en-US" sz="2600"/>
        </a:p>
      </dgm:t>
    </dgm:pt>
    <dgm:pt modelId="{8269107D-5337-42D2-9293-F26053E5599C}" type="sibTrans" cxnId="{8E62AA71-C463-4FBC-B6BB-762BB25F9722}">
      <dgm:prSet/>
      <dgm:spPr/>
      <dgm:t>
        <a:bodyPr/>
        <a:lstStyle/>
        <a:p>
          <a:endParaRPr lang="en-US"/>
        </a:p>
      </dgm:t>
    </dgm:pt>
    <dgm:pt modelId="{CD768420-6D0F-43FC-B10F-A8974158A58C}">
      <dgm:prSet phldrT="[Text]" custT="1"/>
      <dgm:spPr/>
      <dgm:t>
        <a:bodyPr/>
        <a:lstStyle/>
        <a:p>
          <a:r>
            <a:rPr lang="en-US" sz="2600" i="1" dirty="0"/>
            <a:t>providers</a:t>
          </a:r>
          <a:endParaRPr lang="en-US" sz="2600" dirty="0"/>
        </a:p>
      </dgm:t>
    </dgm:pt>
    <dgm:pt modelId="{E0EB850B-C80B-45C9-BEC9-BCE55C553E3C}" type="parTrans" cxnId="{45157304-40F8-4FF8-BE00-E05A8B7EE426}">
      <dgm:prSet/>
      <dgm:spPr/>
      <dgm:t>
        <a:bodyPr/>
        <a:lstStyle/>
        <a:p>
          <a:endParaRPr lang="en-US" sz="2600"/>
        </a:p>
      </dgm:t>
    </dgm:pt>
    <dgm:pt modelId="{D2DEC6D1-021B-4C54-A8A2-9308128A66FE}" type="sibTrans" cxnId="{45157304-40F8-4FF8-BE00-E05A8B7EE426}">
      <dgm:prSet/>
      <dgm:spPr/>
      <dgm:t>
        <a:bodyPr/>
        <a:lstStyle/>
        <a:p>
          <a:endParaRPr lang="en-US"/>
        </a:p>
      </dgm:t>
    </dgm:pt>
    <dgm:pt modelId="{41CE8948-46BE-4924-8F43-FF808C2DD2E6}">
      <dgm:prSet custT="1"/>
      <dgm:spPr/>
      <dgm:t>
        <a:bodyPr/>
        <a:lstStyle/>
        <a:p>
          <a:r>
            <a:rPr lang="en-US" sz="2600" i="1" dirty="0"/>
            <a:t>providers</a:t>
          </a:r>
          <a:endParaRPr lang="en-US" sz="2600" dirty="0"/>
        </a:p>
      </dgm:t>
    </dgm:pt>
    <dgm:pt modelId="{20F248AC-EAD8-42C2-AA18-D50B314EA105}" type="parTrans" cxnId="{63926D66-677F-4D76-BDD5-FB1141448429}">
      <dgm:prSet/>
      <dgm:spPr/>
      <dgm:t>
        <a:bodyPr/>
        <a:lstStyle/>
        <a:p>
          <a:endParaRPr lang="en-US" sz="2600"/>
        </a:p>
      </dgm:t>
    </dgm:pt>
    <dgm:pt modelId="{7D92E9B1-2929-4EDE-BAA5-D17BC846569C}" type="sibTrans" cxnId="{63926D66-677F-4D76-BDD5-FB1141448429}">
      <dgm:prSet/>
      <dgm:spPr/>
      <dgm:t>
        <a:bodyPr/>
        <a:lstStyle/>
        <a:p>
          <a:endParaRPr lang="en-US"/>
        </a:p>
      </dgm:t>
    </dgm:pt>
    <dgm:pt modelId="{C2D6C1EA-2C8C-452B-8EC2-B7BBA27FC616}">
      <dgm:prSet phldrT="[Text]" custT="1"/>
      <dgm:spPr/>
      <dgm:t>
        <a:bodyPr/>
        <a:lstStyle/>
        <a:p>
          <a:r>
            <a:rPr lang="en-US" sz="2600" dirty="0"/>
            <a:t>Part 3</a:t>
          </a:r>
        </a:p>
      </dgm:t>
    </dgm:pt>
    <dgm:pt modelId="{50065B8F-A87C-4518-9ACA-2F9C83AEE276}" type="parTrans" cxnId="{ED95B9A9-85E4-450E-8AF2-26ED6C38E492}">
      <dgm:prSet/>
      <dgm:spPr/>
      <dgm:t>
        <a:bodyPr/>
        <a:lstStyle/>
        <a:p>
          <a:endParaRPr lang="en-US" sz="2600"/>
        </a:p>
      </dgm:t>
    </dgm:pt>
    <dgm:pt modelId="{31AD2975-01EA-4509-BB50-EF0A3060E7B9}" type="sibTrans" cxnId="{ED95B9A9-85E4-450E-8AF2-26ED6C38E492}">
      <dgm:prSet/>
      <dgm:spPr/>
      <dgm:t>
        <a:bodyPr/>
        <a:lstStyle/>
        <a:p>
          <a:endParaRPr lang="en-US"/>
        </a:p>
      </dgm:t>
    </dgm:pt>
    <dgm:pt modelId="{980609B1-E959-4DF2-A9D5-0C1E8F98EBD1}">
      <dgm:prSet custT="1"/>
      <dgm:spPr/>
      <dgm:t>
        <a:bodyPr/>
        <a:lstStyle/>
        <a:p>
          <a:r>
            <a:rPr lang="en-US" sz="2600" i="1" dirty="0"/>
            <a:t>researchers</a:t>
          </a:r>
          <a:endParaRPr lang="en-US" sz="2600" dirty="0"/>
        </a:p>
      </dgm:t>
    </dgm:pt>
    <dgm:pt modelId="{5465C11D-3582-41FC-B334-F04E4A304E56}" type="parTrans" cxnId="{44960B0D-F579-46C9-B826-4DC6BF15E68F}">
      <dgm:prSet/>
      <dgm:spPr/>
      <dgm:t>
        <a:bodyPr/>
        <a:lstStyle/>
        <a:p>
          <a:endParaRPr lang="en-US" sz="2600"/>
        </a:p>
      </dgm:t>
    </dgm:pt>
    <dgm:pt modelId="{DCFC5087-7656-4CED-86A1-8B30196B4702}" type="sibTrans" cxnId="{44960B0D-F579-46C9-B826-4DC6BF15E68F}">
      <dgm:prSet/>
      <dgm:spPr/>
      <dgm:t>
        <a:bodyPr/>
        <a:lstStyle/>
        <a:p>
          <a:endParaRPr lang="en-US"/>
        </a:p>
      </dgm:t>
    </dgm:pt>
    <dgm:pt modelId="{5027F70D-17EC-4FA5-9F1C-F0C2A72BA36E}">
      <dgm:prSet custT="1"/>
      <dgm:spPr/>
      <dgm:t>
        <a:bodyPr/>
        <a:lstStyle/>
        <a:p>
          <a:r>
            <a:rPr lang="en-US" sz="2600" i="1" dirty="0"/>
            <a:t>researchers</a:t>
          </a:r>
          <a:endParaRPr lang="en-US" sz="2600" dirty="0"/>
        </a:p>
      </dgm:t>
    </dgm:pt>
    <dgm:pt modelId="{B4827F2D-A67A-455B-A30B-D425572BD81F}" type="parTrans" cxnId="{497C0EBA-B990-4E42-82E9-47FBDEB8F4CD}">
      <dgm:prSet/>
      <dgm:spPr/>
      <dgm:t>
        <a:bodyPr/>
        <a:lstStyle/>
        <a:p>
          <a:endParaRPr lang="en-US" sz="2600"/>
        </a:p>
      </dgm:t>
    </dgm:pt>
    <dgm:pt modelId="{97D30A7A-6273-44E7-929D-D363E1E243C1}" type="sibTrans" cxnId="{497C0EBA-B990-4E42-82E9-47FBDEB8F4CD}">
      <dgm:prSet/>
      <dgm:spPr/>
      <dgm:t>
        <a:bodyPr/>
        <a:lstStyle/>
        <a:p>
          <a:endParaRPr lang="en-US"/>
        </a:p>
      </dgm:t>
    </dgm:pt>
    <dgm:pt modelId="{0C39D41C-DFDC-425C-9BAA-3C8C7793E43B}" type="pres">
      <dgm:prSet presAssocID="{2CAA876D-21B6-4D85-91EE-467DF894765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4628BA-7071-47D7-A633-04850F2B7E94}" type="pres">
      <dgm:prSet presAssocID="{EE68A5FF-1CB4-490B-B3C3-07FE79F1B89F}" presName="hierRoot1" presStyleCnt="0">
        <dgm:presLayoutVars>
          <dgm:hierBranch val="init"/>
        </dgm:presLayoutVars>
      </dgm:prSet>
      <dgm:spPr/>
    </dgm:pt>
    <dgm:pt modelId="{4C03868F-1CB6-48F0-AC87-CE8AF3DF9268}" type="pres">
      <dgm:prSet presAssocID="{EE68A5FF-1CB4-490B-B3C3-07FE79F1B89F}" presName="rootComposite1" presStyleCnt="0"/>
      <dgm:spPr/>
    </dgm:pt>
    <dgm:pt modelId="{7AA41837-36FC-4CB2-ACA8-B54F00E07AB9}" type="pres">
      <dgm:prSet presAssocID="{EE68A5FF-1CB4-490B-B3C3-07FE79F1B89F}" presName="rootText1" presStyleLbl="alignAcc1" presStyleIdx="0" presStyleCnt="0" custScaleX="234360">
        <dgm:presLayoutVars>
          <dgm:chPref val="3"/>
        </dgm:presLayoutVars>
      </dgm:prSet>
      <dgm:spPr/>
    </dgm:pt>
    <dgm:pt modelId="{C369ADD3-F125-4491-96EA-5B37A3EBBA44}" type="pres">
      <dgm:prSet presAssocID="{EE68A5FF-1CB4-490B-B3C3-07FE79F1B89F}" presName="topArc1" presStyleLbl="parChTrans1D1" presStyleIdx="0" presStyleCnt="20"/>
      <dgm:spPr/>
    </dgm:pt>
    <dgm:pt modelId="{4974FE55-DF56-4383-B290-FE52B2F63FAA}" type="pres">
      <dgm:prSet presAssocID="{EE68A5FF-1CB4-490B-B3C3-07FE79F1B89F}" presName="bottomArc1" presStyleLbl="parChTrans1D1" presStyleIdx="1" presStyleCnt="20"/>
      <dgm:spPr/>
    </dgm:pt>
    <dgm:pt modelId="{A254E3EC-0B02-4279-8EA7-EEFB779A8061}" type="pres">
      <dgm:prSet presAssocID="{EE68A5FF-1CB4-490B-B3C3-07FE79F1B89F}" presName="topConnNode1" presStyleLbl="node1" presStyleIdx="0" presStyleCnt="0"/>
      <dgm:spPr/>
    </dgm:pt>
    <dgm:pt modelId="{75DFA475-82E5-4F47-AD49-CFEBFFCD42B5}" type="pres">
      <dgm:prSet presAssocID="{EE68A5FF-1CB4-490B-B3C3-07FE79F1B89F}" presName="hierChild2" presStyleCnt="0"/>
      <dgm:spPr/>
    </dgm:pt>
    <dgm:pt modelId="{522C42CA-99D1-4ECE-9F56-885696784091}" type="pres">
      <dgm:prSet presAssocID="{49241EF5-BD12-4E10-A682-3594A45D847D}" presName="Name28" presStyleLbl="parChTrans1D2" presStyleIdx="0" presStyleCnt="3"/>
      <dgm:spPr/>
    </dgm:pt>
    <dgm:pt modelId="{A0294CD2-B7FD-4C59-9837-A111F9DFAC29}" type="pres">
      <dgm:prSet presAssocID="{2A6415FF-BD64-4EA0-B2E1-D936A3E41E8C}" presName="hierRoot2" presStyleCnt="0">
        <dgm:presLayoutVars>
          <dgm:hierBranch val="init"/>
        </dgm:presLayoutVars>
      </dgm:prSet>
      <dgm:spPr/>
    </dgm:pt>
    <dgm:pt modelId="{6A33F19D-AF99-4530-AD75-550181050C52}" type="pres">
      <dgm:prSet presAssocID="{2A6415FF-BD64-4EA0-B2E1-D936A3E41E8C}" presName="rootComposite2" presStyleCnt="0"/>
      <dgm:spPr/>
    </dgm:pt>
    <dgm:pt modelId="{A959C9B0-1739-4CF8-AE9E-BECE9FDA650A}" type="pres">
      <dgm:prSet presAssocID="{2A6415FF-BD64-4EA0-B2E1-D936A3E41E8C}" presName="rootText2" presStyleLbl="alignAcc1" presStyleIdx="0" presStyleCnt="0">
        <dgm:presLayoutVars>
          <dgm:chPref val="3"/>
        </dgm:presLayoutVars>
      </dgm:prSet>
      <dgm:spPr/>
    </dgm:pt>
    <dgm:pt modelId="{132885C1-B20F-4925-ABB9-C425A1BEC5B9}" type="pres">
      <dgm:prSet presAssocID="{2A6415FF-BD64-4EA0-B2E1-D936A3E41E8C}" presName="topArc2" presStyleLbl="parChTrans1D1" presStyleIdx="2" presStyleCnt="20"/>
      <dgm:spPr/>
    </dgm:pt>
    <dgm:pt modelId="{746F31AD-C06E-4391-BABF-278286CBAF56}" type="pres">
      <dgm:prSet presAssocID="{2A6415FF-BD64-4EA0-B2E1-D936A3E41E8C}" presName="bottomArc2" presStyleLbl="parChTrans1D1" presStyleIdx="3" presStyleCnt="20"/>
      <dgm:spPr/>
    </dgm:pt>
    <dgm:pt modelId="{DA477FFE-05A0-4E17-9F78-80458A62463C}" type="pres">
      <dgm:prSet presAssocID="{2A6415FF-BD64-4EA0-B2E1-D936A3E41E8C}" presName="topConnNode2" presStyleLbl="node2" presStyleIdx="0" presStyleCnt="0"/>
      <dgm:spPr/>
    </dgm:pt>
    <dgm:pt modelId="{996C5413-36B5-493F-BDF3-60AE0387EB27}" type="pres">
      <dgm:prSet presAssocID="{2A6415FF-BD64-4EA0-B2E1-D936A3E41E8C}" presName="hierChild4" presStyleCnt="0"/>
      <dgm:spPr/>
    </dgm:pt>
    <dgm:pt modelId="{BB667DB2-FF2A-48D3-8CD3-5E42D99098BD}" type="pres">
      <dgm:prSet presAssocID="{894832B8-B487-4B24-8FBB-AF2931AC6C08}" presName="Name28" presStyleLbl="parChTrans1D3" presStyleIdx="0" presStyleCnt="6"/>
      <dgm:spPr/>
    </dgm:pt>
    <dgm:pt modelId="{5F20C8AE-AC97-4E70-9FE4-41F58F0530FB}" type="pres">
      <dgm:prSet presAssocID="{E5E29BE9-7135-4604-B11B-A527E1AA8205}" presName="hierRoot2" presStyleCnt="0">
        <dgm:presLayoutVars>
          <dgm:hierBranch val="init"/>
        </dgm:presLayoutVars>
      </dgm:prSet>
      <dgm:spPr/>
    </dgm:pt>
    <dgm:pt modelId="{1B1FA39E-9945-4E8A-816B-A79E6B05D6A5}" type="pres">
      <dgm:prSet presAssocID="{E5E29BE9-7135-4604-B11B-A527E1AA8205}" presName="rootComposite2" presStyleCnt="0"/>
      <dgm:spPr/>
    </dgm:pt>
    <dgm:pt modelId="{DF8E15A2-B5BE-4B8B-BEF0-6A650DF5B8B5}" type="pres">
      <dgm:prSet presAssocID="{E5E29BE9-7135-4604-B11B-A527E1AA8205}" presName="rootText2" presStyleLbl="alignAcc1" presStyleIdx="0" presStyleCnt="0">
        <dgm:presLayoutVars>
          <dgm:chPref val="3"/>
        </dgm:presLayoutVars>
      </dgm:prSet>
      <dgm:spPr/>
    </dgm:pt>
    <dgm:pt modelId="{B3BC982A-377F-483D-AF5D-2FB141068CDA}" type="pres">
      <dgm:prSet presAssocID="{E5E29BE9-7135-4604-B11B-A527E1AA8205}" presName="topArc2" presStyleLbl="parChTrans1D1" presStyleIdx="4" presStyleCnt="20"/>
      <dgm:spPr/>
    </dgm:pt>
    <dgm:pt modelId="{04A2D5B3-B61D-4141-8913-40280DB4529E}" type="pres">
      <dgm:prSet presAssocID="{E5E29BE9-7135-4604-B11B-A527E1AA8205}" presName="bottomArc2" presStyleLbl="parChTrans1D1" presStyleIdx="5" presStyleCnt="20"/>
      <dgm:spPr/>
    </dgm:pt>
    <dgm:pt modelId="{EFB3925B-096B-486D-8B43-C9C389C736E1}" type="pres">
      <dgm:prSet presAssocID="{E5E29BE9-7135-4604-B11B-A527E1AA8205}" presName="topConnNode2" presStyleLbl="node3" presStyleIdx="0" presStyleCnt="0"/>
      <dgm:spPr/>
    </dgm:pt>
    <dgm:pt modelId="{023AF177-355B-405E-B35B-B5101C21D59F}" type="pres">
      <dgm:prSet presAssocID="{E5E29BE9-7135-4604-B11B-A527E1AA8205}" presName="hierChild4" presStyleCnt="0"/>
      <dgm:spPr/>
    </dgm:pt>
    <dgm:pt modelId="{C7C571C9-A26C-4E21-850A-33939715D381}" type="pres">
      <dgm:prSet presAssocID="{E5E29BE9-7135-4604-B11B-A527E1AA8205}" presName="hierChild5" presStyleCnt="0"/>
      <dgm:spPr/>
    </dgm:pt>
    <dgm:pt modelId="{D424F66B-5DE8-4225-8AB2-DADE781B3081}" type="pres">
      <dgm:prSet presAssocID="{20F248AC-EAD8-42C2-AA18-D50B314EA105}" presName="Name28" presStyleLbl="parChTrans1D3" presStyleIdx="1" presStyleCnt="6"/>
      <dgm:spPr/>
    </dgm:pt>
    <dgm:pt modelId="{D5BF28D2-966D-4BD1-A6B1-D74B52948EA4}" type="pres">
      <dgm:prSet presAssocID="{41CE8948-46BE-4924-8F43-FF808C2DD2E6}" presName="hierRoot2" presStyleCnt="0">
        <dgm:presLayoutVars>
          <dgm:hierBranch val="init"/>
        </dgm:presLayoutVars>
      </dgm:prSet>
      <dgm:spPr/>
    </dgm:pt>
    <dgm:pt modelId="{2581DBD1-5E36-4FF9-B151-B9B91EDBEACC}" type="pres">
      <dgm:prSet presAssocID="{41CE8948-46BE-4924-8F43-FF808C2DD2E6}" presName="rootComposite2" presStyleCnt="0"/>
      <dgm:spPr/>
    </dgm:pt>
    <dgm:pt modelId="{F8C9D775-9248-46FF-BAC3-AD486F38AA83}" type="pres">
      <dgm:prSet presAssocID="{41CE8948-46BE-4924-8F43-FF808C2DD2E6}" presName="rootText2" presStyleLbl="alignAcc1" presStyleIdx="0" presStyleCnt="0">
        <dgm:presLayoutVars>
          <dgm:chPref val="3"/>
        </dgm:presLayoutVars>
      </dgm:prSet>
      <dgm:spPr/>
    </dgm:pt>
    <dgm:pt modelId="{D24A88A6-1AB8-45E8-8A5B-A2E0C3D4BF65}" type="pres">
      <dgm:prSet presAssocID="{41CE8948-46BE-4924-8F43-FF808C2DD2E6}" presName="topArc2" presStyleLbl="parChTrans1D1" presStyleIdx="6" presStyleCnt="20"/>
      <dgm:spPr/>
    </dgm:pt>
    <dgm:pt modelId="{936F397C-D6D8-4F60-A52B-E1CE3BAC0F0A}" type="pres">
      <dgm:prSet presAssocID="{41CE8948-46BE-4924-8F43-FF808C2DD2E6}" presName="bottomArc2" presStyleLbl="parChTrans1D1" presStyleIdx="7" presStyleCnt="20"/>
      <dgm:spPr/>
    </dgm:pt>
    <dgm:pt modelId="{24710B26-72CC-49A1-80E4-041AF2E91F02}" type="pres">
      <dgm:prSet presAssocID="{41CE8948-46BE-4924-8F43-FF808C2DD2E6}" presName="topConnNode2" presStyleLbl="node3" presStyleIdx="0" presStyleCnt="0"/>
      <dgm:spPr/>
    </dgm:pt>
    <dgm:pt modelId="{91E0D041-F464-4353-A9AE-5AC4E4B47E5C}" type="pres">
      <dgm:prSet presAssocID="{41CE8948-46BE-4924-8F43-FF808C2DD2E6}" presName="hierChild4" presStyleCnt="0"/>
      <dgm:spPr/>
    </dgm:pt>
    <dgm:pt modelId="{FB8E9756-24E7-4736-9479-FFB313890499}" type="pres">
      <dgm:prSet presAssocID="{41CE8948-46BE-4924-8F43-FF808C2DD2E6}" presName="hierChild5" presStyleCnt="0"/>
      <dgm:spPr/>
    </dgm:pt>
    <dgm:pt modelId="{1BA42DED-24DF-4F20-99C1-7762E46F055D}" type="pres">
      <dgm:prSet presAssocID="{4746D8E0-23B1-4AC3-844A-E6164516F918}" presName="Name28" presStyleLbl="parChTrans1D3" presStyleIdx="2" presStyleCnt="6"/>
      <dgm:spPr/>
    </dgm:pt>
    <dgm:pt modelId="{9723FB76-F1E4-4FCE-8037-75110FB8C16E}" type="pres">
      <dgm:prSet presAssocID="{605133D7-8007-4A6A-B6C2-ABF5AAF5CE1E}" presName="hierRoot2" presStyleCnt="0">
        <dgm:presLayoutVars>
          <dgm:hierBranch val="init"/>
        </dgm:presLayoutVars>
      </dgm:prSet>
      <dgm:spPr/>
    </dgm:pt>
    <dgm:pt modelId="{79707273-1C1F-4F3E-88FC-8A891183897C}" type="pres">
      <dgm:prSet presAssocID="{605133D7-8007-4A6A-B6C2-ABF5AAF5CE1E}" presName="rootComposite2" presStyleCnt="0"/>
      <dgm:spPr/>
    </dgm:pt>
    <dgm:pt modelId="{8D30E3EA-1790-4CB8-8D67-9F6E5B87DEAF}" type="pres">
      <dgm:prSet presAssocID="{605133D7-8007-4A6A-B6C2-ABF5AAF5CE1E}" presName="rootText2" presStyleLbl="alignAcc1" presStyleIdx="0" presStyleCnt="0">
        <dgm:presLayoutVars>
          <dgm:chPref val="3"/>
        </dgm:presLayoutVars>
      </dgm:prSet>
      <dgm:spPr/>
    </dgm:pt>
    <dgm:pt modelId="{F1ADF2F6-66F3-4FD2-B954-C25023F7FDF7}" type="pres">
      <dgm:prSet presAssocID="{605133D7-8007-4A6A-B6C2-ABF5AAF5CE1E}" presName="topArc2" presStyleLbl="parChTrans1D1" presStyleIdx="8" presStyleCnt="20"/>
      <dgm:spPr/>
    </dgm:pt>
    <dgm:pt modelId="{CAA38B6C-451F-40EC-B778-CA198E15C4F3}" type="pres">
      <dgm:prSet presAssocID="{605133D7-8007-4A6A-B6C2-ABF5AAF5CE1E}" presName="bottomArc2" presStyleLbl="parChTrans1D1" presStyleIdx="9" presStyleCnt="20"/>
      <dgm:spPr/>
    </dgm:pt>
    <dgm:pt modelId="{437B1DE6-B6DB-475E-A4CB-701C3F3C26C8}" type="pres">
      <dgm:prSet presAssocID="{605133D7-8007-4A6A-B6C2-ABF5AAF5CE1E}" presName="topConnNode2" presStyleLbl="node3" presStyleIdx="0" presStyleCnt="0"/>
      <dgm:spPr/>
    </dgm:pt>
    <dgm:pt modelId="{DCB8DA2C-783E-46D7-8F2F-3A0D9BDAC948}" type="pres">
      <dgm:prSet presAssocID="{605133D7-8007-4A6A-B6C2-ABF5AAF5CE1E}" presName="hierChild4" presStyleCnt="0"/>
      <dgm:spPr/>
    </dgm:pt>
    <dgm:pt modelId="{4C77E85A-9FE1-4F96-A57A-0C69C34BD826}" type="pres">
      <dgm:prSet presAssocID="{605133D7-8007-4A6A-B6C2-ABF5AAF5CE1E}" presName="hierChild5" presStyleCnt="0"/>
      <dgm:spPr/>
    </dgm:pt>
    <dgm:pt modelId="{845C908E-4CA8-434B-BDF8-81EE8DB2F36A}" type="pres">
      <dgm:prSet presAssocID="{2A6415FF-BD64-4EA0-B2E1-D936A3E41E8C}" presName="hierChild5" presStyleCnt="0"/>
      <dgm:spPr/>
    </dgm:pt>
    <dgm:pt modelId="{BDE2AFA1-26A6-4ACE-B5C3-1AFC97E9C58B}" type="pres">
      <dgm:prSet presAssocID="{FE21477B-F71E-4ED6-8A29-17E2F9102242}" presName="Name28" presStyleLbl="parChTrans1D2" presStyleIdx="1" presStyleCnt="3"/>
      <dgm:spPr/>
    </dgm:pt>
    <dgm:pt modelId="{66082805-7CD0-411F-ADF2-98214EB261F1}" type="pres">
      <dgm:prSet presAssocID="{0380AC8C-2273-424A-B414-EF2BE4312A1E}" presName="hierRoot2" presStyleCnt="0">
        <dgm:presLayoutVars>
          <dgm:hierBranch val="init"/>
        </dgm:presLayoutVars>
      </dgm:prSet>
      <dgm:spPr/>
    </dgm:pt>
    <dgm:pt modelId="{DB763279-5812-4969-9333-4E6596A8BFE6}" type="pres">
      <dgm:prSet presAssocID="{0380AC8C-2273-424A-B414-EF2BE4312A1E}" presName="rootComposite2" presStyleCnt="0"/>
      <dgm:spPr/>
    </dgm:pt>
    <dgm:pt modelId="{EC6845EF-4126-45A6-AC84-C8FD9DDDFDB0}" type="pres">
      <dgm:prSet presAssocID="{0380AC8C-2273-424A-B414-EF2BE4312A1E}" presName="rootText2" presStyleLbl="alignAcc1" presStyleIdx="0" presStyleCnt="0">
        <dgm:presLayoutVars>
          <dgm:chPref val="3"/>
        </dgm:presLayoutVars>
      </dgm:prSet>
      <dgm:spPr/>
    </dgm:pt>
    <dgm:pt modelId="{58A3BF8A-E2C6-4F30-88FD-60F0883DB02C}" type="pres">
      <dgm:prSet presAssocID="{0380AC8C-2273-424A-B414-EF2BE4312A1E}" presName="topArc2" presStyleLbl="parChTrans1D1" presStyleIdx="10" presStyleCnt="20"/>
      <dgm:spPr/>
    </dgm:pt>
    <dgm:pt modelId="{F98903AB-482E-4FF6-8C9C-A3BA89C5BFB7}" type="pres">
      <dgm:prSet presAssocID="{0380AC8C-2273-424A-B414-EF2BE4312A1E}" presName="bottomArc2" presStyleLbl="parChTrans1D1" presStyleIdx="11" presStyleCnt="20"/>
      <dgm:spPr/>
    </dgm:pt>
    <dgm:pt modelId="{634EBCB1-12CC-478B-B4F1-316004646849}" type="pres">
      <dgm:prSet presAssocID="{0380AC8C-2273-424A-B414-EF2BE4312A1E}" presName="topConnNode2" presStyleLbl="node2" presStyleIdx="0" presStyleCnt="0"/>
      <dgm:spPr/>
    </dgm:pt>
    <dgm:pt modelId="{FFB536B3-2F8B-488C-8E35-70B8D112BC58}" type="pres">
      <dgm:prSet presAssocID="{0380AC8C-2273-424A-B414-EF2BE4312A1E}" presName="hierChild4" presStyleCnt="0"/>
      <dgm:spPr/>
    </dgm:pt>
    <dgm:pt modelId="{23EAF70C-6049-406B-9F6E-CFDAA1055DE7}" type="pres">
      <dgm:prSet presAssocID="{E0EB850B-C80B-45C9-BEC9-BCE55C553E3C}" presName="Name28" presStyleLbl="parChTrans1D3" presStyleIdx="3" presStyleCnt="6"/>
      <dgm:spPr/>
    </dgm:pt>
    <dgm:pt modelId="{B9A775F9-2F50-45E1-ACA8-D9A83F810925}" type="pres">
      <dgm:prSet presAssocID="{CD768420-6D0F-43FC-B10F-A8974158A58C}" presName="hierRoot2" presStyleCnt="0">
        <dgm:presLayoutVars>
          <dgm:hierBranch val="init"/>
        </dgm:presLayoutVars>
      </dgm:prSet>
      <dgm:spPr/>
    </dgm:pt>
    <dgm:pt modelId="{DE2D8421-0454-4483-858E-58DE76FD62D2}" type="pres">
      <dgm:prSet presAssocID="{CD768420-6D0F-43FC-B10F-A8974158A58C}" presName="rootComposite2" presStyleCnt="0"/>
      <dgm:spPr/>
    </dgm:pt>
    <dgm:pt modelId="{75248722-17F5-40A5-984F-D790592FB769}" type="pres">
      <dgm:prSet presAssocID="{CD768420-6D0F-43FC-B10F-A8974158A58C}" presName="rootText2" presStyleLbl="alignAcc1" presStyleIdx="0" presStyleCnt="0">
        <dgm:presLayoutVars>
          <dgm:chPref val="3"/>
        </dgm:presLayoutVars>
      </dgm:prSet>
      <dgm:spPr/>
    </dgm:pt>
    <dgm:pt modelId="{91B955A7-F435-48FF-B354-2A9C7B022508}" type="pres">
      <dgm:prSet presAssocID="{CD768420-6D0F-43FC-B10F-A8974158A58C}" presName="topArc2" presStyleLbl="parChTrans1D1" presStyleIdx="12" presStyleCnt="20"/>
      <dgm:spPr/>
    </dgm:pt>
    <dgm:pt modelId="{BB676D10-B4AF-45E4-B57E-F6AD2516DDE1}" type="pres">
      <dgm:prSet presAssocID="{CD768420-6D0F-43FC-B10F-A8974158A58C}" presName="bottomArc2" presStyleLbl="parChTrans1D1" presStyleIdx="13" presStyleCnt="20"/>
      <dgm:spPr/>
    </dgm:pt>
    <dgm:pt modelId="{6726E6C1-D807-43D6-B6C1-0C5B37AF1939}" type="pres">
      <dgm:prSet presAssocID="{CD768420-6D0F-43FC-B10F-A8974158A58C}" presName="topConnNode2" presStyleLbl="node3" presStyleIdx="0" presStyleCnt="0"/>
      <dgm:spPr/>
    </dgm:pt>
    <dgm:pt modelId="{1D5345D5-ADF5-43FE-922A-7F508D59BC99}" type="pres">
      <dgm:prSet presAssocID="{CD768420-6D0F-43FC-B10F-A8974158A58C}" presName="hierChild4" presStyleCnt="0"/>
      <dgm:spPr/>
    </dgm:pt>
    <dgm:pt modelId="{191E3A91-61B3-4E4A-8B4D-5BD7991FC11E}" type="pres">
      <dgm:prSet presAssocID="{CD768420-6D0F-43FC-B10F-A8974158A58C}" presName="hierChild5" presStyleCnt="0"/>
      <dgm:spPr/>
    </dgm:pt>
    <dgm:pt modelId="{0E6D391E-CD39-420B-9662-7263E9709484}" type="pres">
      <dgm:prSet presAssocID="{5465C11D-3582-41FC-B334-F04E4A304E56}" presName="Name28" presStyleLbl="parChTrans1D3" presStyleIdx="4" presStyleCnt="6"/>
      <dgm:spPr/>
    </dgm:pt>
    <dgm:pt modelId="{7D1CD8C4-3A2F-47FA-A4E4-09E9191B2436}" type="pres">
      <dgm:prSet presAssocID="{980609B1-E959-4DF2-A9D5-0C1E8F98EBD1}" presName="hierRoot2" presStyleCnt="0">
        <dgm:presLayoutVars>
          <dgm:hierBranch val="init"/>
        </dgm:presLayoutVars>
      </dgm:prSet>
      <dgm:spPr/>
    </dgm:pt>
    <dgm:pt modelId="{DA524D0B-120A-4C76-ADE3-173CD49D1AB6}" type="pres">
      <dgm:prSet presAssocID="{980609B1-E959-4DF2-A9D5-0C1E8F98EBD1}" presName="rootComposite2" presStyleCnt="0"/>
      <dgm:spPr/>
    </dgm:pt>
    <dgm:pt modelId="{4E9832A4-425B-4B52-88FB-06D6A8BABD08}" type="pres">
      <dgm:prSet presAssocID="{980609B1-E959-4DF2-A9D5-0C1E8F98EBD1}" presName="rootText2" presStyleLbl="alignAcc1" presStyleIdx="0" presStyleCnt="0">
        <dgm:presLayoutVars>
          <dgm:chPref val="3"/>
        </dgm:presLayoutVars>
      </dgm:prSet>
      <dgm:spPr/>
    </dgm:pt>
    <dgm:pt modelId="{3BD4EDE6-A825-4F2F-BA2E-B7B8BDEF7935}" type="pres">
      <dgm:prSet presAssocID="{980609B1-E959-4DF2-A9D5-0C1E8F98EBD1}" presName="topArc2" presStyleLbl="parChTrans1D1" presStyleIdx="14" presStyleCnt="20"/>
      <dgm:spPr/>
    </dgm:pt>
    <dgm:pt modelId="{ED8259A6-1527-4495-8A0C-CFDA9F8E3CDE}" type="pres">
      <dgm:prSet presAssocID="{980609B1-E959-4DF2-A9D5-0C1E8F98EBD1}" presName="bottomArc2" presStyleLbl="parChTrans1D1" presStyleIdx="15" presStyleCnt="20"/>
      <dgm:spPr/>
    </dgm:pt>
    <dgm:pt modelId="{54FFEB6C-F1EE-42C6-819B-5615C555F89B}" type="pres">
      <dgm:prSet presAssocID="{980609B1-E959-4DF2-A9D5-0C1E8F98EBD1}" presName="topConnNode2" presStyleLbl="node3" presStyleIdx="0" presStyleCnt="0"/>
      <dgm:spPr/>
    </dgm:pt>
    <dgm:pt modelId="{F824709C-5349-4903-B9FE-B8D7C757967D}" type="pres">
      <dgm:prSet presAssocID="{980609B1-E959-4DF2-A9D5-0C1E8F98EBD1}" presName="hierChild4" presStyleCnt="0"/>
      <dgm:spPr/>
    </dgm:pt>
    <dgm:pt modelId="{1C2B71EB-0A19-4170-AE0F-C2D416FC6296}" type="pres">
      <dgm:prSet presAssocID="{980609B1-E959-4DF2-A9D5-0C1E8F98EBD1}" presName="hierChild5" presStyleCnt="0"/>
      <dgm:spPr/>
    </dgm:pt>
    <dgm:pt modelId="{A4CC8B01-7B88-4C27-8A9F-FF107B7CF877}" type="pres">
      <dgm:prSet presAssocID="{0380AC8C-2273-424A-B414-EF2BE4312A1E}" presName="hierChild5" presStyleCnt="0"/>
      <dgm:spPr/>
    </dgm:pt>
    <dgm:pt modelId="{314A2C8F-0089-4E8D-9100-518E168C07E1}" type="pres">
      <dgm:prSet presAssocID="{50065B8F-A87C-4518-9ACA-2F9C83AEE276}" presName="Name28" presStyleLbl="parChTrans1D2" presStyleIdx="2" presStyleCnt="3"/>
      <dgm:spPr/>
    </dgm:pt>
    <dgm:pt modelId="{E930F2E8-0642-4731-A168-B95647668671}" type="pres">
      <dgm:prSet presAssocID="{C2D6C1EA-2C8C-452B-8EC2-B7BBA27FC616}" presName="hierRoot2" presStyleCnt="0">
        <dgm:presLayoutVars>
          <dgm:hierBranch val="init"/>
        </dgm:presLayoutVars>
      </dgm:prSet>
      <dgm:spPr/>
    </dgm:pt>
    <dgm:pt modelId="{C3025F6E-CD9F-4078-80FF-9F21A6425EAC}" type="pres">
      <dgm:prSet presAssocID="{C2D6C1EA-2C8C-452B-8EC2-B7BBA27FC616}" presName="rootComposite2" presStyleCnt="0"/>
      <dgm:spPr/>
    </dgm:pt>
    <dgm:pt modelId="{7C099DC6-1B38-4E97-9A99-6435DDEE8CDF}" type="pres">
      <dgm:prSet presAssocID="{C2D6C1EA-2C8C-452B-8EC2-B7BBA27FC616}" presName="rootText2" presStyleLbl="alignAcc1" presStyleIdx="0" presStyleCnt="0">
        <dgm:presLayoutVars>
          <dgm:chPref val="3"/>
        </dgm:presLayoutVars>
      </dgm:prSet>
      <dgm:spPr/>
    </dgm:pt>
    <dgm:pt modelId="{4EFC385E-E5A3-4D96-B817-E35AC47E2555}" type="pres">
      <dgm:prSet presAssocID="{C2D6C1EA-2C8C-452B-8EC2-B7BBA27FC616}" presName="topArc2" presStyleLbl="parChTrans1D1" presStyleIdx="16" presStyleCnt="20"/>
      <dgm:spPr/>
    </dgm:pt>
    <dgm:pt modelId="{C8E7A74E-79EB-4A0A-9F8B-D8BA898EC21B}" type="pres">
      <dgm:prSet presAssocID="{C2D6C1EA-2C8C-452B-8EC2-B7BBA27FC616}" presName="bottomArc2" presStyleLbl="parChTrans1D1" presStyleIdx="17" presStyleCnt="20"/>
      <dgm:spPr/>
    </dgm:pt>
    <dgm:pt modelId="{F683503F-92CA-4725-A133-9914B34FF9FD}" type="pres">
      <dgm:prSet presAssocID="{C2D6C1EA-2C8C-452B-8EC2-B7BBA27FC616}" presName="topConnNode2" presStyleLbl="node2" presStyleIdx="0" presStyleCnt="0"/>
      <dgm:spPr/>
    </dgm:pt>
    <dgm:pt modelId="{F3FE01A5-5310-4997-AEC1-52037C270A1E}" type="pres">
      <dgm:prSet presAssocID="{C2D6C1EA-2C8C-452B-8EC2-B7BBA27FC616}" presName="hierChild4" presStyleCnt="0"/>
      <dgm:spPr/>
    </dgm:pt>
    <dgm:pt modelId="{FBFB7472-ED58-4F39-AAE2-C69AEF5A8205}" type="pres">
      <dgm:prSet presAssocID="{B4827F2D-A67A-455B-A30B-D425572BD81F}" presName="Name28" presStyleLbl="parChTrans1D3" presStyleIdx="5" presStyleCnt="6"/>
      <dgm:spPr/>
    </dgm:pt>
    <dgm:pt modelId="{C8A109F4-D5BF-4EF2-A5F8-3F50FD1156E5}" type="pres">
      <dgm:prSet presAssocID="{5027F70D-17EC-4FA5-9F1C-F0C2A72BA36E}" presName="hierRoot2" presStyleCnt="0">
        <dgm:presLayoutVars>
          <dgm:hierBranch val="init"/>
        </dgm:presLayoutVars>
      </dgm:prSet>
      <dgm:spPr/>
    </dgm:pt>
    <dgm:pt modelId="{0676001C-D7DB-425F-A1E9-9497D3DD66A7}" type="pres">
      <dgm:prSet presAssocID="{5027F70D-17EC-4FA5-9F1C-F0C2A72BA36E}" presName="rootComposite2" presStyleCnt="0"/>
      <dgm:spPr/>
    </dgm:pt>
    <dgm:pt modelId="{0C1FBE94-DF25-4850-8DB2-F736CC09B2EC}" type="pres">
      <dgm:prSet presAssocID="{5027F70D-17EC-4FA5-9F1C-F0C2A72BA36E}" presName="rootText2" presStyleLbl="alignAcc1" presStyleIdx="0" presStyleCnt="0">
        <dgm:presLayoutVars>
          <dgm:chPref val="3"/>
        </dgm:presLayoutVars>
      </dgm:prSet>
      <dgm:spPr/>
    </dgm:pt>
    <dgm:pt modelId="{70130DBD-28E3-4C9A-94EE-358BFD2133F0}" type="pres">
      <dgm:prSet presAssocID="{5027F70D-17EC-4FA5-9F1C-F0C2A72BA36E}" presName="topArc2" presStyleLbl="parChTrans1D1" presStyleIdx="18" presStyleCnt="20"/>
      <dgm:spPr/>
    </dgm:pt>
    <dgm:pt modelId="{9D86D38B-8F2E-4BB4-82DF-D30809AC1172}" type="pres">
      <dgm:prSet presAssocID="{5027F70D-17EC-4FA5-9F1C-F0C2A72BA36E}" presName="bottomArc2" presStyleLbl="parChTrans1D1" presStyleIdx="19" presStyleCnt="20"/>
      <dgm:spPr/>
    </dgm:pt>
    <dgm:pt modelId="{E2D57D8D-CF17-4810-BB46-09624FA44D18}" type="pres">
      <dgm:prSet presAssocID="{5027F70D-17EC-4FA5-9F1C-F0C2A72BA36E}" presName="topConnNode2" presStyleLbl="node3" presStyleIdx="0" presStyleCnt="0"/>
      <dgm:spPr/>
    </dgm:pt>
    <dgm:pt modelId="{9D0D4715-2D84-45C8-A080-791FEC8DA892}" type="pres">
      <dgm:prSet presAssocID="{5027F70D-17EC-4FA5-9F1C-F0C2A72BA36E}" presName="hierChild4" presStyleCnt="0"/>
      <dgm:spPr/>
    </dgm:pt>
    <dgm:pt modelId="{08BB47CE-1575-4078-9D16-A8F0A022B439}" type="pres">
      <dgm:prSet presAssocID="{5027F70D-17EC-4FA5-9F1C-F0C2A72BA36E}" presName="hierChild5" presStyleCnt="0"/>
      <dgm:spPr/>
    </dgm:pt>
    <dgm:pt modelId="{D11F787C-721D-4857-93DD-DE77DEB7C066}" type="pres">
      <dgm:prSet presAssocID="{C2D6C1EA-2C8C-452B-8EC2-B7BBA27FC616}" presName="hierChild5" presStyleCnt="0"/>
      <dgm:spPr/>
    </dgm:pt>
    <dgm:pt modelId="{C5A00B99-C09C-4546-857B-E5E2EAD2455A}" type="pres">
      <dgm:prSet presAssocID="{EE68A5FF-1CB4-490B-B3C3-07FE79F1B89F}" presName="hierChild3" presStyleCnt="0"/>
      <dgm:spPr/>
    </dgm:pt>
  </dgm:ptLst>
  <dgm:cxnLst>
    <dgm:cxn modelId="{57603103-43A0-42AC-8409-9A4851207D5D}" type="presOf" srcId="{CD768420-6D0F-43FC-B10F-A8974158A58C}" destId="{75248722-17F5-40A5-984F-D790592FB769}" srcOrd="0" destOrd="0" presId="urn:microsoft.com/office/officeart/2008/layout/HalfCircleOrganizationChart"/>
    <dgm:cxn modelId="{45157304-40F8-4FF8-BE00-E05A8B7EE426}" srcId="{0380AC8C-2273-424A-B414-EF2BE4312A1E}" destId="{CD768420-6D0F-43FC-B10F-A8974158A58C}" srcOrd="0" destOrd="0" parTransId="{E0EB850B-C80B-45C9-BEC9-BCE55C553E3C}" sibTransId="{D2DEC6D1-021B-4C54-A8A2-9308128A66FE}"/>
    <dgm:cxn modelId="{651CAF07-4FC9-45EF-BA17-829F250F073F}" type="presOf" srcId="{980609B1-E959-4DF2-A9D5-0C1E8F98EBD1}" destId="{4E9832A4-425B-4B52-88FB-06D6A8BABD08}" srcOrd="0" destOrd="0" presId="urn:microsoft.com/office/officeart/2008/layout/HalfCircleOrganizationChart"/>
    <dgm:cxn modelId="{6D675109-622E-4459-AD21-CC377CF16D98}" type="presOf" srcId="{5027F70D-17EC-4FA5-9F1C-F0C2A72BA36E}" destId="{0C1FBE94-DF25-4850-8DB2-F736CC09B2EC}" srcOrd="0" destOrd="0" presId="urn:microsoft.com/office/officeart/2008/layout/HalfCircleOrganizationChart"/>
    <dgm:cxn modelId="{44960B0D-F579-46C9-B826-4DC6BF15E68F}" srcId="{0380AC8C-2273-424A-B414-EF2BE4312A1E}" destId="{980609B1-E959-4DF2-A9D5-0C1E8F98EBD1}" srcOrd="1" destOrd="0" parTransId="{5465C11D-3582-41FC-B334-F04E4A304E56}" sibTransId="{DCFC5087-7656-4CED-86A1-8B30196B4702}"/>
    <dgm:cxn modelId="{B2A7221F-A974-4322-9278-21B6933AF317}" type="presOf" srcId="{894832B8-B487-4B24-8FBB-AF2931AC6C08}" destId="{BB667DB2-FF2A-48D3-8CD3-5E42D99098BD}" srcOrd="0" destOrd="0" presId="urn:microsoft.com/office/officeart/2008/layout/HalfCircleOrganizationChart"/>
    <dgm:cxn modelId="{52145723-6CE8-462D-AE67-D9C67DF57088}" type="presOf" srcId="{5465C11D-3582-41FC-B334-F04E4A304E56}" destId="{0E6D391E-CD39-420B-9662-7263E9709484}" srcOrd="0" destOrd="0" presId="urn:microsoft.com/office/officeart/2008/layout/HalfCircleOrganizationChart"/>
    <dgm:cxn modelId="{CE96B526-6268-41B1-8B38-D0A49ACFB1EA}" type="presOf" srcId="{FE21477B-F71E-4ED6-8A29-17E2F9102242}" destId="{BDE2AFA1-26A6-4ACE-B5C3-1AFC97E9C58B}" srcOrd="0" destOrd="0" presId="urn:microsoft.com/office/officeart/2008/layout/HalfCircleOrganizationChart"/>
    <dgm:cxn modelId="{238AB227-B413-4990-82BD-642DAE5EF6EE}" type="presOf" srcId="{0380AC8C-2273-424A-B414-EF2BE4312A1E}" destId="{634EBCB1-12CC-478B-B4F1-316004646849}" srcOrd="1" destOrd="0" presId="urn:microsoft.com/office/officeart/2008/layout/HalfCircleOrganizationChart"/>
    <dgm:cxn modelId="{F397F33A-8DB4-4CDE-A1EA-90F01C2A31FE}" type="presOf" srcId="{41CE8948-46BE-4924-8F43-FF808C2DD2E6}" destId="{24710B26-72CC-49A1-80E4-041AF2E91F02}" srcOrd="1" destOrd="0" presId="urn:microsoft.com/office/officeart/2008/layout/HalfCircleOrganizationChart"/>
    <dgm:cxn modelId="{66456561-1BF6-4CDA-A24C-5762BA8537C4}" type="presOf" srcId="{E5E29BE9-7135-4604-B11B-A527E1AA8205}" destId="{DF8E15A2-B5BE-4B8B-BEF0-6A650DF5B8B5}" srcOrd="0" destOrd="0" presId="urn:microsoft.com/office/officeart/2008/layout/HalfCircleOrganizationChart"/>
    <dgm:cxn modelId="{E0ABF941-980B-440B-8C15-20E6119F9C32}" srcId="{2CAA876D-21B6-4D85-91EE-467DF894765F}" destId="{EE68A5FF-1CB4-490B-B3C3-07FE79F1B89F}" srcOrd="0" destOrd="0" parTransId="{2AAD3FA8-F457-4767-B5E4-657905AD0AA6}" sibTransId="{8E011829-F393-4582-BD26-A3A8B082FB54}"/>
    <dgm:cxn modelId="{26196F45-E0A3-4E78-BB63-4B2D234A587D}" type="presOf" srcId="{50065B8F-A87C-4518-9ACA-2F9C83AEE276}" destId="{314A2C8F-0089-4E8D-9100-518E168C07E1}" srcOrd="0" destOrd="0" presId="urn:microsoft.com/office/officeart/2008/layout/HalfCircleOrganizationChart"/>
    <dgm:cxn modelId="{63926D66-677F-4D76-BDD5-FB1141448429}" srcId="{2A6415FF-BD64-4EA0-B2E1-D936A3E41E8C}" destId="{41CE8948-46BE-4924-8F43-FF808C2DD2E6}" srcOrd="1" destOrd="0" parTransId="{20F248AC-EAD8-42C2-AA18-D50B314EA105}" sibTransId="{7D92E9B1-2929-4EDE-BAA5-D17BC846569C}"/>
    <dgm:cxn modelId="{E384EB46-27BB-48BF-9EDD-C78C7EBDEF51}" type="presOf" srcId="{2A6415FF-BD64-4EA0-B2E1-D936A3E41E8C}" destId="{DA477FFE-05A0-4E17-9F78-80458A62463C}" srcOrd="1" destOrd="0" presId="urn:microsoft.com/office/officeart/2008/layout/HalfCircleOrganizationChart"/>
    <dgm:cxn modelId="{8475A44A-6A70-4C98-9741-14ACF143C37E}" type="presOf" srcId="{2CAA876D-21B6-4D85-91EE-467DF894765F}" destId="{0C39D41C-DFDC-425C-9BAA-3C8C7793E43B}" srcOrd="0" destOrd="0" presId="urn:microsoft.com/office/officeart/2008/layout/HalfCircleOrganizationChart"/>
    <dgm:cxn modelId="{0885616F-D037-4A40-A60D-CA18A70829E1}" type="presOf" srcId="{605133D7-8007-4A6A-B6C2-ABF5AAF5CE1E}" destId="{8D30E3EA-1790-4CB8-8D67-9F6E5B87DEAF}" srcOrd="0" destOrd="0" presId="urn:microsoft.com/office/officeart/2008/layout/HalfCircleOrganizationChart"/>
    <dgm:cxn modelId="{8E62AA71-C463-4FBC-B6BB-762BB25F9722}" srcId="{EE68A5FF-1CB4-490B-B3C3-07FE79F1B89F}" destId="{0380AC8C-2273-424A-B414-EF2BE4312A1E}" srcOrd="1" destOrd="0" parTransId="{FE21477B-F71E-4ED6-8A29-17E2F9102242}" sibTransId="{8269107D-5337-42D2-9293-F26053E5599C}"/>
    <dgm:cxn modelId="{FB001555-E03E-4FB1-8E03-2343531B5AE0}" type="presOf" srcId="{41CE8948-46BE-4924-8F43-FF808C2DD2E6}" destId="{F8C9D775-9248-46FF-BAC3-AD486F38AA83}" srcOrd="0" destOrd="0" presId="urn:microsoft.com/office/officeart/2008/layout/HalfCircleOrganizationChart"/>
    <dgm:cxn modelId="{E35AC27B-9855-49E1-821F-FC41BE3BADC3}" type="presOf" srcId="{CD768420-6D0F-43FC-B10F-A8974158A58C}" destId="{6726E6C1-D807-43D6-B6C1-0C5B37AF1939}" srcOrd="1" destOrd="0" presId="urn:microsoft.com/office/officeart/2008/layout/HalfCircleOrganizationChart"/>
    <dgm:cxn modelId="{9EE8DA82-1263-45E7-A09B-BE10BD96ECD6}" srcId="{2A6415FF-BD64-4EA0-B2E1-D936A3E41E8C}" destId="{E5E29BE9-7135-4604-B11B-A527E1AA8205}" srcOrd="0" destOrd="0" parTransId="{894832B8-B487-4B24-8FBB-AF2931AC6C08}" sibTransId="{CFD0554B-78D8-431A-AF7E-BCB49B99B3CC}"/>
    <dgm:cxn modelId="{DB384184-4C08-4BD5-AFF2-1C48492E54D6}" type="presOf" srcId="{20F248AC-EAD8-42C2-AA18-D50B314EA105}" destId="{D424F66B-5DE8-4225-8AB2-DADE781B3081}" srcOrd="0" destOrd="0" presId="urn:microsoft.com/office/officeart/2008/layout/HalfCircleOrganizationChart"/>
    <dgm:cxn modelId="{605C4F8B-876A-4782-9A76-54D25A161F3B}" type="presOf" srcId="{5027F70D-17EC-4FA5-9F1C-F0C2A72BA36E}" destId="{E2D57D8D-CF17-4810-BB46-09624FA44D18}" srcOrd="1" destOrd="0" presId="urn:microsoft.com/office/officeart/2008/layout/HalfCircleOrganizationChart"/>
    <dgm:cxn modelId="{18005091-E6AF-49C0-BA54-BF06DE6CE6A5}" type="presOf" srcId="{E0EB850B-C80B-45C9-BEC9-BCE55C553E3C}" destId="{23EAF70C-6049-406B-9F6E-CFDAA1055DE7}" srcOrd="0" destOrd="0" presId="urn:microsoft.com/office/officeart/2008/layout/HalfCircleOrganizationChart"/>
    <dgm:cxn modelId="{468CF999-1039-4EAF-AC83-C8C1B48AB65C}" type="presOf" srcId="{4746D8E0-23B1-4AC3-844A-E6164516F918}" destId="{1BA42DED-24DF-4F20-99C1-7762E46F055D}" srcOrd="0" destOrd="0" presId="urn:microsoft.com/office/officeart/2008/layout/HalfCircleOrganizationChart"/>
    <dgm:cxn modelId="{9D3A269D-FAA4-4581-8BA5-8A07A9574633}" type="presOf" srcId="{C2D6C1EA-2C8C-452B-8EC2-B7BBA27FC616}" destId="{F683503F-92CA-4725-A133-9914B34FF9FD}" srcOrd="1" destOrd="0" presId="urn:microsoft.com/office/officeart/2008/layout/HalfCircleOrganizationChart"/>
    <dgm:cxn modelId="{99A4B8A0-9806-4356-883E-10D512E83199}" type="presOf" srcId="{E5E29BE9-7135-4604-B11B-A527E1AA8205}" destId="{EFB3925B-096B-486D-8B43-C9C389C736E1}" srcOrd="1" destOrd="0" presId="urn:microsoft.com/office/officeart/2008/layout/HalfCircleOrganizationChart"/>
    <dgm:cxn modelId="{DBBEFCA4-AC24-4B3E-91C3-187F60CA1BB3}" type="presOf" srcId="{49241EF5-BD12-4E10-A682-3594A45D847D}" destId="{522C42CA-99D1-4ECE-9F56-885696784091}" srcOrd="0" destOrd="0" presId="urn:microsoft.com/office/officeart/2008/layout/HalfCircleOrganizationChart"/>
    <dgm:cxn modelId="{ED95B9A9-85E4-450E-8AF2-26ED6C38E492}" srcId="{EE68A5FF-1CB4-490B-B3C3-07FE79F1B89F}" destId="{C2D6C1EA-2C8C-452B-8EC2-B7BBA27FC616}" srcOrd="2" destOrd="0" parTransId="{50065B8F-A87C-4518-9ACA-2F9C83AEE276}" sibTransId="{31AD2975-01EA-4509-BB50-EF0A3060E7B9}"/>
    <dgm:cxn modelId="{280B06AC-19A7-43FB-AA69-684D22295590}" type="presOf" srcId="{EE68A5FF-1CB4-490B-B3C3-07FE79F1B89F}" destId="{A254E3EC-0B02-4279-8EA7-EEFB779A8061}" srcOrd="1" destOrd="0" presId="urn:microsoft.com/office/officeart/2008/layout/HalfCircleOrganizationChart"/>
    <dgm:cxn modelId="{753580AC-EEBC-46D0-993D-A6D0C129835A}" type="presOf" srcId="{980609B1-E959-4DF2-A9D5-0C1E8F98EBD1}" destId="{54FFEB6C-F1EE-42C6-819B-5615C555F89B}" srcOrd="1" destOrd="0" presId="urn:microsoft.com/office/officeart/2008/layout/HalfCircleOrganizationChart"/>
    <dgm:cxn modelId="{497C0EBA-B990-4E42-82E9-47FBDEB8F4CD}" srcId="{C2D6C1EA-2C8C-452B-8EC2-B7BBA27FC616}" destId="{5027F70D-17EC-4FA5-9F1C-F0C2A72BA36E}" srcOrd="0" destOrd="0" parTransId="{B4827F2D-A67A-455B-A30B-D425572BD81F}" sibTransId="{97D30A7A-6273-44E7-929D-D363E1E243C1}"/>
    <dgm:cxn modelId="{2B7284BC-350E-4371-A34C-3CECF77C80E4}" type="presOf" srcId="{605133D7-8007-4A6A-B6C2-ABF5AAF5CE1E}" destId="{437B1DE6-B6DB-475E-A4CB-701C3F3C26C8}" srcOrd="1" destOrd="0" presId="urn:microsoft.com/office/officeart/2008/layout/HalfCircleOrganizationChart"/>
    <dgm:cxn modelId="{E96F9DCB-50AE-4330-9E83-4CD20AFC2D9A}" type="presOf" srcId="{C2D6C1EA-2C8C-452B-8EC2-B7BBA27FC616}" destId="{7C099DC6-1B38-4E97-9A99-6435DDEE8CDF}" srcOrd="0" destOrd="0" presId="urn:microsoft.com/office/officeart/2008/layout/HalfCircleOrganizationChart"/>
    <dgm:cxn modelId="{4E8725CD-ACFD-4771-B6F4-8ADC2E4D2E91}" srcId="{EE68A5FF-1CB4-490B-B3C3-07FE79F1B89F}" destId="{2A6415FF-BD64-4EA0-B2E1-D936A3E41E8C}" srcOrd="0" destOrd="0" parTransId="{49241EF5-BD12-4E10-A682-3594A45D847D}" sibTransId="{017F142F-DDE4-4151-BA39-10D278EAC226}"/>
    <dgm:cxn modelId="{4E9AB7D8-86F9-46AA-92F9-82C369243664}" type="presOf" srcId="{0380AC8C-2273-424A-B414-EF2BE4312A1E}" destId="{EC6845EF-4126-45A6-AC84-C8FD9DDDFDB0}" srcOrd="0" destOrd="0" presId="urn:microsoft.com/office/officeart/2008/layout/HalfCircleOrganizationChart"/>
    <dgm:cxn modelId="{F8E275E9-1C6C-4AD9-BCBE-57B18638CD93}" type="presOf" srcId="{B4827F2D-A67A-455B-A30B-D425572BD81F}" destId="{FBFB7472-ED58-4F39-AAE2-C69AEF5A8205}" srcOrd="0" destOrd="0" presId="urn:microsoft.com/office/officeart/2008/layout/HalfCircleOrganizationChart"/>
    <dgm:cxn modelId="{5043FDF2-5CEA-40C4-9856-176EF2410017}" type="presOf" srcId="{2A6415FF-BD64-4EA0-B2E1-D936A3E41E8C}" destId="{A959C9B0-1739-4CF8-AE9E-BECE9FDA650A}" srcOrd="0" destOrd="0" presId="urn:microsoft.com/office/officeart/2008/layout/HalfCircleOrganizationChart"/>
    <dgm:cxn modelId="{8E253FFA-76A1-47EF-8AC7-A34121243C46}" type="presOf" srcId="{EE68A5FF-1CB4-490B-B3C3-07FE79F1B89F}" destId="{7AA41837-36FC-4CB2-ACA8-B54F00E07AB9}" srcOrd="0" destOrd="0" presId="urn:microsoft.com/office/officeart/2008/layout/HalfCircleOrganizationChart"/>
    <dgm:cxn modelId="{E6D943FF-4DEC-4EFF-9E18-B25CC768A855}" srcId="{2A6415FF-BD64-4EA0-B2E1-D936A3E41E8C}" destId="{605133D7-8007-4A6A-B6C2-ABF5AAF5CE1E}" srcOrd="2" destOrd="0" parTransId="{4746D8E0-23B1-4AC3-844A-E6164516F918}" sibTransId="{75D1D3B5-796F-49EF-BBF6-5334D5212C97}"/>
    <dgm:cxn modelId="{C8DBB5C3-B0AC-4BA9-A780-E2161078906E}" type="presParOf" srcId="{0C39D41C-DFDC-425C-9BAA-3C8C7793E43B}" destId="{764628BA-7071-47D7-A633-04850F2B7E94}" srcOrd="0" destOrd="0" presId="urn:microsoft.com/office/officeart/2008/layout/HalfCircleOrganizationChart"/>
    <dgm:cxn modelId="{3F57C95C-75F5-45CD-A2F9-0FEE49DE1386}" type="presParOf" srcId="{764628BA-7071-47D7-A633-04850F2B7E94}" destId="{4C03868F-1CB6-48F0-AC87-CE8AF3DF9268}" srcOrd="0" destOrd="0" presId="urn:microsoft.com/office/officeart/2008/layout/HalfCircleOrganizationChart"/>
    <dgm:cxn modelId="{CBDBAF8E-CD0D-46D5-8CAC-B270C5666059}" type="presParOf" srcId="{4C03868F-1CB6-48F0-AC87-CE8AF3DF9268}" destId="{7AA41837-36FC-4CB2-ACA8-B54F00E07AB9}" srcOrd="0" destOrd="0" presId="urn:microsoft.com/office/officeart/2008/layout/HalfCircleOrganizationChart"/>
    <dgm:cxn modelId="{68DC32D2-0067-4048-BF43-9E2085266A21}" type="presParOf" srcId="{4C03868F-1CB6-48F0-AC87-CE8AF3DF9268}" destId="{C369ADD3-F125-4491-96EA-5B37A3EBBA44}" srcOrd="1" destOrd="0" presId="urn:microsoft.com/office/officeart/2008/layout/HalfCircleOrganizationChart"/>
    <dgm:cxn modelId="{834B2179-F24C-433F-B8AB-AE51F3CC14B0}" type="presParOf" srcId="{4C03868F-1CB6-48F0-AC87-CE8AF3DF9268}" destId="{4974FE55-DF56-4383-B290-FE52B2F63FAA}" srcOrd="2" destOrd="0" presId="urn:microsoft.com/office/officeart/2008/layout/HalfCircleOrganizationChart"/>
    <dgm:cxn modelId="{1E5523BF-CDBC-45A5-9372-44D9816CEB7D}" type="presParOf" srcId="{4C03868F-1CB6-48F0-AC87-CE8AF3DF9268}" destId="{A254E3EC-0B02-4279-8EA7-EEFB779A8061}" srcOrd="3" destOrd="0" presId="urn:microsoft.com/office/officeart/2008/layout/HalfCircleOrganizationChart"/>
    <dgm:cxn modelId="{42CC3EDB-8D6C-41F5-8AE1-19C86AD91870}" type="presParOf" srcId="{764628BA-7071-47D7-A633-04850F2B7E94}" destId="{75DFA475-82E5-4F47-AD49-CFEBFFCD42B5}" srcOrd="1" destOrd="0" presId="urn:microsoft.com/office/officeart/2008/layout/HalfCircleOrganizationChart"/>
    <dgm:cxn modelId="{AC92DAE1-62CC-44EF-95BF-858E286DCC82}" type="presParOf" srcId="{75DFA475-82E5-4F47-AD49-CFEBFFCD42B5}" destId="{522C42CA-99D1-4ECE-9F56-885696784091}" srcOrd="0" destOrd="0" presId="urn:microsoft.com/office/officeart/2008/layout/HalfCircleOrganizationChart"/>
    <dgm:cxn modelId="{3FA7A006-20D8-4D00-B6F7-6EAC13CDD540}" type="presParOf" srcId="{75DFA475-82E5-4F47-AD49-CFEBFFCD42B5}" destId="{A0294CD2-B7FD-4C59-9837-A111F9DFAC29}" srcOrd="1" destOrd="0" presId="urn:microsoft.com/office/officeart/2008/layout/HalfCircleOrganizationChart"/>
    <dgm:cxn modelId="{C9E80949-FFBE-431B-AE34-A1302166434F}" type="presParOf" srcId="{A0294CD2-B7FD-4C59-9837-A111F9DFAC29}" destId="{6A33F19D-AF99-4530-AD75-550181050C52}" srcOrd="0" destOrd="0" presId="urn:microsoft.com/office/officeart/2008/layout/HalfCircleOrganizationChart"/>
    <dgm:cxn modelId="{5B7522D1-81CA-4775-A138-9C9350DDDF98}" type="presParOf" srcId="{6A33F19D-AF99-4530-AD75-550181050C52}" destId="{A959C9B0-1739-4CF8-AE9E-BECE9FDA650A}" srcOrd="0" destOrd="0" presId="urn:microsoft.com/office/officeart/2008/layout/HalfCircleOrganizationChart"/>
    <dgm:cxn modelId="{29FCCE5B-69E9-4253-8846-B0E832CED427}" type="presParOf" srcId="{6A33F19D-AF99-4530-AD75-550181050C52}" destId="{132885C1-B20F-4925-ABB9-C425A1BEC5B9}" srcOrd="1" destOrd="0" presId="urn:microsoft.com/office/officeart/2008/layout/HalfCircleOrganizationChart"/>
    <dgm:cxn modelId="{8ACF2E64-2607-45D4-A998-9972286A5B0F}" type="presParOf" srcId="{6A33F19D-AF99-4530-AD75-550181050C52}" destId="{746F31AD-C06E-4391-BABF-278286CBAF56}" srcOrd="2" destOrd="0" presId="urn:microsoft.com/office/officeart/2008/layout/HalfCircleOrganizationChart"/>
    <dgm:cxn modelId="{8FF4FDF5-E4D8-45EF-9B8D-0FD723EBAB29}" type="presParOf" srcId="{6A33F19D-AF99-4530-AD75-550181050C52}" destId="{DA477FFE-05A0-4E17-9F78-80458A62463C}" srcOrd="3" destOrd="0" presId="urn:microsoft.com/office/officeart/2008/layout/HalfCircleOrganizationChart"/>
    <dgm:cxn modelId="{6EC886A8-95EB-4749-B91F-575CFA0D096C}" type="presParOf" srcId="{A0294CD2-B7FD-4C59-9837-A111F9DFAC29}" destId="{996C5413-36B5-493F-BDF3-60AE0387EB27}" srcOrd="1" destOrd="0" presId="urn:microsoft.com/office/officeart/2008/layout/HalfCircleOrganizationChart"/>
    <dgm:cxn modelId="{43C8471F-EE44-4523-9542-A439BC44C3A1}" type="presParOf" srcId="{996C5413-36B5-493F-BDF3-60AE0387EB27}" destId="{BB667DB2-FF2A-48D3-8CD3-5E42D99098BD}" srcOrd="0" destOrd="0" presId="urn:microsoft.com/office/officeart/2008/layout/HalfCircleOrganizationChart"/>
    <dgm:cxn modelId="{2ABF5E79-927C-4AC3-B2F1-0D0BD05F7386}" type="presParOf" srcId="{996C5413-36B5-493F-BDF3-60AE0387EB27}" destId="{5F20C8AE-AC97-4E70-9FE4-41F58F0530FB}" srcOrd="1" destOrd="0" presId="urn:microsoft.com/office/officeart/2008/layout/HalfCircleOrganizationChart"/>
    <dgm:cxn modelId="{DA124AA1-C131-4214-899A-E5FC81706BE1}" type="presParOf" srcId="{5F20C8AE-AC97-4E70-9FE4-41F58F0530FB}" destId="{1B1FA39E-9945-4E8A-816B-A79E6B05D6A5}" srcOrd="0" destOrd="0" presId="urn:microsoft.com/office/officeart/2008/layout/HalfCircleOrganizationChart"/>
    <dgm:cxn modelId="{2910048E-17EB-4F2F-AB35-E21577135197}" type="presParOf" srcId="{1B1FA39E-9945-4E8A-816B-A79E6B05D6A5}" destId="{DF8E15A2-B5BE-4B8B-BEF0-6A650DF5B8B5}" srcOrd="0" destOrd="0" presId="urn:microsoft.com/office/officeart/2008/layout/HalfCircleOrganizationChart"/>
    <dgm:cxn modelId="{B279661D-09EF-44E9-9BF0-C9E059AFB6A3}" type="presParOf" srcId="{1B1FA39E-9945-4E8A-816B-A79E6B05D6A5}" destId="{B3BC982A-377F-483D-AF5D-2FB141068CDA}" srcOrd="1" destOrd="0" presId="urn:microsoft.com/office/officeart/2008/layout/HalfCircleOrganizationChart"/>
    <dgm:cxn modelId="{1F0E66A5-92F1-49C7-9902-2FA91D26A0D1}" type="presParOf" srcId="{1B1FA39E-9945-4E8A-816B-A79E6B05D6A5}" destId="{04A2D5B3-B61D-4141-8913-40280DB4529E}" srcOrd="2" destOrd="0" presId="urn:microsoft.com/office/officeart/2008/layout/HalfCircleOrganizationChart"/>
    <dgm:cxn modelId="{3E62E4E5-EB45-4396-BEC9-69EBA2999762}" type="presParOf" srcId="{1B1FA39E-9945-4E8A-816B-A79E6B05D6A5}" destId="{EFB3925B-096B-486D-8B43-C9C389C736E1}" srcOrd="3" destOrd="0" presId="urn:microsoft.com/office/officeart/2008/layout/HalfCircleOrganizationChart"/>
    <dgm:cxn modelId="{C3B4F908-8223-4749-B909-628BB79BAD66}" type="presParOf" srcId="{5F20C8AE-AC97-4E70-9FE4-41F58F0530FB}" destId="{023AF177-355B-405E-B35B-B5101C21D59F}" srcOrd="1" destOrd="0" presId="urn:microsoft.com/office/officeart/2008/layout/HalfCircleOrganizationChart"/>
    <dgm:cxn modelId="{1E662924-D0A7-4E39-8A34-AA43B0721B6B}" type="presParOf" srcId="{5F20C8AE-AC97-4E70-9FE4-41F58F0530FB}" destId="{C7C571C9-A26C-4E21-850A-33939715D381}" srcOrd="2" destOrd="0" presId="urn:microsoft.com/office/officeart/2008/layout/HalfCircleOrganizationChart"/>
    <dgm:cxn modelId="{54B1A58E-763F-434A-8B1F-4CF60C01BA00}" type="presParOf" srcId="{996C5413-36B5-493F-BDF3-60AE0387EB27}" destId="{D424F66B-5DE8-4225-8AB2-DADE781B3081}" srcOrd="2" destOrd="0" presId="urn:microsoft.com/office/officeart/2008/layout/HalfCircleOrganizationChart"/>
    <dgm:cxn modelId="{77EA0764-AE33-46DD-80C8-772767352EAC}" type="presParOf" srcId="{996C5413-36B5-493F-BDF3-60AE0387EB27}" destId="{D5BF28D2-966D-4BD1-A6B1-D74B52948EA4}" srcOrd="3" destOrd="0" presId="urn:microsoft.com/office/officeart/2008/layout/HalfCircleOrganizationChart"/>
    <dgm:cxn modelId="{7154988E-878A-47C9-AF8D-5BFBFC2B7B26}" type="presParOf" srcId="{D5BF28D2-966D-4BD1-A6B1-D74B52948EA4}" destId="{2581DBD1-5E36-4FF9-B151-B9B91EDBEACC}" srcOrd="0" destOrd="0" presId="urn:microsoft.com/office/officeart/2008/layout/HalfCircleOrganizationChart"/>
    <dgm:cxn modelId="{FE6B8CF7-EF0C-4D80-AE23-80F01AE51F29}" type="presParOf" srcId="{2581DBD1-5E36-4FF9-B151-B9B91EDBEACC}" destId="{F8C9D775-9248-46FF-BAC3-AD486F38AA83}" srcOrd="0" destOrd="0" presId="urn:microsoft.com/office/officeart/2008/layout/HalfCircleOrganizationChart"/>
    <dgm:cxn modelId="{0A41F5BD-8BDA-4875-98F2-2EDFE810F964}" type="presParOf" srcId="{2581DBD1-5E36-4FF9-B151-B9B91EDBEACC}" destId="{D24A88A6-1AB8-45E8-8A5B-A2E0C3D4BF65}" srcOrd="1" destOrd="0" presId="urn:microsoft.com/office/officeart/2008/layout/HalfCircleOrganizationChart"/>
    <dgm:cxn modelId="{31910CFB-F865-4CB1-B836-3A3188807476}" type="presParOf" srcId="{2581DBD1-5E36-4FF9-B151-B9B91EDBEACC}" destId="{936F397C-D6D8-4F60-A52B-E1CE3BAC0F0A}" srcOrd="2" destOrd="0" presId="urn:microsoft.com/office/officeart/2008/layout/HalfCircleOrganizationChart"/>
    <dgm:cxn modelId="{EC1996FA-6C77-4BB3-B4D0-E8F951D9373F}" type="presParOf" srcId="{2581DBD1-5E36-4FF9-B151-B9B91EDBEACC}" destId="{24710B26-72CC-49A1-80E4-041AF2E91F02}" srcOrd="3" destOrd="0" presId="urn:microsoft.com/office/officeart/2008/layout/HalfCircleOrganizationChart"/>
    <dgm:cxn modelId="{A6B17758-FC23-46A4-A263-8B99680C3DC2}" type="presParOf" srcId="{D5BF28D2-966D-4BD1-A6B1-D74B52948EA4}" destId="{91E0D041-F464-4353-A9AE-5AC4E4B47E5C}" srcOrd="1" destOrd="0" presId="urn:microsoft.com/office/officeart/2008/layout/HalfCircleOrganizationChart"/>
    <dgm:cxn modelId="{B79F9CD6-A51F-41E3-A55E-78AB87F73413}" type="presParOf" srcId="{D5BF28D2-966D-4BD1-A6B1-D74B52948EA4}" destId="{FB8E9756-24E7-4736-9479-FFB313890499}" srcOrd="2" destOrd="0" presId="urn:microsoft.com/office/officeart/2008/layout/HalfCircleOrganizationChart"/>
    <dgm:cxn modelId="{EEFA96DA-DBDA-4089-B34F-82397E333040}" type="presParOf" srcId="{996C5413-36B5-493F-BDF3-60AE0387EB27}" destId="{1BA42DED-24DF-4F20-99C1-7762E46F055D}" srcOrd="4" destOrd="0" presId="urn:microsoft.com/office/officeart/2008/layout/HalfCircleOrganizationChart"/>
    <dgm:cxn modelId="{2FA03F43-15B2-41F4-873D-8C0FF624D86D}" type="presParOf" srcId="{996C5413-36B5-493F-BDF3-60AE0387EB27}" destId="{9723FB76-F1E4-4FCE-8037-75110FB8C16E}" srcOrd="5" destOrd="0" presId="urn:microsoft.com/office/officeart/2008/layout/HalfCircleOrganizationChart"/>
    <dgm:cxn modelId="{DA810C75-ADED-4D07-963C-12F640141E9E}" type="presParOf" srcId="{9723FB76-F1E4-4FCE-8037-75110FB8C16E}" destId="{79707273-1C1F-4F3E-88FC-8A891183897C}" srcOrd="0" destOrd="0" presId="urn:microsoft.com/office/officeart/2008/layout/HalfCircleOrganizationChart"/>
    <dgm:cxn modelId="{81418E73-8282-43F6-ADEE-3C48C251F7CF}" type="presParOf" srcId="{79707273-1C1F-4F3E-88FC-8A891183897C}" destId="{8D30E3EA-1790-4CB8-8D67-9F6E5B87DEAF}" srcOrd="0" destOrd="0" presId="urn:microsoft.com/office/officeart/2008/layout/HalfCircleOrganizationChart"/>
    <dgm:cxn modelId="{4E41A1DB-81A4-4843-8441-63DBBDED4520}" type="presParOf" srcId="{79707273-1C1F-4F3E-88FC-8A891183897C}" destId="{F1ADF2F6-66F3-4FD2-B954-C25023F7FDF7}" srcOrd="1" destOrd="0" presId="urn:microsoft.com/office/officeart/2008/layout/HalfCircleOrganizationChart"/>
    <dgm:cxn modelId="{2FB7EB50-4A1C-430B-9E2D-E9ADF2E527AE}" type="presParOf" srcId="{79707273-1C1F-4F3E-88FC-8A891183897C}" destId="{CAA38B6C-451F-40EC-B778-CA198E15C4F3}" srcOrd="2" destOrd="0" presId="urn:microsoft.com/office/officeart/2008/layout/HalfCircleOrganizationChart"/>
    <dgm:cxn modelId="{91102853-1617-4746-87D4-D827BD422E93}" type="presParOf" srcId="{79707273-1C1F-4F3E-88FC-8A891183897C}" destId="{437B1DE6-B6DB-475E-A4CB-701C3F3C26C8}" srcOrd="3" destOrd="0" presId="urn:microsoft.com/office/officeart/2008/layout/HalfCircleOrganizationChart"/>
    <dgm:cxn modelId="{FCCAE35E-D3E3-4076-BAFD-8A5715378774}" type="presParOf" srcId="{9723FB76-F1E4-4FCE-8037-75110FB8C16E}" destId="{DCB8DA2C-783E-46D7-8F2F-3A0D9BDAC948}" srcOrd="1" destOrd="0" presId="urn:microsoft.com/office/officeart/2008/layout/HalfCircleOrganizationChart"/>
    <dgm:cxn modelId="{1F85B5CA-CDBE-41F6-B1A3-7DA551048D6D}" type="presParOf" srcId="{9723FB76-F1E4-4FCE-8037-75110FB8C16E}" destId="{4C77E85A-9FE1-4F96-A57A-0C69C34BD826}" srcOrd="2" destOrd="0" presId="urn:microsoft.com/office/officeart/2008/layout/HalfCircleOrganizationChart"/>
    <dgm:cxn modelId="{9320AC10-4F7D-4646-810E-BC93288009EF}" type="presParOf" srcId="{A0294CD2-B7FD-4C59-9837-A111F9DFAC29}" destId="{845C908E-4CA8-434B-BDF8-81EE8DB2F36A}" srcOrd="2" destOrd="0" presId="urn:microsoft.com/office/officeart/2008/layout/HalfCircleOrganizationChart"/>
    <dgm:cxn modelId="{51599181-7DBF-477A-9F95-C7493F3C266A}" type="presParOf" srcId="{75DFA475-82E5-4F47-AD49-CFEBFFCD42B5}" destId="{BDE2AFA1-26A6-4ACE-B5C3-1AFC97E9C58B}" srcOrd="2" destOrd="0" presId="urn:microsoft.com/office/officeart/2008/layout/HalfCircleOrganizationChart"/>
    <dgm:cxn modelId="{B8419766-F339-4F77-AAF4-79E759591CD1}" type="presParOf" srcId="{75DFA475-82E5-4F47-AD49-CFEBFFCD42B5}" destId="{66082805-7CD0-411F-ADF2-98214EB261F1}" srcOrd="3" destOrd="0" presId="urn:microsoft.com/office/officeart/2008/layout/HalfCircleOrganizationChart"/>
    <dgm:cxn modelId="{EA33CB37-1917-4109-8E88-1A229CB2886A}" type="presParOf" srcId="{66082805-7CD0-411F-ADF2-98214EB261F1}" destId="{DB763279-5812-4969-9333-4E6596A8BFE6}" srcOrd="0" destOrd="0" presId="urn:microsoft.com/office/officeart/2008/layout/HalfCircleOrganizationChart"/>
    <dgm:cxn modelId="{6C915A92-781A-43AF-88B6-7D12A9B9DA5A}" type="presParOf" srcId="{DB763279-5812-4969-9333-4E6596A8BFE6}" destId="{EC6845EF-4126-45A6-AC84-C8FD9DDDFDB0}" srcOrd="0" destOrd="0" presId="urn:microsoft.com/office/officeart/2008/layout/HalfCircleOrganizationChart"/>
    <dgm:cxn modelId="{06B603F2-74D7-442E-9779-999E940159D4}" type="presParOf" srcId="{DB763279-5812-4969-9333-4E6596A8BFE6}" destId="{58A3BF8A-E2C6-4F30-88FD-60F0883DB02C}" srcOrd="1" destOrd="0" presId="urn:microsoft.com/office/officeart/2008/layout/HalfCircleOrganizationChart"/>
    <dgm:cxn modelId="{4D1769DD-F202-470A-9305-1270478EC789}" type="presParOf" srcId="{DB763279-5812-4969-9333-4E6596A8BFE6}" destId="{F98903AB-482E-4FF6-8C9C-A3BA89C5BFB7}" srcOrd="2" destOrd="0" presId="urn:microsoft.com/office/officeart/2008/layout/HalfCircleOrganizationChart"/>
    <dgm:cxn modelId="{38DDCD30-0F1C-4CA0-99A6-507B90168CAF}" type="presParOf" srcId="{DB763279-5812-4969-9333-4E6596A8BFE6}" destId="{634EBCB1-12CC-478B-B4F1-316004646849}" srcOrd="3" destOrd="0" presId="urn:microsoft.com/office/officeart/2008/layout/HalfCircleOrganizationChart"/>
    <dgm:cxn modelId="{B24A89B8-D634-40FE-9085-D24EAAFBDF78}" type="presParOf" srcId="{66082805-7CD0-411F-ADF2-98214EB261F1}" destId="{FFB536B3-2F8B-488C-8E35-70B8D112BC58}" srcOrd="1" destOrd="0" presId="urn:microsoft.com/office/officeart/2008/layout/HalfCircleOrganizationChart"/>
    <dgm:cxn modelId="{43580844-4F4E-4E2D-A1B2-EFBF84951358}" type="presParOf" srcId="{FFB536B3-2F8B-488C-8E35-70B8D112BC58}" destId="{23EAF70C-6049-406B-9F6E-CFDAA1055DE7}" srcOrd="0" destOrd="0" presId="urn:microsoft.com/office/officeart/2008/layout/HalfCircleOrganizationChart"/>
    <dgm:cxn modelId="{20CDC46B-F8C7-4ACA-86CE-860397BA8465}" type="presParOf" srcId="{FFB536B3-2F8B-488C-8E35-70B8D112BC58}" destId="{B9A775F9-2F50-45E1-ACA8-D9A83F810925}" srcOrd="1" destOrd="0" presId="urn:microsoft.com/office/officeart/2008/layout/HalfCircleOrganizationChart"/>
    <dgm:cxn modelId="{D0BDAE3D-13E6-4B07-8BC3-9FCE0B324E86}" type="presParOf" srcId="{B9A775F9-2F50-45E1-ACA8-D9A83F810925}" destId="{DE2D8421-0454-4483-858E-58DE76FD62D2}" srcOrd="0" destOrd="0" presId="urn:microsoft.com/office/officeart/2008/layout/HalfCircleOrganizationChart"/>
    <dgm:cxn modelId="{4E7E3E1F-B784-4C31-B7CC-2D927F5FF519}" type="presParOf" srcId="{DE2D8421-0454-4483-858E-58DE76FD62D2}" destId="{75248722-17F5-40A5-984F-D790592FB769}" srcOrd="0" destOrd="0" presId="urn:microsoft.com/office/officeart/2008/layout/HalfCircleOrganizationChart"/>
    <dgm:cxn modelId="{4A25E70E-C2F3-4372-8FFF-04B796C7D442}" type="presParOf" srcId="{DE2D8421-0454-4483-858E-58DE76FD62D2}" destId="{91B955A7-F435-48FF-B354-2A9C7B022508}" srcOrd="1" destOrd="0" presId="urn:microsoft.com/office/officeart/2008/layout/HalfCircleOrganizationChart"/>
    <dgm:cxn modelId="{3C1A2F13-7230-472F-8E94-2EC264346B77}" type="presParOf" srcId="{DE2D8421-0454-4483-858E-58DE76FD62D2}" destId="{BB676D10-B4AF-45E4-B57E-F6AD2516DDE1}" srcOrd="2" destOrd="0" presId="urn:microsoft.com/office/officeart/2008/layout/HalfCircleOrganizationChart"/>
    <dgm:cxn modelId="{883DC05B-690E-4EA7-9A94-2CB160A3DCCC}" type="presParOf" srcId="{DE2D8421-0454-4483-858E-58DE76FD62D2}" destId="{6726E6C1-D807-43D6-B6C1-0C5B37AF1939}" srcOrd="3" destOrd="0" presId="urn:microsoft.com/office/officeart/2008/layout/HalfCircleOrganizationChart"/>
    <dgm:cxn modelId="{F21388F6-DBF2-4273-8316-0E2E0D143D0D}" type="presParOf" srcId="{B9A775F9-2F50-45E1-ACA8-D9A83F810925}" destId="{1D5345D5-ADF5-43FE-922A-7F508D59BC99}" srcOrd="1" destOrd="0" presId="urn:microsoft.com/office/officeart/2008/layout/HalfCircleOrganizationChart"/>
    <dgm:cxn modelId="{76C75CE6-09DC-47B0-9637-8D1318390811}" type="presParOf" srcId="{B9A775F9-2F50-45E1-ACA8-D9A83F810925}" destId="{191E3A91-61B3-4E4A-8B4D-5BD7991FC11E}" srcOrd="2" destOrd="0" presId="urn:microsoft.com/office/officeart/2008/layout/HalfCircleOrganizationChart"/>
    <dgm:cxn modelId="{0C61842B-02AB-416C-A015-193F8615D210}" type="presParOf" srcId="{FFB536B3-2F8B-488C-8E35-70B8D112BC58}" destId="{0E6D391E-CD39-420B-9662-7263E9709484}" srcOrd="2" destOrd="0" presId="urn:microsoft.com/office/officeart/2008/layout/HalfCircleOrganizationChart"/>
    <dgm:cxn modelId="{34F4A8FC-920A-4665-A29B-F44A7D788E48}" type="presParOf" srcId="{FFB536B3-2F8B-488C-8E35-70B8D112BC58}" destId="{7D1CD8C4-3A2F-47FA-A4E4-09E9191B2436}" srcOrd="3" destOrd="0" presId="urn:microsoft.com/office/officeart/2008/layout/HalfCircleOrganizationChart"/>
    <dgm:cxn modelId="{F69D18A1-48D0-4B09-9D18-CBAF39387032}" type="presParOf" srcId="{7D1CD8C4-3A2F-47FA-A4E4-09E9191B2436}" destId="{DA524D0B-120A-4C76-ADE3-173CD49D1AB6}" srcOrd="0" destOrd="0" presId="urn:microsoft.com/office/officeart/2008/layout/HalfCircleOrganizationChart"/>
    <dgm:cxn modelId="{42F7A5D0-B98C-4943-8D4F-03CD001F54C0}" type="presParOf" srcId="{DA524D0B-120A-4C76-ADE3-173CD49D1AB6}" destId="{4E9832A4-425B-4B52-88FB-06D6A8BABD08}" srcOrd="0" destOrd="0" presId="urn:microsoft.com/office/officeart/2008/layout/HalfCircleOrganizationChart"/>
    <dgm:cxn modelId="{72E3204B-7FA0-41C1-A70F-346A60D9BF2E}" type="presParOf" srcId="{DA524D0B-120A-4C76-ADE3-173CD49D1AB6}" destId="{3BD4EDE6-A825-4F2F-BA2E-B7B8BDEF7935}" srcOrd="1" destOrd="0" presId="urn:microsoft.com/office/officeart/2008/layout/HalfCircleOrganizationChart"/>
    <dgm:cxn modelId="{F2662D23-3D84-4FD8-A098-D63BCFCBD7B0}" type="presParOf" srcId="{DA524D0B-120A-4C76-ADE3-173CD49D1AB6}" destId="{ED8259A6-1527-4495-8A0C-CFDA9F8E3CDE}" srcOrd="2" destOrd="0" presId="urn:microsoft.com/office/officeart/2008/layout/HalfCircleOrganizationChart"/>
    <dgm:cxn modelId="{89005C06-43D8-4D1A-8448-1961E45F0E72}" type="presParOf" srcId="{DA524D0B-120A-4C76-ADE3-173CD49D1AB6}" destId="{54FFEB6C-F1EE-42C6-819B-5615C555F89B}" srcOrd="3" destOrd="0" presId="urn:microsoft.com/office/officeart/2008/layout/HalfCircleOrganizationChart"/>
    <dgm:cxn modelId="{EE5B78E0-7BAB-4EAE-A0CC-391B63194309}" type="presParOf" srcId="{7D1CD8C4-3A2F-47FA-A4E4-09E9191B2436}" destId="{F824709C-5349-4903-B9FE-B8D7C757967D}" srcOrd="1" destOrd="0" presId="urn:microsoft.com/office/officeart/2008/layout/HalfCircleOrganizationChart"/>
    <dgm:cxn modelId="{26EF0057-3C4D-409C-A167-4E654CFA0EF2}" type="presParOf" srcId="{7D1CD8C4-3A2F-47FA-A4E4-09E9191B2436}" destId="{1C2B71EB-0A19-4170-AE0F-C2D416FC6296}" srcOrd="2" destOrd="0" presId="urn:microsoft.com/office/officeart/2008/layout/HalfCircleOrganizationChart"/>
    <dgm:cxn modelId="{3A029A21-7B14-444A-9DDF-0B069A8B6538}" type="presParOf" srcId="{66082805-7CD0-411F-ADF2-98214EB261F1}" destId="{A4CC8B01-7B88-4C27-8A9F-FF107B7CF877}" srcOrd="2" destOrd="0" presId="urn:microsoft.com/office/officeart/2008/layout/HalfCircleOrganizationChart"/>
    <dgm:cxn modelId="{5DDAE729-BC7F-403E-8E50-1718B84850BB}" type="presParOf" srcId="{75DFA475-82E5-4F47-AD49-CFEBFFCD42B5}" destId="{314A2C8F-0089-4E8D-9100-518E168C07E1}" srcOrd="4" destOrd="0" presId="urn:microsoft.com/office/officeart/2008/layout/HalfCircleOrganizationChart"/>
    <dgm:cxn modelId="{2FADC7DB-20D4-4B72-8774-C09BCECBB17E}" type="presParOf" srcId="{75DFA475-82E5-4F47-AD49-CFEBFFCD42B5}" destId="{E930F2E8-0642-4731-A168-B95647668671}" srcOrd="5" destOrd="0" presId="urn:microsoft.com/office/officeart/2008/layout/HalfCircleOrganizationChart"/>
    <dgm:cxn modelId="{139100A4-B4F7-40B8-AB8C-54B70CB253FD}" type="presParOf" srcId="{E930F2E8-0642-4731-A168-B95647668671}" destId="{C3025F6E-CD9F-4078-80FF-9F21A6425EAC}" srcOrd="0" destOrd="0" presId="urn:microsoft.com/office/officeart/2008/layout/HalfCircleOrganizationChart"/>
    <dgm:cxn modelId="{D83D4C8B-D94E-45D0-8EA7-37092836E6A7}" type="presParOf" srcId="{C3025F6E-CD9F-4078-80FF-9F21A6425EAC}" destId="{7C099DC6-1B38-4E97-9A99-6435DDEE8CDF}" srcOrd="0" destOrd="0" presId="urn:microsoft.com/office/officeart/2008/layout/HalfCircleOrganizationChart"/>
    <dgm:cxn modelId="{904C12C2-7BF0-48C1-BE47-475A3BB21105}" type="presParOf" srcId="{C3025F6E-CD9F-4078-80FF-9F21A6425EAC}" destId="{4EFC385E-E5A3-4D96-B817-E35AC47E2555}" srcOrd="1" destOrd="0" presId="urn:microsoft.com/office/officeart/2008/layout/HalfCircleOrganizationChart"/>
    <dgm:cxn modelId="{46D72784-646B-4928-9469-1B7745772A15}" type="presParOf" srcId="{C3025F6E-CD9F-4078-80FF-9F21A6425EAC}" destId="{C8E7A74E-79EB-4A0A-9F8B-D8BA898EC21B}" srcOrd="2" destOrd="0" presId="urn:microsoft.com/office/officeart/2008/layout/HalfCircleOrganizationChart"/>
    <dgm:cxn modelId="{27CCB8CB-5F52-4120-96C5-F6409CD06C56}" type="presParOf" srcId="{C3025F6E-CD9F-4078-80FF-9F21A6425EAC}" destId="{F683503F-92CA-4725-A133-9914B34FF9FD}" srcOrd="3" destOrd="0" presId="urn:microsoft.com/office/officeart/2008/layout/HalfCircleOrganizationChart"/>
    <dgm:cxn modelId="{767DBED4-5D5A-4424-8613-9AAAE80E56C7}" type="presParOf" srcId="{E930F2E8-0642-4731-A168-B95647668671}" destId="{F3FE01A5-5310-4997-AEC1-52037C270A1E}" srcOrd="1" destOrd="0" presId="urn:microsoft.com/office/officeart/2008/layout/HalfCircleOrganizationChart"/>
    <dgm:cxn modelId="{3253C3B3-70CA-4463-B147-EDDBD324D58D}" type="presParOf" srcId="{F3FE01A5-5310-4997-AEC1-52037C270A1E}" destId="{FBFB7472-ED58-4F39-AAE2-C69AEF5A8205}" srcOrd="0" destOrd="0" presId="urn:microsoft.com/office/officeart/2008/layout/HalfCircleOrganizationChart"/>
    <dgm:cxn modelId="{AFF5B440-8B8B-43EB-8670-6F08C7D62211}" type="presParOf" srcId="{F3FE01A5-5310-4997-AEC1-52037C270A1E}" destId="{C8A109F4-D5BF-4EF2-A5F8-3F50FD1156E5}" srcOrd="1" destOrd="0" presId="urn:microsoft.com/office/officeart/2008/layout/HalfCircleOrganizationChart"/>
    <dgm:cxn modelId="{35A26ADE-9724-4966-9F1E-F92891F8604F}" type="presParOf" srcId="{C8A109F4-D5BF-4EF2-A5F8-3F50FD1156E5}" destId="{0676001C-D7DB-425F-A1E9-9497D3DD66A7}" srcOrd="0" destOrd="0" presId="urn:microsoft.com/office/officeart/2008/layout/HalfCircleOrganizationChart"/>
    <dgm:cxn modelId="{CA76CFF9-8B0D-47FA-997A-34CE7082F911}" type="presParOf" srcId="{0676001C-D7DB-425F-A1E9-9497D3DD66A7}" destId="{0C1FBE94-DF25-4850-8DB2-F736CC09B2EC}" srcOrd="0" destOrd="0" presId="urn:microsoft.com/office/officeart/2008/layout/HalfCircleOrganizationChart"/>
    <dgm:cxn modelId="{E687C81E-E98A-43D2-9324-B6DACC3CF89D}" type="presParOf" srcId="{0676001C-D7DB-425F-A1E9-9497D3DD66A7}" destId="{70130DBD-28E3-4C9A-94EE-358BFD2133F0}" srcOrd="1" destOrd="0" presId="urn:microsoft.com/office/officeart/2008/layout/HalfCircleOrganizationChart"/>
    <dgm:cxn modelId="{276F2847-1A94-46FE-9045-9F02904329AA}" type="presParOf" srcId="{0676001C-D7DB-425F-A1E9-9497D3DD66A7}" destId="{9D86D38B-8F2E-4BB4-82DF-D30809AC1172}" srcOrd="2" destOrd="0" presId="urn:microsoft.com/office/officeart/2008/layout/HalfCircleOrganizationChart"/>
    <dgm:cxn modelId="{58A895F5-1283-49A1-BF68-EBB0018655FA}" type="presParOf" srcId="{0676001C-D7DB-425F-A1E9-9497D3DD66A7}" destId="{E2D57D8D-CF17-4810-BB46-09624FA44D18}" srcOrd="3" destOrd="0" presId="urn:microsoft.com/office/officeart/2008/layout/HalfCircleOrganizationChart"/>
    <dgm:cxn modelId="{85EE8CB7-7288-4C26-9DFC-9F617591BFFD}" type="presParOf" srcId="{C8A109F4-D5BF-4EF2-A5F8-3F50FD1156E5}" destId="{9D0D4715-2D84-45C8-A080-791FEC8DA892}" srcOrd="1" destOrd="0" presId="urn:microsoft.com/office/officeart/2008/layout/HalfCircleOrganizationChart"/>
    <dgm:cxn modelId="{E57BAB55-1CCF-4E11-A5D8-014870FBAB06}" type="presParOf" srcId="{C8A109F4-D5BF-4EF2-A5F8-3F50FD1156E5}" destId="{08BB47CE-1575-4078-9D16-A8F0A022B439}" srcOrd="2" destOrd="0" presId="urn:microsoft.com/office/officeart/2008/layout/HalfCircleOrganizationChart"/>
    <dgm:cxn modelId="{5E783AD2-896B-472B-ADD3-2938BB8F88CD}" type="presParOf" srcId="{E930F2E8-0642-4731-A168-B95647668671}" destId="{D11F787C-721D-4857-93DD-DE77DEB7C066}" srcOrd="2" destOrd="0" presId="urn:microsoft.com/office/officeart/2008/layout/HalfCircleOrganizationChart"/>
    <dgm:cxn modelId="{D49C4914-1580-49CF-9A8D-F4CA895A2C8F}" type="presParOf" srcId="{764628BA-7071-47D7-A633-04850F2B7E94}" destId="{C5A00B99-C09C-4546-857B-E5E2EAD2455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B7472-ED58-4F39-AAE2-C69AEF5A8205}">
      <dsp:nvSpPr>
        <dsp:cNvPr id="0" name=""/>
        <dsp:cNvSpPr/>
      </dsp:nvSpPr>
      <dsp:spPr>
        <a:xfrm>
          <a:off x="7910345" y="2485950"/>
          <a:ext cx="943049" cy="615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32"/>
              </a:lnTo>
              <a:lnTo>
                <a:pt x="943049" y="615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A2C8F-0089-4E8D-9100-518E168C07E1}">
      <dsp:nvSpPr>
        <dsp:cNvPr id="0" name=""/>
        <dsp:cNvSpPr/>
      </dsp:nvSpPr>
      <dsp:spPr>
        <a:xfrm>
          <a:off x="5429715" y="1030374"/>
          <a:ext cx="2480629" cy="430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61"/>
              </a:lnTo>
              <a:lnTo>
                <a:pt x="2480629" y="215261"/>
              </a:lnTo>
              <a:lnTo>
                <a:pt x="2480629" y="430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D391E-CD39-420B-9662-7263E9709484}">
      <dsp:nvSpPr>
        <dsp:cNvPr id="0" name=""/>
        <dsp:cNvSpPr/>
      </dsp:nvSpPr>
      <dsp:spPr>
        <a:xfrm>
          <a:off x="5429715" y="2485950"/>
          <a:ext cx="943049" cy="2070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608"/>
              </a:lnTo>
              <a:lnTo>
                <a:pt x="943049" y="20706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AF70C-6049-406B-9F6E-CFDAA1055DE7}">
      <dsp:nvSpPr>
        <dsp:cNvPr id="0" name=""/>
        <dsp:cNvSpPr/>
      </dsp:nvSpPr>
      <dsp:spPr>
        <a:xfrm>
          <a:off x="5429715" y="2485950"/>
          <a:ext cx="943049" cy="615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32"/>
              </a:lnTo>
              <a:lnTo>
                <a:pt x="943049" y="615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AFA1-26A6-4ACE-B5C3-1AFC97E9C58B}">
      <dsp:nvSpPr>
        <dsp:cNvPr id="0" name=""/>
        <dsp:cNvSpPr/>
      </dsp:nvSpPr>
      <dsp:spPr>
        <a:xfrm>
          <a:off x="5383995" y="1030374"/>
          <a:ext cx="91440" cy="430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0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42DED-24DF-4F20-99C1-7762E46F055D}">
      <dsp:nvSpPr>
        <dsp:cNvPr id="0" name=""/>
        <dsp:cNvSpPr/>
      </dsp:nvSpPr>
      <dsp:spPr>
        <a:xfrm>
          <a:off x="2949085" y="2485950"/>
          <a:ext cx="943049" cy="3526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6184"/>
              </a:lnTo>
              <a:lnTo>
                <a:pt x="943049" y="35261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4F66B-5DE8-4225-8AB2-DADE781B3081}">
      <dsp:nvSpPr>
        <dsp:cNvPr id="0" name=""/>
        <dsp:cNvSpPr/>
      </dsp:nvSpPr>
      <dsp:spPr>
        <a:xfrm>
          <a:off x="2949085" y="2485950"/>
          <a:ext cx="943049" cy="2070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608"/>
              </a:lnTo>
              <a:lnTo>
                <a:pt x="943049" y="20706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67DB2-FF2A-48D3-8CD3-5E42D99098BD}">
      <dsp:nvSpPr>
        <dsp:cNvPr id="0" name=""/>
        <dsp:cNvSpPr/>
      </dsp:nvSpPr>
      <dsp:spPr>
        <a:xfrm>
          <a:off x="2949085" y="2485950"/>
          <a:ext cx="943049" cy="615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32"/>
              </a:lnTo>
              <a:lnTo>
                <a:pt x="943049" y="615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C42CA-99D1-4ECE-9F56-885696784091}">
      <dsp:nvSpPr>
        <dsp:cNvPr id="0" name=""/>
        <dsp:cNvSpPr/>
      </dsp:nvSpPr>
      <dsp:spPr>
        <a:xfrm>
          <a:off x="2949085" y="1030374"/>
          <a:ext cx="2480629" cy="430522"/>
        </a:xfrm>
        <a:custGeom>
          <a:avLst/>
          <a:gdLst/>
          <a:ahLst/>
          <a:cxnLst/>
          <a:rect l="0" t="0" r="0" b="0"/>
          <a:pathLst>
            <a:path>
              <a:moveTo>
                <a:pt x="2480629" y="0"/>
              </a:moveTo>
              <a:lnTo>
                <a:pt x="2480629" y="215261"/>
              </a:lnTo>
              <a:lnTo>
                <a:pt x="0" y="215261"/>
              </a:lnTo>
              <a:lnTo>
                <a:pt x="0" y="430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9ADD3-F125-4491-96EA-5B37A3EBBA44}">
      <dsp:nvSpPr>
        <dsp:cNvPr id="0" name=""/>
        <dsp:cNvSpPr/>
      </dsp:nvSpPr>
      <dsp:spPr>
        <a:xfrm>
          <a:off x="4228557" y="5320"/>
          <a:ext cx="2402315" cy="10250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4FE55-DF56-4383-B290-FE52B2F63FAA}">
      <dsp:nvSpPr>
        <dsp:cNvPr id="0" name=""/>
        <dsp:cNvSpPr/>
      </dsp:nvSpPr>
      <dsp:spPr>
        <a:xfrm>
          <a:off x="4228557" y="5320"/>
          <a:ext cx="2402315" cy="10250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41837-36FC-4CB2-ACA8-B54F00E07AB9}">
      <dsp:nvSpPr>
        <dsp:cNvPr id="0" name=""/>
        <dsp:cNvSpPr/>
      </dsp:nvSpPr>
      <dsp:spPr>
        <a:xfrm>
          <a:off x="3027399" y="189830"/>
          <a:ext cx="4804631" cy="6560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Audiences</a:t>
          </a:r>
        </a:p>
      </dsp:txBody>
      <dsp:txXfrm>
        <a:off x="3027399" y="189830"/>
        <a:ext cx="4804631" cy="656034"/>
      </dsp:txXfrm>
    </dsp:sp>
    <dsp:sp modelId="{132885C1-B20F-4925-ABB9-C425A1BEC5B9}">
      <dsp:nvSpPr>
        <dsp:cNvPr id="0" name=""/>
        <dsp:cNvSpPr/>
      </dsp:nvSpPr>
      <dsp:spPr>
        <a:xfrm>
          <a:off x="2436558" y="1460896"/>
          <a:ext cx="1025053" cy="10250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F31AD-C06E-4391-BABF-278286CBAF56}">
      <dsp:nvSpPr>
        <dsp:cNvPr id="0" name=""/>
        <dsp:cNvSpPr/>
      </dsp:nvSpPr>
      <dsp:spPr>
        <a:xfrm>
          <a:off x="2436558" y="1460896"/>
          <a:ext cx="1025053" cy="10250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9C9B0-1739-4CF8-AE9E-BECE9FDA650A}">
      <dsp:nvSpPr>
        <dsp:cNvPr id="0" name=""/>
        <dsp:cNvSpPr/>
      </dsp:nvSpPr>
      <dsp:spPr>
        <a:xfrm>
          <a:off x="1924031" y="1645406"/>
          <a:ext cx="2050107" cy="6560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Part 1</a:t>
          </a:r>
        </a:p>
      </dsp:txBody>
      <dsp:txXfrm>
        <a:off x="1924031" y="1645406"/>
        <a:ext cx="2050107" cy="656034"/>
      </dsp:txXfrm>
    </dsp:sp>
    <dsp:sp modelId="{B3BC982A-377F-483D-AF5D-2FB141068CDA}">
      <dsp:nvSpPr>
        <dsp:cNvPr id="0" name=""/>
        <dsp:cNvSpPr/>
      </dsp:nvSpPr>
      <dsp:spPr>
        <a:xfrm>
          <a:off x="3769128" y="2916473"/>
          <a:ext cx="1025053" cy="10250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2D5B3-B61D-4141-8913-40280DB4529E}">
      <dsp:nvSpPr>
        <dsp:cNvPr id="0" name=""/>
        <dsp:cNvSpPr/>
      </dsp:nvSpPr>
      <dsp:spPr>
        <a:xfrm>
          <a:off x="3769128" y="2916473"/>
          <a:ext cx="1025053" cy="10250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E15A2-B5BE-4B8B-BEF0-6A650DF5B8B5}">
      <dsp:nvSpPr>
        <dsp:cNvPr id="0" name=""/>
        <dsp:cNvSpPr/>
      </dsp:nvSpPr>
      <dsp:spPr>
        <a:xfrm>
          <a:off x="3256601" y="3100982"/>
          <a:ext cx="2050107" cy="6560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/>
            <a:t>consumers </a:t>
          </a:r>
          <a:endParaRPr lang="en-US" sz="2600" kern="1200" dirty="0"/>
        </a:p>
      </dsp:txBody>
      <dsp:txXfrm>
        <a:off x="3256601" y="3100982"/>
        <a:ext cx="2050107" cy="656034"/>
      </dsp:txXfrm>
    </dsp:sp>
    <dsp:sp modelId="{D24A88A6-1AB8-45E8-8A5B-A2E0C3D4BF65}">
      <dsp:nvSpPr>
        <dsp:cNvPr id="0" name=""/>
        <dsp:cNvSpPr/>
      </dsp:nvSpPr>
      <dsp:spPr>
        <a:xfrm>
          <a:off x="3769128" y="4372049"/>
          <a:ext cx="1025053" cy="10250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F397C-D6D8-4F60-A52B-E1CE3BAC0F0A}">
      <dsp:nvSpPr>
        <dsp:cNvPr id="0" name=""/>
        <dsp:cNvSpPr/>
      </dsp:nvSpPr>
      <dsp:spPr>
        <a:xfrm>
          <a:off x="3769128" y="4372049"/>
          <a:ext cx="1025053" cy="10250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9D775-9248-46FF-BAC3-AD486F38AA83}">
      <dsp:nvSpPr>
        <dsp:cNvPr id="0" name=""/>
        <dsp:cNvSpPr/>
      </dsp:nvSpPr>
      <dsp:spPr>
        <a:xfrm>
          <a:off x="3256601" y="4556559"/>
          <a:ext cx="2050107" cy="6560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/>
            <a:t>providers</a:t>
          </a:r>
          <a:endParaRPr lang="en-US" sz="2600" kern="1200" dirty="0"/>
        </a:p>
      </dsp:txBody>
      <dsp:txXfrm>
        <a:off x="3256601" y="4556559"/>
        <a:ext cx="2050107" cy="656034"/>
      </dsp:txXfrm>
    </dsp:sp>
    <dsp:sp modelId="{F1ADF2F6-66F3-4FD2-B954-C25023F7FDF7}">
      <dsp:nvSpPr>
        <dsp:cNvPr id="0" name=""/>
        <dsp:cNvSpPr/>
      </dsp:nvSpPr>
      <dsp:spPr>
        <a:xfrm>
          <a:off x="3769128" y="5827625"/>
          <a:ext cx="1025053" cy="10250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38B6C-451F-40EC-B778-CA198E15C4F3}">
      <dsp:nvSpPr>
        <dsp:cNvPr id="0" name=""/>
        <dsp:cNvSpPr/>
      </dsp:nvSpPr>
      <dsp:spPr>
        <a:xfrm>
          <a:off x="3769128" y="5827625"/>
          <a:ext cx="1025053" cy="10250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0E3EA-1790-4CB8-8D67-9F6E5B87DEAF}">
      <dsp:nvSpPr>
        <dsp:cNvPr id="0" name=""/>
        <dsp:cNvSpPr/>
      </dsp:nvSpPr>
      <dsp:spPr>
        <a:xfrm>
          <a:off x="3256601" y="6012135"/>
          <a:ext cx="2050107" cy="6560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/>
            <a:t>researchers</a:t>
          </a:r>
          <a:endParaRPr lang="en-US" sz="2600" kern="1200" dirty="0"/>
        </a:p>
      </dsp:txBody>
      <dsp:txXfrm>
        <a:off x="3256601" y="6012135"/>
        <a:ext cx="2050107" cy="656034"/>
      </dsp:txXfrm>
    </dsp:sp>
    <dsp:sp modelId="{58A3BF8A-E2C6-4F30-88FD-60F0883DB02C}">
      <dsp:nvSpPr>
        <dsp:cNvPr id="0" name=""/>
        <dsp:cNvSpPr/>
      </dsp:nvSpPr>
      <dsp:spPr>
        <a:xfrm>
          <a:off x="4917188" y="1460896"/>
          <a:ext cx="1025053" cy="10250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903AB-482E-4FF6-8C9C-A3BA89C5BFB7}">
      <dsp:nvSpPr>
        <dsp:cNvPr id="0" name=""/>
        <dsp:cNvSpPr/>
      </dsp:nvSpPr>
      <dsp:spPr>
        <a:xfrm>
          <a:off x="4917188" y="1460896"/>
          <a:ext cx="1025053" cy="10250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845EF-4126-45A6-AC84-C8FD9DDDFDB0}">
      <dsp:nvSpPr>
        <dsp:cNvPr id="0" name=""/>
        <dsp:cNvSpPr/>
      </dsp:nvSpPr>
      <dsp:spPr>
        <a:xfrm>
          <a:off x="4404661" y="1645406"/>
          <a:ext cx="2050107" cy="6560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Part 2</a:t>
          </a:r>
        </a:p>
      </dsp:txBody>
      <dsp:txXfrm>
        <a:off x="4404661" y="1645406"/>
        <a:ext cx="2050107" cy="656034"/>
      </dsp:txXfrm>
    </dsp:sp>
    <dsp:sp modelId="{91B955A7-F435-48FF-B354-2A9C7B022508}">
      <dsp:nvSpPr>
        <dsp:cNvPr id="0" name=""/>
        <dsp:cNvSpPr/>
      </dsp:nvSpPr>
      <dsp:spPr>
        <a:xfrm>
          <a:off x="6249758" y="2916473"/>
          <a:ext cx="1025053" cy="10250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76D10-B4AF-45E4-B57E-F6AD2516DDE1}">
      <dsp:nvSpPr>
        <dsp:cNvPr id="0" name=""/>
        <dsp:cNvSpPr/>
      </dsp:nvSpPr>
      <dsp:spPr>
        <a:xfrm>
          <a:off x="6249758" y="2916473"/>
          <a:ext cx="1025053" cy="10250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48722-17F5-40A5-984F-D790592FB769}">
      <dsp:nvSpPr>
        <dsp:cNvPr id="0" name=""/>
        <dsp:cNvSpPr/>
      </dsp:nvSpPr>
      <dsp:spPr>
        <a:xfrm>
          <a:off x="5737231" y="3100982"/>
          <a:ext cx="2050107" cy="6560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/>
            <a:t>providers</a:t>
          </a:r>
          <a:endParaRPr lang="en-US" sz="2600" kern="1200" dirty="0"/>
        </a:p>
      </dsp:txBody>
      <dsp:txXfrm>
        <a:off x="5737231" y="3100982"/>
        <a:ext cx="2050107" cy="656034"/>
      </dsp:txXfrm>
    </dsp:sp>
    <dsp:sp modelId="{3BD4EDE6-A825-4F2F-BA2E-B7B8BDEF7935}">
      <dsp:nvSpPr>
        <dsp:cNvPr id="0" name=""/>
        <dsp:cNvSpPr/>
      </dsp:nvSpPr>
      <dsp:spPr>
        <a:xfrm>
          <a:off x="6249758" y="4372049"/>
          <a:ext cx="1025053" cy="10250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259A6-1527-4495-8A0C-CFDA9F8E3CDE}">
      <dsp:nvSpPr>
        <dsp:cNvPr id="0" name=""/>
        <dsp:cNvSpPr/>
      </dsp:nvSpPr>
      <dsp:spPr>
        <a:xfrm>
          <a:off x="6249758" y="4372049"/>
          <a:ext cx="1025053" cy="10250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832A4-425B-4B52-88FB-06D6A8BABD08}">
      <dsp:nvSpPr>
        <dsp:cNvPr id="0" name=""/>
        <dsp:cNvSpPr/>
      </dsp:nvSpPr>
      <dsp:spPr>
        <a:xfrm>
          <a:off x="5737231" y="4556559"/>
          <a:ext cx="2050107" cy="6560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/>
            <a:t>researchers</a:t>
          </a:r>
          <a:endParaRPr lang="en-US" sz="2600" kern="1200" dirty="0"/>
        </a:p>
      </dsp:txBody>
      <dsp:txXfrm>
        <a:off x="5737231" y="4556559"/>
        <a:ext cx="2050107" cy="656034"/>
      </dsp:txXfrm>
    </dsp:sp>
    <dsp:sp modelId="{4EFC385E-E5A3-4D96-B817-E35AC47E2555}">
      <dsp:nvSpPr>
        <dsp:cNvPr id="0" name=""/>
        <dsp:cNvSpPr/>
      </dsp:nvSpPr>
      <dsp:spPr>
        <a:xfrm>
          <a:off x="7397818" y="1460896"/>
          <a:ext cx="1025053" cy="10250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7A74E-79EB-4A0A-9F8B-D8BA898EC21B}">
      <dsp:nvSpPr>
        <dsp:cNvPr id="0" name=""/>
        <dsp:cNvSpPr/>
      </dsp:nvSpPr>
      <dsp:spPr>
        <a:xfrm>
          <a:off x="7397818" y="1460896"/>
          <a:ext cx="1025053" cy="10250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99DC6-1B38-4E97-9A99-6435DDEE8CDF}">
      <dsp:nvSpPr>
        <dsp:cNvPr id="0" name=""/>
        <dsp:cNvSpPr/>
      </dsp:nvSpPr>
      <dsp:spPr>
        <a:xfrm>
          <a:off x="6885291" y="1645406"/>
          <a:ext cx="2050107" cy="6560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Part 3</a:t>
          </a:r>
        </a:p>
      </dsp:txBody>
      <dsp:txXfrm>
        <a:off x="6885291" y="1645406"/>
        <a:ext cx="2050107" cy="656034"/>
      </dsp:txXfrm>
    </dsp:sp>
    <dsp:sp modelId="{70130DBD-28E3-4C9A-94EE-358BFD2133F0}">
      <dsp:nvSpPr>
        <dsp:cNvPr id="0" name=""/>
        <dsp:cNvSpPr/>
      </dsp:nvSpPr>
      <dsp:spPr>
        <a:xfrm>
          <a:off x="8730388" y="2916473"/>
          <a:ext cx="1025053" cy="10250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6D38B-8F2E-4BB4-82DF-D30809AC1172}">
      <dsp:nvSpPr>
        <dsp:cNvPr id="0" name=""/>
        <dsp:cNvSpPr/>
      </dsp:nvSpPr>
      <dsp:spPr>
        <a:xfrm>
          <a:off x="8730388" y="2916473"/>
          <a:ext cx="1025053" cy="10250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FBE94-DF25-4850-8DB2-F736CC09B2EC}">
      <dsp:nvSpPr>
        <dsp:cNvPr id="0" name=""/>
        <dsp:cNvSpPr/>
      </dsp:nvSpPr>
      <dsp:spPr>
        <a:xfrm>
          <a:off x="8217861" y="3100982"/>
          <a:ext cx="2050107" cy="6560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/>
            <a:t>researchers</a:t>
          </a:r>
          <a:endParaRPr lang="en-US" sz="2600" kern="1200" dirty="0"/>
        </a:p>
      </dsp:txBody>
      <dsp:txXfrm>
        <a:off x="8217861" y="3100982"/>
        <a:ext cx="2050107" cy="65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2796-D8DA-4445-967A-5CF6D5E1C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2E446-9489-49A7-89C5-870647313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4C9D5-AA8C-4B0E-8D8E-73A21ECD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77D6-EEB7-4C60-B2B7-F6683FAC534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CBB5-97B0-4865-A046-294A8D2B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038A2-9748-46C9-A1DF-5A659465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0A5E-11A7-494C-8BBE-3E306FFFC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02CD-2EEB-41DF-AF6E-97065E0B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720B3-65BD-456E-8406-343B66A92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83CD-D8D9-49FB-B0EF-6B9B5784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77D6-EEB7-4C60-B2B7-F6683FAC534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8017-8AF4-424B-8D3C-6014DF2D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D2BC-BF06-4D12-BAC9-D93EC585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0A5E-11A7-494C-8BBE-3E306FFFC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9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70751-ED52-4FB4-ACCF-5A26CB022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FF8EF-C0F7-4900-A01D-9180A93FE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61819-3180-4D7B-A29F-440C3FD7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77D6-EEB7-4C60-B2B7-F6683FAC534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743EE-8862-44C6-970B-985BA870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F496F-BE18-4C02-9EBE-ECBF0493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0A5E-11A7-494C-8BBE-3E306FFFC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0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BE29-7B84-4BDE-AEBF-4E063C8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A0644-4392-4ACA-AB1D-1EBCDAB45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8514"/>
            <a:ext cx="12192000" cy="50078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3379B-7AD4-4679-9775-7AF34A36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77D6-EEB7-4C60-B2B7-F6683FAC534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2124D-B047-4D0D-AB98-6E702FF0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73AC-527B-47F8-A1C3-1227D503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0A5E-11A7-494C-8BBE-3E306FFFC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B277-3DEE-4D75-A858-C1256821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76888-8843-428B-8719-AC79431C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E3834-EBE7-4B84-880A-7E03934C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77D6-EEB7-4C60-B2B7-F6683FAC534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530CA-82E2-47D0-A15E-DC62E86B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AAB4-1121-4716-B907-A753A9BC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0A5E-11A7-494C-8BBE-3E306FFFC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B2CF-7520-4A1D-9380-E84A6F75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8CC1-E295-47F7-977E-F3BB058EC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E15D3-5138-4155-8F05-6648BA143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6726E-5B10-46CA-9ED0-69657B30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77D6-EEB7-4C60-B2B7-F6683FAC534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6082C-0B05-431F-9633-6D9E2827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630C-C353-4ADE-878B-30F89174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0A5E-11A7-494C-8BBE-3E306FFFC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5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4DB3-41DF-4DBC-A69E-155D2EEA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2EF4C-4DEF-46A8-BBCC-EBD4F8FD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41197-E32B-429B-BC25-85F3083AE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AF109-75D4-4448-BF66-F40F9516A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E3D7C-B8B4-4F23-A29E-2300CEA1E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D94F7-DFF5-43F2-985D-67FC53DB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77D6-EEB7-4C60-B2B7-F6683FAC534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82681-FD0E-492D-9061-EEFD908E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B3C60-430A-4AA1-B054-FB129346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0A5E-11A7-494C-8BBE-3E306FFFC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0274-0B97-4E23-9B7B-2B89F4BD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FA32A-23F2-4624-9A42-173F8E5B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77D6-EEB7-4C60-B2B7-F6683FAC534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8CB71-FF4C-45BC-BB06-D57EF0A0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42A58-6CA3-4752-8AE9-AE60303D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0A5E-11A7-494C-8BBE-3E306FFFC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3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0B41E-C80E-4104-9E46-716C57B6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77D6-EEB7-4C60-B2B7-F6683FAC534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D5CF2-64C3-46AC-8B13-78A430F1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EA1B1-55CE-4064-ADB3-CC995A3C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0A5E-11A7-494C-8BBE-3E306FFFC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0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C913-FB62-4747-9BB1-1E3E6E89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0F6B3-35E4-4542-B411-71FAAD96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3F9A7-3AE6-4119-8CAB-835DF0E15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5F474-B3FC-48D1-9704-4DF9FE87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77D6-EEB7-4C60-B2B7-F6683FAC534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99E3E-11B4-4656-A352-BC33AD88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73DCE-C7EF-4084-A4EE-2560B0CB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0A5E-11A7-494C-8BBE-3E306FFFC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3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F07A-9372-4921-AB4C-1D427452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0040E-F2D0-4F20-B9FA-0AFC36A00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EB856-CFB1-4596-8325-E61DA7B3D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3F5A5-5647-453F-A6EE-084A6668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77D6-EEB7-4C60-B2B7-F6683FAC534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35B17-597A-4E70-AE5E-7DE6BB9A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E6FF8-8309-4EC6-8D69-F498DED0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0A5E-11A7-494C-8BBE-3E306FFFC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6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9C3BE-FE7D-4C17-83A1-530DFB2D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D607C-EA54-4CF2-85A2-DDC60489D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8B0A-3A95-4F93-932A-698E1B64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77D6-EEB7-4C60-B2B7-F6683FAC534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CB179-7376-41A3-9240-F34D07A1D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87809-C8CD-4F1D-8B7A-F415B3D2A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80A5E-11A7-494C-8BBE-3E306FFFC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3D69-2B4D-48E4-AAB9-0D56217E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(CIWS) Data Visualization Challenge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DA4EB54-A3DA-4962-802F-5F10AACF740F}"/>
              </a:ext>
            </a:extLst>
          </p:cNvPr>
          <p:cNvSpPr txBox="1">
            <a:spLocks/>
          </p:cNvSpPr>
          <p:nvPr/>
        </p:nvSpPr>
        <p:spPr>
          <a:xfrm>
            <a:off x="844550" y="7953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Household Residential Data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9FDB2A6-3B1D-4EE7-8D19-BAF05AC283CA}"/>
              </a:ext>
            </a:extLst>
          </p:cNvPr>
          <p:cNvSpPr txBox="1">
            <a:spLocks/>
          </p:cNvSpPr>
          <p:nvPr/>
        </p:nvSpPr>
        <p:spPr>
          <a:xfrm>
            <a:off x="844550" y="5573486"/>
            <a:ext cx="10515600" cy="678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By: Ahmed Gharib</a:t>
            </a:r>
          </a:p>
        </p:txBody>
      </p:sp>
    </p:spTree>
    <p:extLst>
      <p:ext uri="{BB962C8B-B14F-4D97-AF65-F5344CB8AC3E}">
        <p14:creationId xmlns:p14="http://schemas.microsoft.com/office/powerpoint/2010/main" val="412688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E2A8E7-63CD-4AEA-8A05-41670EC24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0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2AE5-E7ED-42AA-936D-48DE93C4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1582400" cy="1325563"/>
          </a:xfrm>
        </p:spPr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E9E2-D8A0-4054-8DFE-B63EF2FEB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8514"/>
            <a:ext cx="11582400" cy="5007836"/>
          </a:xfrm>
        </p:spPr>
        <p:txBody>
          <a:bodyPr>
            <a:normAutofit/>
          </a:bodyPr>
          <a:lstStyle/>
          <a:p>
            <a:r>
              <a:rPr lang="en-US" sz="3200" dirty="0"/>
              <a:t>Resample data to 5 seconds</a:t>
            </a:r>
          </a:p>
          <a:p>
            <a:pPr lvl="1"/>
            <a:endParaRPr lang="en-US" sz="2800" dirty="0"/>
          </a:p>
          <a:p>
            <a:r>
              <a:rPr lang="en-US" sz="3200" dirty="0"/>
              <a:t>Assume the threshold between indoor and outdoor uses is </a:t>
            </a:r>
            <a:r>
              <a:rPr lang="en-US" sz="3200" dirty="0">
                <a:solidFill>
                  <a:srgbClr val="FF0000"/>
                </a:solidFill>
              </a:rPr>
              <a:t>5</a:t>
            </a:r>
            <a:r>
              <a:rPr lang="en-US" sz="3200" dirty="0"/>
              <a:t> </a:t>
            </a:r>
            <a:r>
              <a:rPr lang="en-US" sz="3200" dirty="0" err="1"/>
              <a:t>gpm</a:t>
            </a:r>
            <a:endParaRPr lang="en-US" sz="3200" dirty="0"/>
          </a:p>
          <a:p>
            <a:pPr lvl="1"/>
            <a:r>
              <a:rPr lang="en-US" sz="2800" dirty="0"/>
              <a:t>Total Volume is    	82,548 gallons</a:t>
            </a:r>
          </a:p>
          <a:p>
            <a:pPr lvl="1"/>
            <a:r>
              <a:rPr lang="en-US" sz="2800" dirty="0"/>
              <a:t>Indoor Volume is    	32,284 gallons</a:t>
            </a:r>
          </a:p>
          <a:p>
            <a:pPr lvl="1"/>
            <a:r>
              <a:rPr lang="en-US" sz="2800" dirty="0"/>
              <a:t>Outdoor Volume is  	50,264 gallons</a:t>
            </a:r>
          </a:p>
          <a:p>
            <a:pPr lvl="1"/>
            <a:r>
              <a:rPr lang="en-US" sz="2800" dirty="0"/>
              <a:t>Indoor ratio is  </a:t>
            </a:r>
            <a:r>
              <a:rPr lang="en-US" sz="2800" dirty="0">
                <a:solidFill>
                  <a:srgbClr val="FF0000"/>
                </a:solidFill>
              </a:rPr>
              <a:t>0.39</a:t>
            </a:r>
            <a:r>
              <a:rPr lang="en-US" sz="2800" dirty="0"/>
              <a:t> , And Outdoor ratio is  </a:t>
            </a:r>
            <a:r>
              <a:rPr lang="en-US" sz="2800" dirty="0">
                <a:solidFill>
                  <a:srgbClr val="FF0000"/>
                </a:solidFill>
              </a:rPr>
              <a:t>0.61</a:t>
            </a:r>
          </a:p>
          <a:p>
            <a:pPr lvl="1"/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200" dirty="0"/>
              <a:t>Average Daily Volume is 997.4 gallons</a:t>
            </a:r>
          </a:p>
          <a:p>
            <a:r>
              <a:rPr lang="en-US" sz="3200" dirty="0"/>
              <a:t>                    &gt;&gt; Utah average per capita (167*4 = 668 gallons)</a:t>
            </a: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6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28E4F-2ACF-4094-96E1-B8C3DBD7D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0" y="791029"/>
            <a:ext cx="12133942" cy="60669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6FC168-4EB5-42A0-BEFE-23E5B1BA8583}"/>
              </a:ext>
            </a:extLst>
          </p:cNvPr>
          <p:cNvSpPr/>
          <p:nvPr/>
        </p:nvSpPr>
        <p:spPr>
          <a:xfrm>
            <a:off x="4102658" y="0"/>
            <a:ext cx="4297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Maximum Day : 2018-07-07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E73EF-A295-45A7-A10A-30DBE181F283}"/>
              </a:ext>
            </a:extLst>
          </p:cNvPr>
          <p:cNvSpPr/>
          <p:nvPr/>
        </p:nvSpPr>
        <p:spPr>
          <a:xfrm>
            <a:off x="759673" y="1255486"/>
            <a:ext cx="4008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This Day Has NO Zero Reading</a:t>
            </a:r>
          </a:p>
        </p:txBody>
      </p:sp>
    </p:spTree>
    <p:extLst>
      <p:ext uri="{BB962C8B-B14F-4D97-AF65-F5344CB8AC3E}">
        <p14:creationId xmlns:p14="http://schemas.microsoft.com/office/powerpoint/2010/main" val="40050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59B2BB-7644-40A8-BE11-151AEB3636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50D95C-FD9F-4494-8C8E-B95F550EFA6F}"/>
              </a:ext>
            </a:extLst>
          </p:cNvPr>
          <p:cNvSpPr/>
          <p:nvPr/>
        </p:nvSpPr>
        <p:spPr>
          <a:xfrm>
            <a:off x="4102658" y="0"/>
            <a:ext cx="4511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Max Hour 2018-06-30 04-05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78132D-A85D-43B3-90EE-2F92552736E2}"/>
              </a:ext>
            </a:extLst>
          </p:cNvPr>
          <p:cNvSpPr/>
          <p:nvPr/>
        </p:nvSpPr>
        <p:spPr>
          <a:xfrm>
            <a:off x="759673" y="1255486"/>
            <a:ext cx="4905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These 3 Hours Have NO Zero Reading</a:t>
            </a:r>
          </a:p>
        </p:txBody>
      </p:sp>
    </p:spTree>
    <p:extLst>
      <p:ext uri="{BB962C8B-B14F-4D97-AF65-F5344CB8AC3E}">
        <p14:creationId xmlns:p14="http://schemas.microsoft.com/office/powerpoint/2010/main" val="407357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68175-7047-492A-A41E-E544179F21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D37F06-4613-4954-A4D2-1224BB5D0337}"/>
              </a:ext>
            </a:extLst>
          </p:cNvPr>
          <p:cNvSpPr/>
          <p:nvPr/>
        </p:nvSpPr>
        <p:spPr>
          <a:xfrm>
            <a:off x="4102658" y="0"/>
            <a:ext cx="4972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Max Hour 2018-06-30 04:00:00</a:t>
            </a:r>
          </a:p>
        </p:txBody>
      </p:sp>
    </p:spTree>
    <p:extLst>
      <p:ext uri="{BB962C8B-B14F-4D97-AF65-F5344CB8AC3E}">
        <p14:creationId xmlns:p14="http://schemas.microsoft.com/office/powerpoint/2010/main" val="1234406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E8D1FC-8C7F-41B2-A181-82B25D1E1C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8" t="5868" r="7435" b="3280"/>
          <a:stretch/>
        </p:blipFill>
        <p:spPr>
          <a:xfrm>
            <a:off x="0" y="711199"/>
            <a:ext cx="12192000" cy="60306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FFD2AB-3CCE-4A01-A3A2-7D96C8E1486C}"/>
              </a:ext>
            </a:extLst>
          </p:cNvPr>
          <p:cNvSpPr/>
          <p:nvPr/>
        </p:nvSpPr>
        <p:spPr>
          <a:xfrm>
            <a:off x="3542883" y="187979"/>
            <a:ext cx="48885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Max Recorded Flow 2018-06-13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FDDCB9-A706-4869-A80B-A7AA1014132A}"/>
              </a:ext>
            </a:extLst>
          </p:cNvPr>
          <p:cNvSpPr/>
          <p:nvPr/>
        </p:nvSpPr>
        <p:spPr>
          <a:xfrm>
            <a:off x="8665027" y="1185038"/>
            <a:ext cx="3077028" cy="16312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Total Volume Passed Trough 90.0 min is 620.1 gallons</a:t>
            </a:r>
          </a:p>
          <a:p>
            <a:endParaRPr lang="en-US" sz="2000" dirty="0"/>
          </a:p>
          <a:p>
            <a:r>
              <a:rPr lang="en-US" sz="2000" dirty="0"/>
              <a:t>So, This may be error in the measuring device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23542-EE53-4D2F-A0BB-17772DC01CA5}"/>
              </a:ext>
            </a:extLst>
          </p:cNvPr>
          <p:cNvSpPr/>
          <p:nvPr/>
        </p:nvSpPr>
        <p:spPr>
          <a:xfrm>
            <a:off x="1017400" y="1097954"/>
            <a:ext cx="1856429" cy="83099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Mean  6.89</a:t>
            </a:r>
          </a:p>
          <a:p>
            <a:r>
              <a:rPr lang="en-US" sz="2400" dirty="0"/>
              <a:t>Max    39.629</a:t>
            </a:r>
          </a:p>
        </p:txBody>
      </p:sp>
    </p:spTree>
    <p:extLst>
      <p:ext uri="{BB962C8B-B14F-4D97-AF65-F5344CB8AC3E}">
        <p14:creationId xmlns:p14="http://schemas.microsoft.com/office/powerpoint/2010/main" val="174950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thanks for attention">
            <a:extLst>
              <a:ext uri="{FF2B5EF4-FFF2-40B4-BE49-F238E27FC236}">
                <a16:creationId xmlns:a16="http://schemas.microsoft.com/office/drawing/2014/main" id="{18646EEF-CC58-42C4-9E68-8CF073F5C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71" y="0"/>
            <a:ext cx="8287657" cy="730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33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45A5AD-8ABF-4D96-8AE6-0FEDC506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Check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57A4C4-0E1E-4BB4-BFB3-F7778FCB3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86" y="1348514"/>
            <a:ext cx="11901714" cy="5007836"/>
          </a:xfrm>
        </p:spPr>
        <p:txBody>
          <a:bodyPr>
            <a:normAutofit/>
          </a:bodyPr>
          <a:lstStyle/>
          <a:p>
            <a:r>
              <a:rPr lang="en-US" dirty="0"/>
              <a:t>Start date  is 2018-06-04 14:14:39</a:t>
            </a:r>
          </a:p>
          <a:p>
            <a:r>
              <a:rPr lang="en-US" dirty="0"/>
              <a:t>End date    is 2018-08-27 10:58:00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83.86 days in summer season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Number of All Readings is 1,641,706</a:t>
            </a:r>
          </a:p>
          <a:p>
            <a:r>
              <a:rPr lang="en-US" dirty="0"/>
              <a:t>Time step is 4.9 seconds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Some missing time steps</a:t>
            </a:r>
          </a:p>
          <a:p>
            <a:pPr lvl="1"/>
            <a:endParaRPr lang="en-US" dirty="0"/>
          </a:p>
          <a:p>
            <a:r>
              <a:rPr lang="en-US" dirty="0"/>
              <a:t>Volume of 1 pulse is 0.0087 gallons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Maximum Flow is  39.629 </a:t>
            </a:r>
            <a:r>
              <a:rPr lang="en-US" dirty="0" err="1">
                <a:solidFill>
                  <a:srgbClr val="FF0000"/>
                </a:solidFill>
              </a:rPr>
              <a:t>gpm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Mean Flow is            0.77  </a:t>
            </a:r>
            <a:r>
              <a:rPr lang="en-US" dirty="0" err="1">
                <a:solidFill>
                  <a:srgbClr val="FF0000"/>
                </a:solidFill>
              </a:rPr>
              <a:t>gpm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99951E-75D9-44F3-84D5-DE25184C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905" y="0"/>
            <a:ext cx="6651095" cy="310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9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3FAA57F-8699-4F83-946E-46CD67621A1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843033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84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C4DDDE-0D3C-453F-B93F-AB83C6F7E8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09A125-1C58-4633-A5FE-DD1FAE5E3333}"/>
              </a:ext>
            </a:extLst>
          </p:cNvPr>
          <p:cNvSpPr/>
          <p:nvPr/>
        </p:nvSpPr>
        <p:spPr>
          <a:xfrm>
            <a:off x="3944905" y="2087563"/>
            <a:ext cx="4083490" cy="40011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000" b="1" dirty="0"/>
              <a:t>Average Daily Volume is 997.4 gallon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D66074-8DD2-47C9-B178-6A3FCCF26F6D}"/>
              </a:ext>
            </a:extLst>
          </p:cNvPr>
          <p:cNvSpPr/>
          <p:nvPr/>
        </p:nvSpPr>
        <p:spPr>
          <a:xfrm>
            <a:off x="2510972" y="5050971"/>
            <a:ext cx="1151280" cy="4001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F50417-251B-42DD-A12D-B0212FAC665B}"/>
              </a:ext>
            </a:extLst>
          </p:cNvPr>
          <p:cNvSpPr/>
          <p:nvPr/>
        </p:nvSpPr>
        <p:spPr>
          <a:xfrm>
            <a:off x="10443029" y="5051938"/>
            <a:ext cx="1151280" cy="4001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EE0DEB-055E-483C-8CD3-833BBC1DC556}"/>
              </a:ext>
            </a:extLst>
          </p:cNvPr>
          <p:cNvSpPr/>
          <p:nvPr/>
        </p:nvSpPr>
        <p:spPr>
          <a:xfrm>
            <a:off x="1487715" y="5050971"/>
            <a:ext cx="1151280" cy="4001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E8DA81D-72AC-483C-8EB2-E4DD4C0070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Part 1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37946C-FBA2-401F-8396-170AD78663F4}"/>
              </a:ext>
            </a:extLst>
          </p:cNvPr>
          <p:cNvSpPr/>
          <p:nvPr/>
        </p:nvSpPr>
        <p:spPr>
          <a:xfrm>
            <a:off x="5631425" y="131104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2,821</a:t>
            </a:r>
          </a:p>
        </p:txBody>
      </p:sp>
    </p:spTree>
    <p:extLst>
      <p:ext uri="{BB962C8B-B14F-4D97-AF65-F5344CB8AC3E}">
        <p14:creationId xmlns:p14="http://schemas.microsoft.com/office/powerpoint/2010/main" val="116693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9C13127-E71F-425D-9510-DE12830F77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51644" y="947058"/>
            <a:ext cx="11821884" cy="59109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C03FBAE-C481-45F3-8B25-99F48BB51543}"/>
              </a:ext>
            </a:extLst>
          </p:cNvPr>
          <p:cNvSpPr/>
          <p:nvPr/>
        </p:nvSpPr>
        <p:spPr>
          <a:xfrm>
            <a:off x="5041108" y="1872511"/>
            <a:ext cx="3274358" cy="40011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000" b="1" dirty="0"/>
              <a:t>Total Volume is 82,783 gallon</a:t>
            </a:r>
          </a:p>
        </p:txBody>
      </p:sp>
    </p:spTree>
    <p:extLst>
      <p:ext uri="{BB962C8B-B14F-4D97-AF65-F5344CB8AC3E}">
        <p14:creationId xmlns:p14="http://schemas.microsoft.com/office/powerpoint/2010/main" val="29082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2995E-12A4-448C-BC2C-390CA065C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"/>
          <a:stretch/>
        </p:blipFill>
        <p:spPr>
          <a:xfrm>
            <a:off x="424021" y="520439"/>
            <a:ext cx="11634242" cy="57642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A7491-AD06-4299-B653-3DF00628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B33EF9-CA2E-4D62-AE9D-7775C24A2F47}"/>
              </a:ext>
            </a:extLst>
          </p:cNvPr>
          <p:cNvSpPr/>
          <p:nvPr/>
        </p:nvSpPr>
        <p:spPr>
          <a:xfrm>
            <a:off x="4114799" y="4102007"/>
            <a:ext cx="425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Mean Flow is  0.79 </a:t>
            </a:r>
            <a:r>
              <a:rPr lang="en-US" dirty="0" err="1"/>
              <a:t>gpm</a:t>
            </a:r>
            <a:r>
              <a:rPr lang="en-US" dirty="0"/>
              <a:t> (7,968 gallons)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B5969-7A6C-4330-A56E-C6CC7F51F487}"/>
              </a:ext>
            </a:extLst>
          </p:cNvPr>
          <p:cNvSpPr/>
          <p:nvPr/>
        </p:nvSpPr>
        <p:spPr>
          <a:xfrm>
            <a:off x="5127385" y="1841768"/>
            <a:ext cx="1675972" cy="4468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(10,395 gallons)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4CE0CF-CFFB-4726-8F06-E170EA698F3B}"/>
              </a:ext>
            </a:extLst>
          </p:cNvPr>
          <p:cNvSpPr/>
          <p:nvPr/>
        </p:nvSpPr>
        <p:spPr>
          <a:xfrm>
            <a:off x="9256700" y="2908011"/>
            <a:ext cx="1558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(6,955 gallons)</a:t>
            </a:r>
          </a:p>
        </p:txBody>
      </p:sp>
    </p:spTree>
    <p:extLst>
      <p:ext uri="{BB962C8B-B14F-4D97-AF65-F5344CB8AC3E}">
        <p14:creationId xmlns:p14="http://schemas.microsoft.com/office/powerpoint/2010/main" val="1739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153387-A8C9-479F-A517-B83E70C7F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" y="381000"/>
            <a:ext cx="12192000" cy="6096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4B5AAE-32B9-4659-9822-0EBCCA34138D}"/>
              </a:ext>
            </a:extLst>
          </p:cNvPr>
          <p:cNvSpPr/>
          <p:nvPr/>
        </p:nvSpPr>
        <p:spPr>
          <a:xfrm>
            <a:off x="6299200" y="1444846"/>
            <a:ext cx="5065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Average Daily Flow is 0.69 </a:t>
            </a:r>
            <a:r>
              <a:rPr lang="en-US" dirty="0" err="1"/>
              <a:t>gpm</a:t>
            </a:r>
            <a:r>
              <a:rPr lang="en-US" dirty="0"/>
              <a:t> (997.4 gallons)</a:t>
            </a:r>
          </a:p>
          <a:p>
            <a:endParaRPr lang="en-US" dirty="0"/>
          </a:p>
          <a:p>
            <a:r>
              <a:rPr lang="en-US" dirty="0"/>
              <a:t>Maximum Daily Flow is 1.96 </a:t>
            </a:r>
            <a:r>
              <a:rPr lang="en-US" dirty="0" err="1"/>
              <a:t>gpm</a:t>
            </a:r>
            <a:r>
              <a:rPr lang="en-US" dirty="0"/>
              <a:t> (2,821.6 gallons)</a:t>
            </a:r>
          </a:p>
        </p:txBody>
      </p:sp>
    </p:spTree>
    <p:extLst>
      <p:ext uri="{BB962C8B-B14F-4D97-AF65-F5344CB8AC3E}">
        <p14:creationId xmlns:p14="http://schemas.microsoft.com/office/powerpoint/2010/main" val="351811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89F49E-BF85-4D44-B40D-41E0960F6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257"/>
            <a:ext cx="12221028" cy="611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0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EA5670-8D46-43FA-B14F-9183EB6E3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" r="7885"/>
          <a:stretch/>
        </p:blipFill>
        <p:spPr>
          <a:xfrm>
            <a:off x="0" y="1288143"/>
            <a:ext cx="12192000" cy="464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59244A-81D2-464E-942F-44DAF65741D6}"/>
              </a:ext>
            </a:extLst>
          </p:cNvPr>
          <p:cNvSpPr/>
          <p:nvPr/>
        </p:nvSpPr>
        <p:spPr>
          <a:xfrm>
            <a:off x="3215741" y="1981592"/>
            <a:ext cx="231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9.07 </a:t>
            </a:r>
            <a:r>
              <a:rPr lang="en-US" dirty="0" err="1"/>
              <a:t>gpm</a:t>
            </a:r>
            <a:r>
              <a:rPr lang="en-US" dirty="0"/>
              <a:t> (544 gallons)</a:t>
            </a:r>
          </a:p>
        </p:txBody>
      </p:sp>
    </p:spTree>
    <p:extLst>
      <p:ext uri="{BB962C8B-B14F-4D97-AF65-F5344CB8AC3E}">
        <p14:creationId xmlns:p14="http://schemas.microsoft.com/office/powerpoint/2010/main" val="26589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1147</TotalTime>
  <Words>209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(CIWS) Data Visualization Challenge</vt:lpstr>
      <vt:lpstr>Read and Check data</vt:lpstr>
      <vt:lpstr>PowerPoint Presentation</vt:lpstr>
      <vt:lpstr>PowerPoint Presentation</vt:lpstr>
      <vt:lpstr>PowerPoint Presentation</vt:lpstr>
      <vt:lpstr>Part 2</vt:lpstr>
      <vt:lpstr>PowerPoint Presentation</vt:lpstr>
      <vt:lpstr>PowerPoint Presentation</vt:lpstr>
      <vt:lpstr>PowerPoint Presentation</vt:lpstr>
      <vt:lpstr>PowerPoint Presentation</vt:lpstr>
      <vt:lpstr>Part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Cyberinfrastructure for Intelligent Water Supply (CIWS) Data Visualization Challenge</dc:title>
  <dc:creator>Gharib,Ahmed</dc:creator>
  <cp:lastModifiedBy>Gharib,Ahmed</cp:lastModifiedBy>
  <cp:revision>18</cp:revision>
  <dcterms:created xsi:type="dcterms:W3CDTF">2019-03-28T20:34:12Z</dcterms:created>
  <dcterms:modified xsi:type="dcterms:W3CDTF">2019-03-29T16:52:54Z</dcterms:modified>
</cp:coreProperties>
</file>