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6959db75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6959db75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6959db75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6959db75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959db75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959db75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959db75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6959db75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Pacman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Jordan Srinivasan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00" y="26354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00" y="247000"/>
            <a:ext cx="2958725" cy="16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Pacman is not as easy to code as it seems.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Majority of time coding is spent troubleshooting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Gained a higher understanding of how pygame and specific parts of python work (especially objects)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Many built in functions in pygame already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am Proud of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Trying something that was outside of my comfort zone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Actually attempting to code this at first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Being able to solve certain issues with my code on my own, without the assistance of another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Learning more about the wonders of pygame and python in general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Trying to figure out how I would use objects in my code.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Ended up completely erasing code and starting a new one more than once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Had zero </a:t>
            </a:r>
            <a:r>
              <a:rPr lang="en" sz="2000"/>
              <a:t>experience</a:t>
            </a:r>
            <a:r>
              <a:rPr lang="en" sz="2000"/>
              <a:t> with pygame before this project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Trying to limit the amount of code I had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Brunofalmeida. “Pacman.” </a:t>
            </a: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19 July 2016, github.com/brunofalmeida/Pacman-Pygame.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“Stack Overflow.” </a:t>
            </a: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Stack Overflow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stackoverflow.com/.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