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embeddedFontLst>
    <p:embeddedFont>
      <p:font typeface="Average" panose="020B0604020202020204" charset="0"/>
      <p:regular r:id="rId15"/>
    </p:embeddedFont>
    <p:embeddedFont>
      <p:font typeface="Oswald" panose="00000500000000000000" pitchFamily="2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B67D8CB-4E3E-487C-B66D-DCD04198D853}">
  <a:tblStyle styleId="{8B67D8CB-4E3E-487C-B66D-DCD04198D8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562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b7efb8ebc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b7efb8ebc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ab7efb8ebc_1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ab7efb8ebc_1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ab7efb8ebc_1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ab7efb8ebc_1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b7efb8ebc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ab7efb8ebc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ab7efb8ebc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ab7efb8ebc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b7efb8ebc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ab7efb8ebc_1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ab7efb8ebc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ab7efb8ebc_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b7efb8ebc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ab7efb8ebc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b7efb8ebc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ab7efb8ebc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ab7efb8ebc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ab7efb8ebc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ab7efb8ebc_1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ab7efb8ebc_1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56" name="Google Shape;56;p14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6" name="Google Shape;86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7" name="Google Shape;87;p21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CCDC Presentation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&lt;Placeholder Title&gt; </a:t>
            </a:r>
            <a:endParaRPr/>
          </a:p>
        </p:txBody>
      </p:sp>
      <p:sp>
        <p:nvSpPr>
          <p:cNvPr id="105" name="Google Shape;105;p25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##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8" name="Google Shape;218;p34"/>
          <p:cNvGraphicFramePr/>
          <p:nvPr/>
        </p:nvGraphicFramePr>
        <p:xfrm>
          <a:off x="484113" y="12156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{8B67D8CB-4E3E-487C-B66D-DCD04198D853}</a:tableStyleId>
              </a:tblPr>
              <a:tblGrid>
                <a:gridCol w="100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4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9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Jan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Feb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Mar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Apr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May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Jun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Jul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Jul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4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9" name="Google Shape;219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220" name="Google Shape;220;p34" descr="Timeline background shape"/>
          <p:cNvSpPr/>
          <p:nvPr/>
        </p:nvSpPr>
        <p:spPr>
          <a:xfrm>
            <a:off x="489153" y="1744400"/>
            <a:ext cx="2871900" cy="4575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4"/>
          <p:cNvSpPr txBox="1">
            <a:spLocks noGrp="1"/>
          </p:cNvSpPr>
          <p:nvPr>
            <p:ph type="body" idx="4294967295"/>
          </p:nvPr>
        </p:nvSpPr>
        <p:spPr>
          <a:xfrm>
            <a:off x="565350" y="1744550"/>
            <a:ext cx="2568600" cy="4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Deployment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2" name="Google Shape;222;p34" descr="Timeline background shape"/>
          <p:cNvSpPr/>
          <p:nvPr/>
        </p:nvSpPr>
        <p:spPr>
          <a:xfrm>
            <a:off x="3556750" y="1744400"/>
            <a:ext cx="4804200" cy="457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4"/>
          <p:cNvSpPr txBox="1">
            <a:spLocks noGrp="1"/>
          </p:cNvSpPr>
          <p:nvPr>
            <p:ph type="body" idx="4294967295"/>
          </p:nvPr>
        </p:nvSpPr>
        <p:spPr>
          <a:xfrm>
            <a:off x="3632950" y="1736200"/>
            <a:ext cx="4474500" cy="4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In-production services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4" name="Google Shape;224;p34"/>
          <p:cNvSpPr txBox="1">
            <a:spLocks noGrp="1"/>
          </p:cNvSpPr>
          <p:nvPr>
            <p:ph type="body" idx="4294967295"/>
          </p:nvPr>
        </p:nvSpPr>
        <p:spPr>
          <a:xfrm>
            <a:off x="2589450" y="2328350"/>
            <a:ext cx="2010300" cy="4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Global go-live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225" name="Google Shape;225;p34"/>
          <p:cNvGrpSpPr/>
          <p:nvPr/>
        </p:nvGrpSpPr>
        <p:grpSpPr>
          <a:xfrm>
            <a:off x="4497078" y="2920213"/>
            <a:ext cx="3432244" cy="441657"/>
            <a:chOff x="6448870" y="3733723"/>
            <a:chExt cx="2453355" cy="351302"/>
          </a:xfrm>
        </p:grpSpPr>
        <p:sp>
          <p:nvSpPr>
            <p:cNvPr id="226" name="Google Shape;226;p34"/>
            <p:cNvSpPr/>
            <p:nvPr/>
          </p:nvSpPr>
          <p:spPr>
            <a:xfrm>
              <a:off x="6448870" y="3733723"/>
              <a:ext cx="1768500" cy="351300"/>
            </a:xfrm>
            <a:prstGeom prst="homePlat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4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4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4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0" name="Google Shape;230;p34"/>
          <p:cNvSpPr txBox="1">
            <a:spLocks noGrp="1"/>
          </p:cNvSpPr>
          <p:nvPr>
            <p:ph type="body" idx="4294967295"/>
          </p:nvPr>
        </p:nvSpPr>
        <p:spPr>
          <a:xfrm>
            <a:off x="4573325" y="2912300"/>
            <a:ext cx="2568600" cy="4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Advanced projects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1" name="Google Shape;231;p34"/>
          <p:cNvSpPr txBox="1">
            <a:spLocks noGrp="1"/>
          </p:cNvSpPr>
          <p:nvPr>
            <p:ph type="body" idx="4294967295"/>
          </p:nvPr>
        </p:nvSpPr>
        <p:spPr>
          <a:xfrm>
            <a:off x="4497125" y="3369950"/>
            <a:ext cx="3432300" cy="10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Example 1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Example 2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5"/>
          <p:cNvSpPr txBox="1">
            <a:spLocks noGrp="1"/>
          </p:cNvSpPr>
          <p:nvPr>
            <p:ph type="title" idx="4294967295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&lt;Recap slide; show team if needed&gt;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8" name="Google Shape;238;p35"/>
          <p:cNvSpPr txBox="1">
            <a:spLocks noGrp="1"/>
          </p:cNvSpPr>
          <p:nvPr>
            <p:ph type="body" idx="4294967295"/>
          </p:nvPr>
        </p:nvSpPr>
        <p:spPr>
          <a:xfrm>
            <a:off x="164950" y="3108900"/>
            <a:ext cx="21774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CEO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239" name="Google Shape;239;p35"/>
          <p:cNvCxnSpPr/>
          <p:nvPr/>
        </p:nvCxnSpPr>
        <p:spPr>
          <a:xfrm>
            <a:off x="1118175" y="3561938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0" name="Google Shape;240;p35"/>
          <p:cNvSpPr txBox="1">
            <a:spLocks noGrp="1"/>
          </p:cNvSpPr>
          <p:nvPr>
            <p:ph type="body" idx="4294967295"/>
          </p:nvPr>
        </p:nvSpPr>
        <p:spPr>
          <a:xfrm>
            <a:off x="164925" y="3641661"/>
            <a:ext cx="2177400" cy="1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/>
              <a:t>1</a:t>
            </a:r>
            <a:endParaRPr sz="1300"/>
          </a:p>
        </p:txBody>
      </p:sp>
      <p:sp>
        <p:nvSpPr>
          <p:cNvPr id="241" name="Google Shape;241;p35"/>
          <p:cNvSpPr txBox="1">
            <a:spLocks noGrp="1"/>
          </p:cNvSpPr>
          <p:nvPr>
            <p:ph type="body" idx="4294967295"/>
          </p:nvPr>
        </p:nvSpPr>
        <p:spPr>
          <a:xfrm>
            <a:off x="2374559" y="3108900"/>
            <a:ext cx="21774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CFO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242" name="Google Shape;242;p35"/>
          <p:cNvCxnSpPr/>
          <p:nvPr/>
        </p:nvCxnSpPr>
        <p:spPr>
          <a:xfrm>
            <a:off x="3327800" y="3561938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3" name="Google Shape;243;p35"/>
          <p:cNvSpPr txBox="1">
            <a:spLocks noGrp="1"/>
          </p:cNvSpPr>
          <p:nvPr>
            <p:ph type="body" idx="4294967295"/>
          </p:nvPr>
        </p:nvSpPr>
        <p:spPr>
          <a:xfrm>
            <a:off x="2374545" y="3641661"/>
            <a:ext cx="2177400" cy="1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/>
              <a:t>2</a:t>
            </a:r>
            <a:endParaRPr sz="1300"/>
          </a:p>
        </p:txBody>
      </p:sp>
      <p:sp>
        <p:nvSpPr>
          <p:cNvPr id="244" name="Google Shape;244;p35"/>
          <p:cNvSpPr txBox="1">
            <a:spLocks noGrp="1"/>
          </p:cNvSpPr>
          <p:nvPr>
            <p:ph type="body" idx="4294967295"/>
          </p:nvPr>
        </p:nvSpPr>
        <p:spPr>
          <a:xfrm>
            <a:off x="4584180" y="3108900"/>
            <a:ext cx="21774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CTO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245" name="Google Shape;245;p35"/>
          <p:cNvCxnSpPr/>
          <p:nvPr/>
        </p:nvCxnSpPr>
        <p:spPr>
          <a:xfrm>
            <a:off x="5554075" y="3561938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6" name="Google Shape;246;p35"/>
          <p:cNvSpPr txBox="1">
            <a:spLocks noGrp="1"/>
          </p:cNvSpPr>
          <p:nvPr>
            <p:ph type="body" idx="4294967295"/>
          </p:nvPr>
        </p:nvSpPr>
        <p:spPr>
          <a:xfrm>
            <a:off x="4584169" y="3641661"/>
            <a:ext cx="2177400" cy="1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/>
              <a:t>3</a:t>
            </a:r>
            <a:endParaRPr sz="1300"/>
          </a:p>
        </p:txBody>
      </p:sp>
      <p:sp>
        <p:nvSpPr>
          <p:cNvPr id="247" name="Google Shape;247;p35"/>
          <p:cNvSpPr txBox="1">
            <a:spLocks noGrp="1"/>
          </p:cNvSpPr>
          <p:nvPr>
            <p:ph type="body" idx="4294967295"/>
          </p:nvPr>
        </p:nvSpPr>
        <p:spPr>
          <a:xfrm>
            <a:off x="6793801" y="3108900"/>
            <a:ext cx="21774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CPO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248" name="Google Shape;248;p35"/>
          <p:cNvCxnSpPr/>
          <p:nvPr/>
        </p:nvCxnSpPr>
        <p:spPr>
          <a:xfrm>
            <a:off x="7747050" y="3561938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9" name="Google Shape;249;p35"/>
          <p:cNvSpPr txBox="1">
            <a:spLocks noGrp="1"/>
          </p:cNvSpPr>
          <p:nvPr>
            <p:ph type="body" idx="4294967295"/>
          </p:nvPr>
        </p:nvSpPr>
        <p:spPr>
          <a:xfrm>
            <a:off x="6793795" y="3641661"/>
            <a:ext cx="2177400" cy="1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/>
              <a:t>4</a:t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11" name="Google Shape;111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Topic </a:t>
            </a:r>
            <a:r>
              <a:rPr lang="en" dirty="0"/>
              <a:t>#1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Topic #2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Topic #3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Topic #4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problem</a:t>
            </a:r>
            <a:endParaRPr/>
          </a:p>
        </p:txBody>
      </p:sp>
      <p:grpSp>
        <p:nvGrpSpPr>
          <p:cNvPr id="117" name="Google Shape;117;p27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18" name="Google Shape;118;p27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7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27"/>
          <p:cNvSpPr txBox="1">
            <a:spLocks noGrp="1"/>
          </p:cNvSpPr>
          <p:nvPr>
            <p:ph type="body" idx="4294967295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Item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1" name="Google Shape;121;p27"/>
          <p:cNvSpPr txBox="1">
            <a:spLocks noGrp="1"/>
          </p:cNvSpPr>
          <p:nvPr>
            <p:ph type="body" idx="4294967295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a</a:t>
            </a:r>
            <a:endParaRPr sz="1600"/>
          </a:p>
        </p:txBody>
      </p:sp>
      <p:grpSp>
        <p:nvGrpSpPr>
          <p:cNvPr id="122" name="Google Shape;122;p27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23" name="Google Shape;123;p27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7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27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Item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6" name="Google Shape;126;p27"/>
          <p:cNvSpPr txBox="1">
            <a:spLocks noGrp="1"/>
          </p:cNvSpPr>
          <p:nvPr>
            <p:ph type="body" idx="4294967295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b</a:t>
            </a:r>
            <a:endParaRPr sz="1600"/>
          </a:p>
        </p:txBody>
      </p:sp>
      <p:grpSp>
        <p:nvGrpSpPr>
          <p:cNvPr id="127" name="Google Shape;127;p27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28" name="Google Shape;128;p27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7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p27"/>
          <p:cNvSpPr txBox="1">
            <a:spLocks noGrp="1"/>
          </p:cNvSpPr>
          <p:nvPr>
            <p:ph type="body" idx="4294967295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Item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1" name="Google Shape;131;p27"/>
          <p:cNvSpPr txBox="1">
            <a:spLocks noGrp="1"/>
          </p:cNvSpPr>
          <p:nvPr>
            <p:ph type="body" idx="4294967295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c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/>
              <a:t>Project objective: </a:t>
            </a:r>
            <a:endParaRPr sz="4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a</a:t>
            </a:r>
            <a:endParaRPr sz="4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problem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0"/>
          <p:cNvSpPr txBox="1">
            <a:spLocks noGrp="1"/>
          </p:cNvSpPr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audience</a:t>
            </a:r>
            <a:endParaRPr/>
          </a:p>
        </p:txBody>
      </p:sp>
      <p:sp>
        <p:nvSpPr>
          <p:cNvPr id="147" name="Google Shape;147;p3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competition: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Trends</a:t>
            </a:r>
            <a:endParaRPr/>
          </a:p>
        </p:txBody>
      </p:sp>
      <p:sp>
        <p:nvSpPr>
          <p:cNvPr id="153" name="Google Shape;153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Trend 1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</a:t>
            </a:r>
            <a:endParaRPr sz="1600"/>
          </a:p>
        </p:txBody>
      </p:sp>
      <p:sp>
        <p:nvSpPr>
          <p:cNvPr id="154" name="Google Shape;154;p3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Trend 2</a:t>
            </a:r>
            <a:endParaRPr sz="21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a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/>
              <a:t>b</a:t>
            </a:r>
            <a:endParaRPr sz="1600" b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2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60" name="Google Shape;160;p32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Findings</a:t>
            </a:r>
            <a:endParaRPr sz="21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&lt;Faster to make a bar graph elsewhere, then import to here; keeping template to the right in case it comes in handy&gt;</a:t>
            </a:r>
            <a:endParaRPr sz="1600"/>
          </a:p>
        </p:txBody>
      </p:sp>
      <p:sp>
        <p:nvSpPr>
          <p:cNvPr id="161" name="Google Shape;161;p32"/>
          <p:cNvSpPr txBox="1">
            <a:spLocks noGrp="1"/>
          </p:cNvSpPr>
          <p:nvPr>
            <p:ph type="body" idx="4294967295"/>
          </p:nvPr>
        </p:nvSpPr>
        <p:spPr>
          <a:xfrm>
            <a:off x="7996175" y="254200"/>
            <a:ext cx="689400" cy="2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2"/>
                </a:solidFill>
              </a:rPr>
              <a:t>Item 1</a:t>
            </a:r>
            <a:endParaRPr sz="1400">
              <a:solidFill>
                <a:schemeClr val="lt2"/>
              </a:solidFill>
            </a:endParaRPr>
          </a:p>
        </p:txBody>
      </p:sp>
      <p:sp>
        <p:nvSpPr>
          <p:cNvPr id="162" name="Google Shape;162;p32"/>
          <p:cNvSpPr/>
          <p:nvPr/>
        </p:nvSpPr>
        <p:spPr>
          <a:xfrm>
            <a:off x="8685573" y="254209"/>
            <a:ext cx="219000" cy="21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32"/>
          <p:cNvSpPr txBox="1">
            <a:spLocks noGrp="1"/>
          </p:cNvSpPr>
          <p:nvPr>
            <p:ph type="body" idx="4294967295"/>
          </p:nvPr>
        </p:nvSpPr>
        <p:spPr>
          <a:xfrm>
            <a:off x="7996175" y="602125"/>
            <a:ext cx="689400" cy="2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2"/>
                </a:solidFill>
              </a:rPr>
              <a:t>Item 2</a:t>
            </a:r>
            <a:endParaRPr sz="1400">
              <a:solidFill>
                <a:schemeClr val="lt2"/>
              </a:solidFill>
            </a:endParaRPr>
          </a:p>
        </p:txBody>
      </p:sp>
      <p:sp>
        <p:nvSpPr>
          <p:cNvPr id="164" name="Google Shape;164;p32"/>
          <p:cNvSpPr/>
          <p:nvPr/>
        </p:nvSpPr>
        <p:spPr>
          <a:xfrm>
            <a:off x="8685573" y="602134"/>
            <a:ext cx="219000" cy="21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32"/>
          <p:cNvSpPr txBox="1">
            <a:spLocks noGrp="1"/>
          </p:cNvSpPr>
          <p:nvPr>
            <p:ph type="body" idx="4294967295"/>
          </p:nvPr>
        </p:nvSpPr>
        <p:spPr>
          <a:xfrm>
            <a:off x="5688925" y="4544700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</a:rPr>
              <a:t>20XX</a:t>
            </a:r>
            <a:endParaRPr sz="1400"/>
          </a:p>
        </p:txBody>
      </p:sp>
      <p:sp>
        <p:nvSpPr>
          <p:cNvPr id="166" name="Google Shape;166;p32"/>
          <p:cNvSpPr txBox="1">
            <a:spLocks noGrp="1"/>
          </p:cNvSpPr>
          <p:nvPr>
            <p:ph type="body" idx="4294967295"/>
          </p:nvPr>
        </p:nvSpPr>
        <p:spPr>
          <a:xfrm>
            <a:off x="5689050" y="2745850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accent5"/>
                </a:solidFill>
              </a:rPr>
              <a:t>20</a:t>
            </a:r>
            <a:endParaRPr sz="1400">
              <a:solidFill>
                <a:schemeClr val="accent5"/>
              </a:solidFill>
            </a:endParaRPr>
          </a:p>
        </p:txBody>
      </p:sp>
      <p:sp>
        <p:nvSpPr>
          <p:cNvPr id="167" name="Google Shape;167;p32"/>
          <p:cNvSpPr/>
          <p:nvPr/>
        </p:nvSpPr>
        <p:spPr>
          <a:xfrm>
            <a:off x="5688763" y="3060256"/>
            <a:ext cx="689700" cy="37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32"/>
          <p:cNvSpPr txBox="1">
            <a:spLocks noGrp="1"/>
          </p:cNvSpPr>
          <p:nvPr>
            <p:ph type="body" idx="4294967295"/>
          </p:nvPr>
        </p:nvSpPr>
        <p:spPr>
          <a:xfrm>
            <a:off x="5689075" y="308337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69" name="Google Shape;169;p32"/>
          <p:cNvSpPr/>
          <p:nvPr/>
        </p:nvSpPr>
        <p:spPr>
          <a:xfrm>
            <a:off x="5688775" y="3432000"/>
            <a:ext cx="689700" cy="111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32"/>
          <p:cNvSpPr txBox="1">
            <a:spLocks noGrp="1"/>
          </p:cNvSpPr>
          <p:nvPr>
            <p:ph type="body" idx="4294967295"/>
          </p:nvPr>
        </p:nvSpPr>
        <p:spPr>
          <a:xfrm>
            <a:off x="5689050" y="3814038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15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71" name="Google Shape;171;p32"/>
          <p:cNvSpPr txBox="1">
            <a:spLocks noGrp="1"/>
          </p:cNvSpPr>
          <p:nvPr>
            <p:ph type="body" idx="4294967295"/>
          </p:nvPr>
        </p:nvSpPr>
        <p:spPr>
          <a:xfrm>
            <a:off x="6534813" y="4544700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</a:rPr>
              <a:t>20XX</a:t>
            </a:r>
            <a:endParaRPr sz="1400"/>
          </a:p>
        </p:txBody>
      </p:sp>
      <p:sp>
        <p:nvSpPr>
          <p:cNvPr id="172" name="Google Shape;172;p32"/>
          <p:cNvSpPr txBox="1">
            <a:spLocks noGrp="1"/>
          </p:cNvSpPr>
          <p:nvPr>
            <p:ph type="body" idx="4294967295"/>
          </p:nvPr>
        </p:nvSpPr>
        <p:spPr>
          <a:xfrm>
            <a:off x="6534825" y="2069100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accent5"/>
                </a:solidFill>
              </a:rPr>
              <a:t>29</a:t>
            </a:r>
            <a:endParaRPr sz="1400">
              <a:solidFill>
                <a:schemeClr val="accent5"/>
              </a:solidFill>
            </a:endParaRPr>
          </a:p>
        </p:txBody>
      </p:sp>
      <p:sp>
        <p:nvSpPr>
          <p:cNvPr id="173" name="Google Shape;173;p32"/>
          <p:cNvSpPr/>
          <p:nvPr/>
        </p:nvSpPr>
        <p:spPr>
          <a:xfrm>
            <a:off x="6534875" y="2383507"/>
            <a:ext cx="689400" cy="30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32"/>
          <p:cNvSpPr txBox="1">
            <a:spLocks noGrp="1"/>
          </p:cNvSpPr>
          <p:nvPr>
            <p:ph type="body" idx="4294967295"/>
          </p:nvPr>
        </p:nvSpPr>
        <p:spPr>
          <a:xfrm>
            <a:off x="6534875" y="2380513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4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75" name="Google Shape;175;p32"/>
          <p:cNvSpPr/>
          <p:nvPr/>
        </p:nvSpPr>
        <p:spPr>
          <a:xfrm>
            <a:off x="6534875" y="2689800"/>
            <a:ext cx="689400" cy="18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32"/>
          <p:cNvSpPr txBox="1">
            <a:spLocks noGrp="1"/>
          </p:cNvSpPr>
          <p:nvPr>
            <p:ph type="body" idx="4294967295"/>
          </p:nvPr>
        </p:nvSpPr>
        <p:spPr>
          <a:xfrm>
            <a:off x="6534850" y="3383350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25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77" name="Google Shape;177;p32"/>
          <p:cNvSpPr txBox="1">
            <a:spLocks noGrp="1"/>
          </p:cNvSpPr>
          <p:nvPr>
            <p:ph type="body" idx="4294967295"/>
          </p:nvPr>
        </p:nvSpPr>
        <p:spPr>
          <a:xfrm>
            <a:off x="7380800" y="4544700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</a:rPr>
              <a:t>20XX</a:t>
            </a:r>
            <a:endParaRPr sz="1400"/>
          </a:p>
        </p:txBody>
      </p:sp>
      <p:sp>
        <p:nvSpPr>
          <p:cNvPr id="178" name="Google Shape;178;p32"/>
          <p:cNvSpPr txBox="1">
            <a:spLocks noGrp="1"/>
          </p:cNvSpPr>
          <p:nvPr>
            <p:ph type="body" idx="4294967295"/>
          </p:nvPr>
        </p:nvSpPr>
        <p:spPr>
          <a:xfrm>
            <a:off x="7380800" y="1326900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accent5"/>
                </a:solidFill>
              </a:rPr>
              <a:t>39</a:t>
            </a:r>
            <a:endParaRPr sz="1400">
              <a:solidFill>
                <a:schemeClr val="accent5"/>
              </a:solidFill>
            </a:endParaRPr>
          </a:p>
        </p:txBody>
      </p:sp>
      <p:sp>
        <p:nvSpPr>
          <p:cNvPr id="179" name="Google Shape;179;p32"/>
          <p:cNvSpPr/>
          <p:nvPr/>
        </p:nvSpPr>
        <p:spPr>
          <a:xfrm>
            <a:off x="7380700" y="1641307"/>
            <a:ext cx="689400" cy="30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32"/>
          <p:cNvSpPr txBox="1">
            <a:spLocks noGrp="1"/>
          </p:cNvSpPr>
          <p:nvPr>
            <p:ph type="body" idx="4294967295"/>
          </p:nvPr>
        </p:nvSpPr>
        <p:spPr>
          <a:xfrm>
            <a:off x="7374938" y="1641288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4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81" name="Google Shape;181;p32"/>
          <p:cNvSpPr/>
          <p:nvPr/>
        </p:nvSpPr>
        <p:spPr>
          <a:xfrm>
            <a:off x="7380700" y="1947601"/>
            <a:ext cx="689400" cy="259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32"/>
          <p:cNvSpPr txBox="1">
            <a:spLocks noGrp="1"/>
          </p:cNvSpPr>
          <p:nvPr>
            <p:ph type="body" idx="4294967295"/>
          </p:nvPr>
        </p:nvSpPr>
        <p:spPr>
          <a:xfrm>
            <a:off x="7374913" y="2935800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35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83" name="Google Shape;183;p32"/>
          <p:cNvSpPr txBox="1">
            <a:spLocks noGrp="1"/>
          </p:cNvSpPr>
          <p:nvPr>
            <p:ph type="body" idx="4294967295"/>
          </p:nvPr>
        </p:nvSpPr>
        <p:spPr>
          <a:xfrm>
            <a:off x="8226775" y="4544700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</a:rPr>
              <a:t>20XX</a:t>
            </a:r>
            <a:endParaRPr sz="1400"/>
          </a:p>
        </p:txBody>
      </p:sp>
      <p:sp>
        <p:nvSpPr>
          <p:cNvPr id="184" name="Google Shape;184;p32"/>
          <p:cNvSpPr txBox="1">
            <a:spLocks noGrp="1"/>
          </p:cNvSpPr>
          <p:nvPr>
            <p:ph type="body" idx="4294967295"/>
          </p:nvPr>
        </p:nvSpPr>
        <p:spPr>
          <a:xfrm>
            <a:off x="8215175" y="2221300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accent5"/>
                </a:solidFill>
              </a:rPr>
              <a:t>27</a:t>
            </a:r>
            <a:endParaRPr sz="1400">
              <a:solidFill>
                <a:schemeClr val="accent5"/>
              </a:solidFill>
            </a:endParaRPr>
          </a:p>
        </p:txBody>
      </p:sp>
      <p:sp>
        <p:nvSpPr>
          <p:cNvPr id="185" name="Google Shape;185;p32"/>
          <p:cNvSpPr/>
          <p:nvPr/>
        </p:nvSpPr>
        <p:spPr>
          <a:xfrm>
            <a:off x="8215013" y="2535706"/>
            <a:ext cx="689700" cy="37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32"/>
          <p:cNvSpPr txBox="1">
            <a:spLocks noGrp="1"/>
          </p:cNvSpPr>
          <p:nvPr>
            <p:ph type="body" idx="4294967295"/>
          </p:nvPr>
        </p:nvSpPr>
        <p:spPr>
          <a:xfrm>
            <a:off x="8226525" y="2564038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87" name="Google Shape;187;p32"/>
          <p:cNvSpPr/>
          <p:nvPr/>
        </p:nvSpPr>
        <p:spPr>
          <a:xfrm>
            <a:off x="8215175" y="2906800"/>
            <a:ext cx="689400" cy="163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2"/>
          <p:cNvSpPr txBox="1">
            <a:spLocks noGrp="1"/>
          </p:cNvSpPr>
          <p:nvPr>
            <p:ph type="body" idx="4294967295"/>
          </p:nvPr>
        </p:nvSpPr>
        <p:spPr>
          <a:xfrm>
            <a:off x="8226525" y="3383000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22</a:t>
            </a:r>
            <a:endParaRPr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grpSp>
        <p:nvGrpSpPr>
          <p:cNvPr id="194" name="Google Shape;194;p33"/>
          <p:cNvGrpSpPr/>
          <p:nvPr/>
        </p:nvGrpSpPr>
        <p:grpSpPr>
          <a:xfrm>
            <a:off x="424825" y="1253973"/>
            <a:ext cx="8294372" cy="799416"/>
            <a:chOff x="424813" y="1177875"/>
            <a:chExt cx="8294372" cy="849900"/>
          </a:xfrm>
        </p:grpSpPr>
        <p:sp>
          <p:nvSpPr>
            <p:cNvPr id="195" name="Google Shape;195;p33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3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33"/>
          <p:cNvSpPr txBox="1">
            <a:spLocks noGrp="1"/>
          </p:cNvSpPr>
          <p:nvPr>
            <p:ph type="body" idx="4294967295"/>
          </p:nvPr>
        </p:nvSpPr>
        <p:spPr>
          <a:xfrm>
            <a:off x="539675" y="1254200"/>
            <a:ext cx="24225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Deliverable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8" name="Google Shape;198;p33"/>
          <p:cNvSpPr txBox="1">
            <a:spLocks noGrp="1"/>
          </p:cNvSpPr>
          <p:nvPr>
            <p:ph type="body" idx="4294967295"/>
          </p:nvPr>
        </p:nvSpPr>
        <p:spPr>
          <a:xfrm>
            <a:off x="3480453" y="1254158"/>
            <a:ext cx="51117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a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99" name="Google Shape;199;p33"/>
          <p:cNvGrpSpPr/>
          <p:nvPr/>
        </p:nvGrpSpPr>
        <p:grpSpPr>
          <a:xfrm>
            <a:off x="424825" y="2127339"/>
            <a:ext cx="8294360" cy="799416"/>
            <a:chOff x="424813" y="2075689"/>
            <a:chExt cx="8294360" cy="849900"/>
          </a:xfrm>
        </p:grpSpPr>
        <p:sp>
          <p:nvSpPr>
            <p:cNvPr id="200" name="Google Shape;200;p33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3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" name="Google Shape;202;p33"/>
          <p:cNvSpPr txBox="1">
            <a:spLocks noGrp="1"/>
          </p:cNvSpPr>
          <p:nvPr>
            <p:ph type="body" idx="4294967295"/>
          </p:nvPr>
        </p:nvSpPr>
        <p:spPr>
          <a:xfrm>
            <a:off x="539675" y="2127450"/>
            <a:ext cx="24225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Deliverable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3" name="Google Shape;203;p33"/>
          <p:cNvSpPr txBox="1">
            <a:spLocks noGrp="1"/>
          </p:cNvSpPr>
          <p:nvPr>
            <p:ph type="body" idx="4294967295"/>
          </p:nvPr>
        </p:nvSpPr>
        <p:spPr>
          <a:xfrm>
            <a:off x="3480453" y="2127465"/>
            <a:ext cx="51117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b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04" name="Google Shape;204;p33"/>
          <p:cNvGrpSpPr/>
          <p:nvPr/>
        </p:nvGrpSpPr>
        <p:grpSpPr>
          <a:xfrm>
            <a:off x="424825" y="3000705"/>
            <a:ext cx="8294360" cy="799447"/>
            <a:chOff x="424813" y="2974405"/>
            <a:chExt cx="8294360" cy="849933"/>
          </a:xfrm>
        </p:grpSpPr>
        <p:sp>
          <p:nvSpPr>
            <p:cNvPr id="205" name="Google Shape;205;p33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3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" name="Google Shape;207;p33"/>
          <p:cNvSpPr txBox="1">
            <a:spLocks noGrp="1"/>
          </p:cNvSpPr>
          <p:nvPr>
            <p:ph type="body" idx="4294967295"/>
          </p:nvPr>
        </p:nvSpPr>
        <p:spPr>
          <a:xfrm>
            <a:off x="539675" y="3000775"/>
            <a:ext cx="24225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Deliverable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8" name="Google Shape;208;p33"/>
          <p:cNvSpPr txBox="1">
            <a:spLocks noGrp="1"/>
          </p:cNvSpPr>
          <p:nvPr>
            <p:ph type="body" idx="4294967295"/>
          </p:nvPr>
        </p:nvSpPr>
        <p:spPr>
          <a:xfrm>
            <a:off x="3480453" y="3004317"/>
            <a:ext cx="51117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c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09" name="Google Shape;209;p33"/>
          <p:cNvGrpSpPr/>
          <p:nvPr/>
        </p:nvGrpSpPr>
        <p:grpSpPr>
          <a:xfrm>
            <a:off x="424825" y="3874103"/>
            <a:ext cx="8294360" cy="799447"/>
            <a:chOff x="424813" y="3871259"/>
            <a:chExt cx="8294360" cy="849933"/>
          </a:xfrm>
        </p:grpSpPr>
        <p:sp>
          <p:nvSpPr>
            <p:cNvPr id="210" name="Google Shape;210;p33"/>
            <p:cNvSpPr/>
            <p:nvPr/>
          </p:nvSpPr>
          <p:spPr>
            <a:xfrm>
              <a:off x="2927672" y="3871292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3"/>
            <p:cNvSpPr/>
            <p:nvPr/>
          </p:nvSpPr>
          <p:spPr>
            <a:xfrm>
              <a:off x="424813" y="3871259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33"/>
          <p:cNvSpPr txBox="1">
            <a:spLocks noGrp="1"/>
          </p:cNvSpPr>
          <p:nvPr>
            <p:ph type="body" idx="4294967295"/>
          </p:nvPr>
        </p:nvSpPr>
        <p:spPr>
          <a:xfrm>
            <a:off x="539675" y="3874100"/>
            <a:ext cx="24225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Deliverable 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3" name="Google Shape;213;p33"/>
          <p:cNvSpPr txBox="1">
            <a:spLocks noGrp="1"/>
          </p:cNvSpPr>
          <p:nvPr>
            <p:ph type="body" idx="4294967295"/>
          </p:nvPr>
        </p:nvSpPr>
        <p:spPr>
          <a:xfrm>
            <a:off x="3480453" y="3876311"/>
            <a:ext cx="51117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d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Office PowerPoint</Application>
  <PresentationFormat>On-screen Show (16:9)</PresentationFormat>
  <Paragraphs>83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Oswald</vt:lpstr>
      <vt:lpstr>Arial</vt:lpstr>
      <vt:lpstr>Average</vt:lpstr>
      <vt:lpstr>Simple Light</vt:lpstr>
      <vt:lpstr>Slate</vt:lpstr>
      <vt:lpstr>CCDC Presentation &lt;Placeholder Title&gt; </vt:lpstr>
      <vt:lpstr>Overview</vt:lpstr>
      <vt:lpstr>Understanding the problem</vt:lpstr>
      <vt:lpstr>Project objective:  a</vt:lpstr>
      <vt:lpstr>Understanding the problem</vt:lpstr>
      <vt:lpstr>Target audience</vt:lpstr>
      <vt:lpstr>Trends</vt:lpstr>
      <vt:lpstr>Analysis</vt:lpstr>
      <vt:lpstr>Recommendations</vt:lpstr>
      <vt:lpstr>Timeline</vt:lpstr>
      <vt:lpstr>&lt;Recap slide; show team if needed&gt;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CCDC Presentation &lt;Placeholder Title&gt; </dc:title>
  <cp:lastModifiedBy>Steven Khanh Ngo</cp:lastModifiedBy>
  <cp:revision>1</cp:revision>
  <dcterms:modified xsi:type="dcterms:W3CDTF">2024-01-03T23:23:56Z</dcterms:modified>
</cp:coreProperties>
</file>