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0D4"/>
    <a:srgbClr val="6EB7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8575" autoAdjust="0"/>
  </p:normalViewPr>
  <p:slideViewPr>
    <p:cSldViewPr>
      <p:cViewPr varScale="1">
        <p:scale>
          <a:sx n="65" d="100"/>
          <a:sy n="65" d="100"/>
        </p:scale>
        <p:origin x="-120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http://www.chem.uci.edu/~lawm/UCI%20seal%203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56176" y="6021288"/>
            <a:ext cx="2915816" cy="753040"/>
          </a:xfrm>
          <a:prstGeom prst="rect">
            <a:avLst/>
          </a:prstGeom>
          <a:noFill/>
        </p:spPr>
      </p:pic>
      <p:pic>
        <p:nvPicPr>
          <p:cNvPr id="15370" name="Picture 10" descr="http://io.its.ac.id/wp-content/uploads/2015/03/kookmin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504" y="6056909"/>
            <a:ext cx="2016224" cy="71854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Omlet</a:t>
            </a:r>
            <a:r>
              <a:rPr lang="en-US" altLang="ko-KR" dirty="0" smtClean="0"/>
              <a:t> w/ </a:t>
            </a:r>
            <a:r>
              <a:rPr lang="en-US" altLang="ko-KR" dirty="0" err="1" smtClean="0"/>
              <a:t>webRTC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UI design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univ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SeulGi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Choi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dn2.iconfinder.com/data/icons/technology-line-icons/300/boldicons-smartphone-51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</a:blip>
          <a:srcRect l="23422" r="24899"/>
          <a:stretch>
            <a:fillRect/>
          </a:stretch>
        </p:blipFill>
        <p:spPr bwMode="auto">
          <a:xfrm>
            <a:off x="3311860" y="1340768"/>
            <a:ext cx="2520280" cy="48768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Original Base Design</a:t>
            </a:r>
            <a:endParaRPr lang="ko-KR" altLang="en-US" dirty="0"/>
          </a:p>
        </p:txBody>
      </p:sp>
      <p:pic>
        <p:nvPicPr>
          <p:cNvPr id="4" name="내용 개체 틀 3" descr="app_initial_p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7143"/>
          <a:stretch>
            <a:fillRect/>
          </a:stretch>
        </p:blipFill>
        <p:spPr>
          <a:xfrm>
            <a:off x="3491380" y="1844824"/>
            <a:ext cx="2161241" cy="3744416"/>
          </a:xfrm>
        </p:spPr>
      </p:pic>
      <p:cxnSp>
        <p:nvCxnSpPr>
          <p:cNvPr id="11" name="직선 화살표 연결선 10"/>
          <p:cNvCxnSpPr>
            <a:stCxn id="13" idx="3"/>
          </p:cNvCxnSpPr>
          <p:nvPr/>
        </p:nvCxnSpPr>
        <p:spPr>
          <a:xfrm>
            <a:off x="2988062" y="2245514"/>
            <a:ext cx="575826" cy="175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912" y="2060848"/>
            <a:ext cx="242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Request for </a:t>
            </a:r>
            <a:r>
              <a:rPr lang="en-US" altLang="ko-KR" b="1" dirty="0" err="1" smtClean="0"/>
              <a:t>webRTC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20" idx="3"/>
          </p:cNvCxnSpPr>
          <p:nvPr/>
        </p:nvCxnSpPr>
        <p:spPr>
          <a:xfrm>
            <a:off x="2988062" y="3001598"/>
            <a:ext cx="575826" cy="408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70" y="2816932"/>
            <a:ext cx="29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Entering for data sharing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573016"/>
            <a:ext cx="298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Entering for video calling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 flipV="1">
            <a:off x="2988062" y="3539676"/>
            <a:ext cx="575826" cy="21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5" idx="1"/>
          </p:cNvCxnSpPr>
          <p:nvPr/>
        </p:nvCxnSpPr>
        <p:spPr>
          <a:xfrm flipH="1" flipV="1">
            <a:off x="5108442" y="2420888"/>
            <a:ext cx="1119742" cy="1126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5" idx="1"/>
          </p:cNvCxnSpPr>
          <p:nvPr/>
        </p:nvCxnSpPr>
        <p:spPr>
          <a:xfrm flipH="1">
            <a:off x="5652120" y="2533546"/>
            <a:ext cx="576064" cy="175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5" idx="1"/>
          </p:cNvCxnSpPr>
          <p:nvPr/>
        </p:nvCxnSpPr>
        <p:spPr>
          <a:xfrm flipH="1">
            <a:off x="4932040" y="2533546"/>
            <a:ext cx="1296144" cy="313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8184" y="234888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Log for debugging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311860" y="1340768"/>
            <a:ext cx="2520280" cy="4876801"/>
            <a:chOff x="3311860" y="1340768"/>
            <a:chExt cx="2520280" cy="4876801"/>
          </a:xfrm>
        </p:grpSpPr>
        <p:pic>
          <p:nvPicPr>
            <p:cNvPr id="5" name="Picture 2" descr="https://cdn2.iconfinder.com/data/icons/technology-line-icons/300/boldicons-smartphone-512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l="23422" r="24899"/>
            <a:stretch>
              <a:fillRect/>
            </a:stretch>
          </p:blipFill>
          <p:spPr bwMode="auto">
            <a:xfrm>
              <a:off x="3311860" y="1340768"/>
              <a:ext cx="2520280" cy="4876801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89996" y="2001540"/>
              <a:ext cx="2136104" cy="3592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Proposal New Design</a:t>
            </a:r>
            <a:endParaRPr lang="ko-KR" altLang="en-US" dirty="0"/>
          </a:p>
        </p:txBody>
      </p:sp>
      <p:pic>
        <p:nvPicPr>
          <p:cNvPr id="10" name="내용 개체 틀 3" descr="app_initial_p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96146"/>
          <a:stretch>
            <a:fillRect/>
          </a:stretch>
        </p:blipFill>
        <p:spPr>
          <a:xfrm>
            <a:off x="3490879" y="1844824"/>
            <a:ext cx="2161241" cy="155426"/>
          </a:xfrm>
        </p:spPr>
      </p:pic>
      <p:sp>
        <p:nvSpPr>
          <p:cNvPr id="15" name="TextBox 14"/>
          <p:cNvSpPr txBox="1"/>
          <p:nvPr/>
        </p:nvSpPr>
        <p:spPr>
          <a:xfrm>
            <a:off x="3707904" y="2708920"/>
            <a:ext cx="157607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Video Calling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3429000"/>
            <a:ext cx="140615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Sharing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4" idx="1"/>
            <a:endCxn id="15" idx="3"/>
          </p:cNvCxnSpPr>
          <p:nvPr/>
        </p:nvCxnSpPr>
        <p:spPr>
          <a:xfrm flipH="1">
            <a:off x="5283976" y="2677562"/>
            <a:ext cx="944208" cy="21602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8184" y="2492896"/>
            <a:ext cx="168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Send Request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311860" y="1340768"/>
            <a:ext cx="2520280" cy="4876801"/>
            <a:chOff x="3311860" y="1340768"/>
            <a:chExt cx="2520280" cy="4876801"/>
          </a:xfrm>
        </p:grpSpPr>
        <p:pic>
          <p:nvPicPr>
            <p:cNvPr id="5" name="Picture 2" descr="https://cdn2.iconfinder.com/data/icons/technology-line-icons/300/boldicons-smartphone-512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l="23422" r="24899"/>
            <a:stretch>
              <a:fillRect/>
            </a:stretch>
          </p:blipFill>
          <p:spPr bwMode="auto">
            <a:xfrm>
              <a:off x="3311860" y="1340768"/>
              <a:ext cx="2520280" cy="4876801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89996" y="2001540"/>
              <a:ext cx="2136104" cy="3592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Proposal New Design</a:t>
            </a:r>
            <a:endParaRPr lang="ko-KR" altLang="en-US" dirty="0"/>
          </a:p>
        </p:txBody>
      </p:sp>
      <p:pic>
        <p:nvPicPr>
          <p:cNvPr id="10" name="내용 개체 틀 3" descr="app_initial_p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96146"/>
          <a:stretch>
            <a:fillRect/>
          </a:stretch>
        </p:blipFill>
        <p:spPr>
          <a:xfrm>
            <a:off x="3490879" y="1844824"/>
            <a:ext cx="2161241" cy="155426"/>
          </a:xfrm>
        </p:spPr>
      </p:pic>
      <p:sp>
        <p:nvSpPr>
          <p:cNvPr id="15" name="TextBox 14"/>
          <p:cNvSpPr txBox="1"/>
          <p:nvPr/>
        </p:nvSpPr>
        <p:spPr>
          <a:xfrm>
            <a:off x="3707904" y="2708920"/>
            <a:ext cx="157607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Video Calling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3429000"/>
            <a:ext cx="140615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Sharing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4" idx="1"/>
            <a:endCxn id="15" idx="3"/>
          </p:cNvCxnSpPr>
          <p:nvPr/>
        </p:nvCxnSpPr>
        <p:spPr>
          <a:xfrm flipH="1">
            <a:off x="5283976" y="2677562"/>
            <a:ext cx="944208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8184" y="2492896"/>
            <a:ext cx="168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Send Request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311860" y="1340768"/>
            <a:ext cx="2520280" cy="4876801"/>
            <a:chOff x="3311860" y="1340768"/>
            <a:chExt cx="2520280" cy="4876801"/>
          </a:xfrm>
        </p:grpSpPr>
        <p:pic>
          <p:nvPicPr>
            <p:cNvPr id="5" name="Picture 2" descr="https://cdn2.iconfinder.com/data/icons/technology-line-icons/300/boldicons-smartphone-512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l="23422" r="24899"/>
            <a:stretch>
              <a:fillRect/>
            </a:stretch>
          </p:blipFill>
          <p:spPr bwMode="auto">
            <a:xfrm>
              <a:off x="3311860" y="1340768"/>
              <a:ext cx="2520280" cy="4876801"/>
            </a:xfrm>
            <a:prstGeom prst="rect">
              <a:avLst/>
            </a:prstGeom>
            <a:noFill/>
          </p:spPr>
        </p:pic>
        <p:sp>
          <p:nvSpPr>
            <p:cNvPr id="40" name="직사각형 39"/>
            <p:cNvSpPr/>
            <p:nvPr/>
          </p:nvSpPr>
          <p:spPr>
            <a:xfrm>
              <a:off x="3489996" y="2001540"/>
              <a:ext cx="2136104" cy="3592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내용 개체 틀 3" descr="app_initial_pa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b="96146"/>
            <a:stretch>
              <a:fillRect/>
            </a:stretch>
          </p:blipFill>
          <p:spPr>
            <a:xfrm>
              <a:off x="3490879" y="1844824"/>
              <a:ext cx="2161241" cy="15542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Proposal New Design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355976" y="49411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2088406"/>
            <a:ext cx="56166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3" idx="1"/>
            <a:endCxn id="14" idx="3"/>
          </p:cNvCxnSpPr>
          <p:nvPr/>
        </p:nvCxnSpPr>
        <p:spPr>
          <a:xfrm flipH="1">
            <a:off x="5565710" y="2440633"/>
            <a:ext cx="662474" cy="115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28184" y="2132856"/>
            <a:ext cx="13392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My Screen</a:t>
            </a: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draggable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</p:cNvCxnSpPr>
          <p:nvPr/>
        </p:nvCxnSpPr>
        <p:spPr>
          <a:xfrm flipH="1">
            <a:off x="5650236" y="3397642"/>
            <a:ext cx="577948" cy="3948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8184" y="3212976"/>
            <a:ext cx="178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Other’s Screen</a:t>
            </a:r>
            <a:endParaRPr lang="ko-KR" altLang="en-US" b="1" dirty="0"/>
          </a:p>
        </p:txBody>
      </p:sp>
      <p:cxnSp>
        <p:nvCxnSpPr>
          <p:cNvPr id="34" name="직선 화살표 연결선 33"/>
          <p:cNvCxnSpPr>
            <a:stCxn id="37" idx="1"/>
            <a:endCxn id="13" idx="6"/>
          </p:cNvCxnSpPr>
          <p:nvPr/>
        </p:nvCxnSpPr>
        <p:spPr>
          <a:xfrm flipH="1">
            <a:off x="4788024" y="4909810"/>
            <a:ext cx="1440160" cy="2473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8184" y="4725144"/>
            <a:ext cx="24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Finish Calling Button</a:t>
            </a:r>
            <a:endParaRPr lang="ko-KR" altLang="en-US" b="1" dirty="0"/>
          </a:p>
        </p:txBody>
      </p:sp>
      <p:pic>
        <p:nvPicPr>
          <p:cNvPr id="16386" name="Picture 2" descr="https://upload.wikimedia.org/wikipedia/commons/thumb/d/df/Phone_icon_rotated.svg/2000px-Phone_icon_rotat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624" y="5069309"/>
            <a:ext cx="381000" cy="165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57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Omlet w/ webRTC</vt:lpstr>
      <vt:lpstr>Original Base Design</vt:lpstr>
      <vt:lpstr>Proposal New Design</vt:lpstr>
      <vt:lpstr>Proposal New Design</vt:lpstr>
      <vt:lpstr>Proposal New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Omlet w/ webRTC</dc:title>
  <dc:creator>R.W.Choi</dc:creator>
  <cp:lastModifiedBy>R.W.Choi</cp:lastModifiedBy>
  <cp:revision>31</cp:revision>
  <dcterms:created xsi:type="dcterms:W3CDTF">2015-07-17T21:14:53Z</dcterms:created>
  <dcterms:modified xsi:type="dcterms:W3CDTF">2015-07-18T23:26:44Z</dcterms:modified>
</cp:coreProperties>
</file>