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660"/>
  </p:normalViewPr>
  <p:slideViewPr>
    <p:cSldViewPr snapToGrid="0">
      <p:cViewPr>
        <p:scale>
          <a:sx n="120" d="100"/>
          <a:sy n="120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chechukwu Goodness Aninta (Student)" userId="67d3c40b-7d88-44b3-9ba2-afa19b589eb7" providerId="ADAL" clId="{7F5E4C50-D769-4D11-B357-698C5BF89CD4}"/>
    <pc:docChg chg="undo custSel modSld">
      <pc:chgData name="Uchechukwu Goodness Aninta (Student)" userId="67d3c40b-7d88-44b3-9ba2-afa19b589eb7" providerId="ADAL" clId="{7F5E4C50-D769-4D11-B357-698C5BF89CD4}" dt="2024-11-19T10:24:08.355" v="22" actId="26606"/>
      <pc:docMkLst>
        <pc:docMk/>
      </pc:docMkLst>
      <pc:sldChg chg="addSp modSp mod setBg">
        <pc:chgData name="Uchechukwu Goodness Aninta (Student)" userId="67d3c40b-7d88-44b3-9ba2-afa19b589eb7" providerId="ADAL" clId="{7F5E4C50-D769-4D11-B357-698C5BF89CD4}" dt="2024-11-19T10:23:25.467" v="3" actId="26606"/>
        <pc:sldMkLst>
          <pc:docMk/>
          <pc:sldMk cId="1159502427" sldId="256"/>
        </pc:sldMkLst>
        <pc:spChg chg="mod">
          <ac:chgData name="Uchechukwu Goodness Aninta (Student)" userId="67d3c40b-7d88-44b3-9ba2-afa19b589eb7" providerId="ADAL" clId="{7F5E4C50-D769-4D11-B357-698C5BF89CD4}" dt="2024-11-19T10:23:25.467" v="3" actId="26606"/>
          <ac:spMkLst>
            <pc:docMk/>
            <pc:sldMk cId="1159502427" sldId="256"/>
            <ac:spMk id="2" creationId="{85B24743-71D2-6D62-B8FB-ED4C5BF5B204}"/>
          </ac:spMkLst>
        </pc:spChg>
        <pc:spChg chg="mod">
          <ac:chgData name="Uchechukwu Goodness Aninta (Student)" userId="67d3c40b-7d88-44b3-9ba2-afa19b589eb7" providerId="ADAL" clId="{7F5E4C50-D769-4D11-B357-698C5BF89CD4}" dt="2024-11-19T10:23:25.467" v="3" actId="26606"/>
          <ac:spMkLst>
            <pc:docMk/>
            <pc:sldMk cId="1159502427" sldId="256"/>
            <ac:spMk id="3" creationId="{7F660F99-11A0-DDDD-73C6-3F5DC5FB25B6}"/>
          </ac:spMkLst>
        </pc:spChg>
        <pc:spChg chg="add">
          <ac:chgData name="Uchechukwu Goodness Aninta (Student)" userId="67d3c40b-7d88-44b3-9ba2-afa19b589eb7" providerId="ADAL" clId="{7F5E4C50-D769-4D11-B357-698C5BF89CD4}" dt="2024-11-19T10:23:25.467" v="3" actId="26606"/>
          <ac:spMkLst>
            <pc:docMk/>
            <pc:sldMk cId="1159502427" sldId="256"/>
            <ac:spMk id="8" creationId="{18873D23-2DCF-4B31-A009-95721C06E8E1}"/>
          </ac:spMkLst>
        </pc:spChg>
        <pc:spChg chg="add">
          <ac:chgData name="Uchechukwu Goodness Aninta (Student)" userId="67d3c40b-7d88-44b3-9ba2-afa19b589eb7" providerId="ADAL" clId="{7F5E4C50-D769-4D11-B357-698C5BF89CD4}" dt="2024-11-19T10:23:25.467" v="3" actId="26606"/>
          <ac:spMkLst>
            <pc:docMk/>
            <pc:sldMk cId="1159502427" sldId="256"/>
            <ac:spMk id="10" creationId="{C13EF075-D4EF-4929-ADBC-91B27DA19955}"/>
          </ac:spMkLst>
        </pc:spChg>
        <pc:grpChg chg="add">
          <ac:chgData name="Uchechukwu Goodness Aninta (Student)" userId="67d3c40b-7d88-44b3-9ba2-afa19b589eb7" providerId="ADAL" clId="{7F5E4C50-D769-4D11-B357-698C5BF89CD4}" dt="2024-11-19T10:23:25.467" v="3" actId="26606"/>
          <ac:grpSpMkLst>
            <pc:docMk/>
            <pc:sldMk cId="1159502427" sldId="256"/>
            <ac:grpSpMk id="12" creationId="{DAA26DFA-AAB2-4973-9C17-16D587C7B198}"/>
          </ac:grpSpMkLst>
        </pc:grpChg>
      </pc:sldChg>
      <pc:sldChg chg="addSp delSp modSp mod setBg">
        <pc:chgData name="Uchechukwu Goodness Aninta (Student)" userId="67d3c40b-7d88-44b3-9ba2-afa19b589eb7" providerId="ADAL" clId="{7F5E4C50-D769-4D11-B357-698C5BF89CD4}" dt="2024-11-19T10:23:54.465" v="18" actId="26606"/>
        <pc:sldMkLst>
          <pc:docMk/>
          <pc:sldMk cId="4167735320" sldId="257"/>
        </pc:sldMkLst>
        <pc:spChg chg="mod">
          <ac:chgData name="Uchechukwu Goodness Aninta (Student)" userId="67d3c40b-7d88-44b3-9ba2-afa19b589eb7" providerId="ADAL" clId="{7F5E4C50-D769-4D11-B357-698C5BF89CD4}" dt="2024-11-19T10:23:54.465" v="18" actId="26606"/>
          <ac:spMkLst>
            <pc:docMk/>
            <pc:sldMk cId="4167735320" sldId="257"/>
            <ac:spMk id="2" creationId="{1567BC8C-34E5-B71C-D8FF-D91E314AFC72}"/>
          </ac:spMkLst>
        </pc:spChg>
        <pc:spChg chg="add del mod">
          <ac:chgData name="Uchechukwu Goodness Aninta (Student)" userId="67d3c40b-7d88-44b3-9ba2-afa19b589eb7" providerId="ADAL" clId="{7F5E4C50-D769-4D11-B357-698C5BF89CD4}" dt="2024-11-19T10:23:54.465" v="18" actId="26606"/>
          <ac:spMkLst>
            <pc:docMk/>
            <pc:sldMk cId="4167735320" sldId="257"/>
            <ac:spMk id="3" creationId="{99B44FE4-D28A-A6CF-2E43-E39E067DF991}"/>
          </ac:spMkLst>
        </pc:spChg>
        <pc:spChg chg="add del">
          <ac:chgData name="Uchechukwu Goodness Aninta (Student)" userId="67d3c40b-7d88-44b3-9ba2-afa19b589eb7" providerId="ADAL" clId="{7F5E4C50-D769-4D11-B357-698C5BF89CD4}" dt="2024-11-19T10:23:34.696" v="5" actId="26606"/>
          <ac:spMkLst>
            <pc:docMk/>
            <pc:sldMk cId="4167735320" sldId="257"/>
            <ac:spMk id="8" creationId="{889C5E17-24D0-4696-A3C5-A2261FB455FA}"/>
          </ac:spMkLst>
        </pc:spChg>
        <pc:spChg chg="add del">
          <ac:chgData name="Uchechukwu Goodness Aninta (Student)" userId="67d3c40b-7d88-44b3-9ba2-afa19b589eb7" providerId="ADAL" clId="{7F5E4C50-D769-4D11-B357-698C5BF89CD4}" dt="2024-11-19T10:23:40.489" v="9" actId="26606"/>
          <ac:spMkLst>
            <pc:docMk/>
            <pc:sldMk cId="4167735320" sldId="257"/>
            <ac:spMk id="9" creationId="{C0763A76-9F1C-4FC5-82B7-DD475DA461B2}"/>
          </ac:spMkLst>
        </pc:spChg>
        <pc:spChg chg="add del">
          <ac:chgData name="Uchechukwu Goodness Aninta (Student)" userId="67d3c40b-7d88-44b3-9ba2-afa19b589eb7" providerId="ADAL" clId="{7F5E4C50-D769-4D11-B357-698C5BF89CD4}" dt="2024-11-19T10:23:34.696" v="5" actId="26606"/>
          <ac:spMkLst>
            <pc:docMk/>
            <pc:sldMk cId="4167735320" sldId="257"/>
            <ac:spMk id="10" creationId="{6929B58F-2358-44CC-ACE5-EF1BD3C6C824}"/>
          </ac:spMkLst>
        </pc:spChg>
        <pc:spChg chg="add del">
          <ac:chgData name="Uchechukwu Goodness Aninta (Student)" userId="67d3c40b-7d88-44b3-9ba2-afa19b589eb7" providerId="ADAL" clId="{7F5E4C50-D769-4D11-B357-698C5BF89CD4}" dt="2024-11-19T10:23:40.489" v="9" actId="26606"/>
          <ac:spMkLst>
            <pc:docMk/>
            <pc:sldMk cId="4167735320" sldId="257"/>
            <ac:spMk id="11" creationId="{E81BF4F6-F2CF-4984-9D14-D6966D92F99F}"/>
          </ac:spMkLst>
        </pc:spChg>
        <pc:spChg chg="add del">
          <ac:chgData name="Uchechukwu Goodness Aninta (Student)" userId="67d3c40b-7d88-44b3-9ba2-afa19b589eb7" providerId="ADAL" clId="{7F5E4C50-D769-4D11-B357-698C5BF89CD4}" dt="2024-11-19T10:23:44.656" v="11" actId="26606"/>
          <ac:spMkLst>
            <pc:docMk/>
            <pc:sldMk cId="4167735320" sldId="257"/>
            <ac:spMk id="13" creationId="{9F7D5CDA-D291-4307-BF55-1381FED29634}"/>
          </ac:spMkLst>
        </pc:spChg>
        <pc:spChg chg="add del">
          <ac:chgData name="Uchechukwu Goodness Aninta (Student)" userId="67d3c40b-7d88-44b3-9ba2-afa19b589eb7" providerId="ADAL" clId="{7F5E4C50-D769-4D11-B357-698C5BF89CD4}" dt="2024-11-19T10:23:37.271" v="7" actId="26606"/>
          <ac:spMkLst>
            <pc:docMk/>
            <pc:sldMk cId="4167735320" sldId="257"/>
            <ac:spMk id="17" creationId="{6A8AAC95-3719-4BCD-B710-4160043D9237}"/>
          </ac:spMkLst>
        </pc:spChg>
        <pc:spChg chg="add del">
          <ac:chgData name="Uchechukwu Goodness Aninta (Student)" userId="67d3c40b-7d88-44b3-9ba2-afa19b589eb7" providerId="ADAL" clId="{7F5E4C50-D769-4D11-B357-698C5BF89CD4}" dt="2024-11-19T10:23:37.271" v="7" actId="26606"/>
          <ac:spMkLst>
            <pc:docMk/>
            <pc:sldMk cId="4167735320" sldId="257"/>
            <ac:spMk id="18" creationId="{73A6D7BA-50E4-42FE-A0E3-FC42B7EC4372}"/>
          </ac:spMkLst>
        </pc:spChg>
        <pc:spChg chg="add">
          <ac:chgData name="Uchechukwu Goodness Aninta (Student)" userId="67d3c40b-7d88-44b3-9ba2-afa19b589eb7" providerId="ADAL" clId="{7F5E4C50-D769-4D11-B357-698C5BF89CD4}" dt="2024-11-19T10:23:54.465" v="18" actId="26606"/>
          <ac:spMkLst>
            <pc:docMk/>
            <pc:sldMk cId="4167735320" sldId="257"/>
            <ac:spMk id="23" creationId="{9F7D5CDA-D291-4307-BF55-1381FED29634}"/>
          </ac:spMkLst>
        </pc:spChg>
        <pc:spChg chg="add">
          <ac:chgData name="Uchechukwu Goodness Aninta (Student)" userId="67d3c40b-7d88-44b3-9ba2-afa19b589eb7" providerId="ADAL" clId="{7F5E4C50-D769-4D11-B357-698C5BF89CD4}" dt="2024-11-19T10:23:54.465" v="18" actId="26606"/>
          <ac:spMkLst>
            <pc:docMk/>
            <pc:sldMk cId="4167735320" sldId="257"/>
            <ac:spMk id="24" creationId="{99B44FE4-D28A-A6CF-2E43-E39E067DF991}"/>
          </ac:spMkLst>
        </pc:spChg>
        <pc:grpChg chg="add del">
          <ac:chgData name="Uchechukwu Goodness Aninta (Student)" userId="67d3c40b-7d88-44b3-9ba2-afa19b589eb7" providerId="ADAL" clId="{7F5E4C50-D769-4D11-B357-698C5BF89CD4}" dt="2024-11-19T10:23:34.696" v="5" actId="26606"/>
          <ac:grpSpMkLst>
            <pc:docMk/>
            <pc:sldMk cId="4167735320" sldId="257"/>
            <ac:grpSpMk id="12" creationId="{09DA5303-A1AF-4830-806C-51FCD96188B7}"/>
          </ac:grpSpMkLst>
        </pc:grpChg>
        <pc:graphicFrameChg chg="add del">
          <ac:chgData name="Uchechukwu Goodness Aninta (Student)" userId="67d3c40b-7d88-44b3-9ba2-afa19b589eb7" providerId="ADAL" clId="{7F5E4C50-D769-4D11-B357-698C5BF89CD4}" dt="2024-11-19T10:23:50.195" v="13" actId="26606"/>
          <ac:graphicFrameMkLst>
            <pc:docMk/>
            <pc:sldMk cId="4167735320" sldId="257"/>
            <ac:graphicFrameMk id="16" creationId="{BEC9ADFB-38E1-A453-F952-E9423DB2844F}"/>
          </ac:graphicFrameMkLst>
        </pc:graphicFrameChg>
        <pc:graphicFrameChg chg="add del">
          <ac:chgData name="Uchechukwu Goodness Aninta (Student)" userId="67d3c40b-7d88-44b3-9ba2-afa19b589eb7" providerId="ADAL" clId="{7F5E4C50-D769-4D11-B357-698C5BF89CD4}" dt="2024-11-19T10:23:52.401" v="15" actId="26606"/>
          <ac:graphicFrameMkLst>
            <pc:docMk/>
            <pc:sldMk cId="4167735320" sldId="257"/>
            <ac:graphicFrameMk id="19" creationId="{C20CB961-A58C-BE72-F095-C51930A5C294}"/>
          </ac:graphicFrameMkLst>
        </pc:graphicFrameChg>
        <pc:graphicFrameChg chg="add del">
          <ac:chgData name="Uchechukwu Goodness Aninta (Student)" userId="67d3c40b-7d88-44b3-9ba2-afa19b589eb7" providerId="ADAL" clId="{7F5E4C50-D769-4D11-B357-698C5BF89CD4}" dt="2024-11-19T10:23:54.436" v="17" actId="26606"/>
          <ac:graphicFrameMkLst>
            <pc:docMk/>
            <pc:sldMk cId="4167735320" sldId="257"/>
            <ac:graphicFrameMk id="21" creationId="{8A00B5B3-F928-C53E-B9C5-8B9F04E1A5F7}"/>
          </ac:graphicFrameMkLst>
        </pc:graphicFrameChg>
        <pc:picChg chg="add del">
          <ac:chgData name="Uchechukwu Goodness Aninta (Student)" userId="67d3c40b-7d88-44b3-9ba2-afa19b589eb7" providerId="ADAL" clId="{7F5E4C50-D769-4D11-B357-698C5BF89CD4}" dt="2024-11-19T10:23:40.489" v="9" actId="26606"/>
          <ac:picMkLst>
            <pc:docMk/>
            <pc:sldMk cId="4167735320" sldId="257"/>
            <ac:picMk id="5" creationId="{609AD8FB-3055-44CD-B888-79BC8546E3FA}"/>
          </ac:picMkLst>
        </pc:picChg>
        <pc:picChg chg="add del">
          <ac:chgData name="Uchechukwu Goodness Aninta (Student)" userId="67d3c40b-7d88-44b3-9ba2-afa19b589eb7" providerId="ADAL" clId="{7F5E4C50-D769-4D11-B357-698C5BF89CD4}" dt="2024-11-19T10:23:44.656" v="11" actId="26606"/>
          <ac:picMkLst>
            <pc:docMk/>
            <pc:sldMk cId="4167735320" sldId="257"/>
            <ac:picMk id="14" creationId="{CCF6B2F8-0327-0A78-A30D-9C7253EFEFA8}"/>
          </ac:picMkLst>
        </pc:picChg>
        <pc:picChg chg="add">
          <ac:chgData name="Uchechukwu Goodness Aninta (Student)" userId="67d3c40b-7d88-44b3-9ba2-afa19b589eb7" providerId="ADAL" clId="{7F5E4C50-D769-4D11-B357-698C5BF89CD4}" dt="2024-11-19T10:23:54.465" v="18" actId="26606"/>
          <ac:picMkLst>
            <pc:docMk/>
            <pc:sldMk cId="4167735320" sldId="257"/>
            <ac:picMk id="25" creationId="{CCF6B2F8-0327-0A78-A30D-9C7253EFEFA8}"/>
          </ac:picMkLst>
        </pc:picChg>
      </pc:sldChg>
      <pc:sldChg chg="addSp modSp mod setBg">
        <pc:chgData name="Uchechukwu Goodness Aninta (Student)" userId="67d3c40b-7d88-44b3-9ba2-afa19b589eb7" providerId="ADAL" clId="{7F5E4C50-D769-4D11-B357-698C5BF89CD4}" dt="2024-11-19T10:24:00.620" v="19" actId="26606"/>
        <pc:sldMkLst>
          <pc:docMk/>
          <pc:sldMk cId="3110446471" sldId="258"/>
        </pc:sldMkLst>
        <pc:spChg chg="mod">
          <ac:chgData name="Uchechukwu Goodness Aninta (Student)" userId="67d3c40b-7d88-44b3-9ba2-afa19b589eb7" providerId="ADAL" clId="{7F5E4C50-D769-4D11-B357-698C5BF89CD4}" dt="2024-11-19T10:24:00.620" v="19" actId="26606"/>
          <ac:spMkLst>
            <pc:docMk/>
            <pc:sldMk cId="3110446471" sldId="258"/>
            <ac:spMk id="2" creationId="{D4844AAF-52E0-4FF0-8DD9-23F960DF6F28}"/>
          </ac:spMkLst>
        </pc:spChg>
        <pc:spChg chg="mod">
          <ac:chgData name="Uchechukwu Goodness Aninta (Student)" userId="67d3c40b-7d88-44b3-9ba2-afa19b589eb7" providerId="ADAL" clId="{7F5E4C50-D769-4D11-B357-698C5BF89CD4}" dt="2024-11-19T10:24:00.620" v="19" actId="26606"/>
          <ac:spMkLst>
            <pc:docMk/>
            <pc:sldMk cId="3110446471" sldId="258"/>
            <ac:spMk id="3" creationId="{E3FC93A9-C77A-19AF-1224-BEEA12CA821C}"/>
          </ac:spMkLst>
        </pc:spChg>
        <pc:spChg chg="add">
          <ac:chgData name="Uchechukwu Goodness Aninta (Student)" userId="67d3c40b-7d88-44b3-9ba2-afa19b589eb7" providerId="ADAL" clId="{7F5E4C50-D769-4D11-B357-698C5BF89CD4}" dt="2024-11-19T10:24:00.620" v="19" actId="26606"/>
          <ac:spMkLst>
            <pc:docMk/>
            <pc:sldMk cId="3110446471" sldId="258"/>
            <ac:spMk id="9" creationId="{9F7D5CDA-D291-4307-BF55-1381FED29634}"/>
          </ac:spMkLst>
        </pc:spChg>
        <pc:picChg chg="add">
          <ac:chgData name="Uchechukwu Goodness Aninta (Student)" userId="67d3c40b-7d88-44b3-9ba2-afa19b589eb7" providerId="ADAL" clId="{7F5E4C50-D769-4D11-B357-698C5BF89CD4}" dt="2024-11-19T10:24:00.620" v="19" actId="26606"/>
          <ac:picMkLst>
            <pc:docMk/>
            <pc:sldMk cId="3110446471" sldId="258"/>
            <ac:picMk id="5" creationId="{026BE6E2-F082-1E2B-A6F7-30B426AB2DC5}"/>
          </ac:picMkLst>
        </pc:picChg>
      </pc:sldChg>
      <pc:sldChg chg="addSp delSp modSp mod setBg">
        <pc:chgData name="Uchechukwu Goodness Aninta (Student)" userId="67d3c40b-7d88-44b3-9ba2-afa19b589eb7" providerId="ADAL" clId="{7F5E4C50-D769-4D11-B357-698C5BF89CD4}" dt="2024-11-19T10:24:08.355" v="22" actId="26606"/>
        <pc:sldMkLst>
          <pc:docMk/>
          <pc:sldMk cId="353338699" sldId="259"/>
        </pc:sldMkLst>
        <pc:spChg chg="mod">
          <ac:chgData name="Uchechukwu Goodness Aninta (Student)" userId="67d3c40b-7d88-44b3-9ba2-afa19b589eb7" providerId="ADAL" clId="{7F5E4C50-D769-4D11-B357-698C5BF89CD4}" dt="2024-11-19T10:24:08.355" v="22" actId="26606"/>
          <ac:spMkLst>
            <pc:docMk/>
            <pc:sldMk cId="353338699" sldId="259"/>
            <ac:spMk id="2" creationId="{BA59C710-7B1C-2063-A74E-5D434E35CB13}"/>
          </ac:spMkLst>
        </pc:spChg>
        <pc:spChg chg="mod">
          <ac:chgData name="Uchechukwu Goodness Aninta (Student)" userId="67d3c40b-7d88-44b3-9ba2-afa19b589eb7" providerId="ADAL" clId="{7F5E4C50-D769-4D11-B357-698C5BF89CD4}" dt="2024-11-19T10:24:08.355" v="22" actId="26606"/>
          <ac:spMkLst>
            <pc:docMk/>
            <pc:sldMk cId="353338699" sldId="259"/>
            <ac:spMk id="4" creationId="{5D3DC70F-0169-0591-E0CC-1F4EE55D0C62}"/>
          </ac:spMkLst>
        </pc:spChg>
        <pc:spChg chg="add del">
          <ac:chgData name="Uchechukwu Goodness Aninta (Student)" userId="67d3c40b-7d88-44b3-9ba2-afa19b589eb7" providerId="ADAL" clId="{7F5E4C50-D769-4D11-B357-698C5BF89CD4}" dt="2024-11-19T10:24:08.332" v="21" actId="26606"/>
          <ac:spMkLst>
            <pc:docMk/>
            <pc:sldMk cId="353338699" sldId="259"/>
            <ac:spMk id="9" creationId="{889C5E17-24D0-4696-A3C5-A2261FB455FA}"/>
          </ac:spMkLst>
        </pc:spChg>
        <pc:spChg chg="add del">
          <ac:chgData name="Uchechukwu Goodness Aninta (Student)" userId="67d3c40b-7d88-44b3-9ba2-afa19b589eb7" providerId="ADAL" clId="{7F5E4C50-D769-4D11-B357-698C5BF89CD4}" dt="2024-11-19T10:24:08.332" v="21" actId="26606"/>
          <ac:spMkLst>
            <pc:docMk/>
            <pc:sldMk cId="353338699" sldId="259"/>
            <ac:spMk id="11" creationId="{6929B58F-2358-44CC-ACE5-EF1BD3C6C824}"/>
          </ac:spMkLst>
        </pc:spChg>
        <pc:spChg chg="add">
          <ac:chgData name="Uchechukwu Goodness Aninta (Student)" userId="67d3c40b-7d88-44b3-9ba2-afa19b589eb7" providerId="ADAL" clId="{7F5E4C50-D769-4D11-B357-698C5BF89CD4}" dt="2024-11-19T10:24:08.355" v="22" actId="26606"/>
          <ac:spMkLst>
            <pc:docMk/>
            <pc:sldMk cId="353338699" sldId="259"/>
            <ac:spMk id="18" creationId="{18873D23-2DCF-4B31-A009-95721C06E8E1}"/>
          </ac:spMkLst>
        </pc:spChg>
        <pc:spChg chg="add">
          <ac:chgData name="Uchechukwu Goodness Aninta (Student)" userId="67d3c40b-7d88-44b3-9ba2-afa19b589eb7" providerId="ADAL" clId="{7F5E4C50-D769-4D11-B357-698C5BF89CD4}" dt="2024-11-19T10:24:08.355" v="22" actId="26606"/>
          <ac:spMkLst>
            <pc:docMk/>
            <pc:sldMk cId="353338699" sldId="259"/>
            <ac:spMk id="19" creationId="{C13EF075-D4EF-4929-ADBC-91B27DA19955}"/>
          </ac:spMkLst>
        </pc:spChg>
        <pc:grpChg chg="add del">
          <ac:chgData name="Uchechukwu Goodness Aninta (Student)" userId="67d3c40b-7d88-44b3-9ba2-afa19b589eb7" providerId="ADAL" clId="{7F5E4C50-D769-4D11-B357-698C5BF89CD4}" dt="2024-11-19T10:24:08.332" v="21" actId="26606"/>
          <ac:grpSpMkLst>
            <pc:docMk/>
            <pc:sldMk cId="353338699" sldId="259"/>
            <ac:grpSpMk id="13" creationId="{09DA5303-A1AF-4830-806C-51FCD96188B7}"/>
          </ac:grpSpMkLst>
        </pc:grpChg>
        <pc:grpChg chg="add">
          <ac:chgData name="Uchechukwu Goodness Aninta (Student)" userId="67d3c40b-7d88-44b3-9ba2-afa19b589eb7" providerId="ADAL" clId="{7F5E4C50-D769-4D11-B357-698C5BF89CD4}" dt="2024-11-19T10:24:08.355" v="22" actId="26606"/>
          <ac:grpSpMkLst>
            <pc:docMk/>
            <pc:sldMk cId="353338699" sldId="259"/>
            <ac:grpSpMk id="20" creationId="{DAA26DFA-AAB2-4973-9C17-16D587C7B198}"/>
          </ac:grpSpMkLst>
        </pc:grpChg>
      </pc:sldChg>
      <pc:sldChg chg="addSp modSp mod setBg">
        <pc:chgData name="Uchechukwu Goodness Aninta (Student)" userId="67d3c40b-7d88-44b3-9ba2-afa19b589eb7" providerId="ADAL" clId="{7F5E4C50-D769-4D11-B357-698C5BF89CD4}" dt="2024-11-19T10:23:19.491" v="2" actId="26606"/>
        <pc:sldMkLst>
          <pc:docMk/>
          <pc:sldMk cId="262637813" sldId="260"/>
        </pc:sldMkLst>
        <pc:spChg chg="mod">
          <ac:chgData name="Uchechukwu Goodness Aninta (Student)" userId="67d3c40b-7d88-44b3-9ba2-afa19b589eb7" providerId="ADAL" clId="{7F5E4C50-D769-4D11-B357-698C5BF89CD4}" dt="2024-11-19T10:23:19.491" v="2" actId="26606"/>
          <ac:spMkLst>
            <pc:docMk/>
            <pc:sldMk cId="262637813" sldId="260"/>
            <ac:spMk id="2" creationId="{3BE92936-1E6A-779C-3C4C-47C25651A9AF}"/>
          </ac:spMkLst>
        </pc:spChg>
        <pc:spChg chg="mod">
          <ac:chgData name="Uchechukwu Goodness Aninta (Student)" userId="67d3c40b-7d88-44b3-9ba2-afa19b589eb7" providerId="ADAL" clId="{7F5E4C50-D769-4D11-B357-698C5BF89CD4}" dt="2024-11-19T10:23:19.491" v="2" actId="26606"/>
          <ac:spMkLst>
            <pc:docMk/>
            <pc:sldMk cId="262637813" sldId="260"/>
            <ac:spMk id="3" creationId="{5EE77BAA-55D0-97B9-3BEE-DF69F22598F4}"/>
          </ac:spMkLst>
        </pc:spChg>
        <pc:spChg chg="add">
          <ac:chgData name="Uchechukwu Goodness Aninta (Student)" userId="67d3c40b-7d88-44b3-9ba2-afa19b589eb7" providerId="ADAL" clId="{7F5E4C50-D769-4D11-B357-698C5BF89CD4}" dt="2024-11-19T10:23:19.491" v="2" actId="26606"/>
          <ac:spMkLst>
            <pc:docMk/>
            <pc:sldMk cId="262637813" sldId="260"/>
            <ac:spMk id="8" creationId="{18873D23-2DCF-4B31-A009-95721C06E8E1}"/>
          </ac:spMkLst>
        </pc:spChg>
        <pc:spChg chg="add">
          <ac:chgData name="Uchechukwu Goodness Aninta (Student)" userId="67d3c40b-7d88-44b3-9ba2-afa19b589eb7" providerId="ADAL" clId="{7F5E4C50-D769-4D11-B357-698C5BF89CD4}" dt="2024-11-19T10:23:19.491" v="2" actId="26606"/>
          <ac:spMkLst>
            <pc:docMk/>
            <pc:sldMk cId="262637813" sldId="260"/>
            <ac:spMk id="10" creationId="{C13EF075-D4EF-4929-ADBC-91B27DA19955}"/>
          </ac:spMkLst>
        </pc:spChg>
        <pc:grpChg chg="add">
          <ac:chgData name="Uchechukwu Goodness Aninta (Student)" userId="67d3c40b-7d88-44b3-9ba2-afa19b589eb7" providerId="ADAL" clId="{7F5E4C50-D769-4D11-B357-698C5BF89CD4}" dt="2024-11-19T10:23:19.491" v="2" actId="26606"/>
          <ac:grpSpMkLst>
            <pc:docMk/>
            <pc:sldMk cId="262637813" sldId="260"/>
            <ac:grpSpMk id="12" creationId="{DAA26DFA-AAB2-4973-9C17-16D587C7B198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3C5C-205C-A1EE-6DA9-7E937BDF1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A8E4A-5BF4-5712-9591-0FA1E29B0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D040-010C-AF1A-A0A4-B200C2CA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1F5A-26AE-4B2C-BF1E-E8068D328AD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0F0A3-17FB-6161-718C-CBD742C5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42BCA-A9BA-D803-1ED5-838C4EA5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55D-432F-47DD-A466-0F53F5D76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66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85A1-D772-9C3A-37F2-DB345D91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4FE32-9230-AEFC-DBD3-5218B12FD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D956B-BA19-D32E-9FF5-4CB45C89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1F5A-26AE-4B2C-BF1E-E8068D328AD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4DDFE-5CA7-799E-41BD-7753F1F1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2085F-18A9-2E1E-F6DE-AEF48670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55D-432F-47DD-A466-0F53F5D76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40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56CE9-EDE4-5EBC-937B-C1C249AB2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CC045-A661-DEB5-774A-31467F2ED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922B8-FC51-8873-F0F4-09929D8D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1F5A-26AE-4B2C-BF1E-E8068D328AD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3F189-42F1-BDF2-D20A-27670AFB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3A9DE-24B8-9367-EEF9-B798E734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55D-432F-47DD-A466-0F53F5D76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9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DCDB-C36C-C16B-8774-E6FBD70D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77A04-42F9-E940-C700-E018E4D9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9F34-384D-7A77-8CCC-CD389D83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1F5A-26AE-4B2C-BF1E-E8068D328AD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F8C06-91A3-2769-3BA5-D460589D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EA95B-C0FE-4341-3BD4-643FD27D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55D-432F-47DD-A466-0F53F5D76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26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930D-7918-680B-9A34-34569AFE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FD8F2-E748-3FF5-BD75-E3BEAC457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DA242-73D1-C542-F26B-665B38D3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1F5A-26AE-4B2C-BF1E-E8068D328AD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48938-877B-4CCF-ACD2-485ECD9E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DCF8-14A2-A13D-281F-040EB0FD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55D-432F-47DD-A466-0F53F5D76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63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EB45-B610-CEAB-5537-789A3CE8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84DE9-A54A-EE3C-3BFF-D02E257E4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6CDD4-52C1-11EC-1028-DC74126DF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34AA2-72FB-1F79-5A43-4A85143E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1F5A-26AE-4B2C-BF1E-E8068D328AD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0FCEA-5557-66BF-4F4D-B23DCC73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0EF1A-E012-B994-F8E0-892D7FAC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55D-432F-47DD-A466-0F53F5D76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3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1327-74D6-7499-3620-CE117CF8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72961-C12A-FAE2-EACD-4382D3782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D8FE5-6385-FE5F-74D0-E9302113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F6CF0-9CE5-D005-3FD3-0F447D2C0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D826D-EDAB-5007-1858-42D4468CD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8EA0F-BFA7-D23A-0B85-75973F00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1F5A-26AE-4B2C-BF1E-E8068D328AD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EFBE0-DC72-4E49-BC98-A5E65161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240C4-3E14-C0AD-D1AA-C4FE7AA7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55D-432F-47DD-A466-0F53F5D76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01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6CFC-37C1-1C14-C147-596575AA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B698-6742-EA86-5B80-62C769A5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1F5A-26AE-4B2C-BF1E-E8068D328AD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F870D-35D7-DBB5-B6FF-4521FCF1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3DE7A-84D1-0015-CE3E-75446D80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55D-432F-47DD-A466-0F53F5D76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0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A606A-21C9-8D46-7A08-7DD5548B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1F5A-26AE-4B2C-BF1E-E8068D328AD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2E640-B811-805A-EF43-1E88BC0F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476C1-4535-D6F8-0B33-79541777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55D-432F-47DD-A466-0F53F5D76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88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B332-3ADF-A13B-BE8E-EB26B8C9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0405-5B47-FBFF-7638-654631B1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CDA6C-4846-602D-A54E-9D21FB0E8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6A7A-3CE7-44E4-8AEE-66D80A18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1F5A-26AE-4B2C-BF1E-E8068D328AD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5C6DC-2345-FC3A-84EE-5CAF1718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27C88-CFBE-FA3D-8F24-E4275E72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55D-432F-47DD-A466-0F53F5D76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22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7C8A-3678-1F30-75BC-58819F78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87D70-2DD5-0424-978C-4B1CD540C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02F59-08E7-0DC6-B6D4-0B0FA88D3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CC57B-26FB-DAB0-7E6D-1D4206C8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1F5A-26AE-4B2C-BF1E-E8068D328AD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5DC67-8F87-0CAB-2B3A-BF7DD39F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047FA-1E26-1B48-77FE-39064E56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55D-432F-47DD-A466-0F53F5D76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49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FBB6D-7FF1-D070-E5A5-643B0A49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6BF9F-092E-45EB-D453-5EB6902BB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4E11D-F9B4-35B5-1943-7B5E75326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71F5A-26AE-4B2C-BF1E-E8068D328AD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30B57-8F15-121A-C77D-D145FF85F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D3C1D-76D3-63D9-8B38-4C84FCAAC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84955D-432F-47DD-A466-0F53F5D76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27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B24743-71D2-6D62-B8FB-ED4C5BF5B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PERSONALIZED FASHION SHOPPING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0F99-11A0-DDDD-73C6-3F5DC5FB2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PROJECT DESIGNATOR  : DR CHARLES CLARKE</a:t>
            </a:r>
          </a:p>
          <a:p>
            <a:pPr marL="0"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  <a:p>
            <a:pPr marL="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STUDENT NAME: UCHECHUKWU G ANINTA</a:t>
            </a:r>
          </a:p>
          <a:p>
            <a:pPr marL="0"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  <a:p>
            <a:pPr marL="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STUDENT ID :ANI22512677</a:t>
            </a:r>
          </a:p>
          <a:p>
            <a:pPr marL="0"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  <a:p>
            <a:pPr marL="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DATE:28/10/2024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0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7BC8C-34E5-B71C-D8FF-D91E314A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GB" sz="3700"/>
              <a:t>PROJECT AIMS AND OBJECTIVES</a:t>
            </a:r>
            <a:br>
              <a:rPr lang="en-GB" sz="3700"/>
            </a:br>
            <a:endParaRPr lang="en-GB" sz="370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9B44FE4-D28A-A6CF-2E43-E39E067D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100" b="1" i="1"/>
              <a:t>Project Aim</a:t>
            </a:r>
          </a:p>
          <a:p>
            <a:r>
              <a:rPr lang="en-GB" sz="1100" b="1"/>
              <a:t>Develop a Personalized Fashion Shopping Platform</a:t>
            </a:r>
            <a:br>
              <a:rPr lang="en-GB" sz="1100"/>
            </a:br>
            <a:r>
              <a:rPr lang="en-GB" sz="1100"/>
              <a:t>Create an online platform that offers tailored clothing recommendations based on user preferences, browsing history, and past purchases. Ensure easy navigation and a user-friendly design to help users discover clothing that suits their style and size.</a:t>
            </a:r>
          </a:p>
          <a:p>
            <a:pPr marL="0" indent="0">
              <a:buNone/>
            </a:pPr>
            <a:endParaRPr lang="en-GB" sz="1100"/>
          </a:p>
          <a:p>
            <a:pPr marL="0" indent="0">
              <a:buNone/>
            </a:pPr>
            <a:r>
              <a:rPr lang="en-GB" sz="1100" b="1" i="1"/>
              <a:t>Project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100" b="1"/>
              <a:t>Recommendation System</a:t>
            </a:r>
            <a:r>
              <a:rPr lang="en-GB" sz="1100"/>
              <a:t>: Create a system that suggests clothing based on user preferences and history to improve the shopping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100" b="1"/>
              <a:t>Scalable E-Commerce Platform</a:t>
            </a:r>
            <a:r>
              <a:rPr lang="en-GB" sz="1100"/>
              <a:t>: Build a simple platform with product listings, shopping cart, and payment gateway integration (e.g., PayPal, Stripe).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100" b="1"/>
              <a:t>User Experience (UI/UX)</a:t>
            </a:r>
            <a:r>
              <a:rPr lang="en-GB" sz="1100"/>
              <a:t>: Develop an intuitive interface for easy browsing, product viewing, and cart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100" b="1"/>
              <a:t>User Feedback</a:t>
            </a:r>
            <a:r>
              <a:rPr lang="en-GB" sz="1100"/>
              <a:t>: Collect and use feedback to refine the recommendation system for greater accuracy.</a:t>
            </a:r>
          </a:p>
          <a:p>
            <a:pPr marL="0" indent="0">
              <a:buNone/>
            </a:pPr>
            <a:endParaRPr lang="en-GB" sz="1100"/>
          </a:p>
        </p:txBody>
      </p:sp>
      <p:pic>
        <p:nvPicPr>
          <p:cNvPr id="25" name="Picture 24" descr="Suits hanged in a clothes pile line">
            <a:extLst>
              <a:ext uri="{FF2B5EF4-FFF2-40B4-BE49-F238E27FC236}">
                <a16:creationId xmlns:a16="http://schemas.microsoft.com/office/drawing/2014/main" id="{CCF6B2F8-0327-0A78-A30D-9C7253EF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97" r="32966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773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44AAF-52E0-4FF0-8DD9-23F960DF6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GB" sz="2800"/>
              <a:t>PROBLEM TO BE ADDRESSED , IMPORTANCE AND BENEFICIARIES</a:t>
            </a:r>
            <a:br>
              <a:rPr lang="en-GB" sz="2800"/>
            </a:br>
            <a:endParaRPr lang="en-GB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C93A9-C77A-19AF-1224-BEEA12CA8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1000" b="1">
              <a:latin typeface="+mj-lt"/>
            </a:endParaRPr>
          </a:p>
          <a:p>
            <a:pPr marL="0" indent="0">
              <a:buNone/>
            </a:pPr>
            <a:r>
              <a:rPr lang="en-GB" sz="1000" b="1">
                <a:latin typeface="+mj-lt"/>
              </a:rPr>
              <a:t>Problem to be Addressed</a:t>
            </a:r>
          </a:p>
          <a:p>
            <a:r>
              <a:rPr lang="en-GB" sz="1000"/>
              <a:t>Current online fashion retail lacks personalization and easy navigation, making it hard for shoppers to find clothing that fits their style, size, and preferences. This results in frustration, a poor shopping experience, and high return rates due to inefficient product discovery.</a:t>
            </a:r>
          </a:p>
          <a:p>
            <a:endParaRPr lang="en-GB" sz="1000">
              <a:latin typeface="+mj-lt"/>
            </a:endParaRPr>
          </a:p>
          <a:p>
            <a:pPr marL="0" indent="0">
              <a:buNone/>
            </a:pPr>
            <a:r>
              <a:rPr lang="en-GB" sz="1000" b="1"/>
              <a:t>Importance of the Project</a:t>
            </a:r>
          </a:p>
          <a:p>
            <a:r>
              <a:rPr lang="en-GB" sz="1000">
                <a:latin typeface="+mj-lt"/>
              </a:rPr>
              <a:t>By addressing this problem, the project aims to improve online fashion retail with personalized recommendations and easy navigation, reducing return rates, boosting satisfaction, and increasing sales.</a:t>
            </a:r>
          </a:p>
          <a:p>
            <a:endParaRPr lang="en-GB" sz="1000">
              <a:latin typeface="+mj-lt"/>
            </a:endParaRPr>
          </a:p>
          <a:p>
            <a:r>
              <a:rPr lang="en-GB" sz="1000" b="1">
                <a:latin typeface="+mj-lt"/>
              </a:rPr>
              <a:t>Beneficiaries</a:t>
            </a:r>
            <a:r>
              <a:rPr lang="en-GB" sz="1000">
                <a:latin typeface="+mj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>
                <a:latin typeface="+mj-lt"/>
              </a:rPr>
              <a:t>Consumers: Enjoy a personalized, user-friendly shopping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>
                <a:latin typeface="+mj-lt"/>
              </a:rPr>
              <a:t>Retailers: Benefit from higher engagement, fewer returns, and better-targeted marketing.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>
                <a:latin typeface="+mj-lt"/>
              </a:rPr>
              <a:t>Fashion Brands: Gain insights to create products that align with customer preferences.</a:t>
            </a:r>
          </a:p>
          <a:p>
            <a:endParaRPr lang="en-GB" sz="1000"/>
          </a:p>
          <a:p>
            <a:endParaRPr lang="en-GB" sz="1000"/>
          </a:p>
        </p:txBody>
      </p:sp>
      <p:pic>
        <p:nvPicPr>
          <p:cNvPr id="5" name="Picture 4" descr="Abstract blurred background of department store">
            <a:extLst>
              <a:ext uri="{FF2B5EF4-FFF2-40B4-BE49-F238E27FC236}">
                <a16:creationId xmlns:a16="http://schemas.microsoft.com/office/drawing/2014/main" id="{026BE6E2-F082-1E2B-A6F7-30B426AB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25" r="3003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44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59C710-7B1C-2063-A74E-5D434E35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PROJECT TIMELINE (MILESTONES)</a:t>
            </a:r>
            <a:endParaRPr lang="en-GB" sz="3600">
              <a:solidFill>
                <a:schemeClr val="tx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3DC70F-0169-0591-E0CC-1F4EE55D0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Month 1 (October-November 2024): Research and Planning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Conduct market research and define project requirements.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Create initial design concepts for the platform and recommendation system.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Month 2-3 (December 2024-January 2025): Front-End and Back-End Development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Develop the platform’s UI/UX using technologies like React or Vue.js.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Build back-end systems, including a basic database (MySQL or MongoDB) to manage products and user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Month 4 (February 2025): Feature Integration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Integrate the recommendation system and basic shopping cart functionality.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Test the platform for user experience and performance.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Month 5 (March 2025): User Testing and Feedback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Conduct user testing sessions to gather feedback and improve the platform.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Demonstrate the project at an exhibition.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Month 6 (April 2025): Final Product and Project Submission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Submit the final report and project artefact by the deadline.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E92936-1E6A-779C-3C4C-47C25651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RESOURCES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77BAA-55D0-97B9-3BEE-DF69F225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2"/>
                </a:solidFill>
              </a:rPr>
              <a:t>Front-End Development</a:t>
            </a:r>
            <a:r>
              <a:rPr lang="en-GB" sz="1800" dirty="0">
                <a:solidFill>
                  <a:schemeClr val="tx2"/>
                </a:solidFill>
              </a:rPr>
              <a:t>: React or Vue.js for the user interface.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2"/>
                </a:solidFill>
              </a:rPr>
              <a:t>Back-End Development</a:t>
            </a:r>
            <a:r>
              <a:rPr lang="en-GB" sz="1800" dirty="0">
                <a:solidFill>
                  <a:schemeClr val="tx2"/>
                </a:solidFill>
              </a:rPr>
              <a:t>: Node.js or Django for the back-end.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2"/>
                </a:solidFill>
              </a:rPr>
              <a:t>Database</a:t>
            </a:r>
            <a:r>
              <a:rPr lang="en-GB" sz="1800" dirty="0">
                <a:solidFill>
                  <a:schemeClr val="tx2"/>
                </a:solidFill>
              </a:rPr>
              <a:t>: MySQL or MongoDB for managing user data and product listings.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2"/>
                </a:solidFill>
              </a:rPr>
              <a:t>Payment Gateway Integration</a:t>
            </a:r>
            <a:r>
              <a:rPr lang="en-GB" sz="1800" dirty="0">
                <a:solidFill>
                  <a:schemeClr val="tx2"/>
                </a:solidFill>
              </a:rPr>
              <a:t>: PayPal, Stripe, or another simple payment system.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2"/>
                </a:solidFill>
              </a:rPr>
              <a:t>Cloud Hosting</a:t>
            </a:r>
            <a:r>
              <a:rPr lang="en-GB" sz="1800" dirty="0">
                <a:solidFill>
                  <a:schemeClr val="tx2"/>
                </a:solidFill>
              </a:rPr>
              <a:t>: AWS or Azure for hosting the platform.</a:t>
            </a:r>
          </a:p>
          <a:p>
            <a:endParaRPr lang="en-GB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6514</TotalTime>
  <Words>525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PERSONALIZED FASHION SHOPPING PLATFORM</vt:lpstr>
      <vt:lpstr>PROJECT AIMS AND OBJECTIVES </vt:lpstr>
      <vt:lpstr>PROBLEM TO BE ADDRESSED , IMPORTANCE AND BENEFICIARIES </vt:lpstr>
      <vt:lpstr>PROJECT TIMELINE (MILESTONES)</vt:lpstr>
      <vt:lpstr>RESOURCES AND 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Uchechukwu Goodness Aninta (Student)</dc:creator>
  <cp:lastModifiedBy>Uchechukwu Goodness Aninta (Student)</cp:lastModifiedBy>
  <cp:revision>1</cp:revision>
  <dcterms:created xsi:type="dcterms:W3CDTF">2024-11-14T21:49:49Z</dcterms:created>
  <dcterms:modified xsi:type="dcterms:W3CDTF">2024-11-19T10:24:12Z</dcterms:modified>
</cp:coreProperties>
</file>