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C0CE-F307-E14D-8ED8-BEA0697DDB5F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0892-6FC8-234A-BFEB-1267D2DE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flipV="1">
            <a:off x="1834288" y="1779670"/>
            <a:ext cx="5424473" cy="1175993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784" y="2367667"/>
            <a:ext cx="7713413" cy="29321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60955" y="2054070"/>
            <a:ext cx="2586815" cy="12387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89378" y="2524465"/>
            <a:ext cx="2696559" cy="1144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54143" y="2524465"/>
            <a:ext cx="2743592" cy="1144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72823" y="2955663"/>
            <a:ext cx="1301246" cy="713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750333" y="2955663"/>
            <a:ext cx="1536412" cy="713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77879" y="3433901"/>
            <a:ext cx="0" cy="387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279">
            <a:off x="894471" y="4530140"/>
            <a:ext cx="1189815" cy="7805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234563">
            <a:off x="3863322" y="1444838"/>
            <a:ext cx="1429113" cy="6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4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IQT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Ni</dc:creator>
  <cp:lastModifiedBy>Karl Ni</cp:lastModifiedBy>
  <cp:revision>2</cp:revision>
  <dcterms:created xsi:type="dcterms:W3CDTF">2016-10-24T23:08:53Z</dcterms:created>
  <dcterms:modified xsi:type="dcterms:W3CDTF">2016-10-24T23:23:30Z</dcterms:modified>
</cp:coreProperties>
</file>