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19" r:id="rId5"/>
    <p:sldId id="315" r:id="rId6"/>
    <p:sldId id="316" r:id="rId7"/>
    <p:sldId id="317" r:id="rId8"/>
    <p:sldId id="320" r:id="rId9"/>
    <p:sldId id="321" r:id="rId10"/>
    <p:sldId id="318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27/03/2023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27/03/2023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UCL-ARC/hpc-spack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83E5-BD18-214A-337A-90E64039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Directory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E4E41-23B3-7BC3-39CA-850993295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845C-762C-9B49-0C8B-BD225608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3765603" cy="3684588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[ccspapp@login13 spack-test]$ tree -L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</a:t>
            </a:r>
            <a:r>
              <a:rPr lang="en-GB" sz="1050" dirty="0" err="1"/>
              <a:t>buildcache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</a:t>
            </a:r>
            <a:r>
              <a:rPr lang="en-GB" sz="1050" dirty="0" err="1"/>
              <a:t>build_cache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demo-site1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gcc12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site1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site2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site3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├── site4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│   └── spack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└── site5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    ├── </a:t>
            </a:r>
            <a:r>
              <a:rPr lang="en-GB" sz="1050" dirty="0" err="1"/>
              <a:t>build_stage</a:t>
            </a:r>
            <a:endParaRPr lang="en-GB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    ├── modules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    ├── provenance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050" dirty="0"/>
              <a:t>    └── spack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8A3AF3-07EA-B3F0-6AE6-887AA996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0B00DE-A02F-6FC5-C678-0BFF9DC4F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0355" y="2505075"/>
            <a:ext cx="6128205" cy="368458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These are on Myriad at </a:t>
            </a:r>
            <a:br>
              <a:rPr lang="en-GB" dirty="0"/>
            </a:br>
            <a:r>
              <a:rPr lang="en-GB" b="0" i="0" dirty="0">
                <a:effectLst/>
                <a:latin typeface="Consolas" panose="020B0609020204030204" pitchFamily="49" charset="0"/>
              </a:rPr>
              <a:t>/shared/</a:t>
            </a:r>
            <a:r>
              <a:rPr lang="en-GB" b="0" i="0" dirty="0" err="1">
                <a:effectLst/>
                <a:latin typeface="Consolas" panose="020B0609020204030204" pitchFamily="49" charset="0"/>
              </a:rPr>
              <a:t>ucl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/apps/spack-test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are per spack site, but the actual respective spack site is at the 2</a:t>
            </a:r>
            <a:r>
              <a:rPr lang="en-GB" baseline="30000" dirty="0"/>
              <a:t>nd</a:t>
            </a:r>
            <a:r>
              <a:rPr lang="en-GB" dirty="0"/>
              <a:t> level below that</a:t>
            </a:r>
          </a:p>
          <a:p>
            <a:r>
              <a:rPr lang="en-GB" dirty="0"/>
              <a:t>Respective build stage – so not to fill </a:t>
            </a:r>
            <a:r>
              <a:rPr lang="en-GB" dirty="0" err="1"/>
              <a:t>ccspapp</a:t>
            </a:r>
            <a:r>
              <a:rPr lang="en-GB" dirty="0"/>
              <a:t> space</a:t>
            </a:r>
          </a:p>
          <a:p>
            <a:r>
              <a:rPr lang="en-GB" dirty="0"/>
              <a:t>Respective modules/ modules for a site will go here – </a:t>
            </a:r>
            <a:r>
              <a:rPr lang="en-GB" dirty="0">
                <a:solidFill>
                  <a:schemeClr val="accent3"/>
                </a:solidFill>
              </a:rPr>
              <a:t>sub directories per module list section that we have now</a:t>
            </a:r>
          </a:p>
          <a:p>
            <a:r>
              <a:rPr lang="en-GB" dirty="0">
                <a:solidFill>
                  <a:schemeClr val="accent3"/>
                </a:solidFill>
              </a:rPr>
              <a:t>Respective provenance/ - a record of how site was built (needed?) </a:t>
            </a:r>
            <a:r>
              <a:rPr lang="en-GB" dirty="0" err="1">
                <a:solidFill>
                  <a:schemeClr val="accent3"/>
                </a:solidFill>
              </a:rPr>
              <a:t>cf</a:t>
            </a:r>
            <a:r>
              <a:rPr lang="en-GB" dirty="0">
                <a:solidFill>
                  <a:schemeClr val="accent3"/>
                </a:solidFill>
              </a:rPr>
              <a:t> archive</a:t>
            </a:r>
          </a:p>
          <a:p>
            <a:r>
              <a:rPr lang="en-GB" dirty="0" err="1"/>
              <a:t>Buildcache</a:t>
            </a:r>
            <a:r>
              <a:rPr lang="en-GB" dirty="0"/>
              <a:t> – all sites use this to retrieve built packages. Need to push built packages here</a:t>
            </a:r>
          </a:p>
          <a:p>
            <a:r>
              <a:rPr lang="en-GB" dirty="0"/>
              <a:t>gcc12 site – </a:t>
            </a:r>
            <a:r>
              <a:rPr lang="en-GB" dirty="0" err="1"/>
              <a:t>gcc</a:t>
            </a:r>
            <a:r>
              <a:rPr lang="en-GB" dirty="0"/>
              <a:t> and deps were built here and pushed to </a:t>
            </a:r>
            <a:r>
              <a:rPr lang="en-GB" dirty="0" err="1"/>
              <a:t>buildcache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CD00-615E-73E2-0C58-1740C1523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D8DA9DAA-006C-4F4B-980E-E3DF019B24E2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853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6ECB-D7B5-345B-60BB-EFF8A4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67CD-54E2-6B18-9400-9A6FEDC1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git@github.com:UCL-ARC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hpc-spack.git</a:t>
            </a:r>
            <a:endParaRPr lang="en-GB" dirty="0"/>
          </a:p>
          <a:p>
            <a:r>
              <a:rPr lang="en-GB" dirty="0"/>
              <a:t>class for spack site – src/spacksite.py</a:t>
            </a:r>
          </a:p>
          <a:p>
            <a:r>
              <a:rPr lang="en-GB" dirty="0"/>
              <a:t>config:</a:t>
            </a:r>
          </a:p>
          <a:p>
            <a:pPr lvl="1"/>
            <a:r>
              <a:rPr lang="en-GB" dirty="0"/>
              <a:t>settings/spack_sites.ini</a:t>
            </a:r>
          </a:p>
          <a:p>
            <a:pPr lvl="1"/>
            <a:r>
              <a:rPr lang="en-GB" dirty="0"/>
              <a:t>src/appconfig.py</a:t>
            </a:r>
          </a:p>
          <a:p>
            <a:r>
              <a:rPr lang="en-GB" dirty="0"/>
              <a:t>CLI – app.py</a:t>
            </a:r>
          </a:p>
          <a:p>
            <a:r>
              <a:rPr lang="en-GB" dirty="0"/>
              <a:t>Bash scripts for shell env in process-env-scripts/</a:t>
            </a:r>
          </a:p>
          <a:p>
            <a:r>
              <a:rPr lang="en-GB" dirty="0"/>
              <a:t>Spack package scripts are at </a:t>
            </a:r>
            <a:r>
              <a:rPr lang="en-GB" dirty="0" err="1"/>
              <a:t>hpc</a:t>
            </a:r>
            <a:r>
              <a:rPr lang="en-GB" dirty="0"/>
              <a:t>-spack/repos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9ED3-DE86-1FC4-9310-45AA61B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61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6085-3256-1207-0C3A-32502692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4E25-CE9E-ECE3-1FF1-E2A9FA5B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Initial settings for a site at settings/</a:t>
            </a:r>
            <a:r>
              <a:rPr lang="en-GB" sz="2400" dirty="0" err="1"/>
              <a:t>initial_site</a:t>
            </a:r>
            <a:r>
              <a:rPr lang="en-GB" sz="2400" dirty="0"/>
              <a:t>_*.</a:t>
            </a:r>
            <a:r>
              <a:rPr lang="en-GB" sz="2400" dirty="0" err="1"/>
              <a:t>yaml</a:t>
            </a:r>
            <a:endParaRPr lang="en-GB" sz="2400" dirty="0"/>
          </a:p>
          <a:p>
            <a:r>
              <a:rPr lang="en-GB" sz="2400" dirty="0"/>
              <a:t>Spack environments for building at spack-env-templates/dev1/build</a:t>
            </a:r>
          </a:p>
          <a:p>
            <a:pPr lvl="1"/>
            <a:r>
              <a:rPr lang="en-GB" sz="2000" dirty="0"/>
              <a:t>First compiler: </a:t>
            </a:r>
            <a:r>
              <a:rPr lang="en-US" sz="2000" dirty="0"/>
              <a:t>spack-env-templates/dev1/</a:t>
            </a:r>
            <a:r>
              <a:rPr lang="en-US" sz="2000" dirty="0" err="1"/>
              <a:t>first_compiler.yaml</a:t>
            </a:r>
            <a:endParaRPr lang="en-GB" sz="2000" dirty="0"/>
          </a:p>
          <a:p>
            <a:r>
              <a:rPr lang="en-GB" sz="2400" dirty="0">
                <a:solidFill>
                  <a:schemeClr val="accent3"/>
                </a:solidFill>
              </a:rPr>
              <a:t>Spack environments for modules at </a:t>
            </a:r>
            <a:br>
              <a:rPr lang="en-GB" sz="2400" dirty="0">
                <a:solidFill>
                  <a:schemeClr val="accent3"/>
                </a:solidFill>
              </a:rPr>
            </a:br>
            <a:r>
              <a:rPr lang="en-GB" sz="2400" dirty="0">
                <a:solidFill>
                  <a:schemeClr val="accent3"/>
                </a:solidFill>
              </a:rPr>
              <a:t>spack-env-templates/dev1/modules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Documentary archive at </a:t>
            </a:r>
            <a:r>
              <a:rPr lang="en-GB" sz="2400" dirty="0" err="1">
                <a:solidFill>
                  <a:schemeClr val="accent3"/>
                </a:solidFill>
              </a:rPr>
              <a:t>spacksites</a:t>
            </a:r>
            <a:r>
              <a:rPr lang="en-GB" sz="2400" dirty="0">
                <a:solidFill>
                  <a:schemeClr val="accent3"/>
                </a:solidFill>
              </a:rPr>
              <a:t>/spack-env-archive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9F4D-DC95-8F39-D55D-74F773B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E309C-A148-B072-A1FA-B3B01E6427E4}"/>
              </a:ext>
            </a:extLst>
          </p:cNvPr>
          <p:cNvSpPr txBox="1"/>
          <p:nvPr/>
        </p:nvSpPr>
        <p:spPr>
          <a:xfrm>
            <a:off x="2346384" y="5572664"/>
            <a:ext cx="604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This colour =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82663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DD2-C208-5563-4169-88EDA00C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A8A9-92E2-F1B2-53E6-BA5B2E14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spacksites/Developing_on_Myriad.md – how to work on the existing site set on Myriad as </a:t>
            </a:r>
            <a:r>
              <a:rPr lang="en-US" dirty="0" err="1"/>
              <a:t>ccspapp</a:t>
            </a:r>
            <a:endParaRPr lang="en-US" dirty="0"/>
          </a:p>
          <a:p>
            <a:r>
              <a:rPr lang="en-US" dirty="0" err="1"/>
              <a:t>spacksites</a:t>
            </a:r>
            <a:r>
              <a:rPr lang="en-US" dirty="0"/>
              <a:t>/</a:t>
            </a:r>
            <a:r>
              <a:rPr lang="en-GB" dirty="0"/>
              <a:t>README.md – a general user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55A8-347B-2884-2A20-68E39433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07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4F8-ACAB-4FBF-A9BC-BF4D6422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2BF9-8C4C-ECA1-C4C2-B63AD240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426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list</a:t>
            </a:r>
            <a:r>
              <a:rPr lang="en-GB" dirty="0"/>
              <a:t> 			– list the sites </a:t>
            </a:r>
          </a:p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create … 		</a:t>
            </a:r>
            <a:r>
              <a:rPr lang="en-GB" dirty="0"/>
              <a:t>– create a new site</a:t>
            </a:r>
          </a:p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install-env … 	</a:t>
            </a:r>
            <a:r>
              <a:rPr lang="en-GB" dirty="0"/>
              <a:t>– install a spack environment 							to a site </a:t>
            </a:r>
          </a:p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spack &lt;site&gt; &lt;spack command&gt; </a:t>
            </a:r>
            <a:r>
              <a:rPr lang="en-GB" sz="1500" dirty="0">
                <a:solidFill>
                  <a:schemeClr val="accent3"/>
                </a:solidFill>
                <a:latin typeface="Consolas" panose="020B0609020204030204" pitchFamily="49" charset="0"/>
              </a:rPr>
              <a:t>#no –-opt pass through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spack-setup-env … 	</a:t>
            </a:r>
            <a:r>
              <a:rPr lang="en-GB" dirty="0"/>
              <a:t>– switch ordinary spack 								to a site - use:</a:t>
            </a:r>
          </a:p>
          <a:p>
            <a:pPr lvl="1"/>
            <a:r>
              <a:rPr lang="en-GB" dirty="0"/>
              <a:t>bash</a:t>
            </a:r>
          </a:p>
          <a:p>
            <a:pPr lvl="1"/>
            <a:r>
              <a:rPr lang="en-GB" b="0" i="0" dirty="0">
                <a:effectLst/>
                <a:latin typeface="Consolas" panose="020B0609020204030204" pitchFamily="49" charset="0"/>
              </a:rPr>
              <a:t>eval $(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/home/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ccspapp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/Scratch/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hpc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-spack/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spacksites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spacksites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 spack-setup-env site1)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spack find  # a test = view the installed packages</a:t>
            </a:r>
            <a:endParaRPr lang="en-GB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GB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GB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&lt;sub command&gt; –-help </a:t>
            </a:r>
            <a:r>
              <a:rPr lang="en-GB" dirty="0"/>
              <a:t>–</a:t>
            </a:r>
            <a:r>
              <a:rPr lang="en-GB" dirty="0">
                <a:latin typeface="Consolas" panose="020B0609020204030204" pitchFamily="49" charset="0"/>
              </a:rPr>
              <a:t> for command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10EA5-9C19-5C82-201D-2EDCACD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53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FC13-3F29-A990-DD99-3502E305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a new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EA55-D466-1E92-7CAF-0EEAF101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numCol="1">
            <a:normAutofit fontScale="92500" lnSpcReduction="20000"/>
          </a:bodyPr>
          <a:lstStyle/>
          <a:p>
            <a:pPr>
              <a:buFont typeface="Univers" panose="020B0503020202020204" pitchFamily="34" charset="0"/>
              <a:buChar char="$"/>
            </a:pP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ssh</a:t>
            </a: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myriad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module load ops-tools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become </a:t>
            </a: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ccspapp</a:t>
            </a:r>
            <a:endParaRPr lang="en-GB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cd Scratch/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hpc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-spack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module load python3/recommended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alias 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=/home/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ccspapp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/Scratch/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hpc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-spack/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sps</a:t>
            </a: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create new-site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sps</a:t>
            </a: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install-env new-site </a:t>
            </a: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first_compiler</a:t>
            </a: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GB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first_compiler.yaml</a:t>
            </a:r>
            <a:endParaRPr lang="en-GB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# work on the site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GB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bash  # so `exit` will clear spack’s shell settings and a new site can be worked on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alias 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=/home/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ccspapp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/Scratch/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hpc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-spack/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eval $(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spack-setup-env new-site)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 find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 env create 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myapps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/home/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ccspapp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/Scratch/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hpc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-spack/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spacksites</a:t>
            </a: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/spack-env-templates/dev1/build/python3bundle.yaml</a:t>
            </a: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 env activate </a:t>
            </a:r>
            <a:r>
              <a:rPr lang="en-US" sz="16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myapps</a:t>
            </a:r>
            <a:endParaRPr lang="en-US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Univers" panose="020B0503020202020204" pitchFamily="34" charset="0"/>
              <a:buChar char="$"/>
            </a:pPr>
            <a:r>
              <a:rPr lang="en-US" sz="1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spack install</a:t>
            </a:r>
            <a:endParaRPr lang="en-GB" sz="1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66C2-BCD0-A47D-CF03-3A36DABB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128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C932-EA63-3D53-96B9-716C631B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9D2B-8C2B-8489-9397-C7885878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Factor out </a:t>
            </a:r>
            <a:r>
              <a:rPr lang="en-GB" dirty="0" err="1"/>
              <a:t>symlinks</a:t>
            </a:r>
            <a:r>
              <a:rPr lang="en-GB" dirty="0"/>
              <a:t> of scripts</a:t>
            </a:r>
          </a:p>
          <a:p>
            <a:r>
              <a:rPr lang="en-GB" dirty="0"/>
              <a:t>Implement module generation</a:t>
            </a:r>
          </a:p>
          <a:p>
            <a:r>
              <a:rPr lang="en-GB" dirty="0"/>
              <a:t>Build cluster </a:t>
            </a:r>
            <a:r>
              <a:rPr lang="en-GB" dirty="0" err="1"/>
              <a:t>jobscripts</a:t>
            </a:r>
            <a:endParaRPr lang="en-GB" dirty="0"/>
          </a:p>
          <a:p>
            <a:r>
              <a:rPr lang="en-GB" dirty="0"/>
              <a:t>Implement archive</a:t>
            </a:r>
          </a:p>
          <a:p>
            <a:r>
              <a:rPr lang="en-GB" dirty="0"/>
              <a:t>Build cluster </a:t>
            </a:r>
            <a:r>
              <a:rPr lang="en-GB" dirty="0" err="1"/>
              <a:t>jobscripts</a:t>
            </a:r>
            <a:endParaRPr lang="en-GB" dirty="0"/>
          </a:p>
          <a:p>
            <a:r>
              <a:rPr lang="en-GB" dirty="0"/>
              <a:t>200 spack packages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C0370-E87C-B61C-B4BA-4838A87C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57228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{F75B4F70-B0E6-40E7-9143-DDBC3229CF26}tf89338750_win32</Template>
  <TotalTime>230</TotalTime>
  <Words>660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Cascadia Code SemiBold</vt:lpstr>
      <vt:lpstr>Consolas</vt:lpstr>
      <vt:lpstr>Univers</vt:lpstr>
      <vt:lpstr>GradientUnivers</vt:lpstr>
      <vt:lpstr>Directory layout</vt:lpstr>
      <vt:lpstr>Code</vt:lpstr>
      <vt:lpstr>Spack settings</vt:lpstr>
      <vt:lpstr>Documents</vt:lpstr>
      <vt:lpstr>Commands </vt:lpstr>
      <vt:lpstr>Build a new site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James Legg</dc:creator>
  <cp:lastModifiedBy>James Legg</cp:lastModifiedBy>
  <cp:revision>3</cp:revision>
  <dcterms:created xsi:type="dcterms:W3CDTF">2023-03-27T12:28:25Z</dcterms:created>
  <dcterms:modified xsi:type="dcterms:W3CDTF">2023-03-27T16:18:26Z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