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801600" cy="9601200" type="A3"/>
  <p:notesSz cx="6810375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3776C-6758-4F18-B3C2-57B3CF39D9B3}" v="4" dt="2025-03-05T09:38:07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e-Edwards, Victoria" userId="fdb17366-d409-4894-bdae-1ed79574c244" providerId="ADAL" clId="{CFA3776C-6758-4F18-B3C2-57B3CF39D9B3}"/>
    <pc:docChg chg="modSld modNotesMaster">
      <pc:chgData name="Yorke-Edwards, Victoria" userId="fdb17366-d409-4894-bdae-1ed79574c244" providerId="ADAL" clId="{CFA3776C-6758-4F18-B3C2-57B3CF39D9B3}" dt="2025-03-05T09:36:08.388" v="18"/>
      <pc:docMkLst>
        <pc:docMk/>
      </pc:docMkLst>
      <pc:sldChg chg="modSp mod">
        <pc:chgData name="Yorke-Edwards, Victoria" userId="fdb17366-d409-4894-bdae-1ed79574c244" providerId="ADAL" clId="{CFA3776C-6758-4F18-B3C2-57B3CF39D9B3}" dt="2025-03-05T09:34:51.927" v="11" actId="255"/>
        <pc:sldMkLst>
          <pc:docMk/>
          <pc:sldMk cId="109857222" sldId="256"/>
        </pc:sldMkLst>
        <pc:graphicFrameChg chg="mod modGraphic">
          <ac:chgData name="Yorke-Edwards, Victoria" userId="fdb17366-d409-4894-bdae-1ed79574c244" providerId="ADAL" clId="{CFA3776C-6758-4F18-B3C2-57B3CF39D9B3}" dt="2025-03-05T09:34:51.927" v="11" actId="255"/>
          <ac:graphicFrameMkLst>
            <pc:docMk/>
            <pc:sldMk cId="109857222" sldId="256"/>
            <ac:graphicFrameMk id="4" creationId="{E274878E-6F86-4E3F-CA52-27AA6FFC181D}"/>
          </ac:graphicFrameMkLst>
        </pc:graphicFrameChg>
      </pc:sldChg>
      <pc:sldChg chg="modSp mod modNotes">
        <pc:chgData name="Yorke-Edwards, Victoria" userId="fdb17366-d409-4894-bdae-1ed79574c244" providerId="ADAL" clId="{CFA3776C-6758-4F18-B3C2-57B3CF39D9B3}" dt="2025-03-05T09:36:08.388" v="18"/>
        <pc:sldMkLst>
          <pc:docMk/>
          <pc:sldMk cId="2969929500" sldId="257"/>
        </pc:sldMkLst>
        <pc:graphicFrameChg chg="mod modGraphic">
          <ac:chgData name="Yorke-Edwards, Victoria" userId="fdb17366-d409-4894-bdae-1ed79574c244" providerId="ADAL" clId="{CFA3776C-6758-4F18-B3C2-57B3CF39D9B3}" dt="2025-03-05T09:35:12.483" v="14" actId="255"/>
          <ac:graphicFrameMkLst>
            <pc:docMk/>
            <pc:sldMk cId="2969929500" sldId="257"/>
            <ac:graphicFrameMk id="2" creationId="{4E379DF6-AB6F-7B5A-716F-B01622DC31E1}"/>
          </ac:graphicFrameMkLst>
        </pc:graphicFrameChg>
      </pc:sldChg>
      <pc:sldChg chg="modSp mod modNotes">
        <pc:chgData name="Yorke-Edwards, Victoria" userId="fdb17366-d409-4894-bdae-1ed79574c244" providerId="ADAL" clId="{CFA3776C-6758-4F18-B3C2-57B3CF39D9B3}" dt="2025-03-05T09:36:08.388" v="18"/>
        <pc:sldMkLst>
          <pc:docMk/>
          <pc:sldMk cId="3624699227" sldId="258"/>
        </pc:sldMkLst>
        <pc:graphicFrameChg chg="mod modGraphic">
          <ac:chgData name="Yorke-Edwards, Victoria" userId="fdb17366-d409-4894-bdae-1ed79574c244" providerId="ADAL" clId="{CFA3776C-6758-4F18-B3C2-57B3CF39D9B3}" dt="2025-03-05T09:35:29.629" v="17" actId="255"/>
          <ac:graphicFrameMkLst>
            <pc:docMk/>
            <pc:sldMk cId="3624699227" sldId="258"/>
            <ac:graphicFrameMk id="2" creationId="{9F23E0D7-3918-046C-74FB-36278677E92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81B66C-EE37-2F81-F613-9E1274DEAB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B1708-F9B3-49E8-1E53-1EB31572B8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7625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6C0A7-1C83-434A-9428-13A4F0A5E17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3D6CC-1C4F-A612-DADC-A427B76A69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7A174-5A79-F865-60D8-7EA4B785C4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7625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619BA-B80E-4E12-A4F4-97A8AB5D8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91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9ED35-DED8-493A-A225-FE6628FED852}" type="datetimeFigureOut">
              <a:t>3/5/2025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3575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4835"/>
            <a:ext cx="544830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F1225-C729-4E15-8810-9AF7521DD5E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2117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569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140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711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282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851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421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2991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562" algn="l" defTabSz="1075140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3575" cy="3355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Examples for inclusion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860090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F637-B750-07EA-64FA-BAE11B42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EC7A0-2D8E-1AAA-B139-F6E46D01E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3575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DCC7C-089B-F854-B525-751AA8F1E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Examples for inclusion and annotation</a:t>
            </a:r>
          </a:p>
        </p:txBody>
      </p:sp>
    </p:spTree>
    <p:extLst>
      <p:ext uri="{BB962C8B-B14F-4D97-AF65-F5344CB8AC3E}">
        <p14:creationId xmlns:p14="http://schemas.microsoft.com/office/powerpoint/2010/main" val="249942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8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16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76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04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7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50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7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4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106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9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74878E-6F86-4E3F-CA52-27AA6FFC1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190532"/>
              </p:ext>
            </p:extLst>
          </p:nvPr>
        </p:nvGraphicFramePr>
        <p:xfrm>
          <a:off x="0" y="0"/>
          <a:ext cx="12801600" cy="960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1966557788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1343715827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latin typeface="Aptos Display"/>
                        </a:rPr>
                        <a:t>Contribution to Generation of Knowledge</a:t>
                      </a:r>
                      <a:endParaRPr lang="en-US" sz="2400" b="1" dirty="0"/>
                    </a:p>
                  </a:txBody>
                  <a:tcPr marL="65314" marR="65314" marT="32657" marB="3265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latin typeface="Aptos Display"/>
                        </a:rPr>
                        <a:t>Contribution to the Development of Individuals</a:t>
                      </a:r>
                      <a:endParaRPr lang="en-US" sz="2400" b="1" dirty="0"/>
                    </a:p>
                  </a:txBody>
                  <a:tcPr marL="65314" marR="65314" marT="32657" marB="3265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168828"/>
                  </a:ext>
                </a:extLst>
              </a:tr>
              <a:tr h="48006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latin typeface="Aptos Display"/>
                        </a:rPr>
                        <a:t>Contribution to the Wider Research Community</a:t>
                      </a:r>
                      <a:endParaRPr lang="en-US" sz="2400" b="1" dirty="0"/>
                    </a:p>
                  </a:txBody>
                  <a:tcPr marL="65314" marR="65314" marT="32657" marB="3265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1" i="0" u="none" strike="noStrike" noProof="0" dirty="0">
                          <a:solidFill>
                            <a:srgbClr val="000000"/>
                          </a:solidFill>
                          <a:latin typeface="Aptos Display"/>
                        </a:rPr>
                        <a:t>Contribution to Broader Society</a:t>
                      </a:r>
                      <a:endParaRPr lang="en-US" sz="2400" b="1" dirty="0"/>
                    </a:p>
                  </a:txBody>
                  <a:tcPr marL="65314" marR="65314" marT="32657" marB="3265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945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379DF6-AB6F-7B5A-716F-B01622DC3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22818"/>
              </p:ext>
            </p:extLst>
          </p:nvPr>
        </p:nvGraphicFramePr>
        <p:xfrm>
          <a:off x="0" y="0"/>
          <a:ext cx="12801600" cy="9601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71379801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8743639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108338431"/>
                    </a:ext>
                  </a:extLst>
                </a:gridCol>
              </a:tblGrid>
              <a:tr h="15976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solidFill>
                          <a:latin typeface="Aptos"/>
                        </a:rPr>
                        <a:t>Open publication of data, software and research outcomes</a:t>
                      </a:r>
                      <a:endParaRPr lang="en-US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marL="0" marR="0" lvl="1" indent="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20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Editing or reviewing open access publications</a:t>
                      </a:r>
                      <a:endParaRPr lang="en-US" sz="2000" b="0" i="0" u="none" strike="noStrike" noProof="0"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Contributing to open scholarship policies and processes (whether at a departmental, organisational or funder level)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1073603420"/>
                  </a:ext>
                </a:extLst>
              </a:tr>
              <a:tr h="15976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Determining metadata schema for a project</a:t>
                      </a:r>
                      <a:endParaRPr lang="en-US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marL="0" marR="0" lvl="1" indent="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2000" b="0" i="0" u="none" strike="noStrike" noProof="0">
                          <a:solidFill>
                            <a:schemeClr val="dk1">
                              <a:hueOff val="0"/>
                              <a:satOff val="0"/>
                              <a:lumOff val="0"/>
                              <a:alphaOff val="0"/>
                            </a:schemeClr>
                          </a:solidFill>
                          <a:latin typeface="Aptos"/>
                        </a:rPr>
                        <a:t>Being on data access committees</a:t>
                      </a:r>
                      <a:endParaRPr lang="en-US" sz="2000" b="0" i="0" u="none" strike="noStrike" noProof="0"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Creation and maintenance of project webpages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056497588"/>
                  </a:ext>
                </a:extLst>
              </a:tr>
              <a:tr h="15976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Training others in open scholarship practices</a:t>
                      </a:r>
                      <a:endParaRPr lang="en-US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i="0" u="none" strike="noStrike" noProof="0" dirty="0">
                          <a:latin typeface="Aptos"/>
                        </a:rPr>
                        <a:t>Use pseudonymisation techniques and prepare metadata that goes along with each data set.</a:t>
                      </a:r>
                      <a:endParaRPr lang="en-US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Publishing ‘data papers’: papers that describe datasets and their reuse potential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2344813971"/>
                  </a:ext>
                </a:extLst>
              </a:tr>
              <a:tr h="1597664">
                <a:tc>
                  <a:txBody>
                    <a:bodyPr/>
                    <a:lstStyle/>
                    <a:p>
                      <a:pPr marL="0" marR="0" lvl="1" indent="0" algn="l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GB" sz="2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Contributing to national, and international standards</a:t>
                      </a:r>
                      <a:endParaRPr lang="en-US" sz="2000" b="0" i="0" u="none" strike="noStrike" noProof="0" dirty="0"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Publishing or making available study protocols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Digitisation projects</a:t>
                      </a:r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906796172"/>
                  </a:ext>
                </a:extLst>
              </a:tr>
              <a:tr h="15976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Roles that explicitly champion FAIR, such as Open Research Champion/ Ambassador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dirty="0"/>
                        <a:t>Securing funding (or otherwise ensuring research activity is sustainable) for FAIR data/ software projects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Study pre-registration and registered reports</a:t>
                      </a:r>
                    </a:p>
                    <a:p>
                      <a:endParaRPr lang="en-GB" sz="20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112614789"/>
                  </a:ext>
                </a:extLst>
              </a:tr>
              <a:tr h="161287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dirty="0"/>
                        <a:t>Conference activities including presentations, workshop delivery and session chairing on FAIR and/ or Open Research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dirty="0"/>
                        <a:t>Proactive engagement with national policy working groups</a:t>
                      </a:r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Participation in Public Engagement activities designed to communicate research to non-academic communities/ audiences.</a:t>
                      </a:r>
                      <a:endParaRPr lang="en-US" sz="2000" dirty="0"/>
                    </a:p>
                    <a:p>
                      <a:endParaRPr lang="en-GB" sz="20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184837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92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44648-22AB-9CCB-2067-ADDD8987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23E0D7-3918-046C-74FB-36278677E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39715"/>
              </p:ext>
            </p:extLst>
          </p:nvPr>
        </p:nvGraphicFramePr>
        <p:xfrm>
          <a:off x="0" y="0"/>
          <a:ext cx="12801600" cy="960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71379801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87436394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108338431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Contributions to Open Source Software</a:t>
                      </a:r>
                    </a:p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107360342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056497588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2344813971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906796172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3247778027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65314" marR="65314" marT="32657" marB="32657"/>
                </a:tc>
                <a:extLst>
                  <a:ext uri="{0D108BD9-81ED-4DB2-BD59-A6C34878D82A}">
                    <a16:rowId xmlns:a16="http://schemas.microsoft.com/office/drawing/2014/main" val="294846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4D71CA50F9324E91A723AF4477EE12" ma:contentTypeVersion="25" ma:contentTypeDescription="Create a new document." ma:contentTypeScope="" ma:versionID="f0bdf628244a3ab4a9b3ffca822bcf63">
  <xsd:schema xmlns:xsd="http://www.w3.org/2001/XMLSchema" xmlns:xs="http://www.w3.org/2001/XMLSchema" xmlns:p="http://schemas.microsoft.com/office/2006/metadata/properties" xmlns:ns2="ed32e75f-d161-4ed9-b4a7-762f36cf54c5" xmlns:ns3="716b90c9-c767-4894-952d-722ceeb5d360" targetNamespace="http://schemas.microsoft.com/office/2006/metadata/properties" ma:root="true" ma:fieldsID="2c81a448abb27e5fa0fa726c2241771d" ns2:_="" ns3:_="">
    <xsd:import namespace="ed32e75f-d161-4ed9-b4a7-762f36cf54c5"/>
    <xsd:import namespace="716b90c9-c767-4894-952d-722ceeb5d3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About" minOccurs="0"/>
                <xsd:element ref="ns2:MediaServiceObjectDetectorVersions" minOccurs="0"/>
                <xsd:element ref="ns2:Progressupdate" minOccurs="0"/>
                <xsd:element ref="ns2:MediaServiceSearchProperties" minOccurs="0"/>
                <xsd:element ref="ns2:Details" minOccurs="0"/>
                <xsd:element ref="ns2:_Flow_SignoffStatus" minOccurs="0"/>
                <xsd:element ref="ns2:Topics" minOccurs="0"/>
                <xsd:element ref="ns2:Talk1" minOccurs="0"/>
                <xsd:element ref="ns2:Talk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e75f-d161-4ed9-b4a7-762f36cf54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79a89b1-2c2c-4f7f-9bd7-7914fb13a0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About" ma:index="24" nillable="true" ma:displayName="About" ma:format="Dropdown" ma:internalName="About">
      <xsd:simpleType>
        <xsd:restriction base="dms:Note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Progressupdate" ma:index="26" nillable="true" ma:displayName="Progress update" ma:format="Dropdown" ma:internalName="Progressupdate">
      <xsd:simpleType>
        <xsd:restriction base="dms:Text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etails" ma:index="28" nillable="true" ma:displayName="Details" ma:format="Dropdown" ma:internalName="Details">
      <xsd:simpleType>
        <xsd:restriction base="dms:Text">
          <xsd:maxLength value="255"/>
        </xsd:restriction>
      </xsd:simpleType>
    </xsd:element>
    <xsd:element name="_Flow_SignoffStatus" ma:index="29" nillable="true" ma:displayName="Status" ma:format="Dropdown" ma:internalName="Sign_x002d_off_x0020_status">
      <xsd:simpleType>
        <xsd:restriction base="dms:Text">
          <xsd:maxLength value="255"/>
        </xsd:restriction>
      </xsd:simpleType>
    </xsd:element>
    <xsd:element name="Topics" ma:index="30" nillable="true" ma:displayName="Topics" ma:description="Speaker/Title" ma:format="Dropdown" ma:internalName="Topics">
      <xsd:simpleType>
        <xsd:restriction base="dms:Note">
          <xsd:maxLength value="255"/>
        </xsd:restriction>
      </xsd:simpleType>
    </xsd:element>
    <xsd:element name="Talk1" ma:index="31" nillable="true" ma:displayName="Talk 1" ma:format="Hyperlink" ma:internalName="Talk1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lk2" ma:index="32" nillable="true" ma:displayName="Talk 2" ma:format="Hyperlink" ma:internalName="Talk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b90c9-c767-4894-952d-722ceeb5d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af6c79d-80f5-415e-b9e3-2c7175a500a1}" ma:internalName="TaxCatchAll" ma:showField="CatchAllData" ma:web="716b90c9-c767-4894-952d-722ceeb5d3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32e75f-d161-4ed9-b4a7-762f36cf54c5">
      <Terms xmlns="http://schemas.microsoft.com/office/infopath/2007/PartnerControls"/>
    </lcf76f155ced4ddcb4097134ff3c332f>
    <_Flow_SignoffStatus xmlns="ed32e75f-d161-4ed9-b4a7-762f36cf54c5" xsi:nil="true"/>
    <About xmlns="ed32e75f-d161-4ed9-b4a7-762f36cf54c5" xsi:nil="true"/>
    <Progressupdate xmlns="ed32e75f-d161-4ed9-b4a7-762f36cf54c5" xsi:nil="true"/>
    <Talk2 xmlns="ed32e75f-d161-4ed9-b4a7-762f36cf54c5">
      <Url xsi:nil="true"/>
      <Description xsi:nil="true"/>
    </Talk2>
    <Talk1 xmlns="ed32e75f-d161-4ed9-b4a7-762f36cf54c5">
      <Url xsi:nil="true"/>
      <Description xsi:nil="true"/>
    </Talk1>
    <Topics xmlns="ed32e75f-d161-4ed9-b4a7-762f36cf54c5" xsi:nil="true"/>
    <TaxCatchAll xmlns="716b90c9-c767-4894-952d-722ceeb5d360" xsi:nil="true"/>
    <Details xmlns="ed32e75f-d161-4ed9-b4a7-762f36cf54c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9D35EB-AC71-4522-99AC-3DAE93B90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32e75f-d161-4ed9-b4a7-762f36cf54c5"/>
    <ds:schemaRef ds:uri="716b90c9-c767-4894-952d-722ceeb5d3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1A5041-18CE-4E42-9EAB-FE38F10B9299}">
  <ds:schemaRefs>
    <ds:schemaRef ds:uri="716b90c9-c767-4894-952d-722ceeb5d360"/>
    <ds:schemaRef ds:uri="http://schemas.microsoft.com/office/2006/metadata/properties"/>
    <ds:schemaRef ds:uri="ed32e75f-d161-4ed9-b4a7-762f36cf54c5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356BF29-4479-4328-A212-C346BF123D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208</Words>
  <Application>Microsoft Office PowerPoint</Application>
  <PresentationFormat>A3 Paper (297x420 mm)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Yorke-Edwards, Victoria</dc:creator>
  <cp:lastModifiedBy>Victoria Yorke-Edwards</cp:lastModifiedBy>
  <cp:revision>44</cp:revision>
  <dcterms:created xsi:type="dcterms:W3CDTF">2025-02-17T15:25:49Z</dcterms:created>
  <dcterms:modified xsi:type="dcterms:W3CDTF">2025-03-05T09:38:18Z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0x010100EA4D71CA50F9324E91A723AF4477EE12</vt:lpwstr>
  </property>
  <property fmtid="{D5CDD505-2E9C-101B-9397-08002B2CF9AE}" pid="3" name="MediaServiceImageTags">
    <vt:lpwstr/>
  </property>
</Properties>
</file>