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d57fe4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d57fe4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8d4c868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8d4c868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3f134f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3f134f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PY03: NumPy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9575"/>
            <a:ext cx="2041525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Workshop / Timing Overview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79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NumPy?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Why bother with NumPy?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Importing and downloading NumPy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Making NumPy arrays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Python Lists vs NumPy arrays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Slicing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Mathematical Operations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Useful Functions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Redefining array variables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Random Numbers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1087800" y="1302650"/>
            <a:ext cx="4740600" cy="5727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63" name="Google Shape;63;p14"/>
          <p:cNvSpPr/>
          <p:nvPr/>
        </p:nvSpPr>
        <p:spPr>
          <a:xfrm>
            <a:off x="-604300" y="1938500"/>
            <a:ext cx="5425500" cy="25200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64" name="Google Shape;64;p14"/>
          <p:cNvSpPr txBox="1"/>
          <p:nvPr/>
        </p:nvSpPr>
        <p:spPr>
          <a:xfrm>
            <a:off x="3733400" y="1388900"/>
            <a:ext cx="25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PowerPoint (5 mins)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821200" y="2998400"/>
            <a:ext cx="25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Jupyter Notebook (25 mins)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NumPy?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NumPy (Numerical Python) is a Python library that’s mainly used for working with arrays, as well as having functions that help us work with linear algebra and matrices.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NumPy arrays are faster, and have loads of supporting functions which make doing Data Science very easy!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NumPy’s main function is the n-dimensional array, which is absolutely </a:t>
            </a:r>
            <a:r>
              <a:rPr lang="en">
                <a:solidFill>
                  <a:schemeClr val="dk1"/>
                </a:solidFill>
              </a:rPr>
              <a:t>fundamental</a:t>
            </a:r>
            <a:r>
              <a:rPr lang="en">
                <a:solidFill>
                  <a:schemeClr val="dk1"/>
                </a:solidFill>
              </a:rPr>
              <a:t> for a data scientist to use and understand.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bother with NumPy?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9275"/>
            <a:ext cx="4338225" cy="37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431725" y="1168375"/>
            <a:ext cx="4338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anyone is familiar with matrices, they know that it takes a lot of time multiplying out a 3x3 matrix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 imagine huge matrices of data </a:t>
            </a:r>
            <a:r>
              <a:rPr lang="en" sz="1800"/>
              <a:t>with thousands of rows and columns, you’re not gonna do that by hand!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