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8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54.xml" ContentType="application/vnd.openxmlformats-officedocument.theme+xml"/>
  <Override PartName="/ppt/theme/theme53.xml" ContentType="application/vnd.openxmlformats-officedocument.theme+xml"/>
  <Override PartName="/ppt/theme/theme52.xml" ContentType="application/vnd.openxmlformats-officedocument.theme+xml"/>
  <Override PartName="/ppt/theme/theme51.xml" ContentType="application/vnd.openxmlformats-officedocument.theme+xml"/>
  <Override PartName="/ppt/theme/theme50.xml" ContentType="application/vnd.openxmlformats-officedocument.theme+xml"/>
  <Override PartName="/ppt/theme/theme46.xml" ContentType="application/vnd.openxmlformats-officedocument.theme+xml"/>
  <Override PartName="/ppt/theme/theme45.xml" ContentType="application/vnd.openxmlformats-officedocument.theme+xml"/>
  <Override PartName="/ppt/theme/theme44.xml" ContentType="application/vnd.openxmlformats-officedocument.theme+xml"/>
  <Override PartName="/ppt/theme/theme43.xml" ContentType="application/vnd.openxmlformats-officedocument.theme+xml"/>
  <Override PartName="/ppt/theme/theme42.xml" ContentType="application/vnd.openxmlformats-officedocument.theme+xml"/>
  <Override PartName="/ppt/theme/theme4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60.xml" ContentType="application/vnd.openxmlformats-officedocument.theme+xml"/>
  <Override PartName="/ppt/theme/theme20.xml" ContentType="application/vnd.openxmlformats-officedocument.theme+xml"/>
  <Override PartName="/ppt/theme/theme57.xml" ContentType="application/vnd.openxmlformats-officedocument.theme+xml"/>
  <Override PartName="/ppt/theme/theme19.xml" ContentType="application/vnd.openxmlformats-officedocument.theme+xml"/>
  <Override PartName="/ppt/theme/theme61.xml" ContentType="application/vnd.openxmlformats-officedocument.theme+xml"/>
  <Override PartName="/ppt/theme/theme21.xml" ContentType="application/vnd.openxmlformats-officedocument.theme+xml"/>
  <Override PartName="/ppt/theme/theme58.xml" ContentType="application/vnd.openxmlformats-officedocument.theme+xml"/>
  <Override PartName="/ppt/theme/theme22.xml" ContentType="application/vnd.openxmlformats-officedocument.theme+xml"/>
  <Override PartName="/ppt/theme/theme59.xml" ContentType="application/vnd.openxmlformats-officedocument.theme+xml"/>
  <Override PartName="/ppt/theme/theme72.xml" ContentType="application/vnd.openxmlformats-officedocument.theme+xml"/>
  <Override PartName="/ppt/theme/theme23.xml" ContentType="application/vnd.openxmlformats-officedocument.theme+xml"/>
  <Override PartName="/ppt/theme/theme71.xml" ContentType="application/vnd.openxmlformats-officedocument.theme+xml"/>
  <Override PartName="/ppt/theme/theme69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70.xml" ContentType="application/vnd.openxmlformats-officedocument.theme+xml"/>
  <Override PartName="/ppt/theme/theme68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67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66.xml" ContentType="application/vnd.openxmlformats-officedocument.theme+xml"/>
  <Override PartName="/ppt/theme/theme65.xml" ContentType="application/vnd.openxmlformats-officedocument.theme+xml"/>
  <Override PartName="/ppt/theme/theme64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63.xml" ContentType="application/vnd.openxmlformats-officedocument.theme+xml"/>
  <Override PartName="/ppt/theme/theme25.xml" ContentType="application/vnd.openxmlformats-officedocument.theme+xml"/>
  <Override PartName="/ppt/theme/theme62.xml" ContentType="application/vnd.openxmlformats-officedocument.theme+xml"/>
  <Override PartName="/ppt/theme/theme24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2.png" ContentType="image/png"/>
  <Override PartName="/ppt/media/image3.png" ContentType="image/png"/>
  <Override PartName="/ppt/media/image4.jpeg" ContentType="image/jpeg"/>
  <Override PartName="/ppt/media/image9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8.png" ContentType="image/png"/>
  <Override PartName="/ppt/media/image17.png" ContentType="image/png"/>
  <Override PartName="/ppt/media/image5.gif" ContentType="image/gif"/>
  <Override PartName="/ppt/media/image14.gif" ContentType="image/gif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9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54" r:id="rId51"/>
    <p:sldMasterId id="2147483756" r:id="rId52"/>
    <p:sldMasterId id="2147483758" r:id="rId53"/>
    <p:sldMasterId id="2147483760" r:id="rId54"/>
    <p:sldMasterId id="2147483762" r:id="rId55"/>
    <p:sldMasterId id="2147483764" r:id="rId56"/>
    <p:sldMasterId id="2147483766" r:id="rId57"/>
    <p:sldMasterId id="2147483768" r:id="rId58"/>
    <p:sldMasterId id="2147483770" r:id="rId59"/>
    <p:sldMasterId id="2147483772" r:id="rId60"/>
    <p:sldMasterId id="2147483774" r:id="rId61"/>
    <p:sldMasterId id="2147483776" r:id="rId62"/>
    <p:sldMasterId id="2147483778" r:id="rId63"/>
    <p:sldMasterId id="2147483780" r:id="rId64"/>
    <p:sldMasterId id="2147483782" r:id="rId65"/>
    <p:sldMasterId id="2147483784" r:id="rId66"/>
    <p:sldMasterId id="2147483786" r:id="rId67"/>
    <p:sldMasterId id="2147483788" r:id="rId68"/>
    <p:sldMasterId id="2147483790" r:id="rId69"/>
    <p:sldMasterId id="2147483792" r:id="rId70"/>
    <p:sldMasterId id="2147483794" r:id="rId71"/>
    <p:sldMasterId id="2147483796" r:id="rId72"/>
    <p:sldMasterId id="2147483798" r:id="rId73"/>
  </p:sldMasterIdLst>
  <p:sldIdLst>
    <p:sldId id="256" r:id="rId74"/>
    <p:sldId id="257" r:id="rId75"/>
    <p:sldId id="258" r:id="rId76"/>
    <p:sldId id="259" r:id="rId77"/>
    <p:sldId id="260" r:id="rId78"/>
    <p:sldId id="261" r:id="rId79"/>
    <p:sldId id="262" r:id="rId80"/>
    <p:sldId id="263" r:id="rId81"/>
    <p:sldId id="264" r:id="rId82"/>
    <p:sldId id="265" r:id="rId83"/>
    <p:sldId id="266" r:id="rId84"/>
    <p:sldId id="267" r:id="rId85"/>
    <p:sldId id="268" r:id="rId86"/>
    <p:sldId id="269" r:id="rId87"/>
    <p:sldId id="270" r:id="rId88"/>
    <p:sldId id="271" r:id="rId89"/>
    <p:sldId id="272" r:id="rId90"/>
    <p:sldId id="273" r:id="rId91"/>
    <p:sldId id="274" r:id="rId92"/>
    <p:sldId id="275" r:id="rId93"/>
    <p:sldId id="276" r:id="rId94"/>
    <p:sldId id="277" r:id="rId95"/>
    <p:sldId id="278" r:id="rId9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" Target="slides/slide1.xml"/><Relationship Id="rId75" Type="http://schemas.openxmlformats.org/officeDocument/2006/relationships/slide" Target="slides/slide2.xml"/><Relationship Id="rId76" Type="http://schemas.openxmlformats.org/officeDocument/2006/relationships/slide" Target="slides/slide3.xml"/><Relationship Id="rId77" Type="http://schemas.openxmlformats.org/officeDocument/2006/relationships/slide" Target="slides/slide4.xml"/><Relationship Id="rId78" Type="http://schemas.openxmlformats.org/officeDocument/2006/relationships/slide" Target="slides/slide5.xml"/><Relationship Id="rId79" Type="http://schemas.openxmlformats.org/officeDocument/2006/relationships/slide" Target="slides/slide6.xml"/><Relationship Id="rId80" Type="http://schemas.openxmlformats.org/officeDocument/2006/relationships/slide" Target="slides/slide7.xml"/><Relationship Id="rId81" Type="http://schemas.openxmlformats.org/officeDocument/2006/relationships/slide" Target="slides/slide8.xml"/><Relationship Id="rId82" Type="http://schemas.openxmlformats.org/officeDocument/2006/relationships/slide" Target="slides/slide9.xml"/><Relationship Id="rId83" Type="http://schemas.openxmlformats.org/officeDocument/2006/relationships/slide" Target="slides/slide10.xml"/><Relationship Id="rId84" Type="http://schemas.openxmlformats.org/officeDocument/2006/relationships/slide" Target="slides/slide11.xml"/><Relationship Id="rId85" Type="http://schemas.openxmlformats.org/officeDocument/2006/relationships/slide" Target="slides/slide12.xml"/><Relationship Id="rId86" Type="http://schemas.openxmlformats.org/officeDocument/2006/relationships/slide" Target="slides/slide13.xml"/><Relationship Id="rId87" Type="http://schemas.openxmlformats.org/officeDocument/2006/relationships/slide" Target="slides/slide14.xml"/><Relationship Id="rId88" Type="http://schemas.openxmlformats.org/officeDocument/2006/relationships/slide" Target="slides/slide15.xml"/><Relationship Id="rId89" Type="http://schemas.openxmlformats.org/officeDocument/2006/relationships/slide" Target="slides/slide16.xml"/><Relationship Id="rId90" Type="http://schemas.openxmlformats.org/officeDocument/2006/relationships/slide" Target="slides/slide17.xml"/><Relationship Id="rId91" Type="http://schemas.openxmlformats.org/officeDocument/2006/relationships/slide" Target="slides/slide18.xml"/><Relationship Id="rId92" Type="http://schemas.openxmlformats.org/officeDocument/2006/relationships/slide" Target="slides/slide19.xml"/><Relationship Id="rId93" Type="http://schemas.openxmlformats.org/officeDocument/2006/relationships/slide" Target="slides/slide20.xml"/><Relationship Id="rId94" Type="http://schemas.openxmlformats.org/officeDocument/2006/relationships/slide" Target="slides/slide21.xml"/><Relationship Id="rId95" Type="http://schemas.openxmlformats.org/officeDocument/2006/relationships/slide" Target="slides/slide22.xml"/><Relationship Id="rId96" Type="http://schemas.openxmlformats.org/officeDocument/2006/relationships/slide" Target="slides/slide23.xml"/><Relationship Id="rId9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FE9C45-DB83-4C1C-B3D2-DF4A562830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F3DE41E-5E58-4DD7-A9BD-E48A0AA8E4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FBEFE1-AE14-4A78-A7B3-B88DEA2C26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7A682A-04A5-451D-AE66-74B8A6E801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8C2421-99E5-456D-8F6E-CF6A6F579F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7A6651-7FE4-4C9F-90A5-30918194FC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FA37AA8-A29D-49A7-A901-91C06A6A1B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E4112AD-1D13-436A-8BD8-0512E8468F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1B433AA-4B83-47FA-8963-48B2B0C61A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301B1FB-FAE0-4101-8ED8-BACCD60D0B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2051908-19DE-4E6A-9C11-3AF535C127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FF87E03-8A32-413B-9671-4450B6B22E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8DE00C4-947B-4F19-A53C-643F6332FC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5F9A6D83-9D2B-4D3B-B1AE-B7CEDFEB5D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56C7EB8-DA43-45B0-A974-AE472192CC2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E515D19-141B-4E65-A2A3-4E59C46960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FFEF2208-C019-44D3-AF11-69C71CA086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361A3AD-4730-4F69-83BA-0F0D43FBA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33C84517-0A33-4DD4-9C39-D466F3B510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BC77B7C8-3C28-4CA5-B582-C68D85DBDB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20142CC4-9066-425E-BFCC-40C29E20D6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E0A53FA-A2BB-4D47-9A83-C5431368B7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D246E175-805F-4DDF-B8A7-05E6F1C0C4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E53868C5-A4EB-4B83-AE6B-542B41C30D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760B333-BEB6-407F-B678-6C843DF089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BB0A463E-96F2-4315-B428-AC32090936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7F72746-CE9E-47A4-B4BC-AE35221B194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5D44F46-A092-46AE-B310-483CBE1C85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4F5512BC-0133-40DB-8F78-3ABC75CB42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C2088977-97A4-4450-B3CA-B96FE308D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D0E13E7-54E5-4BA1-9B85-E5249B935C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5852E094-9D58-4D44-854A-605CF1BE4D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4284A1F1-E977-498A-93CD-03D849FF69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C6B8C36D-9C8D-4A38-B174-B1104A04F7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E46C0A6-CAF0-43FB-A8A9-6F3758C07F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6D0BD9BC-5A87-440B-B91D-BFC15055B3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CE35B768-CF90-4C41-BCBE-02CD56D415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EA3D296-7D0E-4CE4-A1C0-2745A0F94B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E80D23CA-515D-4887-B839-5968C7DC22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E026BF9C-18DE-4228-B556-3E4EDE71656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341E55FA-2C0F-437B-AC90-29AD169DC8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62E0075E-1438-4742-8CA2-B63CE38DDC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2DBEEC66-03A1-4C5B-BB82-1481811B92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BB9A8674-A4B3-4799-B8EB-D473FD6292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639FDFA-5D3E-4915-B26A-3E07FAA765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C599514A-9D1A-447C-B1B1-9263F8056D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B554BBE3-9720-41A3-9BBA-8ADD87BAB2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62F3AB1-BAC5-44D2-98F5-792BF83734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8BA7CA85-5788-4BE2-BF59-C866EA6113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038F2020-F15A-43DD-848D-C2EC0036C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C9852F42-1A34-4FF1-8505-EB07635104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C787E4FD-13E0-4662-9448-B132B238AE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D06682A5-926C-430A-A562-4CBE8990C8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514A516D-2587-4222-8613-2945882EDD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3204BC88-779C-424C-A341-4430F256AB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4C7CF6A9-F966-4BF4-A09C-E66122581A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CAC57A8D-2878-4B9C-86BA-C6747C8D88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1146F195-9298-4858-A8DF-E8BA576294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ABD6B8CB-88E5-4B41-BC9A-57C765FB57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A3068B3E-2211-4430-B212-95D210D1F1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6A1FFC8A-A4EC-48B7-A3A8-484CA07BC5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50A24AB4-8F67-4574-910A-C77E57D723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56C1055A-E033-46C7-8561-3E7354F795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7"/>
          </p:nvPr>
        </p:nvSpPr>
        <p:spPr/>
        <p:txBody>
          <a:bodyPr/>
          <a:p>
            <a:fld id="{409B5C4B-F5E5-4987-9CB8-8725536BEE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0"/>
          </p:nvPr>
        </p:nvSpPr>
        <p:spPr/>
        <p:txBody>
          <a:bodyPr/>
          <a:p>
            <a:fld id="{81516743-8864-4C5A-B30C-AB6E4E257C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3"/>
          </p:nvPr>
        </p:nvSpPr>
        <p:spPr/>
        <p:txBody>
          <a:bodyPr/>
          <a:p>
            <a:fld id="{3B063C68-886D-4E89-9228-8EC70A014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6"/>
          </p:nvPr>
        </p:nvSpPr>
        <p:spPr/>
        <p:txBody>
          <a:bodyPr/>
          <a:p>
            <a:fld id="{948F9E50-9484-44D2-A6A2-27E702F1F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7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9"/>
          </p:nvPr>
        </p:nvSpPr>
        <p:spPr/>
        <p:txBody>
          <a:bodyPr/>
          <a:p>
            <a:fld id="{043738AF-0623-4C48-BC62-CEDF52AF6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8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9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0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2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3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4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5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6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8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9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0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1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2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4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5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6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8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9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1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ftr" idx="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356078-2A2A-4B0B-9ECB-BF377C23814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C75036-FD7C-4F6B-B00B-4EA7269889A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dt" idx="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ftr" idx="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sldNum" idx="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AC98C7-14C1-434C-B908-9B772689FDB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dt" idx="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4" name="PlaceHolder 8"/>
          <p:cNvSpPr>
            <a:spLocks noGrp="1"/>
          </p:cNvSpPr>
          <p:nvPr>
            <p:ph type="ftr" idx="1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9"/>
          <p:cNvSpPr>
            <a:spLocks noGrp="1"/>
          </p:cNvSpPr>
          <p:nvPr>
            <p:ph type="sldNum" idx="1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7C6EAA-AF38-4D5A-B8B7-FDBA3E369EE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10"/>
          <p:cNvSpPr>
            <a:spLocks noGrp="1"/>
          </p:cNvSpPr>
          <p:nvPr>
            <p:ph type="dt" idx="1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1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06D75F-13DB-4D7B-9088-2A7A81AFE0A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1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1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 idx="1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168079-12BF-479B-8419-1FBF3FC24BD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dt" idx="1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1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2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65A5FE-9046-4AF6-A011-10A27465D39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2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2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582E27-7114-4E68-B183-940460B1985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2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ftr" idx="2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2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55FBE4-AED2-4B10-83B6-3A460C644A1A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2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ftr" idx="2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sldNum" idx="2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732ECA-78CD-42DC-AB6F-9F126FD82EC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dt" idx="3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 idx="3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 idx="3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B17018-36A6-4280-A8C1-DBB1F48EE71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dt" idx="3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3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3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3A496C-CC23-4E17-B527-DA527DA2EA5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dt" idx="3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8" name="PlaceHolder 1"/>
          <p:cNvSpPr>
            <a:spLocks noGrp="1"/>
          </p:cNvSpPr>
          <p:nvPr>
            <p:ph type="ftr" idx="3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ldNum" idx="3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51125C-0009-40D3-8F16-1F82090047D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dt" idx="3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 type="ftr" idx="4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 type="sldNum" idx="4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1338ED-06EE-4DC5-BB9D-44014F6305E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 type="dt" idx="4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 type="ftr" idx="4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 type="sldNum" idx="4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A6717B-22E8-4724-802D-0FE390D86D30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3" name="PlaceHolder 8"/>
          <p:cNvSpPr>
            <a:spLocks noGrp="1"/>
          </p:cNvSpPr>
          <p:nvPr>
            <p:ph type="dt" idx="4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8" name="PlaceHolder 8"/>
          <p:cNvSpPr>
            <a:spLocks noGrp="1"/>
          </p:cNvSpPr>
          <p:nvPr>
            <p:ph type="ftr" idx="4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9" name="PlaceHolder 9"/>
          <p:cNvSpPr>
            <a:spLocks noGrp="1"/>
          </p:cNvSpPr>
          <p:nvPr>
            <p:ph type="sldNum" idx="4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1728376-E700-4A5C-AE74-495B9EA332A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0" name="PlaceHolder 10"/>
          <p:cNvSpPr>
            <a:spLocks noGrp="1"/>
          </p:cNvSpPr>
          <p:nvPr>
            <p:ph type="dt" idx="4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8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ftr" idx="4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5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97BA72-6A8B-4560-B1F6-A823AC9209E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dt" idx="5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ftr" idx="5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sldNum" idx="5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B041E6-D9D1-4CB0-BE4F-487A03076FB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dt" idx="5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 type="ftr" idx="5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 type="sldNum" idx="5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EC5920-C760-4B8D-A57C-EA33BFAB199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6"/>
          <p:cNvSpPr>
            <a:spLocks noGrp="1"/>
          </p:cNvSpPr>
          <p:nvPr>
            <p:ph type="dt" idx="5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5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5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AC6AF3-0AA0-45A4-95A6-811251A02FF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dt" idx="6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ftr" idx="6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6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817D18-D341-4A7E-8402-CFC7D515CF8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6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ftr" idx="6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sldNum" idx="6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4F7F3D-5129-4A49-8457-6FAC96D2A36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 type="dt" idx="6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ftr" idx="6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1" name="PlaceHolder 6"/>
          <p:cNvSpPr>
            <a:spLocks noGrp="1"/>
          </p:cNvSpPr>
          <p:nvPr>
            <p:ph type="sldNum" idx="6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CBF46F-9911-430D-B406-AE13AC04E37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2" name="PlaceHolder 7"/>
          <p:cNvSpPr>
            <a:spLocks noGrp="1"/>
          </p:cNvSpPr>
          <p:nvPr>
            <p:ph type="dt" idx="6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 type="ftr" idx="7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 type="sldNum" idx="7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44D8E3-4ECF-40DA-A04B-9DEE8282C6E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 type="dt" idx="7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ftr" idx="7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7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A8FA8F-9754-419C-9465-24705F453A2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7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ftr" idx="7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sldNum" idx="7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DB7FDC-ABE5-4A57-ABE3-80597D307579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 type="dt" idx="7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ftr" idx="7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sldNum" idx="8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064DB0-9D6A-4BA5-98E9-BFEE3B04A52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7" name="PlaceHolder 8"/>
          <p:cNvSpPr>
            <a:spLocks noGrp="1"/>
          </p:cNvSpPr>
          <p:nvPr>
            <p:ph type="dt" idx="8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0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1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2" name="PlaceHolder 8"/>
          <p:cNvSpPr>
            <a:spLocks noGrp="1"/>
          </p:cNvSpPr>
          <p:nvPr>
            <p:ph type="ftr" idx="8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3" name="PlaceHolder 9"/>
          <p:cNvSpPr>
            <a:spLocks noGrp="1"/>
          </p:cNvSpPr>
          <p:nvPr>
            <p:ph type="sldNum" idx="8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866C05-A930-46ED-B9DD-FCB336A8D39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4" name="PlaceHolder 10"/>
          <p:cNvSpPr>
            <a:spLocks noGrp="1"/>
          </p:cNvSpPr>
          <p:nvPr>
            <p:ph type="dt" idx="8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0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ftr" idx="8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8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D8FF1B-EB94-4615-97E8-327767C31DD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0" name="PlaceHolder 4"/>
          <p:cNvSpPr>
            <a:spLocks noGrp="1"/>
          </p:cNvSpPr>
          <p:nvPr>
            <p:ph type="dt" idx="8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ftr" idx="8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8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D27AC6-5C52-4A13-8BAF-8FCDB30F770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 type="dt" idx="9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2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ftr" idx="9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8" name="PlaceHolder 5"/>
          <p:cNvSpPr>
            <a:spLocks noGrp="1"/>
          </p:cNvSpPr>
          <p:nvPr>
            <p:ph type="sldNum" idx="9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9724D3-22F2-4B21-9DB8-70DC0ADF829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6"/>
          <p:cNvSpPr>
            <a:spLocks noGrp="1"/>
          </p:cNvSpPr>
          <p:nvPr>
            <p:ph type="dt" idx="9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6" name="PlaceHolder 2"/>
          <p:cNvSpPr>
            <a:spLocks noGrp="1"/>
          </p:cNvSpPr>
          <p:nvPr>
            <p:ph type="ftr" idx="9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9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53569E-DA59-4146-8F8F-B16DA3DF0CD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8" name="PlaceHolder 4"/>
          <p:cNvSpPr>
            <a:spLocks noGrp="1"/>
          </p:cNvSpPr>
          <p:nvPr>
            <p:ph type="dt" idx="9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2" name="PlaceHolder 1"/>
          <p:cNvSpPr>
            <a:spLocks noGrp="1"/>
          </p:cNvSpPr>
          <p:nvPr>
            <p:ph type="ftr" idx="9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Num" idx="9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40B3E6-A23F-4857-BA0E-FBD0FFAECA9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dt" idx="9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ftr" idx="10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2" name="PlaceHolder 6"/>
          <p:cNvSpPr>
            <a:spLocks noGrp="1"/>
          </p:cNvSpPr>
          <p:nvPr>
            <p:ph type="sldNum" idx="10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B26D75-8092-454A-B8A7-A78A8302690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3" name="PlaceHolder 7"/>
          <p:cNvSpPr>
            <a:spLocks noGrp="1"/>
          </p:cNvSpPr>
          <p:nvPr>
            <p:ph type="dt" idx="10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4" name="PlaceHolder 5"/>
          <p:cNvSpPr>
            <a:spLocks noGrp="1"/>
          </p:cNvSpPr>
          <p:nvPr>
            <p:ph type="ftr" idx="10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5" name="PlaceHolder 6"/>
          <p:cNvSpPr>
            <a:spLocks noGrp="1"/>
          </p:cNvSpPr>
          <p:nvPr>
            <p:ph type="sldNum" idx="10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79DE2C-8603-491A-A837-CE952E8FDCC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7"/>
          <p:cNvSpPr>
            <a:spLocks noGrp="1"/>
          </p:cNvSpPr>
          <p:nvPr>
            <p:ph type="dt" idx="10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7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6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7" name="PlaceHolder 5"/>
          <p:cNvSpPr>
            <a:spLocks noGrp="1"/>
          </p:cNvSpPr>
          <p:nvPr>
            <p:ph type="ftr" idx="10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8" name="PlaceHolder 6"/>
          <p:cNvSpPr>
            <a:spLocks noGrp="1"/>
          </p:cNvSpPr>
          <p:nvPr>
            <p:ph type="sldNum" idx="10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43CED0-5CDB-465A-959F-239B2A14449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9" name="PlaceHolder 7"/>
          <p:cNvSpPr>
            <a:spLocks noGrp="1"/>
          </p:cNvSpPr>
          <p:nvPr>
            <p:ph type="dt" idx="10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6" name="PlaceHolder 1"/>
          <p:cNvSpPr>
            <a:spLocks noGrp="1"/>
          </p:cNvSpPr>
          <p:nvPr>
            <p:ph type="ftr" idx="10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ldNum" idx="11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13B360-9517-4C18-BFA2-17D5CF9DCFC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dt" idx="11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 type="ftr" idx="11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 type="sldNum" idx="11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7ACBBA-7E13-4447-90EB-F0DA1AFCE04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 type="dt" idx="11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2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5" name="PlaceHolder 6"/>
          <p:cNvSpPr>
            <a:spLocks noGrp="1"/>
          </p:cNvSpPr>
          <p:nvPr>
            <p:ph type="ftr" idx="11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6" name="PlaceHolder 7"/>
          <p:cNvSpPr>
            <a:spLocks noGrp="1"/>
          </p:cNvSpPr>
          <p:nvPr>
            <p:ph type="sldNum" idx="11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28326E-8B9F-4335-9E0C-F2AC40DBFA38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7" name="PlaceHolder 8"/>
          <p:cNvSpPr>
            <a:spLocks noGrp="1"/>
          </p:cNvSpPr>
          <p:nvPr>
            <p:ph type="dt" idx="11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4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0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1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2" name="PlaceHolder 8"/>
          <p:cNvSpPr>
            <a:spLocks noGrp="1"/>
          </p:cNvSpPr>
          <p:nvPr>
            <p:ph type="ftr" idx="11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3" name="PlaceHolder 9"/>
          <p:cNvSpPr>
            <a:spLocks noGrp="1"/>
          </p:cNvSpPr>
          <p:nvPr>
            <p:ph type="sldNum" idx="11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B5E09B-283F-4ADF-B287-A9552C32BEE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4" name="PlaceHolder 10"/>
          <p:cNvSpPr>
            <a:spLocks noGrp="1"/>
          </p:cNvSpPr>
          <p:nvPr>
            <p:ph type="dt" idx="12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5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ftr" idx="12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2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4409DA-7D18-452F-83E9-DDAB7A1D215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0" name="PlaceHolder 4"/>
          <p:cNvSpPr>
            <a:spLocks noGrp="1"/>
          </p:cNvSpPr>
          <p:nvPr>
            <p:ph type="dt" idx="12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ftr" idx="12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 type="sldNum" idx="12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A3E93C-F9DE-4950-ABF8-452EBB08B6F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9" name="PlaceHolder 5"/>
          <p:cNvSpPr>
            <a:spLocks noGrp="1"/>
          </p:cNvSpPr>
          <p:nvPr>
            <p:ph type="dt" idx="12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ftr" idx="12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sldNum" idx="12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ADF683-AD95-4941-B1E3-803AF064C27C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9" name="PlaceHolder 6"/>
          <p:cNvSpPr>
            <a:spLocks noGrp="1"/>
          </p:cNvSpPr>
          <p:nvPr>
            <p:ph type="dt" idx="12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8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ftr" idx="13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13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F74DFF-9576-4D6F-8E8E-04683645C65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8" name="PlaceHolder 4"/>
          <p:cNvSpPr>
            <a:spLocks noGrp="1"/>
          </p:cNvSpPr>
          <p:nvPr>
            <p:ph type="dt" idx="13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2" name="PlaceHolder 1"/>
          <p:cNvSpPr>
            <a:spLocks noGrp="1"/>
          </p:cNvSpPr>
          <p:nvPr>
            <p:ph type="ftr" idx="13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sldNum" idx="13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A5BC3F-BC52-4FC3-BF9B-C08122692684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dt" idx="13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0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1" name="PlaceHolder 5"/>
          <p:cNvSpPr>
            <a:spLocks noGrp="1"/>
          </p:cNvSpPr>
          <p:nvPr>
            <p:ph type="ftr" idx="13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2" name="PlaceHolder 6"/>
          <p:cNvSpPr>
            <a:spLocks noGrp="1"/>
          </p:cNvSpPr>
          <p:nvPr>
            <p:ph type="sldNum" idx="13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F27E8D-36C1-4DE0-B7AE-1224A16D9AA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3" name="PlaceHolder 7"/>
          <p:cNvSpPr>
            <a:spLocks noGrp="1"/>
          </p:cNvSpPr>
          <p:nvPr>
            <p:ph type="dt" idx="13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0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3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4" name="PlaceHolder 5"/>
          <p:cNvSpPr>
            <a:spLocks noGrp="1"/>
          </p:cNvSpPr>
          <p:nvPr>
            <p:ph type="ftr" idx="13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5" name="PlaceHolder 6"/>
          <p:cNvSpPr>
            <a:spLocks noGrp="1"/>
          </p:cNvSpPr>
          <p:nvPr>
            <p:ph type="sldNum" idx="14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DA5550-D8DE-4CE7-B414-4833BB3B689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6" name="PlaceHolder 7"/>
          <p:cNvSpPr>
            <a:spLocks noGrp="1"/>
          </p:cNvSpPr>
          <p:nvPr>
            <p:ph type="dt" idx="14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9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22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 type="ftr" idx="14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8" name="PlaceHolder 6"/>
          <p:cNvSpPr>
            <a:spLocks noGrp="1"/>
          </p:cNvSpPr>
          <p:nvPr>
            <p:ph type="sldNum" idx="14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9513E8-BBF2-4241-9F2F-B144E32F669B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9" name="PlaceHolder 7"/>
          <p:cNvSpPr>
            <a:spLocks noGrp="1"/>
          </p:cNvSpPr>
          <p:nvPr>
            <p:ph type="dt" idx="14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6" name="PlaceHolder 1"/>
          <p:cNvSpPr>
            <a:spLocks noGrp="1"/>
          </p:cNvSpPr>
          <p:nvPr>
            <p:ph type="ftr" idx="14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ldNum" idx="14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04F836-6AF0-4202-9FFC-23609D61908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dt" idx="14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40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44" name="PlaceHolder 4"/>
          <p:cNvSpPr>
            <a:spLocks noGrp="1"/>
          </p:cNvSpPr>
          <p:nvPr>
            <p:ph type="ftr" idx="14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sldNum" idx="14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E04A53-EE3A-412C-A9C9-030E0D01C34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6" name="PlaceHolder 6"/>
          <p:cNvSpPr>
            <a:spLocks noGrp="1"/>
          </p:cNvSpPr>
          <p:nvPr>
            <p:ph type="dt" idx="15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5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6" name="PlaceHolder 5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7" name="PlaceHolder 6"/>
          <p:cNvSpPr>
            <a:spLocks noGrp="1"/>
          </p:cNvSpPr>
          <p:nvPr>
            <p:ph type="ftr" idx="151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8" name="PlaceHolder 7"/>
          <p:cNvSpPr>
            <a:spLocks noGrp="1"/>
          </p:cNvSpPr>
          <p:nvPr>
            <p:ph type="sldNum" idx="152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6214D4-8B4A-4571-9310-0B910F2AF063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9" name="PlaceHolder 8"/>
          <p:cNvSpPr>
            <a:spLocks noGrp="1"/>
          </p:cNvSpPr>
          <p:nvPr>
            <p:ph type="dt" idx="153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6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388908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body"/>
          </p:nvPr>
        </p:nvSpPr>
        <p:spPr>
          <a:xfrm>
            <a:off x="7418160" y="241200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body"/>
          </p:nvPr>
        </p:nvSpPr>
        <p:spPr>
          <a:xfrm>
            <a:off x="36000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body"/>
          </p:nvPr>
        </p:nvSpPr>
        <p:spPr>
          <a:xfrm>
            <a:off x="388908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3" name="PlaceHolder 7"/>
          <p:cNvSpPr>
            <a:spLocks noGrp="1"/>
          </p:cNvSpPr>
          <p:nvPr>
            <p:ph type="body"/>
          </p:nvPr>
        </p:nvSpPr>
        <p:spPr>
          <a:xfrm>
            <a:off x="7418160" y="4291920"/>
            <a:ext cx="336024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5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4" name="PlaceHolder 8"/>
          <p:cNvSpPr>
            <a:spLocks noGrp="1"/>
          </p:cNvSpPr>
          <p:nvPr>
            <p:ph type="ftr" idx="154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5" name="PlaceHolder 9"/>
          <p:cNvSpPr>
            <a:spLocks noGrp="1"/>
          </p:cNvSpPr>
          <p:nvPr>
            <p:ph type="sldNum" idx="155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3A6FAD-CE2C-489C-BD07-FA808DE337E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6" name="PlaceHolder 10"/>
          <p:cNvSpPr>
            <a:spLocks noGrp="1"/>
          </p:cNvSpPr>
          <p:nvPr>
            <p:ph type="dt" idx="156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ftr" idx="157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158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04675A-E452-413F-B4EA-914CF67534FF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 type="dt" idx="159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8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ftr" idx="160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0" name="PlaceHolder 4"/>
          <p:cNvSpPr>
            <a:spLocks noGrp="1"/>
          </p:cNvSpPr>
          <p:nvPr>
            <p:ph type="sldNum" idx="161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206F64-79E4-452D-BCCE-56DE7067741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1" name="PlaceHolder 5"/>
          <p:cNvSpPr>
            <a:spLocks noGrp="1"/>
          </p:cNvSpPr>
          <p:nvPr>
            <p:ph type="dt" idx="162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5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99" name="PlaceHolder 4"/>
          <p:cNvSpPr>
            <a:spLocks noGrp="1"/>
          </p:cNvSpPr>
          <p:nvPr>
            <p:ph type="ftr" idx="163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0" name="PlaceHolder 5"/>
          <p:cNvSpPr>
            <a:spLocks noGrp="1"/>
          </p:cNvSpPr>
          <p:nvPr>
            <p:ph type="sldNum" idx="164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5CDA9F-29D9-4B56-BA96-0B4E92452952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1" name="PlaceHolder 6"/>
          <p:cNvSpPr>
            <a:spLocks noGrp="1"/>
          </p:cNvSpPr>
          <p:nvPr>
            <p:ph type="dt" idx="165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06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8" name="PlaceHolder 2"/>
          <p:cNvSpPr>
            <a:spLocks noGrp="1"/>
          </p:cNvSpPr>
          <p:nvPr>
            <p:ph type="ftr" idx="166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167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FDDA4E-633C-4670-AE1A-E2B3BB6BD67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0" name="PlaceHolder 4"/>
          <p:cNvSpPr>
            <a:spLocks noGrp="1"/>
          </p:cNvSpPr>
          <p:nvPr>
            <p:ph type="dt" idx="168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4" name="PlaceHolder 1"/>
          <p:cNvSpPr>
            <a:spLocks noGrp="1"/>
          </p:cNvSpPr>
          <p:nvPr>
            <p:ph type="ftr" idx="169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5" name="PlaceHolder 2"/>
          <p:cNvSpPr>
            <a:spLocks noGrp="1"/>
          </p:cNvSpPr>
          <p:nvPr>
            <p:ph type="sldNum" idx="170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0127C9-581D-465D-ABE9-91B9E71C2B85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dt" idx="171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18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2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23" name="PlaceHolder 5"/>
          <p:cNvSpPr>
            <a:spLocks noGrp="1"/>
          </p:cNvSpPr>
          <p:nvPr>
            <p:ph type="ftr" idx="172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4" name="PlaceHolder 6"/>
          <p:cNvSpPr>
            <a:spLocks noGrp="1"/>
          </p:cNvSpPr>
          <p:nvPr>
            <p:ph type="sldNum" idx="173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A8B9E7-5930-4B26-B8BE-F263B4FFA7F7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5" name="PlaceHolder 7"/>
          <p:cNvSpPr>
            <a:spLocks noGrp="1"/>
          </p:cNvSpPr>
          <p:nvPr>
            <p:ph type="dt" idx="174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1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2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5" name="PlaceHolder 4"/>
          <p:cNvSpPr>
            <a:spLocks noGrp="1"/>
          </p:cNvSpPr>
          <p:nvPr>
            <p:ph type="body"/>
          </p:nvPr>
        </p:nvSpPr>
        <p:spPr>
          <a:xfrm>
            <a:off x="5708880" y="429192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6" name="PlaceHolder 5"/>
          <p:cNvSpPr>
            <a:spLocks noGrp="1"/>
          </p:cNvSpPr>
          <p:nvPr>
            <p:ph type="ftr" idx="175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7" name="PlaceHolder 6"/>
          <p:cNvSpPr>
            <a:spLocks noGrp="1"/>
          </p:cNvSpPr>
          <p:nvPr>
            <p:ph type="sldNum" idx="176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DF7F93-7EF5-45C7-9B31-6CF9E34903C6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8" name="PlaceHolder 7"/>
          <p:cNvSpPr>
            <a:spLocks noGrp="1"/>
          </p:cNvSpPr>
          <p:nvPr>
            <p:ph type="dt" idx="177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44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36000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body"/>
          </p:nvPr>
        </p:nvSpPr>
        <p:spPr>
          <a:xfrm>
            <a:off x="5708880" y="2412000"/>
            <a:ext cx="50932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850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8" name="PlaceHolder 4"/>
          <p:cNvSpPr>
            <a:spLocks noGrp="1"/>
          </p:cNvSpPr>
          <p:nvPr>
            <p:ph type="body"/>
          </p:nvPr>
        </p:nvSpPr>
        <p:spPr>
          <a:xfrm>
            <a:off x="360000" y="4291920"/>
            <a:ext cx="10437480" cy="1716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9" name="PlaceHolder 5"/>
          <p:cNvSpPr>
            <a:spLocks noGrp="1"/>
          </p:cNvSpPr>
          <p:nvPr>
            <p:ph type="ftr" idx="178"/>
          </p:nvPr>
        </p:nvSpPr>
        <p:spPr>
          <a:xfrm>
            <a:off x="4320000" y="6480000"/>
            <a:ext cx="64785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0" name="PlaceHolder 6"/>
          <p:cNvSpPr>
            <a:spLocks noGrp="1"/>
          </p:cNvSpPr>
          <p:nvPr>
            <p:ph type="sldNum" idx="179"/>
          </p:nvPr>
        </p:nvSpPr>
        <p:spPr>
          <a:xfrm>
            <a:off x="11123280" y="6480000"/>
            <a:ext cx="767880" cy="26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6EEBC7-7D1A-4A41-977B-0B47FCE2075E}" type="slidenum">
              <a:rPr b="0" lang="en-US" sz="1200" strike="noStrike" u="none">
                <a:solidFill>
                  <a:srgbClr val="8b8b8b"/>
                </a:solidFill>
                <a:uFillTx/>
                <a:latin typeface="Arial"/>
                <a:ea typeface="DejaVu San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1" name="PlaceHolder 7"/>
          <p:cNvSpPr>
            <a:spLocks noGrp="1"/>
          </p:cNvSpPr>
          <p:nvPr>
            <p:ph type="dt" idx="180"/>
          </p:nvPr>
        </p:nvSpPr>
        <p:spPr>
          <a:xfrm>
            <a:off x="362160" y="6480000"/>
            <a:ext cx="274176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UCL branding brackground"/>
          <p:cNvSpPr/>
          <p:nvPr/>
        </p:nvSpPr>
        <p:spPr>
          <a:xfrm>
            <a:off x="0" y="0"/>
            <a:ext cx="12190680" cy="662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" name="UCL Branding" descr=""/>
          <p:cNvPicPr/>
          <p:nvPr/>
        </p:nvPicPr>
        <p:blipFill>
          <a:blip r:embed="rId2"/>
          <a:stretch/>
        </p:blipFill>
        <p:spPr>
          <a:xfrm>
            <a:off x="0" y="0"/>
            <a:ext cx="12193560" cy="54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UCL Branding background"/>
          <p:cNvSpPr/>
          <p:nvPr/>
        </p:nvSpPr>
        <p:spPr>
          <a:xfrm>
            <a:off x="0" y="0"/>
            <a:ext cx="12190680" cy="1423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5" name="UCL Branding" descr=""/>
          <p:cNvPicPr/>
          <p:nvPr/>
        </p:nvPicPr>
        <p:blipFill>
          <a:blip r:embed="rId3"/>
          <a:stretch/>
        </p:blipFill>
        <p:spPr>
          <a:xfrm>
            <a:off x="0" y="0"/>
            <a:ext cx="12190680" cy="133956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7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://cernmasterclass.uio.no/OPloT/" TargetMode="External"/><Relationship Id="rId2" Type="http://schemas.openxmlformats.org/officeDocument/2006/relationships/slideLayout" Target="../slideLayouts/slideLayout5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hep.ucl.ac.uk/masterclass/2023/" TargetMode="External"/><Relationship Id="rId2" Type="http://schemas.openxmlformats.org/officeDocument/2006/relationships/hyperlink" Target="https://www.hep.ucl.ac.uk/masterclass/2023/" TargetMode="External"/><Relationship Id="rId3" Type="http://schemas.openxmlformats.org/officeDocument/2006/relationships/hyperlink" Target="https://www.hep.ucl.ac.uk/masterclass/2023/" TargetMode="External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/>
          </p:nvPr>
        </p:nvSpPr>
        <p:spPr>
          <a:xfrm>
            <a:off x="360000" y="360000"/>
            <a:ext cx="5758560" cy="71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International Masterclasses</a:t>
            </a:r>
            <a:endParaRPr b="0" lang="en-US" sz="1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1116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 cap="all">
                <a:solidFill>
                  <a:srgbClr val="ffffff"/>
                </a:solidFill>
                <a:uFillTx/>
                <a:latin typeface="Arial"/>
                <a:ea typeface="DejaVu Sans"/>
              </a:rPr>
              <a:t>Hands-on particle physics</a:t>
            </a:r>
            <a:endParaRPr b="0" lang="en-US" sz="1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title"/>
          </p:nvPr>
        </p:nvSpPr>
        <p:spPr>
          <a:xfrm>
            <a:off x="0" y="1549080"/>
            <a:ext cx="7558560" cy="23385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numCol="1" spcCol="0" lIns="360000" rIns="0" tIns="18000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UCL Particle Physics Masterclass 2025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58" name="Picture 259" descr=""/>
          <p:cNvPicPr/>
          <p:nvPr/>
        </p:nvPicPr>
        <p:blipFill>
          <a:blip r:embed="rId1"/>
          <a:stretch/>
        </p:blipFill>
        <p:spPr>
          <a:xfrm>
            <a:off x="7380000" y="4860000"/>
            <a:ext cx="4649760" cy="1854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9" name="Picture 260" descr=""/>
          <p:cNvPicPr/>
          <p:nvPr/>
        </p:nvPicPr>
        <p:blipFill>
          <a:blip r:embed="rId2"/>
          <a:stretch/>
        </p:blipFill>
        <p:spPr>
          <a:xfrm>
            <a:off x="4860000" y="4957200"/>
            <a:ext cx="1978920" cy="1899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83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Particle signatures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82" name="Picture 283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8672760" cy="503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particles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See “Particle footprint visualization”.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And “Practice” if time allows.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Refer to the “cheat sheet” linked from https://www.hep.ucl.ac.uk/masterclass/2025/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Practice: identifying events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Download and classify “exercise 2” data.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Check answers in “Identifying Events: Practice!”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834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8" name="PlaceHolder 2"/>
          <p:cNvSpPr>
            <a:spLocks noGrp="1"/>
          </p:cNvSpPr>
          <p:nvPr>
            <p:ph/>
          </p:nvPr>
        </p:nvSpPr>
        <p:spPr>
          <a:xfrm>
            <a:off x="360000" y="1800720"/>
            <a:ext cx="6119280" cy="44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don’t just look at individual events.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plot histograms using many (selected) events, and look for peaks.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We use the “invariant mass” of the Higgs candidate.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89" name="Picture 290" descr=""/>
          <p:cNvPicPr/>
          <p:nvPr/>
        </p:nvPicPr>
        <p:blipFill>
          <a:blip r:embed="rId1"/>
          <a:stretch/>
        </p:blipFill>
        <p:spPr>
          <a:xfrm>
            <a:off x="6660000" y="1636200"/>
            <a:ext cx="5039280" cy="484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Invariant mass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360000" y="1971720"/>
            <a:ext cx="5399640" cy="4507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Calculate the mass of a particle using the mass, momenta and energy of the particles it decays into.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Hypatia does the calculations for us.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92" name="Picture 293" descr=""/>
          <p:cNvPicPr/>
          <p:nvPr/>
        </p:nvPicPr>
        <p:blipFill>
          <a:blip r:embed="rId1"/>
          <a:stretch/>
        </p:blipFill>
        <p:spPr>
          <a:xfrm>
            <a:off x="5908680" y="1260000"/>
            <a:ext cx="5970960" cy="298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Demo / practice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Exercise 2 events.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Analysing your own data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96" name="Picture 297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Saving and loading your work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98" name="Picture 299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Viewing your results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00" name="Picture 301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Exporting your results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802" name="Picture 303" descr=""/>
          <p:cNvPicPr/>
          <p:nvPr/>
        </p:nvPicPr>
        <p:blipFill>
          <a:blip r:embed="rId1"/>
          <a:stretch/>
        </p:blipFill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About today’s masterclass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10437480" cy="4210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Learn about particle physics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 a taste of physics research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Analyse real data from CERN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Talk to physicists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Ask us questions!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Think of questions for the event moderators at CERN.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-22536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Collaborate with other students internationally </a:t>
            </a: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22536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Combining our results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4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Upload results: </a:t>
            </a:r>
            <a:r>
              <a:rPr b="0" lang="en-GB" sz="32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http://cernmasterclass.uio.no/OPloT/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Combine with other groups for larger statistics.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Discussion of histograms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6" name="PlaceHolder 2"/>
          <p:cNvSpPr>
            <a:spLocks noGrp="1"/>
          </p:cNvSpPr>
          <p:nvPr>
            <p:ph/>
          </p:nvPr>
        </p:nvSpPr>
        <p:spPr>
          <a:xfrm>
            <a:off x="360000" y="1972080"/>
            <a:ext cx="10437480" cy="4038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What do the peaks mean?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Are they where we expect them?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Can we see evidence of the Higgs boson?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Who would like to answer some questions in the video conference?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Videoconference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8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Hosted by moderators at CERN.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Also groups joining from Athens, Göttingen, Maputo, Rio de Janeiro and Sheffield.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Moderators will ask each group some questions.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Your chance to ask them questions.</a:t>
            </a:r>
            <a:endParaRPr b="0" lang="en-US" sz="32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Thank you!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0" name="PlaceHolder 2"/>
          <p:cNvSpPr>
            <a:spLocks noGrp="1"/>
          </p:cNvSpPr>
          <p:nvPr>
            <p:ph/>
          </p:nvPr>
        </p:nvSpPr>
        <p:spPr>
          <a:xfrm>
            <a:off x="360000" y="2412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305892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Schedule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graphicFrame>
        <p:nvGraphicFramePr>
          <p:cNvPr id="763" name="Table 1"/>
          <p:cNvGraphicFramePr/>
          <p:nvPr/>
        </p:nvGraphicFramePr>
        <p:xfrm>
          <a:off x="3584520" y="1606680"/>
          <a:ext cx="6623280" cy="4358520"/>
        </p:xfrm>
        <a:graphic>
          <a:graphicData uri="http://schemas.openxmlformats.org/drawingml/2006/table">
            <a:tbl>
              <a:tblPr/>
              <a:tblGrid>
                <a:gridCol w="2424240"/>
                <a:gridCol w="4199400"/>
              </a:tblGrid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09.45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Registration and Welcome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09.30 – 10.00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Introduction and getting started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10.00 – 10.30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Lecture and Q&amp;A session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10.30 – 13.00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(with break)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13.00 – 14.00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Lunch (not provided!)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14.00 – 14.45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Hands-on exercises (continued)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14450 – 15.00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Discussion of results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6908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15.00 – 16.00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Video conference with CERN and masterclass students in other countries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71240"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16.00 – 16.15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GB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DejaVu Sans"/>
                        </a:rPr>
                        <a:t>Summary, Q&amp;A</a:t>
                      </a:r>
                      <a:endParaRPr b="0" lang="en-GB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764" name="TextBox 265"/>
          <p:cNvSpPr/>
          <p:nvPr/>
        </p:nvSpPr>
        <p:spPr>
          <a:xfrm>
            <a:off x="720000" y="2880000"/>
            <a:ext cx="1979640" cy="7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GB" sz="2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Breaks are allowed!</a:t>
            </a:r>
            <a:endParaRPr b="0" lang="en-GB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360000" y="9000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Getting started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/>
          </p:nvPr>
        </p:nvSpPr>
        <p:spPr>
          <a:xfrm>
            <a:off x="360000" y="2520000"/>
            <a:ext cx="10437480" cy="3598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1"/>
              </a:rPr>
              <a:t>https://www.hep.ucl.ac.uk/masterclass/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2"/>
              </a:rPr>
              <a:t>2025</a:t>
            </a:r>
            <a:r>
              <a:rPr b="0" lang="en-US" sz="3600" strike="noStrike" u="sng">
                <a:solidFill>
                  <a:srgbClr val="0097a9"/>
                </a:solidFill>
                <a:uFillTx/>
                <a:latin typeface="Arial"/>
                <a:ea typeface="DejaVu Sans"/>
                <a:hlinkClick r:id="rId3"/>
              </a:rPr>
              <a:t>/</a:t>
            </a:r>
            <a:endParaRPr b="0" lang="en-US" sz="3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“Z Path” task.</a:t>
            </a:r>
            <a:endParaRPr b="0" lang="en-US" sz="3600" strike="noStrike" u="none">
              <a:solidFill>
                <a:schemeClr val="dk1"/>
              </a:solidFill>
              <a:uFillTx/>
              <a:latin typeface="Arial"/>
            </a:endParaRPr>
          </a:p>
          <a:p>
            <a:pPr marL="43164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Event Display software: Hypatia</a:t>
            </a:r>
            <a:endParaRPr b="0" lang="en-US" sz="36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560" cy="71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68" name="Picture 269" descr=""/>
          <p:cNvPicPr/>
          <p:nvPr/>
        </p:nvPicPr>
        <p:blipFill>
          <a:blip r:embed="rId1"/>
          <a:stretch/>
        </p:blipFill>
        <p:spPr>
          <a:xfrm>
            <a:off x="276120" y="1620000"/>
            <a:ext cx="7040160" cy="395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9" name="Picture 270" descr=""/>
          <p:cNvPicPr/>
          <p:nvPr/>
        </p:nvPicPr>
        <p:blipFill>
          <a:blip r:embed="rId2"/>
          <a:stretch/>
        </p:blipFill>
        <p:spPr>
          <a:xfrm>
            <a:off x="4140000" y="3097800"/>
            <a:ext cx="4762800" cy="338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0" name="Picture 271" descr=""/>
          <p:cNvPicPr/>
          <p:nvPr/>
        </p:nvPicPr>
        <p:blipFill>
          <a:blip r:embed="rId3"/>
          <a:stretch/>
        </p:blipFill>
        <p:spPr>
          <a:xfrm>
            <a:off x="8416080" y="882360"/>
            <a:ext cx="3462840" cy="5776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360000" y="720000"/>
            <a:ext cx="8998560" cy="718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Standard Model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72" name="Picture 273" descr=""/>
          <p:cNvPicPr/>
          <p:nvPr/>
        </p:nvPicPr>
        <p:blipFill>
          <a:blip r:embed="rId1"/>
          <a:stretch/>
        </p:blipFill>
        <p:spPr>
          <a:xfrm>
            <a:off x="5760000" y="734400"/>
            <a:ext cx="6298920" cy="602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Z Boson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74" name="Picture 275" descr=""/>
          <p:cNvPicPr/>
          <p:nvPr/>
        </p:nvPicPr>
        <p:blipFill>
          <a:blip r:embed="rId1"/>
          <a:stretch/>
        </p:blipFill>
        <p:spPr>
          <a:xfrm>
            <a:off x="900000" y="2160000"/>
            <a:ext cx="4319280" cy="324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5" name="Picture 276" descr=""/>
          <p:cNvPicPr/>
          <p:nvPr/>
        </p:nvPicPr>
        <p:blipFill>
          <a:blip r:embed="rId2"/>
          <a:stretch/>
        </p:blipFill>
        <p:spPr>
          <a:xfrm>
            <a:off x="6480000" y="2152800"/>
            <a:ext cx="4319280" cy="3246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343080" y="604800"/>
            <a:ext cx="8998560" cy="1366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Higgs boson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77" name="Picture 278" descr=""/>
          <p:cNvPicPr/>
          <p:nvPr/>
        </p:nvPicPr>
        <p:blipFill>
          <a:blip r:embed="rId1"/>
          <a:stretch/>
        </p:blipFill>
        <p:spPr>
          <a:xfrm>
            <a:off x="900000" y="2340000"/>
            <a:ext cx="4319280" cy="2497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8" name="Picture 279" descr=""/>
          <p:cNvPicPr/>
          <p:nvPr/>
        </p:nvPicPr>
        <p:blipFill>
          <a:blip r:embed="rId2"/>
          <a:stretch/>
        </p:blipFill>
        <p:spPr>
          <a:xfrm>
            <a:off x="6300000" y="2340000"/>
            <a:ext cx="4319280" cy="2512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180000" y="540000"/>
            <a:ext cx="8998560" cy="719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ATLAS detector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780" name="Google Shape;552;p18" descr=""/>
          <p:cNvPicPr/>
          <p:nvPr/>
        </p:nvPicPr>
        <p:blipFill>
          <a:blip r:embed="rId1"/>
          <a:stretch/>
        </p:blipFill>
        <p:spPr>
          <a:xfrm>
            <a:off x="2880000" y="1206000"/>
            <a:ext cx="7919280" cy="554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UCL_IOE Blue_Slide_Theme">
  <a:themeElements>
    <a:clrScheme name="UCL IOE Blue Theme">
      <a:dk1>
        <a:srgbClr val="000000"/>
      </a:dk1>
      <a:lt1>
        <a:srgbClr val="ffffff"/>
      </a:lt1>
      <a:dk2>
        <a:srgbClr val="0033a0"/>
      </a:dk2>
      <a:lt2>
        <a:srgbClr val="ccd6ec"/>
      </a:lt2>
      <a:accent1>
        <a:srgbClr val="8db9ca"/>
      </a:accent1>
      <a:accent2>
        <a:srgbClr val="f6be00"/>
      </a:accent2>
      <a:accent3>
        <a:srgbClr val="8f993e"/>
      </a:accent3>
      <a:accent4>
        <a:srgbClr val="ea7600"/>
      </a:accent4>
      <a:accent5>
        <a:srgbClr val="bbc592"/>
      </a:accent5>
      <a:accent6>
        <a:srgbClr val="e03c31"/>
      </a:accent6>
      <a:hlink>
        <a:srgbClr val="0097a9"/>
      </a:hlink>
      <a:folHlink>
        <a:srgbClr val="0097a9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FFB14145776A4FB3757D14421BDE18" ma:contentTypeVersion="6" ma:contentTypeDescription="Create a new document." ma:contentTypeScope="" ma:versionID="63b03d9781ce2bfce2892241f90e8787">
  <xsd:schema xmlns:xsd="http://www.w3.org/2001/XMLSchema" xmlns:xs="http://www.w3.org/2001/XMLSchema" xmlns:p="http://schemas.microsoft.com/office/2006/metadata/properties" xmlns:ns2="ebe3d0e6-19ce-4de6-9ad6-e0909310fadc" targetNamespace="http://schemas.microsoft.com/office/2006/metadata/properties" ma:root="true" ma:fieldsID="4bec28fcb5ca470d099a5b269f5f3b4b" ns2:_="">
    <xsd:import namespace="ebe3d0e6-19ce-4de6-9ad6-e0909310fa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e3d0e6-19ce-4de6-9ad6-e0909310fa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09D724-7CA8-4033-9A0C-150202272C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5DD190-EAD1-43FC-817A-4AF46A722E5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4C4CCED-1D58-41C0-92BE-C730604972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e3d0e6-19ce-4de6-9ad6-e0909310fa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Application>LibreOffice/24.8.5.2$Linux_X86_64 LibreOffice_project/480$Build-2</Application>
  <AppVersion>15.0000</AppVersion>
  <Words>0</Words>
  <Paragraphs>0</Paragraphs>
  <Company>University College London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2020-09-14T09:34:24Z</dcterms:created>
  <dc:creator>Petterson, Helen</dc:creator>
  <dc:description/>
  <dc:language>en-GB</dc:language>
  <cp:lastModifiedBy/>
  <dcterms:modified xsi:type="dcterms:W3CDTF">2025-03-27T16:12:27Z</dcterms:modified>
  <cp:revision>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0x01010087FFB14145776A4FB3757D14421BDE18</vt:lpwstr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