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32.xml" ContentType="application/vnd.openxmlformats-officedocument.theme+xml"/>
  <Override PartName="/ppt/theme/theme5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24.xml" ContentType="application/vnd.openxmlformats-officedocument.theme+xml"/>
  <Override PartName="/ppt/theme/theme61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30.xml" ContentType="application/vnd.openxmlformats-officedocument.theme+xml"/>
  <Override PartName="/ppt/theme/theme68.xml" ContentType="application/vnd.openxmlformats-officedocument.theme+xml"/>
  <Override PartName="/ppt/theme/theme31.xml" ContentType="application/vnd.openxmlformats-officedocument.theme+xml"/>
  <Override PartName="/ppt/theme/theme7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88.xml" ContentType="application/vnd.openxmlformats-officedocument.theme+xml"/>
  <Override PartName="/ppt/theme/theme76.xml" ContentType="application/vnd.openxmlformats-officedocument.theme+xml"/>
  <Override PartName="/ppt/theme/theme87.xml" ContentType="application/vnd.openxmlformats-officedocument.theme+xml"/>
  <Override PartName="/ppt/theme/theme75.xml" ContentType="application/vnd.openxmlformats-officedocument.theme+xml"/>
  <Override PartName="/ppt/theme/theme86.xml" ContentType="application/vnd.openxmlformats-officedocument.theme+xml"/>
  <Override PartName="/ppt/theme/theme74.xml" ContentType="application/vnd.openxmlformats-officedocument.theme+xml"/>
  <Override PartName="/ppt/theme/theme85.xml" ContentType="application/vnd.openxmlformats-officedocument.theme+xml"/>
  <Override PartName="/ppt/theme/theme73.xml" ContentType="application/vnd.openxmlformats-officedocument.theme+xml"/>
  <Override PartName="/ppt/theme/theme79.xml" ContentType="application/vnd.openxmlformats-officedocument.theme+xml"/>
  <Override PartName="/ppt/theme/theme78.xml" ContentType="application/vnd.openxmlformats-officedocument.theme+xml"/>
  <Override PartName="/ppt/theme/theme77.xml" ContentType="application/vnd.openxmlformats-officedocument.theme+xml"/>
  <Override PartName="/ppt/theme/theme72.xml" ContentType="application/vnd.openxmlformats-officedocument.theme+xml"/>
  <Override PartName="/ppt/theme/theme69.xml" ContentType="application/vnd.openxmlformats-officedocument.theme+xml"/>
  <Override PartName="/ppt/theme/theme71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19.xml" ContentType="application/vnd.openxmlformats-officedocument.theme+xml"/>
  <Override PartName="/ppt/theme/theme84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8.xml" ContentType="application/vnd.openxmlformats-officedocument.theme+xml"/>
  <Override PartName="/ppt/theme/theme83.xml" ContentType="application/vnd.openxmlformats-officedocument.theme+xml"/>
  <Override PartName="/ppt/theme/theme82.xml" ContentType="application/vnd.openxmlformats-officedocument.theme+xml"/>
  <Override PartName="/ppt/theme/theme17.xml" ContentType="application/vnd.openxmlformats-officedocument.theme+xml"/>
  <Override PartName="/ppt/theme/theme81.xml" ContentType="application/vnd.openxmlformats-officedocument.theme+xml"/>
  <Override PartName="/ppt/theme/theme16.xml" ContentType="application/vnd.openxmlformats-officedocument.theme+xml"/>
  <Override PartName="/ppt/theme/theme8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png" ContentType="image/png"/>
  <Override PartName="/ppt/media/image3.png" ContentType="image/png"/>
  <Override PartName="/ppt/media/image4.jpeg" ContentType="image/jpeg"/>
  <Override PartName="/ppt/media/image9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8.png" ContentType="image/png"/>
  <Override PartName="/ppt/media/image17.png" ContentType="image/png"/>
  <Override PartName="/ppt/media/image5.gif" ContentType="image/gif"/>
  <Override PartName="/ppt/media/image14.gif" ContentType="image/gif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2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5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  <p:sldMasterId id="2147483790" r:id="rId69"/>
    <p:sldMasterId id="2147483792" r:id="rId70"/>
    <p:sldMasterId id="2147483794" r:id="rId71"/>
    <p:sldMasterId id="2147483796" r:id="rId72"/>
    <p:sldMasterId id="2147483798" r:id="rId73"/>
    <p:sldMasterId id="2147483800" r:id="rId74"/>
    <p:sldMasterId id="2147483802" r:id="rId75"/>
    <p:sldMasterId id="2147483804" r:id="rId76"/>
    <p:sldMasterId id="2147483806" r:id="rId77"/>
    <p:sldMasterId id="2147483808" r:id="rId78"/>
    <p:sldMasterId id="2147483810" r:id="rId79"/>
    <p:sldMasterId id="2147483812" r:id="rId80"/>
    <p:sldMasterId id="2147483814" r:id="rId81"/>
    <p:sldMasterId id="2147483816" r:id="rId82"/>
    <p:sldMasterId id="2147483818" r:id="rId83"/>
    <p:sldMasterId id="2147483820" r:id="rId84"/>
    <p:sldMasterId id="2147483822" r:id="rId85"/>
    <p:sldMasterId id="2147483824" r:id="rId86"/>
    <p:sldMasterId id="2147483826" r:id="rId87"/>
    <p:sldMasterId id="2147483828" r:id="rId88"/>
    <p:sldMasterId id="2147483830" r:id="rId89"/>
  </p:sldMasterIdLst>
  <p:sldIdLst>
    <p:sldId id="256" r:id="rId90"/>
    <p:sldId id="257" r:id="rId91"/>
    <p:sldId id="258" r:id="rId92"/>
    <p:sldId id="259" r:id="rId93"/>
    <p:sldId id="260" r:id="rId94"/>
    <p:sldId id="261" r:id="rId95"/>
    <p:sldId id="262" r:id="rId96"/>
    <p:sldId id="263" r:id="rId97"/>
    <p:sldId id="264" r:id="rId98"/>
    <p:sldId id="265" r:id="rId99"/>
    <p:sldId id="266" r:id="rId100"/>
    <p:sldId id="267" r:id="rId101"/>
    <p:sldId id="268" r:id="rId102"/>
    <p:sldId id="269" r:id="rId103"/>
    <p:sldId id="270" r:id="rId104"/>
    <p:sldId id="271" r:id="rId105"/>
    <p:sldId id="272" r:id="rId106"/>
    <p:sldId id="273" r:id="rId107"/>
    <p:sldId id="274" r:id="rId108"/>
    <p:sldId id="275" r:id="rId109"/>
    <p:sldId id="276" r:id="rId110"/>
    <p:sldId id="277" r:id="rId111"/>
    <p:sldId id="278" r:id="rId1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" Target="slides/slide1.xml"/><Relationship Id="rId91" Type="http://schemas.openxmlformats.org/officeDocument/2006/relationships/slide" Target="slides/slide2.xml"/><Relationship Id="rId92" Type="http://schemas.openxmlformats.org/officeDocument/2006/relationships/slide" Target="slides/slide3.xml"/><Relationship Id="rId93" Type="http://schemas.openxmlformats.org/officeDocument/2006/relationships/slide" Target="slides/slide4.xml"/><Relationship Id="rId94" Type="http://schemas.openxmlformats.org/officeDocument/2006/relationships/slide" Target="slides/slide5.xml"/><Relationship Id="rId95" Type="http://schemas.openxmlformats.org/officeDocument/2006/relationships/slide" Target="slides/slide6.xml"/><Relationship Id="rId96" Type="http://schemas.openxmlformats.org/officeDocument/2006/relationships/slide" Target="slides/slide7.xml"/><Relationship Id="rId97" Type="http://schemas.openxmlformats.org/officeDocument/2006/relationships/slide" Target="slides/slide8.xml"/><Relationship Id="rId98" Type="http://schemas.openxmlformats.org/officeDocument/2006/relationships/slide" Target="slides/slide9.xml"/><Relationship Id="rId99" Type="http://schemas.openxmlformats.org/officeDocument/2006/relationships/slide" Target="slides/slide10.xml"/><Relationship Id="rId100" Type="http://schemas.openxmlformats.org/officeDocument/2006/relationships/slide" Target="slides/slide11.xml"/><Relationship Id="rId101" Type="http://schemas.openxmlformats.org/officeDocument/2006/relationships/slide" Target="slides/slide12.xml"/><Relationship Id="rId102" Type="http://schemas.openxmlformats.org/officeDocument/2006/relationships/slide" Target="slides/slide13.xml"/><Relationship Id="rId103" Type="http://schemas.openxmlformats.org/officeDocument/2006/relationships/slide" Target="slides/slide14.xml"/><Relationship Id="rId104" Type="http://schemas.openxmlformats.org/officeDocument/2006/relationships/slide" Target="slides/slide15.xml"/><Relationship Id="rId105" Type="http://schemas.openxmlformats.org/officeDocument/2006/relationships/slide" Target="slides/slide16.xml"/><Relationship Id="rId106" Type="http://schemas.openxmlformats.org/officeDocument/2006/relationships/slide" Target="slides/slide17.xml"/><Relationship Id="rId107" Type="http://schemas.openxmlformats.org/officeDocument/2006/relationships/slide" Target="slides/slide18.xml"/><Relationship Id="rId108" Type="http://schemas.openxmlformats.org/officeDocument/2006/relationships/slide" Target="slides/slide19.xml"/><Relationship Id="rId109" Type="http://schemas.openxmlformats.org/officeDocument/2006/relationships/slide" Target="slides/slide20.xml"/><Relationship Id="rId110" Type="http://schemas.openxmlformats.org/officeDocument/2006/relationships/slide" Target="slides/slide21.xml"/><Relationship Id="rId111" Type="http://schemas.openxmlformats.org/officeDocument/2006/relationships/slide" Target="slides/slide22.xml"/><Relationship Id="rId112" Type="http://schemas.openxmlformats.org/officeDocument/2006/relationships/slide" Target="slides/slide23.xml"/><Relationship Id="rId1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7535E-DD1E-4E75-B741-64FA289584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36F89-C9A1-4689-A71B-1B82EF53A1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F9688F-F7A2-46C4-A93B-29E0C17087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A80E7A-CC56-479A-B00C-F07376EA6C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DD817B-1E47-4A69-A61B-40EEF118CE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419856C-8EB3-4B36-82CE-D1F937792F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62A6E2-6BAB-4976-9427-ABFF5F5D65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45DDD97-3BED-4F63-8ACD-6283C3B271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A4D6119-6FF1-4960-A3E7-89A876B997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3065187-E77D-4DCC-A078-D1F151939B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366A717-568B-42B4-909A-F8DD65AC80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2B07007-1945-420E-BF71-1A5D97AAF8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E5BFD6E-321A-4BC9-AC03-1A4AFBABE8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18F9C21-2B4F-4291-9A18-2D38DB59EE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4323A4E-D4D8-43B9-9C8A-3314D52CF1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D528A93-9DA3-4C65-AD01-4216F33BAE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D659FFD-42A5-42A0-8547-DFF6D68D48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BD33655-05E1-430B-AD11-2D202348EC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126906B6-3359-41F6-BEED-517444AF5B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1125602-ABC8-4709-8CD0-F82C1CA164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ACC7E46C-1E40-4ABB-9FE7-FEF5E1485D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922F3179-C800-46DE-88AF-9E25683742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5DBA8F6-2B65-4949-803A-1B07A30390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F20724E-0362-490E-9F09-E1DED7D989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A8AD6F2A-41B5-4C12-BA4A-8C3118DD6E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4D3A1A7-05E6-4692-9619-640F879EB2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02E2FB65-DF2C-4238-8889-11635DAA9C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D141F03A-2977-4117-A9FA-4DE790ADB0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D8FF2440-2B7E-455F-A20B-6D613776A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3810B901-48DE-4406-910D-7F57661A6A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D285C10D-FEC5-460C-B946-5C60711E47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336E25CB-CD6A-4782-921A-59CB7A16A9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B47EEDD2-6FCB-46F8-9539-6EC637B0E3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D1EA0225-553F-4F9A-8706-78CD308A5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76FA9EC-326B-44AF-8BDD-2A21632D81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D564E43A-51B2-4CA8-A635-9B88931108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28504164-9690-462E-9DF5-B494D9460A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1B9D1B4A-8569-42FF-A536-F3647463E7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8D71EF36-89A1-4957-B524-91105A680D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6BB3DD47-AAF5-467A-9BF7-1A5E135A1F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97A5B91C-A65D-49C6-9E66-138DD98159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D11815AA-19BC-4C9D-A9D4-53B4CE3713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E9DC3748-F595-4075-B687-01A04526E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CE9B391E-C57A-4E44-83A9-6B13D99FE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2FCE60EA-3881-4AA6-B814-ADBE11A914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22F2C890-154C-4FCC-9E4F-890A9DBECA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0789A2C6-96E0-4315-9AB3-E759D2DD7F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72861DB4-1229-41EA-9BD4-2743993EF7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745DE34A-198C-496E-BDBE-D7F2952555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B40EAF3-BDA8-4406-AF97-6CD722E854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47B77A96-D495-4362-8B29-41552F67AA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B117DDCE-6AB2-4981-AC86-6D7249673C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D4A0071F-D866-406A-91E4-F57137A765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C9A607C0-E623-4DE7-8AE7-4C68214EC4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016D0401-65F3-4B89-9880-A02BF70ADC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53C0D7E0-3101-4E3E-A94F-3CD615F8AC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E4819024-0FC4-4D5C-8D6F-08B08F1F09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41173394-8062-4928-A13D-4DCA95F8D7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931FF4EC-45AA-4CF2-A3CC-C3147C6742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958C6365-B822-46A3-BC95-8E265EAC7E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0DD6447D-68ED-4753-A650-4119F3BB9B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D9BF8924-30FC-489E-9B08-3DF8CB65A3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ACADADC0-58E2-405B-A93D-43EE33A019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BEAAD30E-985B-4EBE-B8B7-534D6857F9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4498B979-2E97-4657-9762-C306697A29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D5E2E9BC-7F6C-410D-A10C-58C597F8A6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14AD47B5-5846-49A8-81FB-C00E665DD6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239F7813-3EC6-45D3-B420-619E06B3E5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D4DD3050-FADF-48B0-A5CB-225C0181CD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D3BA676E-48AB-4998-8979-412D5D019A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F8E8125B-0960-4BE2-AAFB-369BA0E43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BFA3458C-4F30-4FEB-BEF3-8F448443FF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16A184B5-D329-493A-AB7C-A43153CC44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0E127DE4-4FBB-485E-B40B-51B91399DE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0"/>
          </p:nvPr>
        </p:nvSpPr>
        <p:spPr/>
        <p:txBody>
          <a:bodyPr/>
          <a:p>
            <a:fld id="{3EF575EF-AEF9-473E-9652-8D2C43516D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0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3"/>
          </p:nvPr>
        </p:nvSpPr>
        <p:spPr/>
        <p:txBody>
          <a:bodyPr/>
          <a:p>
            <a:fld id="{06987BDC-1C03-4A72-88BE-A08C306DBD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6"/>
          </p:nvPr>
        </p:nvSpPr>
        <p:spPr/>
        <p:txBody>
          <a:bodyPr/>
          <a:p>
            <a:fld id="{E51FBF1E-2D6E-4352-ACE3-CE4B7FC7F4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9"/>
          </p:nvPr>
        </p:nvSpPr>
        <p:spPr/>
        <p:txBody>
          <a:bodyPr/>
          <a:p>
            <a:fld id="{4EB980F2-35FF-447F-B747-4465808262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2"/>
          </p:nvPr>
        </p:nvSpPr>
        <p:spPr/>
        <p:txBody>
          <a:bodyPr/>
          <a:p>
            <a:fld id="{A58CF218-8C6F-4483-B900-B22C3B4346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5"/>
          </p:nvPr>
        </p:nvSpPr>
        <p:spPr/>
        <p:txBody>
          <a:bodyPr/>
          <a:p>
            <a:fld id="{87A07A62-50AD-4E2B-BF55-4E7939FD7E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8"/>
          </p:nvPr>
        </p:nvSpPr>
        <p:spPr/>
        <p:txBody>
          <a:bodyPr/>
          <a:p>
            <a:fld id="{B11A7C39-A13E-4A23-940B-9273E9B4B4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1"/>
          </p:nvPr>
        </p:nvSpPr>
        <p:spPr/>
        <p:txBody>
          <a:bodyPr/>
          <a:p>
            <a:fld id="{BD4A1C80-0D9F-46AB-80AE-3926FECEC5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4"/>
          </p:nvPr>
        </p:nvSpPr>
        <p:spPr/>
        <p:txBody>
          <a:bodyPr/>
          <a:p>
            <a:fld id="{4B924DFA-103E-4795-8EE0-77DD56BA97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7"/>
          </p:nvPr>
        </p:nvSpPr>
        <p:spPr/>
        <p:txBody>
          <a:bodyPr/>
          <a:p>
            <a:fld id="{72EE3BF6-049C-4544-A2D7-FC7C80DEE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0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2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3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4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8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9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0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1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2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4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5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6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8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9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0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1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2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3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4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6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8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9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0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1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2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3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4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5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7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03AF2A-3F9F-4B75-B0DC-0C2A67385F7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 idx="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 idx="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34871F-F1F8-4C7A-9CF2-356A4B2FBC4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dt" idx="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ftr" idx="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sldNum" idx="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DB9EB6-3292-4175-A34F-3CEC55D3C84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dt" idx="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ftr" idx="1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90F216-9825-4A1E-90E3-FE672809636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1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1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sldNum" idx="1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FEE3EA-6486-4DD6-AE45-C62484DE7E4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dt" idx="1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1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1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F7D28B-9601-475E-B029-93C6A7768EE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dt" idx="1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1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AC8756-C2C7-400F-B98A-E1175379998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 idx="2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2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3ADC71-1FE0-4E37-B51C-7DDF414F15E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2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ftr" idx="2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2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02A0F2-2777-43BA-B342-FD539055328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2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2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2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F86B42-3D70-4A89-B27F-4B6B38A4F90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dt" idx="3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 idx="3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 idx="3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04D250-5A28-495A-8742-F02F0871DDA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dt" idx="3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3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3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A25ABA-6F5B-4C1D-8E00-9EF20F29427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dt" idx="3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ftr" idx="3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3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368875-4C3A-4D76-AA9A-CF85F7EAE59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3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4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4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6A4366-48CF-47C8-A07F-E1EF3C90C22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dt" idx="4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ftr" idx="4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sldNum" idx="4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D2491C-960C-4DBE-8275-14E23CE05B5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8"/>
          <p:cNvSpPr>
            <a:spLocks noGrp="1"/>
          </p:cNvSpPr>
          <p:nvPr>
            <p:ph type="dt" idx="4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4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4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342B20-4E13-4020-93B7-678F3CFDE23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4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4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C9ACE7-474B-4628-9319-B1F149F78A3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5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5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5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8A7ADD-4196-4CF9-9B0E-ECBA27C6DE4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dt" idx="5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ftr" idx="5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sldNum" idx="5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6838A3-9C6D-42E4-9066-D3CA3E21984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dt" idx="5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ftr" idx="5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5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E213A8-7A59-490A-9BF5-AAE6DBA0752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 idx="6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ftr" idx="6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6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81BC75-C9AF-4879-90A4-03266F36DEA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6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0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ftr" idx="6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sldNum" idx="6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1A2394-B61E-40E9-AE4B-7D775219751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dt" idx="6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ftr" idx="6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sldNum" idx="6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BDEECF-C26C-44DC-B177-C0D67BB7304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dt" idx="6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ftr" idx="7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sldNum" idx="7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1E8125-B01C-4519-A105-9A9B0F4B818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 type="dt" idx="7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4" name="PlaceHolder 1"/>
          <p:cNvSpPr>
            <a:spLocks noGrp="1"/>
          </p:cNvSpPr>
          <p:nvPr>
            <p:ph type="ftr" idx="7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Num" idx="7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B730F7-1DA4-444B-98F4-5CEDCCB7B1A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dt" idx="7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 idx="7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 idx="7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A3B879-3D84-4ADD-85FD-36D5BBC337F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dt" idx="7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ftr" idx="7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sldNum" idx="8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FE4B34-07A2-44FD-A859-5B2572B771A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9" name="PlaceHolder 8"/>
          <p:cNvSpPr>
            <a:spLocks noGrp="1"/>
          </p:cNvSpPr>
          <p:nvPr>
            <p:ph type="dt" idx="8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PlaceHolder 1"/>
          <p:cNvSpPr>
            <a:spLocks noGrp="1"/>
          </p:cNvSpPr>
          <p:nvPr>
            <p:ph type="ftr" idx="8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Num" idx="8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8D12DA-F569-4B4D-B11D-7ACEF08666E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dt" idx="8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ftr" idx="8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8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5D29D0-42EB-4316-BD13-E4BF550FF5E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dt" idx="8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ftr" idx="8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sldNum" idx="8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BFA426-7CC1-4C2D-AD7B-66CDEBEA333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dt" idx="9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ftr" idx="9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sldNum" idx="9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25FEB3-70ED-4C6E-8454-63817469474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dt" idx="9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ftr" idx="9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9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609FC4-91F1-43A1-BBD3-D12F1D2FBEE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dt" idx="9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PlaceHolder 1"/>
          <p:cNvSpPr>
            <a:spLocks noGrp="1"/>
          </p:cNvSpPr>
          <p:nvPr>
            <p:ph type="ftr" idx="9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ldNum" idx="9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934C01-1D6E-4F13-A461-BFFB77324DA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dt" idx="9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2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 idx="10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 idx="10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CB02B2-88CD-4529-8992-E8341750607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dt" idx="10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ftr" idx="10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sldNum" idx="10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443E04-C747-490F-8B70-C97A72264A6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dt" idx="10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ftr" idx="10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ldNum" idx="10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730A67-E31C-4612-8042-3EDCD16143B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dt" idx="10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ftr" idx="10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sldNum" idx="11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AE6374-827E-4F7C-AF6F-A9B7B78AEC2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 type="dt" idx="11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ftr" idx="11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sldNum" idx="11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371CB0-833D-4382-9C52-2749D0C0C6C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0" name="PlaceHolder 8"/>
          <p:cNvSpPr>
            <a:spLocks noGrp="1"/>
          </p:cNvSpPr>
          <p:nvPr>
            <p:ph type="dt" idx="11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8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8" name="PlaceHolder 1"/>
          <p:cNvSpPr>
            <a:spLocks noGrp="1"/>
          </p:cNvSpPr>
          <p:nvPr>
            <p:ph type="ftr" idx="11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11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8F4846-AD57-49D8-9C68-8A95A78D56B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dt" idx="11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2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ftr" idx="11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sldNum" idx="11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5BC4A3-2A22-42A8-9497-58472DE16E8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dt" idx="12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ftr" idx="12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9" name="PlaceHolder 6"/>
          <p:cNvSpPr>
            <a:spLocks noGrp="1"/>
          </p:cNvSpPr>
          <p:nvPr>
            <p:ph type="sldNum" idx="12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0F84E1-C6C9-43BE-BF56-DF1E19F8802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0" name="PlaceHolder 7"/>
          <p:cNvSpPr>
            <a:spLocks noGrp="1"/>
          </p:cNvSpPr>
          <p:nvPr>
            <p:ph type="dt" idx="12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ftr" idx="12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12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E73D47-E5D2-43C9-BD12-300BE02D236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dt" idx="12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5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ftr" idx="12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sldNum" idx="12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0E7F1E-C603-48C4-BDA8-A9059156B99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dt" idx="12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6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ftr" idx="13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sldNum" idx="13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127268-37D9-4BD8-9DBA-18F82E6719A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2" name="PlaceHolder 6"/>
          <p:cNvSpPr>
            <a:spLocks noGrp="1"/>
          </p:cNvSpPr>
          <p:nvPr>
            <p:ph type="dt" idx="13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7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ftr" idx="13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sldNum" idx="13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1BDCB7-536D-4BCC-AFDA-BFAC7DA81B6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dt" idx="13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8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ftr" idx="13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sldNum" idx="13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EC94D0-10DC-44F7-B87D-48410C043CF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 type="dt" idx="13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 type="ftr" idx="13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3" name="PlaceHolder 6"/>
          <p:cNvSpPr>
            <a:spLocks noGrp="1"/>
          </p:cNvSpPr>
          <p:nvPr>
            <p:ph type="sldNum" idx="14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60F834-FCBA-48A8-B434-5BE6C111B36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4" name="PlaceHolder 7"/>
          <p:cNvSpPr>
            <a:spLocks noGrp="1"/>
          </p:cNvSpPr>
          <p:nvPr>
            <p:ph type="dt" idx="14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ftr" idx="14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6" name="PlaceHolder 6"/>
          <p:cNvSpPr>
            <a:spLocks noGrp="1"/>
          </p:cNvSpPr>
          <p:nvPr>
            <p:ph type="sldNum" idx="14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A20017-6C34-4BAE-A3A7-1AAE161F780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7" name="PlaceHolder 7"/>
          <p:cNvSpPr>
            <a:spLocks noGrp="1"/>
          </p:cNvSpPr>
          <p:nvPr>
            <p:ph type="dt" idx="14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2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ftr" idx="14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14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CFAB31-149A-4F68-9255-8D4E298918F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dt" idx="14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ftr" idx="14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6" name="PlaceHolder 6"/>
          <p:cNvSpPr>
            <a:spLocks noGrp="1"/>
          </p:cNvSpPr>
          <p:nvPr>
            <p:ph type="sldNum" idx="14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B4D1D4-1DEE-410B-A168-793B3980EF4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7" name="PlaceHolder 7"/>
          <p:cNvSpPr>
            <a:spLocks noGrp="1"/>
          </p:cNvSpPr>
          <p:nvPr>
            <p:ph type="dt" idx="15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PlaceHolder 4"/>
          <p:cNvSpPr>
            <a:spLocks noGrp="1"/>
          </p:cNvSpPr>
          <p:nvPr>
            <p:ph type="ftr" idx="15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8" name="PlaceHolder 5"/>
          <p:cNvSpPr>
            <a:spLocks noGrp="1"/>
          </p:cNvSpPr>
          <p:nvPr>
            <p:ph type="sldNum" idx="15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4545EB-5828-457A-9067-7463F97CC9B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9" name="PlaceHolder 6"/>
          <p:cNvSpPr>
            <a:spLocks noGrp="1"/>
          </p:cNvSpPr>
          <p:nvPr>
            <p:ph type="dt" idx="15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5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ftr" idx="15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sldNum" idx="15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52D63A-62AA-4563-96C5-F1B320740DA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2" name="PlaceHolder 8"/>
          <p:cNvSpPr>
            <a:spLocks noGrp="1"/>
          </p:cNvSpPr>
          <p:nvPr>
            <p:ph type="dt" idx="15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6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ftr" idx="15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sldNum" idx="15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E30B70-2963-4C30-8E1F-2C217A56DDA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dt" idx="15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ftr" idx="16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sldNum" idx="16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751F94-8EC3-406C-BD33-35E7AC22132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4" name="PlaceHolder 6"/>
          <p:cNvSpPr>
            <a:spLocks noGrp="1"/>
          </p:cNvSpPr>
          <p:nvPr>
            <p:ph type="dt" idx="16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8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5" name="PlaceHolder 6"/>
          <p:cNvSpPr>
            <a:spLocks noGrp="1"/>
          </p:cNvSpPr>
          <p:nvPr>
            <p:ph type="ftr" idx="16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6" name="PlaceHolder 7"/>
          <p:cNvSpPr>
            <a:spLocks noGrp="1"/>
          </p:cNvSpPr>
          <p:nvPr>
            <p:ph type="sldNum" idx="16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8A83D0-35D6-41EE-A283-C8B1FBF011A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7" name="PlaceHolder 8"/>
          <p:cNvSpPr>
            <a:spLocks noGrp="1"/>
          </p:cNvSpPr>
          <p:nvPr>
            <p:ph type="dt" idx="16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0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5" name="PlaceHolder 1"/>
          <p:cNvSpPr>
            <a:spLocks noGrp="1"/>
          </p:cNvSpPr>
          <p:nvPr>
            <p:ph type="ftr" idx="16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sldNum" idx="16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297216-7E6C-4682-B2C2-1A356E2B860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dt" idx="16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0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ftr" idx="16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sldNum" idx="17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FE9E95-3072-41D6-990C-0663DC54BF4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dt" idx="17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ftr" idx="17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sldNum" idx="17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67DC18-D6D4-4767-9B8C-D5F3601492B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dt" idx="17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2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ftr" idx="17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sldNum" idx="17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C6B9F6-B131-4B1D-9709-8B1EAECE57E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3" name="PlaceHolder 6"/>
          <p:cNvSpPr>
            <a:spLocks noGrp="1"/>
          </p:cNvSpPr>
          <p:nvPr>
            <p:ph type="dt" idx="17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ftr" idx="17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17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8944D4-FF1F-482B-A65B-FE4A1BF8791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dt" idx="18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4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6" name="PlaceHolder 1"/>
          <p:cNvSpPr>
            <a:spLocks noGrp="1"/>
          </p:cNvSpPr>
          <p:nvPr>
            <p:ph type="ftr" idx="18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ldNum" idx="18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E5AA40-4272-4C21-AA23-C593D3FC903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dt" idx="18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3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5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5" name="PlaceHolder 5"/>
          <p:cNvSpPr>
            <a:spLocks noGrp="1"/>
          </p:cNvSpPr>
          <p:nvPr>
            <p:ph type="ftr" idx="18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6" name="PlaceHolder 6"/>
          <p:cNvSpPr>
            <a:spLocks noGrp="1"/>
          </p:cNvSpPr>
          <p:nvPr>
            <p:ph type="sldNum" idx="18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135BCE-C3DB-4323-BC4B-3F7DE1BCC59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7" name="PlaceHolder 7"/>
          <p:cNvSpPr>
            <a:spLocks noGrp="1"/>
          </p:cNvSpPr>
          <p:nvPr>
            <p:ph type="dt" idx="18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3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ftr" idx="18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9" name="PlaceHolder 6"/>
          <p:cNvSpPr>
            <a:spLocks noGrp="1"/>
          </p:cNvSpPr>
          <p:nvPr>
            <p:ph type="sldNum" idx="18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EBE120-2B14-4BE7-A7D6-D8F0577EED9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0" name="PlaceHolder 7"/>
          <p:cNvSpPr>
            <a:spLocks noGrp="1"/>
          </p:cNvSpPr>
          <p:nvPr>
            <p:ph type="dt" idx="18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3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7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1" name="PlaceHolder 5"/>
          <p:cNvSpPr>
            <a:spLocks noGrp="1"/>
          </p:cNvSpPr>
          <p:nvPr>
            <p:ph type="ftr" idx="19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2" name="PlaceHolder 6"/>
          <p:cNvSpPr>
            <a:spLocks noGrp="1"/>
          </p:cNvSpPr>
          <p:nvPr>
            <p:ph type="sldNum" idx="19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CD2075-86A6-4A57-8288-367F5BEC3D0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3" name="PlaceHolder 7"/>
          <p:cNvSpPr>
            <a:spLocks noGrp="1"/>
          </p:cNvSpPr>
          <p:nvPr>
            <p:ph type="dt" idx="19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3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8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0" name="PlaceHolder 1"/>
          <p:cNvSpPr>
            <a:spLocks noGrp="1"/>
          </p:cNvSpPr>
          <p:nvPr>
            <p:ph type="ftr" idx="19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sldNum" idx="19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39DAE9-37A9-4021-B5F2-AA751800BB0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dt" idx="19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3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9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 type="ftr" idx="19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9" name="PlaceHolder 5"/>
          <p:cNvSpPr>
            <a:spLocks noGrp="1"/>
          </p:cNvSpPr>
          <p:nvPr>
            <p:ph type="sldNum" idx="19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886F03-2122-4EE2-8453-6B7EFB24D1C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0" name="PlaceHolder 6"/>
          <p:cNvSpPr>
            <a:spLocks noGrp="1"/>
          </p:cNvSpPr>
          <p:nvPr>
            <p:ph type="dt" idx="19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3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0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ftr" idx="199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 type="sldNum" idx="200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E555DF-BEAB-4D95-B091-A231471E3BB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3" name="PlaceHolder 8"/>
          <p:cNvSpPr>
            <a:spLocks noGrp="1"/>
          </p:cNvSpPr>
          <p:nvPr>
            <p:ph type="dt" idx="201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2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1" name="PlaceHolder 1"/>
          <p:cNvSpPr>
            <a:spLocks noGrp="1"/>
          </p:cNvSpPr>
          <p:nvPr>
            <p:ph type="ftr" idx="202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sldNum" idx="203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33CD39-3EDB-48E4-8B2B-B61815590ED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dt" idx="204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3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ftr" idx="205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9" name="PlaceHolder 4"/>
          <p:cNvSpPr>
            <a:spLocks noGrp="1"/>
          </p:cNvSpPr>
          <p:nvPr>
            <p:ph type="sldNum" idx="206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014404-2471-4497-9E26-3A41AD83BBC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0" name="PlaceHolder 5"/>
          <p:cNvSpPr>
            <a:spLocks noGrp="1"/>
          </p:cNvSpPr>
          <p:nvPr>
            <p:ph type="dt" idx="207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3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ftr" idx="208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sldNum" idx="209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FE04DE-6958-4F13-8405-BD92F75BBFE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9" name="PlaceHolder 5"/>
          <p:cNvSpPr>
            <a:spLocks noGrp="1"/>
          </p:cNvSpPr>
          <p:nvPr>
            <p:ph type="dt" idx="210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3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ftr" idx="211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8" name="PlaceHolder 5"/>
          <p:cNvSpPr>
            <a:spLocks noGrp="1"/>
          </p:cNvSpPr>
          <p:nvPr>
            <p:ph type="sldNum" idx="212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C2E565-72AC-4F66-8F35-3A4EEDF386C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9" name="PlaceHolder 6"/>
          <p:cNvSpPr>
            <a:spLocks noGrp="1"/>
          </p:cNvSpPr>
          <p:nvPr>
            <p:ph type="dt" idx="213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3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5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ftr" idx="214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215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8F20E6-EA38-4305-AF71-B2AE6ABC6D5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dt" idx="216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3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2" name="PlaceHolder 1"/>
          <p:cNvSpPr>
            <a:spLocks noGrp="1"/>
          </p:cNvSpPr>
          <p:nvPr>
            <p:ph type="ftr" idx="217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sldNum" idx="218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74EBFF-8F0C-44AB-B67E-D2C48DA4F66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dt" idx="219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3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6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1" name="PlaceHolder 5"/>
          <p:cNvSpPr>
            <a:spLocks noGrp="1"/>
          </p:cNvSpPr>
          <p:nvPr>
            <p:ph type="ftr" idx="220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2" name="PlaceHolder 6"/>
          <p:cNvSpPr>
            <a:spLocks noGrp="1"/>
          </p:cNvSpPr>
          <p:nvPr>
            <p:ph type="sldNum" idx="221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6DBE22-AEB9-42BE-90E0-1E7592CF5AE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3" name="PlaceHolder 7"/>
          <p:cNvSpPr>
            <a:spLocks noGrp="1"/>
          </p:cNvSpPr>
          <p:nvPr>
            <p:ph type="dt" idx="222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3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7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 type="ftr" idx="223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5" name="PlaceHolder 6"/>
          <p:cNvSpPr>
            <a:spLocks noGrp="1"/>
          </p:cNvSpPr>
          <p:nvPr>
            <p:ph type="sldNum" idx="224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D7F298-5540-41E7-8CE5-8FA771123E2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6" name="PlaceHolder 7"/>
          <p:cNvSpPr>
            <a:spLocks noGrp="1"/>
          </p:cNvSpPr>
          <p:nvPr>
            <p:ph type="dt" idx="225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3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9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7" name="PlaceHolder 5"/>
          <p:cNvSpPr>
            <a:spLocks noGrp="1"/>
          </p:cNvSpPr>
          <p:nvPr>
            <p:ph type="ftr" idx="226"/>
          </p:nvPr>
        </p:nvSpPr>
        <p:spPr>
          <a:xfrm>
            <a:off x="4320000" y="6480000"/>
            <a:ext cx="647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8" name="PlaceHolder 6"/>
          <p:cNvSpPr>
            <a:spLocks noGrp="1"/>
          </p:cNvSpPr>
          <p:nvPr>
            <p:ph type="sldNum" idx="227"/>
          </p:nvPr>
        </p:nvSpPr>
        <p:spPr>
          <a:xfrm>
            <a:off x="11123280" y="6480000"/>
            <a:ext cx="7671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E05DAD-7845-41C9-ADFC-2942FBC0134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9" name="PlaceHolder 7"/>
          <p:cNvSpPr>
            <a:spLocks noGrp="1"/>
          </p:cNvSpPr>
          <p:nvPr>
            <p:ph type="dt" idx="228"/>
          </p:nvPr>
        </p:nvSpPr>
        <p:spPr>
          <a:xfrm>
            <a:off x="362160" y="6480000"/>
            <a:ext cx="27410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UCL branding brackground"/>
          <p:cNvSpPr/>
          <p:nvPr/>
        </p:nvSpPr>
        <p:spPr>
          <a:xfrm>
            <a:off x="0" y="0"/>
            <a:ext cx="12189960" cy="66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5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UCL Branding background"/>
          <p:cNvSpPr/>
          <p:nvPr/>
        </p:nvSpPr>
        <p:spPr>
          <a:xfrm>
            <a:off x="0" y="0"/>
            <a:ext cx="12189960" cy="14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13388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cernmasterclass.uio.no/OPloT/" TargetMode="External"/><Relationship Id="rId2" Type="http://schemas.openxmlformats.org/officeDocument/2006/relationships/slideLayout" Target="../slideLayouts/slideLayout5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hep.ucl.ac.uk/masterclass/2023/" TargetMode="External"/><Relationship Id="rId2" Type="http://schemas.openxmlformats.org/officeDocument/2006/relationships/hyperlink" Target="https://www.hep.ucl.ac.uk/masterclass/2023/" TargetMode="External"/><Relationship Id="rId3" Type="http://schemas.openxmlformats.org/officeDocument/2006/relationships/hyperlink" Target="https://www.hep.ucl.ac.uk/masterclass/2023/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5757840" cy="71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International Masterclasses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Hands-on particle physics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title"/>
          </p:nvPr>
        </p:nvSpPr>
        <p:spPr>
          <a:xfrm>
            <a:off x="0" y="1549080"/>
            <a:ext cx="7557840" cy="233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360000" rIns="0" tIns="18000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UCL Particle Physics Masterclass 2025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6" name="Picture 259" descr=""/>
          <p:cNvPicPr/>
          <p:nvPr/>
        </p:nvPicPr>
        <p:blipFill>
          <a:blip r:embed="rId1"/>
          <a:stretch/>
        </p:blipFill>
        <p:spPr>
          <a:xfrm>
            <a:off x="7380000" y="4860000"/>
            <a:ext cx="4649040" cy="1854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7" name="Picture 260" descr=""/>
          <p:cNvPicPr/>
          <p:nvPr/>
        </p:nvPicPr>
        <p:blipFill>
          <a:blip r:embed="rId2"/>
          <a:stretch/>
        </p:blipFill>
        <p:spPr>
          <a:xfrm>
            <a:off x="4860000" y="4957200"/>
            <a:ext cx="1978200" cy="189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83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Particle signatures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0" name="Picture 283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8672040" cy="503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particles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See “Particle footprint visualization”.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And “Practice” if time allows.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Refer to the “cheat sheet” linked from https://www.hep.ucl.ac.uk/masterclass/2025/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events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Download and classify “exercise 2” data.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Check answers in “Identifying Events: Practice!”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83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/>
          </p:nvPr>
        </p:nvSpPr>
        <p:spPr>
          <a:xfrm>
            <a:off x="360000" y="1800720"/>
            <a:ext cx="6118560" cy="44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don’t just look at individual events.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plot histograms using many (selected) events, and look for peaks.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use the “invariant mass” of the Higgs candidate.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7" name="Picture 290" descr=""/>
          <p:cNvPicPr/>
          <p:nvPr/>
        </p:nvPicPr>
        <p:blipFill>
          <a:blip r:embed="rId1"/>
          <a:stretch/>
        </p:blipFill>
        <p:spPr>
          <a:xfrm>
            <a:off x="6660000" y="1636200"/>
            <a:ext cx="5038560" cy="4842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360000" y="1971720"/>
            <a:ext cx="5398920" cy="4507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Calculate the mass of a particle using the mass, momenta and energy of the particles it decays into.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Hypatia does the calculations for us.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0" name="Picture 293" descr=""/>
          <p:cNvPicPr/>
          <p:nvPr/>
        </p:nvPicPr>
        <p:blipFill>
          <a:blip r:embed="rId1"/>
          <a:stretch/>
        </p:blipFill>
        <p:spPr>
          <a:xfrm>
            <a:off x="5908680" y="1260000"/>
            <a:ext cx="5970240" cy="2984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Demo / practice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Exercise 2 events or one of allocated data sets.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Analysing your own data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4" name="Picture 297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Saving and loading your work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6" name="Picture 299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Viewing your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8" name="Picture 301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Exporting your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50" name="Picture 303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About today’s masterclass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0436760" cy="4209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Learn about particle physics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 a taste of physics research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Analyse real data from CERN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Talk to physicists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Ask us questions!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Think of questions for the event moderators at CERN.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Collaborate with other students internationally 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Combining 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Upload results: </a:t>
            </a:r>
            <a:r>
              <a:rPr b="0" lang="en-GB" sz="32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http://cernmasterclass.uio.no/OPloT/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Combine with other groups for larger statistics.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Discussion of histograms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/>
          </p:nvPr>
        </p:nvSpPr>
        <p:spPr>
          <a:xfrm>
            <a:off x="360000" y="1972080"/>
            <a:ext cx="10436760" cy="4037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What do the peaks mean?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Are they where we expect them?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 we see evidence of the Higgs boson?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Who would like to answer some questions in the video conference?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Videoconference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Hosted by moderators at CERN.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Also groups joining from Athens, Göttingen, Maputo, Rio de Janeiro and Sheffield.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Moderators will ask each group some questions.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Your chance to ask them questions.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Thank you!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305820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Schedule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11" name="Table 1"/>
          <p:cNvGraphicFramePr/>
          <p:nvPr/>
        </p:nvGraphicFramePr>
        <p:xfrm>
          <a:off x="3584520" y="1606680"/>
          <a:ext cx="6623280" cy="4358520"/>
        </p:xfrm>
        <a:graphic>
          <a:graphicData uri="http://schemas.openxmlformats.org/drawingml/2006/table">
            <a:tbl>
              <a:tblPr/>
              <a:tblGrid>
                <a:gridCol w="2424240"/>
                <a:gridCol w="4199400"/>
              </a:tblGrid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09.45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Registration and Welcome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10.00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Introduction and getting started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10.00 – 10.30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Lecture and Q&amp;A session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10.30 – 13.00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(with break)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13.00 – 14.00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Lunch (not provided!)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14.00 – 14.45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(continued)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14.45 – 15.00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Discussion of results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15.00 – 16.00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Video conference with CERN and masterclass students in other countries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124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16.00 – 16.15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Summary, Q&amp;A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12" name="TextBox 265"/>
          <p:cNvSpPr/>
          <p:nvPr/>
        </p:nvSpPr>
        <p:spPr>
          <a:xfrm>
            <a:off x="720000" y="2880000"/>
            <a:ext cx="197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Breaks are allowed!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Getting started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360000" y="2520000"/>
            <a:ext cx="10436760" cy="35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https://www.hep.ucl.ac.uk/masterclass/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2"/>
              </a:rPr>
              <a:t>2025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“Z Path” task.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Event Display software: Hypatia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7840" cy="71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6" name="Picture 269" descr=""/>
          <p:cNvPicPr/>
          <p:nvPr/>
        </p:nvPicPr>
        <p:blipFill>
          <a:blip r:embed="rId1"/>
          <a:stretch/>
        </p:blipFill>
        <p:spPr>
          <a:xfrm>
            <a:off x="276120" y="1620000"/>
            <a:ext cx="7039440" cy="3958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7" name="Picture 270" descr=""/>
          <p:cNvPicPr/>
          <p:nvPr/>
        </p:nvPicPr>
        <p:blipFill>
          <a:blip r:embed="rId2"/>
          <a:stretch/>
        </p:blipFill>
        <p:spPr>
          <a:xfrm>
            <a:off x="4140000" y="3097800"/>
            <a:ext cx="4762080" cy="338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8" name="Picture 271" descr=""/>
          <p:cNvPicPr/>
          <p:nvPr/>
        </p:nvPicPr>
        <p:blipFill>
          <a:blip r:embed="rId3"/>
          <a:stretch/>
        </p:blipFill>
        <p:spPr>
          <a:xfrm>
            <a:off x="8416080" y="882360"/>
            <a:ext cx="3462120" cy="5775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7840" cy="71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0" name="Picture 273" descr=""/>
          <p:cNvPicPr/>
          <p:nvPr/>
        </p:nvPicPr>
        <p:blipFill>
          <a:blip r:embed="rId1"/>
          <a:stretch/>
        </p:blipFill>
        <p:spPr>
          <a:xfrm>
            <a:off x="5760000" y="734400"/>
            <a:ext cx="6298200" cy="602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Z Boson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2" name="Picture 275" descr=""/>
          <p:cNvPicPr/>
          <p:nvPr/>
        </p:nvPicPr>
        <p:blipFill>
          <a:blip r:embed="rId1"/>
          <a:stretch/>
        </p:blipFill>
        <p:spPr>
          <a:xfrm>
            <a:off x="900000" y="2160000"/>
            <a:ext cx="4318560" cy="3246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3" name="Picture 276" descr=""/>
          <p:cNvPicPr/>
          <p:nvPr/>
        </p:nvPicPr>
        <p:blipFill>
          <a:blip r:embed="rId2"/>
          <a:stretch/>
        </p:blipFill>
        <p:spPr>
          <a:xfrm>
            <a:off x="6480000" y="2152800"/>
            <a:ext cx="4318560" cy="3245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840" cy="13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Higgs boson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5" name="Picture 278" descr=""/>
          <p:cNvPicPr/>
          <p:nvPr/>
        </p:nvPicPr>
        <p:blipFill>
          <a:blip r:embed="rId1"/>
          <a:stretch/>
        </p:blipFill>
        <p:spPr>
          <a:xfrm>
            <a:off x="900000" y="2340000"/>
            <a:ext cx="4318560" cy="249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6" name="Picture 279" descr=""/>
          <p:cNvPicPr/>
          <p:nvPr/>
        </p:nvPicPr>
        <p:blipFill>
          <a:blip r:embed="rId2"/>
          <a:stretch/>
        </p:blipFill>
        <p:spPr>
          <a:xfrm>
            <a:off x="6300000" y="2340000"/>
            <a:ext cx="4318560" cy="2511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97840" cy="71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ATLAS detector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8" name="Google Shape;552;p18" descr=""/>
          <p:cNvPicPr/>
          <p:nvPr/>
        </p:nvPicPr>
        <p:blipFill>
          <a:blip r:embed="rId1"/>
          <a:stretch/>
        </p:blipFill>
        <p:spPr>
          <a:xfrm>
            <a:off x="2880000" y="1206000"/>
            <a:ext cx="7918560" cy="5541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FB14145776A4FB3757D14421BDE18" ma:contentTypeVersion="6" ma:contentTypeDescription="Create a new document." ma:contentTypeScope="" ma:versionID="63b03d9781ce2bfce2892241f90e8787">
  <xsd:schema xmlns:xsd="http://www.w3.org/2001/XMLSchema" xmlns:xs="http://www.w3.org/2001/XMLSchema" xmlns:p="http://schemas.microsoft.com/office/2006/metadata/properties" xmlns:ns2="ebe3d0e6-19ce-4de6-9ad6-e0909310fadc" targetNamespace="http://schemas.microsoft.com/office/2006/metadata/properties" ma:root="true" ma:fieldsID="4bec28fcb5ca470d099a5b269f5f3b4b" ns2:_="">
    <xsd:import namespace="ebe3d0e6-19ce-4de6-9ad6-e0909310fa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3d0e6-19ce-4de6-9ad6-e0909310f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9D724-7CA8-4033-9A0C-150202272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DD190-EAD1-43FC-817A-4AF46A722E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C4CCED-1D58-41C0-92BE-C7306049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3d0e6-19ce-4de6-9ad6-e0909310f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LibreOffice/24.8.5.2$Linux_X86_64 LibreOffice_project/480$Build-2</Application>
  <AppVersion>15.0000</AppVersion>
  <Words>0</Words>
  <Paragraphs>0</Paragraphs>
  <Company>University College London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2020-09-14T09:34:24Z</dcterms:created>
  <dc:creator>Petterson, Helen</dc:creator>
  <dc:description/>
  <dc:language>en-GB</dc:language>
  <cp:lastModifiedBy/>
  <dcterms:modified xsi:type="dcterms:W3CDTF">2025-03-28T15:03:16Z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0x01010087FFB14145776A4FB3757D14421BDE18</vt:lpwstr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