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5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9.xml" ContentType="application/vnd.openxmlformats-officedocument.theme+xml"/>
  <Override PartName="/ppt/theme/theme61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3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79.xml" ContentType="application/vnd.openxmlformats-officedocument.theme+xml"/>
  <Override PartName="/ppt/theme/theme67.xml" ContentType="application/vnd.openxmlformats-officedocument.theme+xml"/>
  <Override PartName="/ppt/theme/theme30.xml" ContentType="application/vnd.openxmlformats-officedocument.theme+xml"/>
  <Override PartName="/ppt/theme/theme78.xml" ContentType="application/vnd.openxmlformats-officedocument.theme+xml"/>
  <Override PartName="/ppt/theme/theme77.xml" ContentType="application/vnd.openxmlformats-officedocument.theme+xml"/>
  <Override PartName="/ppt/theme/theme76.xml" ContentType="application/vnd.openxmlformats-officedocument.theme+xml"/>
  <Override PartName="/ppt/theme/theme75.xml" ContentType="application/vnd.openxmlformats-officedocument.theme+xml"/>
  <Override PartName="/ppt/theme/theme74.xml" ContentType="application/vnd.openxmlformats-officedocument.theme+xml"/>
  <Override PartName="/ppt/theme/theme73.xml" ContentType="application/vnd.openxmlformats-officedocument.theme+xml"/>
  <Override PartName="/ppt/theme/theme72.xml" ContentType="application/vnd.openxmlformats-officedocument.theme+xml"/>
  <Override PartName="/ppt/theme/theme71.xml" ContentType="application/vnd.openxmlformats-officedocument.theme+xml"/>
  <Override PartName="/ppt/theme/theme69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7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68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80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2.png" ContentType="image/png"/>
  <Override PartName="/ppt/media/image3.png" ContentType="image/png"/>
  <Override PartName="/ppt/media/image4.jpeg" ContentType="image/jpeg"/>
  <Override PartName="/ppt/media/image9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8.png" ContentType="image/png"/>
  <Override PartName="/ppt/media/image17.png" ContentType="image/png"/>
  <Override PartName="/ppt/media/image5.gif" ContentType="image/gif"/>
  <Override PartName="/ppt/media/image14.gif" ContentType="image/gif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56" r:id="rId52"/>
    <p:sldMasterId id="2147483758" r:id="rId53"/>
    <p:sldMasterId id="2147483760" r:id="rId54"/>
    <p:sldMasterId id="2147483762" r:id="rId55"/>
    <p:sldMasterId id="2147483764" r:id="rId56"/>
    <p:sldMasterId id="2147483766" r:id="rId57"/>
    <p:sldMasterId id="2147483768" r:id="rId58"/>
    <p:sldMasterId id="2147483770" r:id="rId59"/>
    <p:sldMasterId id="2147483772" r:id="rId60"/>
    <p:sldMasterId id="2147483774" r:id="rId61"/>
    <p:sldMasterId id="2147483776" r:id="rId62"/>
    <p:sldMasterId id="2147483778" r:id="rId63"/>
    <p:sldMasterId id="2147483780" r:id="rId64"/>
    <p:sldMasterId id="2147483782" r:id="rId65"/>
    <p:sldMasterId id="2147483784" r:id="rId66"/>
    <p:sldMasterId id="2147483786" r:id="rId67"/>
    <p:sldMasterId id="2147483788" r:id="rId68"/>
    <p:sldMasterId id="2147483790" r:id="rId69"/>
    <p:sldMasterId id="2147483792" r:id="rId70"/>
    <p:sldMasterId id="2147483794" r:id="rId71"/>
    <p:sldMasterId id="2147483796" r:id="rId72"/>
    <p:sldMasterId id="2147483798" r:id="rId73"/>
    <p:sldMasterId id="2147483800" r:id="rId74"/>
    <p:sldMasterId id="2147483802" r:id="rId75"/>
    <p:sldMasterId id="2147483804" r:id="rId76"/>
    <p:sldMasterId id="2147483806" r:id="rId77"/>
    <p:sldMasterId id="2147483808" r:id="rId78"/>
    <p:sldMasterId id="2147483810" r:id="rId79"/>
    <p:sldMasterId id="2147483812" r:id="rId80"/>
    <p:sldMasterId id="2147483814" r:id="rId81"/>
  </p:sldMasterIdLst>
  <p:sldIdLst>
    <p:sldId id="256" r:id="rId82"/>
    <p:sldId id="257" r:id="rId83"/>
    <p:sldId id="258" r:id="rId84"/>
    <p:sldId id="259" r:id="rId85"/>
    <p:sldId id="260" r:id="rId86"/>
    <p:sldId id="261" r:id="rId87"/>
    <p:sldId id="262" r:id="rId88"/>
    <p:sldId id="263" r:id="rId89"/>
    <p:sldId id="264" r:id="rId90"/>
    <p:sldId id="265" r:id="rId91"/>
    <p:sldId id="266" r:id="rId92"/>
    <p:sldId id="267" r:id="rId93"/>
    <p:sldId id="268" r:id="rId94"/>
    <p:sldId id="269" r:id="rId95"/>
    <p:sldId id="270" r:id="rId96"/>
    <p:sldId id="271" r:id="rId97"/>
    <p:sldId id="272" r:id="rId98"/>
    <p:sldId id="273" r:id="rId99"/>
    <p:sldId id="274" r:id="rId100"/>
    <p:sldId id="275" r:id="rId101"/>
    <p:sldId id="276" r:id="rId102"/>
    <p:sldId id="277" r:id="rId103"/>
    <p:sldId id="278" r:id="rId10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" Target="slides/slide1.xml"/><Relationship Id="rId83" Type="http://schemas.openxmlformats.org/officeDocument/2006/relationships/slide" Target="slides/slide2.xml"/><Relationship Id="rId84" Type="http://schemas.openxmlformats.org/officeDocument/2006/relationships/slide" Target="slides/slide3.xml"/><Relationship Id="rId85" Type="http://schemas.openxmlformats.org/officeDocument/2006/relationships/slide" Target="slides/slide4.xml"/><Relationship Id="rId86" Type="http://schemas.openxmlformats.org/officeDocument/2006/relationships/slide" Target="slides/slide5.xml"/><Relationship Id="rId87" Type="http://schemas.openxmlformats.org/officeDocument/2006/relationships/slide" Target="slides/slide6.xml"/><Relationship Id="rId88" Type="http://schemas.openxmlformats.org/officeDocument/2006/relationships/slide" Target="slides/slide7.xml"/><Relationship Id="rId89" Type="http://schemas.openxmlformats.org/officeDocument/2006/relationships/slide" Target="slides/slide8.xml"/><Relationship Id="rId90" Type="http://schemas.openxmlformats.org/officeDocument/2006/relationships/slide" Target="slides/slide9.xml"/><Relationship Id="rId91" Type="http://schemas.openxmlformats.org/officeDocument/2006/relationships/slide" Target="slides/slide10.xml"/><Relationship Id="rId92" Type="http://schemas.openxmlformats.org/officeDocument/2006/relationships/slide" Target="slides/slide11.xml"/><Relationship Id="rId93" Type="http://schemas.openxmlformats.org/officeDocument/2006/relationships/slide" Target="slides/slide12.xml"/><Relationship Id="rId94" Type="http://schemas.openxmlformats.org/officeDocument/2006/relationships/slide" Target="slides/slide13.xml"/><Relationship Id="rId95" Type="http://schemas.openxmlformats.org/officeDocument/2006/relationships/slide" Target="slides/slide14.xml"/><Relationship Id="rId96" Type="http://schemas.openxmlformats.org/officeDocument/2006/relationships/slide" Target="slides/slide15.xml"/><Relationship Id="rId97" Type="http://schemas.openxmlformats.org/officeDocument/2006/relationships/slide" Target="slides/slide16.xml"/><Relationship Id="rId98" Type="http://schemas.openxmlformats.org/officeDocument/2006/relationships/slide" Target="slides/slide17.xml"/><Relationship Id="rId99" Type="http://schemas.openxmlformats.org/officeDocument/2006/relationships/slide" Target="slides/slide18.xml"/><Relationship Id="rId100" Type="http://schemas.openxmlformats.org/officeDocument/2006/relationships/slide" Target="slides/slide19.xml"/><Relationship Id="rId101" Type="http://schemas.openxmlformats.org/officeDocument/2006/relationships/slide" Target="slides/slide20.xml"/><Relationship Id="rId102" Type="http://schemas.openxmlformats.org/officeDocument/2006/relationships/slide" Target="slides/slide21.xml"/><Relationship Id="rId103" Type="http://schemas.openxmlformats.org/officeDocument/2006/relationships/slide" Target="slides/slide22.xml"/><Relationship Id="rId104" Type="http://schemas.openxmlformats.org/officeDocument/2006/relationships/slide" Target="slides/slide23.xml"/><Relationship Id="rId10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237CF-CB73-40DB-9327-CB456CF813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A96B92-F6FC-4E0E-9FF0-DD12CF8280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5EE4286-1686-418C-90C9-6928379DB4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4EE70CB-E46F-4A3D-8139-6F964832D7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A32E8C9-2C6F-480C-9CB8-63CDE63CBA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C43E572-E53B-4D39-A898-BB9525462F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F017A92-1177-4B39-8C76-CD139449F5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2092DB7-4417-4758-8EEE-027C391326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BD5732E-DE5E-48AA-BAF2-2920A7F30F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8190681-85B6-4564-973F-FAAF48589D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A9E1671-DD50-40F7-BF79-B2398FE4B5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D1FA7F1-8162-4A63-B65F-01A30AB0E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E7F663B-BB58-4548-95D1-E2C1E68B45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CFC02FE-ABEC-4CFE-A589-6FBE62100E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D027E03-01D9-4DBA-B008-0D4D7F5DCA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EA66390-DE2D-4A6B-AC8D-ACF4F48738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D88F6BF3-7F2F-49DC-9B71-321AB8E0F1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74B7192-58E9-439F-820B-C883585B0F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F567D965-7986-4ABC-A1A3-D0FA6A995D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70D4E7A3-7840-45E7-B9ED-943F219186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89FDE0B-6AE3-4723-B81A-BF31AD7C9C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326D60CB-3457-480D-928E-5B601A14F3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B39DB20E-7359-42F3-9681-B891946A6A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26A89339-A931-47AF-8483-A832413FF9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D4A9387C-10BB-4319-9379-E0DB54378E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1D4F9D23-5456-4779-89D7-027E7FE0AE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E439C1E1-1CD1-487B-B7A5-902D7627AE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9204902B-D81E-4F5E-980A-50113B9294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3630FE30-BC75-4C1A-BA30-CB7A759735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FD629AE4-7F26-4BAD-85AC-D2A177EC63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BB5F1228-9A66-4042-83B5-73C7AC6D8A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B12E3644-3E9F-498A-B509-802F27ACD1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1F6DB032-F223-4C15-B90A-40F3C4264A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5C30FDAC-F675-4208-AC03-C78555E159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994BD87F-E11F-487B-860D-1C68374397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F7729821-100B-4DF8-B07B-3B27FD6301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9559F159-7824-4EC4-A492-9E3B9E74ED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54FD01AC-FE1B-42C4-AAE8-2B26777DFD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16A85E25-91D5-4C3F-92C0-8354F8486F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723C3ED9-3100-4FF2-BB7E-70645A7D13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37280E94-1CFF-4B5C-B342-B78FC91240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DFDA6E00-817B-4045-AA39-DF4A1238CF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8EAE39CB-EB23-44E2-B953-AEA3C249CC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58FF995D-E90E-4D32-8080-828E1189F7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BEE3F365-A174-407C-A700-68788C8973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222E99F8-F3F2-420F-84E9-5D344F0B11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E9C61C17-F10F-4E87-B1CC-C4D8A11DC4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16728903-CBD7-4878-AA4E-53B106030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22A90B19-754F-4241-8E45-6394836E52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B9D46087-2DE0-4001-95DA-10E4578F8F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CDE56923-700A-4822-974E-4F65B4A566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29F48BE6-6F39-4D57-B6B7-612855D4A5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FFA2514D-F820-43F4-96C4-CEC363302D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8BDF75F3-6963-47B9-8C5A-634C85772B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84462452-1919-4D8D-84E2-82FE7884E1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98341DE0-B00D-4D87-8830-744F25B618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CC4A7111-24C6-4497-AB0E-B620673C1D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F5896C5C-D6BD-4EE0-BF8B-910ADA33BD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C75BFB81-4C04-4A6D-8D43-6700311CA2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40581F17-3F0F-4FEE-96EF-36EB14EB62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91618DA1-829D-415E-9E5F-0540CB3E71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DE6FA3E9-9F9F-4B68-99B0-5F1E9E7802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042753B4-27C9-4495-8E78-A7FDCD2D92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10B4504B-B838-435F-B647-20AAE98842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8DB30391-4F12-40BB-A9B5-10B418A2F0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92196473-7840-4982-AB0D-053C885D75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6"/>
          </p:nvPr>
        </p:nvSpPr>
        <p:spPr/>
        <p:txBody>
          <a:bodyPr/>
          <a:p>
            <a:fld id="{6857B195-6D74-4B9D-A6D9-869963E1D2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7F3A66C5-7E93-4979-95E6-E956516700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AED39324-CDB1-4355-9B70-CC6A7ACC34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5"/>
          </p:nvPr>
        </p:nvSpPr>
        <p:spPr/>
        <p:txBody>
          <a:bodyPr/>
          <a:p>
            <a:fld id="{8F8AAC5D-1818-4AA0-9B1A-88FCAA711D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8"/>
          </p:nvPr>
        </p:nvSpPr>
        <p:spPr/>
        <p:txBody>
          <a:bodyPr/>
          <a:p>
            <a:fld id="{70EBBAD6-BCCD-48C8-BFB2-1D816F9A76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91"/>
          </p:nvPr>
        </p:nvSpPr>
        <p:spPr/>
        <p:txBody>
          <a:bodyPr/>
          <a:p>
            <a:fld id="{0604382F-2BFF-4669-8A37-97ADDF0946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4"/>
          </p:nvPr>
        </p:nvSpPr>
        <p:spPr/>
        <p:txBody>
          <a:bodyPr/>
          <a:p>
            <a:fld id="{487C7226-176B-469C-B258-C8C9E95BBA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97"/>
          </p:nvPr>
        </p:nvSpPr>
        <p:spPr/>
        <p:txBody>
          <a:bodyPr/>
          <a:p>
            <a:fld id="{D63E1C66-6C76-4D36-9C1A-E080841A6B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0"/>
          </p:nvPr>
        </p:nvSpPr>
        <p:spPr/>
        <p:txBody>
          <a:bodyPr/>
          <a:p>
            <a:fld id="{AFA26DAC-EB6F-48A4-8351-0057D56FEA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3"/>
          </p:nvPr>
        </p:nvSpPr>
        <p:spPr/>
        <p:txBody>
          <a:bodyPr/>
          <a:p>
            <a:fld id="{5AB10D1A-100E-450B-98A5-30A27335C6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0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9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0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2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3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4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5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6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8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9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0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1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2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4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5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6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8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9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0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1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2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3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4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6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5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7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0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ftr" idx="1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2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BA94ED-58C3-4D43-9AB0-7E454050BFF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3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ftr" idx="4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 idx="5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8225C1-F406-43A4-BAA2-ECB75889306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dt" idx="6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ftr" idx="7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sldNum" idx="8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9D733D-1215-454F-B148-30FB9F968EF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8"/>
          <p:cNvSpPr>
            <a:spLocks noGrp="1"/>
          </p:cNvSpPr>
          <p:nvPr>
            <p:ph type="dt" idx="9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ftr" idx="10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11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C8DE8B-3E89-49A9-B07D-A7FD24746D3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12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13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sldNum" idx="14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5F4794-527B-4AB6-8082-CA0CCB6B5BC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dt" idx="15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5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ftr" idx="16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sldNum" idx="17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274735-FAF0-403E-B7DA-079AFD7AEBD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dt" idx="18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19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20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8EB2DF-E164-4FEA-AC2A-D5C5AE6D2F2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dt" idx="21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ftr" idx="22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3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AAA244-4BDA-47C6-9D26-CD7AAC4DDB7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24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ftr" idx="25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26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9FDF9F-FF96-422C-9703-84092ED31AC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dt" idx="27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 idx="28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 idx="29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769F2B-741E-41E0-B666-28311003E21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dt" idx="30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ftr" idx="31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sldNum" idx="32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D0379B-9AEA-4C66-BD8C-6FA98695549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dt" idx="33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1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 idx="34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 idx="35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DF3514-6C45-4AB5-946E-D260E53A2AD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 type="dt" idx="36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2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ftr" idx="37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38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98901B-B9E1-46EA-AA14-97EBCA78F42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 idx="39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3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ftr" idx="40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 idx="41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14D80E-A49D-4FAB-A853-20867127796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dt" idx="42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ftr" idx="43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 type="sldNum" idx="44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182BF6-11BF-4254-A4EF-BCAA8FBEB60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8"/>
          <p:cNvSpPr>
            <a:spLocks noGrp="1"/>
          </p:cNvSpPr>
          <p:nvPr>
            <p:ph type="dt" idx="45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5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ftr" idx="46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47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B07070-929F-46E7-8D09-96E1D4259C5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48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6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ftr" idx="49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0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BA33F0-D5B3-464E-A386-D66D8501368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dt" idx="51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 idx="52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 idx="53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3ED623-C839-4336-A7BB-A368D7A2F8C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dt" idx="54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ftr" idx="55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sldNum" idx="56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A84CDB-F03F-4605-B4DF-76A155115A9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dt" idx="57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ftr" idx="58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59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615D86-87F5-42A5-98BC-4023EB1A587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dt" idx="60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0" name="PlaceHolder 1"/>
          <p:cNvSpPr>
            <a:spLocks noGrp="1"/>
          </p:cNvSpPr>
          <p:nvPr>
            <p:ph type="ftr" idx="61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62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8F618C-73A1-4183-8601-E9CBDD53F81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dt" idx="63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0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ftr" idx="64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sldNum" idx="65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DB9BA7-EDBF-4032-A2CB-9618CFCF17D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dt" idx="66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ftr" idx="67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 type="sldNum" idx="68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5D881A-3F11-4D49-8225-5008C17A16B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 type="dt" idx="69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ftr" idx="70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 type="sldNum" idx="71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365E6F-7A82-4FDC-BA07-343BC848D90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 type="dt" idx="72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4" name="PlaceHolder 1"/>
          <p:cNvSpPr>
            <a:spLocks noGrp="1"/>
          </p:cNvSpPr>
          <p:nvPr>
            <p:ph type="ftr" idx="73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ldNum" idx="74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B98D0D-9809-451A-A528-FE9214C9344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dt" idx="75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ftr" idx="76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sldNum" idx="77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3718EC-2CFB-4C95-AF8B-D51FA034728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dt" idx="78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ftr" idx="79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 type="sldNum" idx="80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B4BA13-5DD9-44FC-B59B-C7CFC8626FE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9" name="PlaceHolder 8"/>
          <p:cNvSpPr>
            <a:spLocks noGrp="1"/>
          </p:cNvSpPr>
          <p:nvPr>
            <p:ph type="dt" idx="81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7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7" name="PlaceHolder 1"/>
          <p:cNvSpPr>
            <a:spLocks noGrp="1"/>
          </p:cNvSpPr>
          <p:nvPr>
            <p:ph type="ftr" idx="82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sldNum" idx="83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27521A-B472-481B-B45C-1E831936A2D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dt" idx="84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8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ftr" idx="85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sldNum" idx="86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C18F78-2D19-44BC-B2EB-8E856140485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6" name="PlaceHolder 5"/>
          <p:cNvSpPr>
            <a:spLocks noGrp="1"/>
          </p:cNvSpPr>
          <p:nvPr>
            <p:ph type="dt" idx="87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9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ftr" idx="88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4" name="PlaceHolder 4"/>
          <p:cNvSpPr>
            <a:spLocks noGrp="1"/>
          </p:cNvSpPr>
          <p:nvPr>
            <p:ph type="sldNum" idx="89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4D29F7-CACA-41BF-9AD4-4374CF9F5ED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5"/>
          <p:cNvSpPr>
            <a:spLocks noGrp="1"/>
          </p:cNvSpPr>
          <p:nvPr>
            <p:ph type="dt" idx="90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ftr" idx="91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4" name="PlaceHolder 5"/>
          <p:cNvSpPr>
            <a:spLocks noGrp="1"/>
          </p:cNvSpPr>
          <p:nvPr>
            <p:ph type="sldNum" idx="92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F146FB-927D-4ACB-BCB9-007733212C9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5" name="PlaceHolder 6"/>
          <p:cNvSpPr>
            <a:spLocks noGrp="1"/>
          </p:cNvSpPr>
          <p:nvPr>
            <p:ph type="dt" idx="93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ftr" idx="94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95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A82FF8-2BC1-496F-9C60-4812B2CF4BA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 type="dt" idx="96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8" name="PlaceHolder 1"/>
          <p:cNvSpPr>
            <a:spLocks noGrp="1"/>
          </p:cNvSpPr>
          <p:nvPr>
            <p:ph type="ftr" idx="97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sldNum" idx="98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B60095-40FB-4A89-824A-6FD803CC87C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dt" idx="99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2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ftr" idx="100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8" name="PlaceHolder 6"/>
          <p:cNvSpPr>
            <a:spLocks noGrp="1"/>
          </p:cNvSpPr>
          <p:nvPr>
            <p:ph type="sldNum" idx="101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C6B495-DC41-43AA-9F8A-415CDB4D9DB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9" name="PlaceHolder 7"/>
          <p:cNvSpPr>
            <a:spLocks noGrp="1"/>
          </p:cNvSpPr>
          <p:nvPr>
            <p:ph type="dt" idx="102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ftr" idx="103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sldNum" idx="104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C05FEA-DA81-46EF-B621-151B34CAA09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2" name="PlaceHolder 7"/>
          <p:cNvSpPr>
            <a:spLocks noGrp="1"/>
          </p:cNvSpPr>
          <p:nvPr>
            <p:ph type="dt" idx="105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ftr" idx="106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sldNum" idx="107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B307DB-E703-4047-87C8-471F5C3C2ED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dt" idx="108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4"/>
          <p:cNvSpPr>
            <a:spLocks noGrp="1"/>
          </p:cNvSpPr>
          <p:nvPr>
            <p:ph type="ftr" idx="109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6" name="PlaceHolder 5"/>
          <p:cNvSpPr>
            <a:spLocks noGrp="1"/>
          </p:cNvSpPr>
          <p:nvPr>
            <p:ph type="sldNum" idx="110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4274C0-32F1-41BF-A749-1D9329B45F9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7" name="PlaceHolder 6"/>
          <p:cNvSpPr>
            <a:spLocks noGrp="1"/>
          </p:cNvSpPr>
          <p:nvPr>
            <p:ph type="dt" idx="111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7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7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3" name="PlaceHolder 1"/>
          <p:cNvSpPr>
            <a:spLocks noGrp="1"/>
          </p:cNvSpPr>
          <p:nvPr>
            <p:ph type="ftr" idx="112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ldNum" idx="113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D32365-5053-4251-A7E7-60FBB2D8A94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dt" idx="114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0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0" name="PlaceHolder 5"/>
          <p:cNvSpPr>
            <a:spLocks noGrp="1"/>
          </p:cNvSpPr>
          <p:nvPr>
            <p:ph type="ftr" idx="115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1" name="PlaceHolder 6"/>
          <p:cNvSpPr>
            <a:spLocks noGrp="1"/>
          </p:cNvSpPr>
          <p:nvPr>
            <p:ph type="sldNum" idx="116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5B89C6-042A-41B1-8BDC-D83B27DEF91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2" name="PlaceHolder 7"/>
          <p:cNvSpPr>
            <a:spLocks noGrp="1"/>
          </p:cNvSpPr>
          <p:nvPr>
            <p:ph type="dt" idx="117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1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ftr" idx="118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 type="sldNum" idx="119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68BEC5-C742-4657-9B57-EE7652B8822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5" name="PlaceHolder 7"/>
          <p:cNvSpPr>
            <a:spLocks noGrp="1"/>
          </p:cNvSpPr>
          <p:nvPr>
            <p:ph type="dt" idx="120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3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ftr" idx="121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122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D43842-8622-4CBE-8AB9-7F9E7237DB3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dt" idx="123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3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ftr" idx="124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4" name="PlaceHolder 6"/>
          <p:cNvSpPr>
            <a:spLocks noGrp="1"/>
          </p:cNvSpPr>
          <p:nvPr>
            <p:ph type="sldNum" idx="125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64D9DC-7529-414B-B2B5-AA109E15326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5" name="PlaceHolder 7"/>
          <p:cNvSpPr>
            <a:spLocks noGrp="1"/>
          </p:cNvSpPr>
          <p:nvPr>
            <p:ph type="dt" idx="126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5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PlaceHolder 4"/>
          <p:cNvSpPr>
            <a:spLocks noGrp="1"/>
          </p:cNvSpPr>
          <p:nvPr>
            <p:ph type="ftr" idx="127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6" name="PlaceHolder 5"/>
          <p:cNvSpPr>
            <a:spLocks noGrp="1"/>
          </p:cNvSpPr>
          <p:nvPr>
            <p:ph type="sldNum" idx="128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228CB5-D8CA-491D-AFFE-9D4731B7A3D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7" name="PlaceHolder 6"/>
          <p:cNvSpPr>
            <a:spLocks noGrp="1"/>
          </p:cNvSpPr>
          <p:nvPr>
            <p:ph type="dt" idx="129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6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8" name="PlaceHolder 6"/>
          <p:cNvSpPr>
            <a:spLocks noGrp="1"/>
          </p:cNvSpPr>
          <p:nvPr>
            <p:ph type="ftr" idx="130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9" name="PlaceHolder 7"/>
          <p:cNvSpPr>
            <a:spLocks noGrp="1"/>
          </p:cNvSpPr>
          <p:nvPr>
            <p:ph type="sldNum" idx="131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E760FA-4BD8-4025-B72E-F9305140EB8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0" name="PlaceHolder 8"/>
          <p:cNvSpPr>
            <a:spLocks noGrp="1"/>
          </p:cNvSpPr>
          <p:nvPr>
            <p:ph type="dt" idx="132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7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ftr" idx="133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sldNum" idx="134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34D12A-79B1-4DDF-B022-7DAB52056DF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dt" idx="135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8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0" name="PlaceHolder 4"/>
          <p:cNvSpPr>
            <a:spLocks noGrp="1"/>
          </p:cNvSpPr>
          <p:nvPr>
            <p:ph type="ftr" idx="136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sldNum" idx="137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427C77-4ACE-4016-9610-BB18C4C97E4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dt" idx="138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9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PlaceHolder 6"/>
          <p:cNvSpPr>
            <a:spLocks noGrp="1"/>
          </p:cNvSpPr>
          <p:nvPr>
            <p:ph type="ftr" idx="139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4" name="PlaceHolder 7"/>
          <p:cNvSpPr>
            <a:spLocks noGrp="1"/>
          </p:cNvSpPr>
          <p:nvPr>
            <p:ph type="sldNum" idx="140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CC806A-676A-49E2-B5B2-F22ACCF1F1F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5" name="PlaceHolder 8"/>
          <p:cNvSpPr>
            <a:spLocks noGrp="1"/>
          </p:cNvSpPr>
          <p:nvPr>
            <p:ph type="dt" idx="141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3" name="PlaceHolder 1"/>
          <p:cNvSpPr>
            <a:spLocks noGrp="1"/>
          </p:cNvSpPr>
          <p:nvPr>
            <p:ph type="ftr" idx="142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sldNum" idx="143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8ACEFA-A4F6-45B7-AB43-6D8CD9C5299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dt" idx="144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ftr" idx="145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 type="sldNum" idx="146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EF681B-E9D3-4BBF-B129-69FBC25476A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 type="dt" idx="147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2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ftr" idx="148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sldNum" idx="149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B49A8A-9059-446F-A2D5-3CBA4F05662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 type="dt" idx="150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 type="ftr" idx="151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0" name="PlaceHolder 5"/>
          <p:cNvSpPr>
            <a:spLocks noGrp="1"/>
          </p:cNvSpPr>
          <p:nvPr>
            <p:ph type="sldNum" idx="152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5F92ED-614D-45BA-ADFC-80BCDB0A1E8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1" name="PlaceHolder 6"/>
          <p:cNvSpPr>
            <a:spLocks noGrp="1"/>
          </p:cNvSpPr>
          <p:nvPr>
            <p:ph type="dt" idx="153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4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ftr" idx="154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155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D370E0-B610-44B5-A228-3F082C38AF5D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0" name="PlaceHolder 4"/>
          <p:cNvSpPr>
            <a:spLocks noGrp="1"/>
          </p:cNvSpPr>
          <p:nvPr>
            <p:ph type="dt" idx="156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5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4" name="PlaceHolder 1"/>
          <p:cNvSpPr>
            <a:spLocks noGrp="1"/>
          </p:cNvSpPr>
          <p:nvPr>
            <p:ph type="ftr" idx="157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sldNum" idx="158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12B82B-9D71-4753-99C8-85314368685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dt" idx="159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5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3" name="PlaceHolder 5"/>
          <p:cNvSpPr>
            <a:spLocks noGrp="1"/>
          </p:cNvSpPr>
          <p:nvPr>
            <p:ph type="ftr" idx="160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4" name="PlaceHolder 6"/>
          <p:cNvSpPr>
            <a:spLocks noGrp="1"/>
          </p:cNvSpPr>
          <p:nvPr>
            <p:ph type="sldNum" idx="161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8CE996-1940-4B19-9005-33C88E9EC4A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5" name="PlaceHolder 7"/>
          <p:cNvSpPr>
            <a:spLocks noGrp="1"/>
          </p:cNvSpPr>
          <p:nvPr>
            <p:ph type="dt" idx="162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3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7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6" name="PlaceHolder 5"/>
          <p:cNvSpPr>
            <a:spLocks noGrp="1"/>
          </p:cNvSpPr>
          <p:nvPr>
            <p:ph type="ftr" idx="163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7" name="PlaceHolder 6"/>
          <p:cNvSpPr>
            <a:spLocks noGrp="1"/>
          </p:cNvSpPr>
          <p:nvPr>
            <p:ph type="sldNum" idx="164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62C335-77B6-4E4E-9F1B-90B1EC68B70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8" name="PlaceHolder 7"/>
          <p:cNvSpPr>
            <a:spLocks noGrp="1"/>
          </p:cNvSpPr>
          <p:nvPr>
            <p:ph type="dt" idx="165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3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8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9" name="PlaceHolder 5"/>
          <p:cNvSpPr>
            <a:spLocks noGrp="1"/>
          </p:cNvSpPr>
          <p:nvPr>
            <p:ph type="ftr" idx="166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0" name="PlaceHolder 6"/>
          <p:cNvSpPr>
            <a:spLocks noGrp="1"/>
          </p:cNvSpPr>
          <p:nvPr>
            <p:ph type="sldNum" idx="167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42C2C9-E794-4A91-A11A-B19DF93B9FE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1" name="PlaceHolder 7"/>
          <p:cNvSpPr>
            <a:spLocks noGrp="1"/>
          </p:cNvSpPr>
          <p:nvPr>
            <p:ph type="dt" idx="168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3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9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8" name="PlaceHolder 1"/>
          <p:cNvSpPr>
            <a:spLocks noGrp="1"/>
          </p:cNvSpPr>
          <p:nvPr>
            <p:ph type="ftr" idx="169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sldNum" idx="170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25A833-9C25-4B71-A2EE-5E7D11BE5F7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dt" idx="171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0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6" name="PlaceHolder 4"/>
          <p:cNvSpPr>
            <a:spLocks noGrp="1"/>
          </p:cNvSpPr>
          <p:nvPr>
            <p:ph type="ftr" idx="172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7" name="PlaceHolder 5"/>
          <p:cNvSpPr>
            <a:spLocks noGrp="1"/>
          </p:cNvSpPr>
          <p:nvPr>
            <p:ph type="sldNum" idx="173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F42BBB-6A5B-4D0C-B5DD-02F5C25F4D5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8" name="PlaceHolder 6"/>
          <p:cNvSpPr>
            <a:spLocks noGrp="1"/>
          </p:cNvSpPr>
          <p:nvPr>
            <p:ph type="dt" idx="174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3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9" name="PlaceHolder 6"/>
          <p:cNvSpPr>
            <a:spLocks noGrp="1"/>
          </p:cNvSpPr>
          <p:nvPr>
            <p:ph type="ftr" idx="175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0" name="PlaceHolder 7"/>
          <p:cNvSpPr>
            <a:spLocks noGrp="1"/>
          </p:cNvSpPr>
          <p:nvPr>
            <p:ph type="sldNum" idx="176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B901B3-3446-438D-906F-5133060F81B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1" name="PlaceHolder 8"/>
          <p:cNvSpPr>
            <a:spLocks noGrp="1"/>
          </p:cNvSpPr>
          <p:nvPr>
            <p:ph type="dt" idx="177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3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2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9" name="PlaceHolder 1"/>
          <p:cNvSpPr>
            <a:spLocks noGrp="1"/>
          </p:cNvSpPr>
          <p:nvPr>
            <p:ph type="ftr" idx="178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ldNum" idx="179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728C38-B354-42F5-88CD-F70CD0294DD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dt" idx="180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3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ftr" idx="181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7" name="PlaceHolder 4"/>
          <p:cNvSpPr>
            <a:spLocks noGrp="1"/>
          </p:cNvSpPr>
          <p:nvPr>
            <p:ph type="sldNum" idx="182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C48F20-8C58-4E83-9002-E32BFFE3948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8" name="PlaceHolder 5"/>
          <p:cNvSpPr>
            <a:spLocks noGrp="1"/>
          </p:cNvSpPr>
          <p:nvPr>
            <p:ph type="dt" idx="183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3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4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ftr" idx="184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6" name="PlaceHolder 4"/>
          <p:cNvSpPr>
            <a:spLocks noGrp="1"/>
          </p:cNvSpPr>
          <p:nvPr>
            <p:ph type="sldNum" idx="185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2282E4-7010-475D-A47A-05E5513C41F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7" name="PlaceHolder 5"/>
          <p:cNvSpPr>
            <a:spLocks noGrp="1"/>
          </p:cNvSpPr>
          <p:nvPr>
            <p:ph type="dt" idx="186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3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5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 type="ftr" idx="187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6" name="PlaceHolder 5"/>
          <p:cNvSpPr>
            <a:spLocks noGrp="1"/>
          </p:cNvSpPr>
          <p:nvPr>
            <p:ph type="sldNum" idx="188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B5B864-40EA-42E6-ADDE-7633B32C4AF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7" name="PlaceHolder 6"/>
          <p:cNvSpPr>
            <a:spLocks noGrp="1"/>
          </p:cNvSpPr>
          <p:nvPr>
            <p:ph type="dt" idx="189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3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6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ftr" idx="190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191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41A1D9-CCDC-4483-8C3F-498BE09F998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6" name="PlaceHolder 4"/>
          <p:cNvSpPr>
            <a:spLocks noGrp="1"/>
          </p:cNvSpPr>
          <p:nvPr>
            <p:ph type="dt" idx="192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3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6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0" name="PlaceHolder 1"/>
          <p:cNvSpPr>
            <a:spLocks noGrp="1"/>
          </p:cNvSpPr>
          <p:nvPr>
            <p:ph type="ftr" idx="193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1" name="PlaceHolder 2"/>
          <p:cNvSpPr>
            <a:spLocks noGrp="1"/>
          </p:cNvSpPr>
          <p:nvPr>
            <p:ph type="sldNum" idx="194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4AE47C-2705-473F-895F-7FF2DC75139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dt" idx="195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3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7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9" name="PlaceHolder 5"/>
          <p:cNvSpPr>
            <a:spLocks noGrp="1"/>
          </p:cNvSpPr>
          <p:nvPr>
            <p:ph type="ftr" idx="196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0" name="PlaceHolder 6"/>
          <p:cNvSpPr>
            <a:spLocks noGrp="1"/>
          </p:cNvSpPr>
          <p:nvPr>
            <p:ph type="sldNum" idx="197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9F6EEF-9F08-4C90-81EC-AA778C0240D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1" name="PlaceHolder 7"/>
          <p:cNvSpPr>
            <a:spLocks noGrp="1"/>
          </p:cNvSpPr>
          <p:nvPr>
            <p:ph type="dt" idx="198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3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8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2" name="PlaceHolder 5"/>
          <p:cNvSpPr>
            <a:spLocks noGrp="1"/>
          </p:cNvSpPr>
          <p:nvPr>
            <p:ph type="ftr" idx="199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3" name="PlaceHolder 6"/>
          <p:cNvSpPr>
            <a:spLocks noGrp="1"/>
          </p:cNvSpPr>
          <p:nvPr>
            <p:ph type="sldNum" idx="200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5C7C78-2A9A-4400-B362-5FAEDC8140C1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4" name="PlaceHolder 7"/>
          <p:cNvSpPr>
            <a:spLocks noGrp="1"/>
          </p:cNvSpPr>
          <p:nvPr>
            <p:ph type="dt" idx="201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0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5" name="PlaceHolder 5"/>
          <p:cNvSpPr>
            <a:spLocks noGrp="1"/>
          </p:cNvSpPr>
          <p:nvPr>
            <p:ph type="ftr" idx="202"/>
          </p:nvPr>
        </p:nvSpPr>
        <p:spPr>
          <a:xfrm>
            <a:off x="4320000" y="6480000"/>
            <a:ext cx="64782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6" name="PlaceHolder 6"/>
          <p:cNvSpPr>
            <a:spLocks noGrp="1"/>
          </p:cNvSpPr>
          <p:nvPr>
            <p:ph type="sldNum" idx="203"/>
          </p:nvPr>
        </p:nvSpPr>
        <p:spPr>
          <a:xfrm>
            <a:off x="11123280" y="6480000"/>
            <a:ext cx="767520" cy="2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47D616-779A-409B-AD38-E726E0244F0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7" name="PlaceHolder 7"/>
          <p:cNvSpPr>
            <a:spLocks noGrp="1"/>
          </p:cNvSpPr>
          <p:nvPr>
            <p:ph type="dt" idx="204"/>
          </p:nvPr>
        </p:nvSpPr>
        <p:spPr>
          <a:xfrm>
            <a:off x="362160" y="6480000"/>
            <a:ext cx="2741400" cy="3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UCL branding brackground"/>
          <p:cNvSpPr/>
          <p:nvPr/>
        </p:nvSpPr>
        <p:spPr>
          <a:xfrm>
            <a:off x="0" y="0"/>
            <a:ext cx="12190320" cy="6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200" cy="5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UCL Branding background"/>
          <p:cNvSpPr/>
          <p:nvPr/>
        </p:nvSpPr>
        <p:spPr>
          <a:xfrm>
            <a:off x="0" y="0"/>
            <a:ext cx="12190320" cy="1423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320" cy="13392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8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cernmasterclass.uio.no/OPloT/" TargetMode="External"/><Relationship Id="rId2" Type="http://schemas.openxmlformats.org/officeDocument/2006/relationships/slideLayout" Target="../slideLayouts/slideLayout5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hep.ucl.ac.uk/masterclass/2023/" TargetMode="External"/><Relationship Id="rId2" Type="http://schemas.openxmlformats.org/officeDocument/2006/relationships/hyperlink" Target="https://www.hep.ucl.ac.uk/masterclass/2023/" TargetMode="External"/><Relationship Id="rId3" Type="http://schemas.openxmlformats.org/officeDocument/2006/relationships/hyperlink" Target="https://www.hep.ucl.ac.uk/masterclass/2023/" TargetMode="External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5758200" cy="71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1116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 cap="all">
                <a:solidFill>
                  <a:srgbClr val="ffffff"/>
                </a:solidFill>
                <a:uFillTx/>
                <a:latin typeface="Arial"/>
                <a:ea typeface="DejaVu Sans"/>
              </a:rPr>
              <a:t>International Masterclasses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16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 cap="all">
                <a:solidFill>
                  <a:srgbClr val="ffffff"/>
                </a:solidFill>
                <a:uFillTx/>
                <a:latin typeface="Arial"/>
                <a:ea typeface="DejaVu Sans"/>
              </a:rPr>
              <a:t>Hands-on particle physics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title"/>
          </p:nvPr>
        </p:nvSpPr>
        <p:spPr>
          <a:xfrm>
            <a:off x="0" y="1549080"/>
            <a:ext cx="7558200" cy="2338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360000" rIns="0" tIns="18000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UCL Particle Physics Masterclass 2025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14" name="Picture 259" descr=""/>
          <p:cNvPicPr/>
          <p:nvPr/>
        </p:nvPicPr>
        <p:blipFill>
          <a:blip r:embed="rId1"/>
          <a:stretch/>
        </p:blipFill>
        <p:spPr>
          <a:xfrm>
            <a:off x="7380000" y="4860000"/>
            <a:ext cx="4649400" cy="1854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5" name="Picture 260" descr=""/>
          <p:cNvPicPr/>
          <p:nvPr/>
        </p:nvPicPr>
        <p:blipFill>
          <a:blip r:embed="rId2"/>
          <a:stretch/>
        </p:blipFill>
        <p:spPr>
          <a:xfrm>
            <a:off x="4860000" y="4957200"/>
            <a:ext cx="1978560" cy="1899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834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Particle signatures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8" name="Picture 283" descr=""/>
          <p:cNvPicPr/>
          <p:nvPr/>
        </p:nvPicPr>
        <p:blipFill>
          <a:blip r:embed="rId1"/>
          <a:stretch/>
        </p:blipFill>
        <p:spPr>
          <a:xfrm>
            <a:off x="1620000" y="1440000"/>
            <a:ext cx="8672400" cy="503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Practice: identifying particles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See “Particle footprint visualization”.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And “Practice” if time allows.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Refer to the “cheat sheet” linked from https://www.hep.ucl.ac.uk/masterclass/2025/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Practice: identifying events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Download and classify “exercise 2” data.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Check answers in “Identifying Events: Practice!”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834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Invariant mass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360000" y="1800720"/>
            <a:ext cx="6118920" cy="449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don’t just look at individual events.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plot histograms using many (selected) events, and look for peaks.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use the “invariant mass” of the Higgs candidate.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5" name="Picture 290" descr=""/>
          <p:cNvPicPr/>
          <p:nvPr/>
        </p:nvPicPr>
        <p:blipFill>
          <a:blip r:embed="rId1"/>
          <a:stretch/>
        </p:blipFill>
        <p:spPr>
          <a:xfrm>
            <a:off x="6660000" y="1636200"/>
            <a:ext cx="5038920" cy="48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Invariant mass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7" name="PlaceHolder 2"/>
          <p:cNvSpPr>
            <a:spLocks noGrp="1"/>
          </p:cNvSpPr>
          <p:nvPr>
            <p:ph/>
          </p:nvPr>
        </p:nvSpPr>
        <p:spPr>
          <a:xfrm>
            <a:off x="360000" y="1971720"/>
            <a:ext cx="5399280" cy="4507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Calculate the mass of a particle using the mass, momenta and energy of the particles it decays into.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Hypatia does the calculations for us.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8" name="Picture 293" descr=""/>
          <p:cNvPicPr/>
          <p:nvPr/>
        </p:nvPicPr>
        <p:blipFill>
          <a:blip r:embed="rId1"/>
          <a:stretch/>
        </p:blipFill>
        <p:spPr>
          <a:xfrm>
            <a:off x="5908680" y="1260000"/>
            <a:ext cx="5970600" cy="2984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Demo / practice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Exercise 2 events.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Analysing your own data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2" name="Picture 297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Saving and loading your work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4" name="Picture 299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Viewing your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6" name="Picture 301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Exporting your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8" name="Picture 303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About today’s masterclass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10437120" cy="4210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Learn about particle physics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Get a taste of physics research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Analyse real data from CERN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Talk to physicists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Ask us questions!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Think of questions for the event moderators at CERN.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Collaborate with other students internationally 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5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Combining our results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Upload results: </a:t>
            </a:r>
            <a:r>
              <a:rPr b="0" lang="en-GB" sz="32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1"/>
              </a:rPr>
              <a:t>http://cernmasterclass.uio.no/OPloT/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Combine with other groups for larger statistics.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Discussion of histograms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360000" y="1972080"/>
            <a:ext cx="10437120" cy="40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What do the peaks mean?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Are they where we expect them?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Can we see evidence of the Higgs boson?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Who would like to answer some questions in the video conference?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Videoconference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Hosted by moderators at CERN.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Also groups joining from Athens, Göttingen, Maputo, Rio de Janeiro and Sheffield.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Moderators will ask each group some questions.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Your chance to ask them questions.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Thank you!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120" cy="359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305856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Schedule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819" name="Table 1"/>
          <p:cNvGraphicFramePr/>
          <p:nvPr/>
        </p:nvGraphicFramePr>
        <p:xfrm>
          <a:off x="3584520" y="1606680"/>
          <a:ext cx="6623280" cy="4358520"/>
        </p:xfrm>
        <a:graphic>
          <a:graphicData uri="http://schemas.openxmlformats.org/drawingml/2006/table">
            <a:tbl>
              <a:tblPr/>
              <a:tblGrid>
                <a:gridCol w="2424240"/>
                <a:gridCol w="4199400"/>
              </a:tblGrid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09.30 – 09.45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Registration and Welcome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09.30 – 10.00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Introduction and getting started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10.00 – 10.30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Lecture and Q&amp;A session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10.30 – 13.00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Hands-on exercises (with break)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13.00 – 14.00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Lunch (not provided!)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14.00 – 14.45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Hands-on exercises (continued)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14.45 – 15.00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Discussion of results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15.00 – 16.00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Video conference with CERN and masterclass students in other countries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124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16.00 – 16.15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Summary, Q&amp;A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820" name="TextBox 265"/>
          <p:cNvSpPr/>
          <p:nvPr/>
        </p:nvSpPr>
        <p:spPr>
          <a:xfrm>
            <a:off x="720000" y="2880000"/>
            <a:ext cx="197928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Breaks are allowed!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Getting started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360000" y="2520000"/>
            <a:ext cx="10437120" cy="3598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1"/>
              </a:rPr>
              <a:t>https://www.hep.ucl.ac.uk/masterclass/</a:t>
            </a: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2"/>
              </a:rPr>
              <a:t>2025</a:t>
            </a: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“Z Path” task.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Event Display software: Hypatia</a:t>
            </a:r>
            <a:endParaRPr b="0" lang="en-GB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8200" cy="71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Standard Model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4" name="Picture 269" descr=""/>
          <p:cNvPicPr/>
          <p:nvPr/>
        </p:nvPicPr>
        <p:blipFill>
          <a:blip r:embed="rId1"/>
          <a:stretch/>
        </p:blipFill>
        <p:spPr>
          <a:xfrm>
            <a:off x="276120" y="1620000"/>
            <a:ext cx="7039800" cy="395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5" name="Picture 270" descr=""/>
          <p:cNvPicPr/>
          <p:nvPr/>
        </p:nvPicPr>
        <p:blipFill>
          <a:blip r:embed="rId2"/>
          <a:stretch/>
        </p:blipFill>
        <p:spPr>
          <a:xfrm>
            <a:off x="4140000" y="3097800"/>
            <a:ext cx="4762440" cy="3380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6" name="Picture 271" descr=""/>
          <p:cNvPicPr/>
          <p:nvPr/>
        </p:nvPicPr>
        <p:blipFill>
          <a:blip r:embed="rId3"/>
          <a:stretch/>
        </p:blipFill>
        <p:spPr>
          <a:xfrm>
            <a:off x="8416080" y="882360"/>
            <a:ext cx="3462480" cy="577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8200" cy="71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Standard Model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8" name="Picture 273" descr=""/>
          <p:cNvPicPr/>
          <p:nvPr/>
        </p:nvPicPr>
        <p:blipFill>
          <a:blip r:embed="rId1"/>
          <a:stretch/>
        </p:blipFill>
        <p:spPr>
          <a:xfrm>
            <a:off x="5760000" y="734400"/>
            <a:ext cx="6298560" cy="602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Z Boson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0" name="Picture 275" descr=""/>
          <p:cNvPicPr/>
          <p:nvPr/>
        </p:nvPicPr>
        <p:blipFill>
          <a:blip r:embed="rId1"/>
          <a:stretch/>
        </p:blipFill>
        <p:spPr>
          <a:xfrm>
            <a:off x="900000" y="2160000"/>
            <a:ext cx="4318920" cy="324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1" name="Picture 276" descr=""/>
          <p:cNvPicPr/>
          <p:nvPr/>
        </p:nvPicPr>
        <p:blipFill>
          <a:blip r:embed="rId2"/>
          <a:stretch/>
        </p:blipFill>
        <p:spPr>
          <a:xfrm>
            <a:off x="6480000" y="2152800"/>
            <a:ext cx="4318920" cy="324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200" cy="1366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Higgs boson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3" name="Picture 278" descr=""/>
          <p:cNvPicPr/>
          <p:nvPr/>
        </p:nvPicPr>
        <p:blipFill>
          <a:blip r:embed="rId1"/>
          <a:stretch/>
        </p:blipFill>
        <p:spPr>
          <a:xfrm>
            <a:off x="900000" y="2340000"/>
            <a:ext cx="4318920" cy="249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4" name="Picture 279" descr=""/>
          <p:cNvPicPr/>
          <p:nvPr/>
        </p:nvPicPr>
        <p:blipFill>
          <a:blip r:embed="rId2"/>
          <a:stretch/>
        </p:blipFill>
        <p:spPr>
          <a:xfrm>
            <a:off x="6300000" y="2340000"/>
            <a:ext cx="4318920" cy="2511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98200" cy="71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ATLAS detector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6" name="Google Shape;552;p18" descr=""/>
          <p:cNvPicPr/>
          <p:nvPr/>
        </p:nvPicPr>
        <p:blipFill>
          <a:blip r:embed="rId1"/>
          <a:stretch/>
        </p:blipFill>
        <p:spPr>
          <a:xfrm>
            <a:off x="2880000" y="1206000"/>
            <a:ext cx="7918920" cy="5541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FB14145776A4FB3757D14421BDE18" ma:contentTypeVersion="6" ma:contentTypeDescription="Create a new document." ma:contentTypeScope="" ma:versionID="63b03d9781ce2bfce2892241f90e8787">
  <xsd:schema xmlns:xsd="http://www.w3.org/2001/XMLSchema" xmlns:xs="http://www.w3.org/2001/XMLSchema" xmlns:p="http://schemas.microsoft.com/office/2006/metadata/properties" xmlns:ns2="ebe3d0e6-19ce-4de6-9ad6-e0909310fadc" targetNamespace="http://schemas.microsoft.com/office/2006/metadata/properties" ma:root="true" ma:fieldsID="4bec28fcb5ca470d099a5b269f5f3b4b" ns2:_="">
    <xsd:import namespace="ebe3d0e6-19ce-4de6-9ad6-e0909310fa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3d0e6-19ce-4de6-9ad6-e0909310f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9D724-7CA8-4033-9A0C-150202272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5DD190-EAD1-43FC-817A-4AF46A722E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C4CCED-1D58-41C0-92BE-C73060497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3d0e6-19ce-4de6-9ad6-e0909310f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</TotalTime>
  <Application>LibreOffice/24.8.5.2$Linux_X86_64 LibreOffice_project/480$Build-2</Application>
  <AppVersion>15.0000</AppVersion>
  <Words>0</Words>
  <Paragraphs>0</Paragraphs>
  <Company>University College London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2020-09-14T09:34:24Z</dcterms:created>
  <dc:creator>Petterson, Helen</dc:creator>
  <dc:description/>
  <dc:language>en-GB</dc:language>
  <cp:lastModifiedBy/>
  <dcterms:modified xsi:type="dcterms:W3CDTF">2025-03-27T16:53:19Z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0x01010087FFB14145776A4FB3757D14421BDE18</vt:lpwstr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