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9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93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8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8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94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96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95.xml.rels" ContentType="application/vnd.openxmlformats-package.relationships+xml"/>
  <Override PartName="/ppt/slideMasters/_rels/slideMaster90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6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45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54.xml" ContentType="application/vnd.openxmlformats-officedocument.theme+xml"/>
  <Override PartName="/ppt/theme/theme53.xml" ContentType="application/vnd.openxmlformats-officedocument.theme+xml"/>
  <Override PartName="/ppt/theme/theme52.xml" ContentType="application/vnd.openxmlformats-officedocument.theme+xml"/>
  <Override PartName="/ppt/theme/theme51.xml" ContentType="application/vnd.openxmlformats-officedocument.theme+xml"/>
  <Override PartName="/ppt/theme/theme50.xml" ContentType="application/vnd.openxmlformats-officedocument.theme+xml"/>
  <Override PartName="/ppt/theme/theme46.xml" ContentType="application/vnd.openxmlformats-officedocument.theme+xml"/>
  <Override PartName="/ppt/theme/theme45.xml" ContentType="application/vnd.openxmlformats-officedocument.theme+xml"/>
  <Override PartName="/ppt/theme/theme44.xml" ContentType="application/vnd.openxmlformats-officedocument.theme+xml"/>
  <Override PartName="/ppt/theme/theme43.xml" ContentType="application/vnd.openxmlformats-officedocument.theme+xml"/>
  <Override PartName="/ppt/theme/theme42.xml" ContentType="application/vnd.openxmlformats-officedocument.theme+xml"/>
  <Override PartName="/ppt/theme/theme41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38.xml" ContentType="application/vnd.openxmlformats-officedocument.theme+xml"/>
  <Override PartName="/ppt/theme/theme37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33.xml" ContentType="application/vnd.openxmlformats-officedocument.theme+xml"/>
  <Override PartName="/ppt/theme/theme6.xml" ContentType="application/vnd.openxmlformats-officedocument.theme+xml"/>
  <Override PartName="/ppt/theme/theme96.xml" ContentType="application/vnd.openxmlformats-officedocument.theme+xml"/>
  <Override PartName="/ppt/theme/theme32.xml" ContentType="application/vnd.openxmlformats-officedocument.theme+xml"/>
  <Override PartName="/ppt/theme/theme5.xml" ContentType="application/vnd.openxmlformats-officedocument.theme+xml"/>
  <Override PartName="/ppt/theme/theme95.xml" ContentType="application/vnd.openxmlformats-officedocument.theme+xml"/>
  <Override PartName="/ppt/theme/theme31.xml" ContentType="application/vnd.openxmlformats-officedocument.theme+xml"/>
  <Override PartName="/ppt/theme/theme4.xml" ContentType="application/vnd.openxmlformats-officedocument.theme+xml"/>
  <Override PartName="/ppt/theme/theme29.xml" ContentType="application/vnd.openxmlformats-officedocument.theme+xml"/>
  <Override PartName="/ppt/theme/theme94.xml" ContentType="application/vnd.openxmlformats-officedocument.theme+xml"/>
  <Override PartName="/ppt/theme/theme13.xml" ContentType="application/vnd.openxmlformats-officedocument.theme+xml"/>
  <Override PartName="/ppt/theme/theme30.xml" ContentType="application/vnd.openxmlformats-officedocument.theme+xml"/>
  <Override PartName="/ppt/theme/theme23.xml" ContentType="application/vnd.openxmlformats-officedocument.theme+xml"/>
  <Override PartName="/ppt/theme/theme60.xml" ContentType="application/vnd.openxmlformats-officedocument.theme+xml"/>
  <Override PartName="/ppt/theme/theme24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70.xml" ContentType="application/vnd.openxmlformats-officedocument.theme+xml"/>
  <Override PartName="/ppt/theme/theme69.xml" ContentType="application/vnd.openxmlformats-officedocument.theme+xml"/>
  <Override PartName="/ppt/theme/theme71.xml" ContentType="application/vnd.openxmlformats-officedocument.theme+xml"/>
  <Override PartName="/ppt/theme/theme89.xml" ContentType="application/vnd.openxmlformats-officedocument.theme+xml"/>
  <Override PartName="/ppt/theme/theme77.xml" ContentType="application/vnd.openxmlformats-officedocument.theme+xml"/>
  <Override PartName="/ppt/theme/theme25.xml" ContentType="application/vnd.openxmlformats-officedocument.theme+xml"/>
  <Override PartName="/ppt/theme/theme90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88.xml" ContentType="application/vnd.openxmlformats-officedocument.theme+xml"/>
  <Override PartName="/ppt/theme/theme76.xml" ContentType="application/vnd.openxmlformats-officedocument.theme+xml"/>
  <Override PartName="/ppt/theme/theme87.xml" ContentType="application/vnd.openxmlformats-officedocument.theme+xml"/>
  <Override PartName="/ppt/theme/theme75.xml" ContentType="application/vnd.openxmlformats-officedocument.theme+xml"/>
  <Override PartName="/ppt/theme/theme86.xml" ContentType="application/vnd.openxmlformats-officedocument.theme+xml"/>
  <Override PartName="/ppt/theme/theme74.xml" ContentType="application/vnd.openxmlformats-officedocument.theme+xml"/>
  <Override PartName="/ppt/theme/theme85.xml" ContentType="application/vnd.openxmlformats-officedocument.theme+xml"/>
  <Override PartName="/ppt/theme/theme73.xml" ContentType="application/vnd.openxmlformats-officedocument.theme+xml"/>
  <Override PartName="/ppt/theme/theme79.xml" ContentType="application/vnd.openxmlformats-officedocument.theme+xml"/>
  <Override PartName="/ppt/theme/theme78.xml" ContentType="application/vnd.openxmlformats-officedocument.theme+xml"/>
  <Override PartName="/ppt/theme/theme72.xml" ContentType="application/vnd.openxmlformats-officedocument.theme+xml"/>
  <Override PartName="/ppt/theme/theme22.xml" ContentType="application/vnd.openxmlformats-officedocument.theme+xml"/>
  <Override PartName="/ppt/theme/theme59.xml" ContentType="application/vnd.openxmlformats-officedocument.theme+xml"/>
  <Override PartName="/ppt/theme/theme21.xml" ContentType="application/vnd.openxmlformats-officedocument.theme+xml"/>
  <Override PartName="/ppt/theme/theme58.xml" ContentType="application/vnd.openxmlformats-officedocument.theme+xml"/>
  <Override PartName="/ppt/theme/theme19.xml" ContentType="application/vnd.openxmlformats-officedocument.theme+xml"/>
  <Override PartName="/ppt/theme/theme84.xml" ContentType="application/vnd.openxmlformats-officedocument.theme+xml"/>
  <Override PartName="/ppt/theme/theme20.xml" ContentType="application/vnd.openxmlformats-officedocument.theme+xml"/>
  <Override PartName="/ppt/theme/theme57.xml" ContentType="application/vnd.openxmlformats-officedocument.theme+xml"/>
  <Override PartName="/ppt/theme/theme18.xml" ContentType="application/vnd.openxmlformats-officedocument.theme+xml"/>
  <Override PartName="/ppt/theme/theme83.xml" ContentType="application/vnd.openxmlformats-officedocument.theme+xml"/>
  <Override PartName="/ppt/theme/theme82.xml" ContentType="application/vnd.openxmlformats-officedocument.theme+xml"/>
  <Override PartName="/ppt/theme/theme17.xml" ContentType="application/vnd.openxmlformats-officedocument.theme+xml"/>
  <Override PartName="/ppt/theme/theme81.xml" ContentType="application/vnd.openxmlformats-officedocument.theme+xml"/>
  <Override PartName="/ppt/theme/theme16.xml" ContentType="application/vnd.openxmlformats-officedocument.theme+xml"/>
  <Override PartName="/ppt/theme/theme80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93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1.xml" ContentType="application/vnd.openxmlformats-officedocument.theme+xml"/>
  <Override PartName="/ppt/theme/theme91.xml" ContentType="application/vnd.openxmlformats-officedocument.theme+xml"/>
  <Override PartName="/ppt/theme/theme26.xml" ContentType="application/vnd.openxmlformats-officedocument.theme+xml"/>
  <Override PartName="/ppt/theme/theme2.xml" ContentType="application/vnd.openxmlformats-officedocument.theme+xml"/>
  <Override PartName="/ppt/theme/theme92.xml" ContentType="application/vnd.openxmlformats-officedocument.theme+xml"/>
  <Override PartName="/ppt/theme/theme27.xml" ContentType="application/vnd.openxmlformats-officedocument.theme+xml"/>
  <Override PartName="/ppt/_rels/presentation.xml.rels" ContentType="application/vnd.openxmlformats-package.relationships+xml"/>
  <Override PartName="/ppt/media/image13.jpeg" ContentType="image/jpeg"/>
  <Override PartName="/ppt/media/image12.png" ContentType="image/png"/>
  <Override PartName="/ppt/media/image3.png" ContentType="image/png"/>
  <Override PartName="/ppt/media/image19.png" ContentType="image/png"/>
  <Override PartName="/ppt/media/image4.jpeg" ContentType="image/jpeg"/>
  <Override PartName="/ppt/media/image8.png" ContentType="image/png"/>
  <Override PartName="/ppt/media/image5.gif" ContentType="image/gif"/>
  <Override PartName="/ppt/media/image14.gif" ContentType="image/gif"/>
  <Override PartName="/ppt/media/image17.png" ContentType="image/png"/>
  <Override PartName="/ppt/media/image18.png" ContentType="image/png"/>
  <Override PartName="/ppt/media/image9.png" ContentType="image/png"/>
  <Override PartName="/ppt/media/image15.png" ContentType="image/png"/>
  <Override PartName="/ppt/media/image6.png" ContentType="image/png"/>
  <Override PartName="/ppt/media/image1.png" ContentType="image/png"/>
  <Override PartName="/ppt/media/image10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_rels/slideLayout9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0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60" r:id="rId54"/>
    <p:sldMasterId id="2147483762" r:id="rId55"/>
    <p:sldMasterId id="2147483764" r:id="rId56"/>
    <p:sldMasterId id="2147483766" r:id="rId57"/>
    <p:sldMasterId id="2147483768" r:id="rId58"/>
    <p:sldMasterId id="2147483770" r:id="rId59"/>
    <p:sldMasterId id="2147483772" r:id="rId60"/>
    <p:sldMasterId id="2147483774" r:id="rId61"/>
    <p:sldMasterId id="2147483776" r:id="rId62"/>
    <p:sldMasterId id="2147483778" r:id="rId63"/>
    <p:sldMasterId id="2147483780" r:id="rId64"/>
    <p:sldMasterId id="2147483782" r:id="rId65"/>
    <p:sldMasterId id="2147483784" r:id="rId66"/>
    <p:sldMasterId id="2147483786" r:id="rId67"/>
    <p:sldMasterId id="2147483788" r:id="rId68"/>
    <p:sldMasterId id="2147483790" r:id="rId69"/>
    <p:sldMasterId id="2147483792" r:id="rId70"/>
    <p:sldMasterId id="2147483794" r:id="rId71"/>
    <p:sldMasterId id="2147483796" r:id="rId72"/>
    <p:sldMasterId id="2147483798" r:id="rId73"/>
    <p:sldMasterId id="2147483800" r:id="rId74"/>
    <p:sldMasterId id="2147483802" r:id="rId75"/>
    <p:sldMasterId id="2147483804" r:id="rId76"/>
    <p:sldMasterId id="2147483806" r:id="rId77"/>
    <p:sldMasterId id="2147483808" r:id="rId78"/>
    <p:sldMasterId id="2147483810" r:id="rId79"/>
    <p:sldMasterId id="2147483812" r:id="rId80"/>
    <p:sldMasterId id="2147483814" r:id="rId81"/>
    <p:sldMasterId id="2147483816" r:id="rId82"/>
    <p:sldMasterId id="2147483818" r:id="rId83"/>
    <p:sldMasterId id="2147483820" r:id="rId84"/>
    <p:sldMasterId id="2147483822" r:id="rId85"/>
    <p:sldMasterId id="2147483824" r:id="rId86"/>
    <p:sldMasterId id="2147483826" r:id="rId87"/>
    <p:sldMasterId id="2147483828" r:id="rId88"/>
    <p:sldMasterId id="2147483830" r:id="rId89"/>
    <p:sldMasterId id="2147483832" r:id="rId90"/>
    <p:sldMasterId id="2147483834" r:id="rId91"/>
    <p:sldMasterId id="2147483836" r:id="rId92"/>
    <p:sldMasterId id="2147483838" r:id="rId93"/>
    <p:sldMasterId id="2147483840" r:id="rId94"/>
    <p:sldMasterId id="2147483842" r:id="rId95"/>
    <p:sldMasterId id="2147483844" r:id="rId96"/>
    <p:sldMasterId id="2147483846" r:id="rId97"/>
  </p:sldMasterIdLst>
  <p:sldIdLst>
    <p:sldId id="256" r:id="rId98"/>
    <p:sldId id="257" r:id="rId99"/>
    <p:sldId id="258" r:id="rId100"/>
    <p:sldId id="259" r:id="rId101"/>
    <p:sldId id="260" r:id="rId102"/>
    <p:sldId id="261" r:id="rId103"/>
    <p:sldId id="262" r:id="rId104"/>
    <p:sldId id="263" r:id="rId105"/>
    <p:sldId id="264" r:id="rId106"/>
    <p:sldId id="265" r:id="rId107"/>
    <p:sldId id="266" r:id="rId108"/>
    <p:sldId id="267" r:id="rId109"/>
    <p:sldId id="268" r:id="rId110"/>
    <p:sldId id="269" r:id="rId111"/>
    <p:sldId id="270" r:id="rId112"/>
    <p:sldId id="271" r:id="rId113"/>
    <p:sldId id="272" r:id="rId114"/>
    <p:sldId id="273" r:id="rId115"/>
    <p:sldId id="274" r:id="rId116"/>
    <p:sldId id="275" r:id="rId117"/>
    <p:sldId id="276" r:id="rId118"/>
    <p:sldId id="277" r:id="rId119"/>
    <p:sldId id="278" r:id="rId120"/>
    <p:sldId id="279" r:id="rId1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slideMaster" Target="slideMasters/slideMaster89.xml"/><Relationship Id="rId91" Type="http://schemas.openxmlformats.org/officeDocument/2006/relationships/slideMaster" Target="slideMasters/slideMaster90.xml"/><Relationship Id="rId92" Type="http://schemas.openxmlformats.org/officeDocument/2006/relationships/slideMaster" Target="slideMasters/slideMaster91.xml"/><Relationship Id="rId93" Type="http://schemas.openxmlformats.org/officeDocument/2006/relationships/slideMaster" Target="slideMasters/slideMaster92.xml"/><Relationship Id="rId94" Type="http://schemas.openxmlformats.org/officeDocument/2006/relationships/slideMaster" Target="slideMasters/slideMaster93.xml"/><Relationship Id="rId95" Type="http://schemas.openxmlformats.org/officeDocument/2006/relationships/slideMaster" Target="slideMasters/slideMaster94.xml"/><Relationship Id="rId96" Type="http://schemas.openxmlformats.org/officeDocument/2006/relationships/slideMaster" Target="slideMasters/slideMaster95.xml"/><Relationship Id="rId97" Type="http://schemas.openxmlformats.org/officeDocument/2006/relationships/slideMaster" Target="slideMasters/slideMaster96.xml"/><Relationship Id="rId98" Type="http://schemas.openxmlformats.org/officeDocument/2006/relationships/slide" Target="slides/slide1.xml"/><Relationship Id="rId99" Type="http://schemas.openxmlformats.org/officeDocument/2006/relationships/slide" Target="slides/slide2.xml"/><Relationship Id="rId100" Type="http://schemas.openxmlformats.org/officeDocument/2006/relationships/slide" Target="slides/slide3.xml"/><Relationship Id="rId101" Type="http://schemas.openxmlformats.org/officeDocument/2006/relationships/slide" Target="slides/slide4.xml"/><Relationship Id="rId102" Type="http://schemas.openxmlformats.org/officeDocument/2006/relationships/slide" Target="slides/slide5.xml"/><Relationship Id="rId103" Type="http://schemas.openxmlformats.org/officeDocument/2006/relationships/slide" Target="slides/slide6.xml"/><Relationship Id="rId104" Type="http://schemas.openxmlformats.org/officeDocument/2006/relationships/slide" Target="slides/slide7.xml"/><Relationship Id="rId105" Type="http://schemas.openxmlformats.org/officeDocument/2006/relationships/slide" Target="slides/slide8.xml"/><Relationship Id="rId106" Type="http://schemas.openxmlformats.org/officeDocument/2006/relationships/slide" Target="slides/slide9.xml"/><Relationship Id="rId107" Type="http://schemas.openxmlformats.org/officeDocument/2006/relationships/slide" Target="slides/slide10.xml"/><Relationship Id="rId108" Type="http://schemas.openxmlformats.org/officeDocument/2006/relationships/slide" Target="slides/slide11.xml"/><Relationship Id="rId109" Type="http://schemas.openxmlformats.org/officeDocument/2006/relationships/slide" Target="slides/slide12.xml"/><Relationship Id="rId110" Type="http://schemas.openxmlformats.org/officeDocument/2006/relationships/slide" Target="slides/slide13.xml"/><Relationship Id="rId111" Type="http://schemas.openxmlformats.org/officeDocument/2006/relationships/slide" Target="slides/slide14.xml"/><Relationship Id="rId112" Type="http://schemas.openxmlformats.org/officeDocument/2006/relationships/slide" Target="slides/slide15.xml"/><Relationship Id="rId113" Type="http://schemas.openxmlformats.org/officeDocument/2006/relationships/slide" Target="slides/slide16.xml"/><Relationship Id="rId114" Type="http://schemas.openxmlformats.org/officeDocument/2006/relationships/slide" Target="slides/slide17.xml"/><Relationship Id="rId115" Type="http://schemas.openxmlformats.org/officeDocument/2006/relationships/slide" Target="slides/slide18.xml"/><Relationship Id="rId116" Type="http://schemas.openxmlformats.org/officeDocument/2006/relationships/slide" Target="slides/slide19.xml"/><Relationship Id="rId117" Type="http://schemas.openxmlformats.org/officeDocument/2006/relationships/slide" Target="slides/slide20.xml"/><Relationship Id="rId118" Type="http://schemas.openxmlformats.org/officeDocument/2006/relationships/slide" Target="slides/slide21.xml"/><Relationship Id="rId119" Type="http://schemas.openxmlformats.org/officeDocument/2006/relationships/slide" Target="slides/slide22.xml"/><Relationship Id="rId120" Type="http://schemas.openxmlformats.org/officeDocument/2006/relationships/slide" Target="slides/slide23.xml"/><Relationship Id="rId121" Type="http://schemas.openxmlformats.org/officeDocument/2006/relationships/slide" Target="slides/slide24.xml"/><Relationship Id="rId1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2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3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4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5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0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9"/>
          </p:nvPr>
        </p:nvSpPr>
        <p:spPr/>
        <p:txBody>
          <a:bodyPr/>
          <a:p>
            <a:fld id="{32CC24AA-0825-448A-9E69-FEAF3B58A4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2"/>
          </p:nvPr>
        </p:nvSpPr>
        <p:spPr/>
        <p:txBody>
          <a:bodyPr/>
          <a:p>
            <a:fld id="{E6896D8B-637B-4C54-B675-1DA6C75A53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5"/>
          </p:nvPr>
        </p:nvSpPr>
        <p:spPr/>
        <p:txBody>
          <a:bodyPr/>
          <a:p>
            <a:fld id="{EEBAEEAC-A8F2-46E8-B7F6-3EC3A938ED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8"/>
          </p:nvPr>
        </p:nvSpPr>
        <p:spPr/>
        <p:txBody>
          <a:bodyPr/>
          <a:p>
            <a:fld id="{9670D71D-001A-4C3F-BD6C-6C68391C19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1"/>
          </p:nvPr>
        </p:nvSpPr>
        <p:spPr/>
        <p:txBody>
          <a:bodyPr/>
          <a:p>
            <a:fld id="{C6F2B39F-A047-4C67-B27F-0AD83C0E36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536AF6-0E79-49CA-8173-0925CC27E9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0F5B5A-177C-40BA-B51D-00691E0E8A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86D7D2-829F-42D8-866E-5824867AA7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D128D0-ED28-452B-9A4F-4E4E390174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C510FAC-B05D-4091-A81E-646499473F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6D8541B-E923-4AD7-96D5-E198C1D443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0DE3A66-34FE-4AAF-B917-7701529925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2995C2F-071F-4DA1-89B6-6BEBDE3FBC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1EF4C9B-C272-45C0-A6C6-A0DC98AA4F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FE13FE1-DE36-4A20-AD6E-4FF15993CC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AB5DE48-2ADA-4696-9920-AD202AEA49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E76625B-6332-454B-80D8-891FEB12BE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46031954-0315-4730-8807-C1A2C96E51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6BB22A57-D30F-4CA9-9B3D-1704141F21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DDF5C490-23DF-45C2-AB46-53E1E1859A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27BAD196-228A-4995-9342-478C0F447A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8EB06BE4-4528-4BDF-9B19-F44F85677B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626D1417-E8F3-4DAC-8569-067784392D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C1562833-16D4-4269-88AB-E1258378A5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C428756A-7938-4A05-A9E7-1180EA9ABF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6B2BEC65-F142-4BF3-97E8-E9A4D747BC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02A98488-EA17-4E41-890D-72D450C352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DE23330F-FF84-4422-8A75-4AC7D1F3E4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CB05FE10-3DF2-45D6-A826-D0806F90F7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FEC10120-FAEC-4292-AC77-2DA36B0948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56EABED4-934B-449C-B29E-8328B665BC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82CDEFDC-CC41-46A2-A002-D0A712B97D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FBE72BD0-5099-4D6F-A677-72DAD1DF0D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BCBB1CD0-6C34-4E6F-91DD-D222A27640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92517821-2053-4EA3-9439-7EE67E77E8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EC2ECBAF-9AA2-4AF0-9691-00E7C7C2CE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5E90F30B-CE7F-454C-BBB4-D3EACDE681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AF2E7C23-0FCA-467A-B4AB-BAD92EE686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8AB33633-F017-4B15-856C-D040E18AB7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6E971E68-2436-4075-B2C9-66447AD97A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550267C5-0B67-41DF-A009-8E5C0E7EBD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90997D1F-06FA-478D-AD08-25A92F8AE3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FAAACDD8-2483-4607-B1C2-9DF56AC3A2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4262FAA0-128D-44CE-B370-2B96F5387C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96FB46CE-52E5-42DF-B2F5-5FB4B60A9A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65702B85-6335-432C-BFCE-BA0640A5F4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CCFB5236-5B82-441B-957B-79ED33F82F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1C7A88E4-F40F-40D7-AB3A-545ECFEC77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D49A4460-00CA-4792-9C38-32A341F12E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5814F24B-9A8E-4C25-B702-3A3DC52374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36A90A7D-2C98-4E60-BB4A-058F40E79B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2EB39F96-17FF-447C-AC94-3A474BA380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35B8B975-6E4F-479C-9B02-117DA6364F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66C9E5DF-9870-4B3C-B4AD-E00F9E0D6E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E332E14E-8B09-4A36-86F8-67A655AB71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425F7A66-0CC5-4B21-BD98-F7074F3B98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B6671D0C-F625-4C72-B7FB-3BD2B8A1B5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5C18A1C2-3128-4946-B43D-F4069EAFCA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BA4ADC32-C91A-43B9-B17A-5532126B39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114AD0B0-29EB-4C56-A2A0-791DDB39C9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FB5387B3-A0A7-4223-981C-331766FC6C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7C88BBA2-4897-49B4-9427-DB07C73352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9"/>
          </p:nvPr>
        </p:nvSpPr>
        <p:spPr/>
        <p:txBody>
          <a:bodyPr/>
          <a:p>
            <a:fld id="{1FDD0FB4-C5FE-485C-85A4-B80DDE353D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2"/>
          </p:nvPr>
        </p:nvSpPr>
        <p:spPr/>
        <p:txBody>
          <a:bodyPr/>
          <a:p>
            <a:fld id="{2EB6006B-CA08-4DFA-89EC-D4B3B730E7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5"/>
          </p:nvPr>
        </p:nvSpPr>
        <p:spPr/>
        <p:txBody>
          <a:bodyPr/>
          <a:p>
            <a:fld id="{F0D2158B-E735-437D-9E63-623876A21F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8"/>
          </p:nvPr>
        </p:nvSpPr>
        <p:spPr/>
        <p:txBody>
          <a:bodyPr/>
          <a:p>
            <a:fld id="{FB4B719B-8570-43A5-93DA-C7AB54BB42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1"/>
          </p:nvPr>
        </p:nvSpPr>
        <p:spPr/>
        <p:txBody>
          <a:bodyPr/>
          <a:p>
            <a:fld id="{02170322-23C4-4891-926C-93D286040C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AA8A246A-7720-4A5F-A51B-02E0F0B1CE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7"/>
          </p:nvPr>
        </p:nvSpPr>
        <p:spPr/>
        <p:txBody>
          <a:bodyPr/>
          <a:p>
            <a:fld id="{B792DE4F-5ED2-4B0F-A4D3-B121AD32B4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0"/>
          </p:nvPr>
        </p:nvSpPr>
        <p:spPr/>
        <p:txBody>
          <a:bodyPr/>
          <a:p>
            <a:fld id="{F547D099-7258-45D2-B376-F181CF80E8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7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3"/>
          </p:nvPr>
        </p:nvSpPr>
        <p:spPr/>
        <p:txBody>
          <a:bodyPr/>
          <a:p>
            <a:fld id="{E2FC8B9C-6777-48B6-A840-45400CDAC0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6"/>
          </p:nvPr>
        </p:nvSpPr>
        <p:spPr/>
        <p:txBody>
          <a:bodyPr/>
          <a:p>
            <a:fld id="{D452A4D5-E0E7-429C-BAEE-797A3BA02D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9"/>
          </p:nvPr>
        </p:nvSpPr>
        <p:spPr/>
        <p:txBody>
          <a:bodyPr/>
          <a:p>
            <a:fld id="{A6E57645-CB18-4BD4-B805-89381A516F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2BF4A996-A61F-4306-ABF8-6E18069EF6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5"/>
          </p:nvPr>
        </p:nvSpPr>
        <p:spPr/>
        <p:txBody>
          <a:bodyPr/>
          <a:p>
            <a:fld id="{5D8BF843-4B08-4432-8E3C-A9652BCEF0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8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8"/>
          </p:nvPr>
        </p:nvSpPr>
        <p:spPr/>
        <p:txBody>
          <a:bodyPr/>
          <a:p>
            <a:fld id="{3B4A3119-70F5-4B18-913B-E69DBE1685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1"/>
          </p:nvPr>
        </p:nvSpPr>
        <p:spPr/>
        <p:txBody>
          <a:bodyPr/>
          <a:p>
            <a:fld id="{BF207074-D49D-4299-9FF0-94B026697B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4"/>
          </p:nvPr>
        </p:nvSpPr>
        <p:spPr/>
        <p:txBody>
          <a:bodyPr/>
          <a:p>
            <a:fld id="{5C15F786-3F73-401E-8828-0C0B23446C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7"/>
          </p:nvPr>
        </p:nvSpPr>
        <p:spPr/>
        <p:txBody>
          <a:bodyPr/>
          <a:p>
            <a:fld id="{1782927D-202F-4795-9A09-D0528AF264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0"/>
          </p:nvPr>
        </p:nvSpPr>
        <p:spPr/>
        <p:txBody>
          <a:bodyPr/>
          <a:p>
            <a:fld id="{4414ADDE-F0B4-4408-94F3-F96F10D4D6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3"/>
          </p:nvPr>
        </p:nvSpPr>
        <p:spPr/>
        <p:txBody>
          <a:bodyPr/>
          <a:p>
            <a:fld id="{923CBC03-E850-4B69-9C77-264E9A13C8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6"/>
          </p:nvPr>
        </p:nvSpPr>
        <p:spPr/>
        <p:txBody>
          <a:bodyPr/>
          <a:p>
            <a:fld id="{E7798F26-A0E5-4582-91B3-0C4A7EB9DC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9"/>
          </p:nvPr>
        </p:nvSpPr>
        <p:spPr/>
        <p:txBody>
          <a:bodyPr/>
          <a:p>
            <a:fld id="{155E9EA1-9A3D-4956-93A7-C177E3112D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2"/>
          </p:nvPr>
        </p:nvSpPr>
        <p:spPr/>
        <p:txBody>
          <a:bodyPr/>
          <a:p>
            <a:fld id="{FEF4AC99-D0D6-421A-BFF6-4C4FD5AC47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5"/>
          </p:nvPr>
        </p:nvSpPr>
        <p:spPr/>
        <p:txBody>
          <a:bodyPr/>
          <a:p>
            <a:fld id="{201E91EE-D136-4DA1-9215-77FB4C39F3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8"/>
          </p:nvPr>
        </p:nvSpPr>
        <p:spPr/>
        <p:txBody>
          <a:bodyPr/>
          <a:p>
            <a:fld id="{29DC9289-00D9-4FB0-BDF1-0CCA4A1CA3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1"/>
          </p:nvPr>
        </p:nvSpPr>
        <p:spPr/>
        <p:txBody>
          <a:bodyPr/>
          <a:p>
            <a:fld id="{09EA1EF2-DF0D-4B08-B850-23DD9EF29E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24"/>
          </p:nvPr>
        </p:nvSpPr>
        <p:spPr/>
        <p:txBody>
          <a:bodyPr/>
          <a:p>
            <a:fld id="{AD1FA8F0-256C-40CC-9A85-C1DC808494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7"/>
          </p:nvPr>
        </p:nvSpPr>
        <p:spPr/>
        <p:txBody>
          <a:bodyPr/>
          <a:p>
            <a:fld id="{D05DD6B3-C267-4587-BF6D-704F255FF7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0"/>
          </p:nvPr>
        </p:nvSpPr>
        <p:spPr/>
        <p:txBody>
          <a:bodyPr/>
          <a:p>
            <a:fld id="{B83CA7D8-BFF1-49D8-840A-68D185B31F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3"/>
          </p:nvPr>
        </p:nvSpPr>
        <p:spPr/>
        <p:txBody>
          <a:bodyPr/>
          <a:p>
            <a:fld id="{97C205A6-6D94-4FF8-8E9E-B914AB6CB8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6"/>
          </p:nvPr>
        </p:nvSpPr>
        <p:spPr/>
        <p:txBody>
          <a:bodyPr/>
          <a:p>
            <a:fld id="{68E31D1B-13B3-42F7-9E07-6364E10816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3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0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2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3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4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5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6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8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9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0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1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2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4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5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6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8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9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0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1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2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3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4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6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8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9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0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1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2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3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4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5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6.xml"/>
</Relationships>
</file>

<file path=ppt/slideMasters/_rels/slideMaster89.xml.rels><?xml version="1.0" encoding="UTF-8"?>
<Relationships xmlns="http://schemas.openxmlformats.org/package/2006/relationships"><Relationship Id="rId1" Type="http://schemas.openxmlformats.org/officeDocument/2006/relationships/theme" Target="../theme/theme8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7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_rels/slideMaster90.xml.rels><?xml version="1.0" encoding="UTF-8"?>
<Relationships xmlns="http://schemas.openxmlformats.org/package/2006/relationships"><Relationship Id="rId1" Type="http://schemas.openxmlformats.org/officeDocument/2006/relationships/theme" Target="../theme/theme9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8.xml"/>
</Relationships>
</file>

<file path=ppt/slideMasters/_rels/slideMaster91.xml.rels><?xml version="1.0" encoding="UTF-8"?>
<Relationships xmlns="http://schemas.openxmlformats.org/package/2006/relationships"><Relationship Id="rId1" Type="http://schemas.openxmlformats.org/officeDocument/2006/relationships/theme" Target="../theme/theme9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9.xml"/>
</Relationships>
</file>

<file path=ppt/slideMasters/_rels/slideMaster92.xml.rels><?xml version="1.0" encoding="UTF-8"?>
<Relationships xmlns="http://schemas.openxmlformats.org/package/2006/relationships"><Relationship Id="rId1" Type="http://schemas.openxmlformats.org/officeDocument/2006/relationships/theme" Target="../theme/theme9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0.xml"/>
</Relationships>
</file>

<file path=ppt/slideMasters/_rels/slideMaster93.xml.rels><?xml version="1.0" encoding="UTF-8"?>
<Relationships xmlns="http://schemas.openxmlformats.org/package/2006/relationships"><Relationship Id="rId1" Type="http://schemas.openxmlformats.org/officeDocument/2006/relationships/theme" Target="../theme/theme9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1.xml"/>
</Relationships>
</file>

<file path=ppt/slideMasters/_rels/slideMaster94.xml.rels><?xml version="1.0" encoding="UTF-8"?>
<Relationships xmlns="http://schemas.openxmlformats.org/package/2006/relationships"><Relationship Id="rId1" Type="http://schemas.openxmlformats.org/officeDocument/2006/relationships/theme" Target="../theme/theme9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2.xml"/>
</Relationships>
</file>

<file path=ppt/slideMasters/_rels/slideMaster95.xml.rels><?xml version="1.0" encoding="UTF-8"?>
<Relationships xmlns="http://schemas.openxmlformats.org/package/2006/relationships"><Relationship Id="rId1" Type="http://schemas.openxmlformats.org/officeDocument/2006/relationships/theme" Target="../theme/theme9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3.xml"/>
</Relationships>
</file>

<file path=ppt/slideMasters/_rels/slideMaster96.xml.rels><?xml version="1.0" encoding="UTF-8"?>
<Relationships xmlns="http://schemas.openxmlformats.org/package/2006/relationships"><Relationship Id="rId1" Type="http://schemas.openxmlformats.org/officeDocument/2006/relationships/theme" Target="../theme/theme9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UCL Branding background"/>
          <p:cNvSpPr/>
          <p:nvPr/>
        </p:nvSpPr>
        <p:spPr>
          <a:xfrm>
            <a:off x="0" y="0"/>
            <a:ext cx="12189600" cy="142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133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UCL Branding background"/>
          <p:cNvSpPr/>
          <p:nvPr/>
        </p:nvSpPr>
        <p:spPr>
          <a:xfrm>
            <a:off x="0" y="0"/>
            <a:ext cx="12189600" cy="142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133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UCL Branding background"/>
          <p:cNvSpPr/>
          <p:nvPr/>
        </p:nvSpPr>
        <p:spPr>
          <a:xfrm>
            <a:off x="0" y="0"/>
            <a:ext cx="12189600" cy="142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5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133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UCL Branding background"/>
          <p:cNvSpPr/>
          <p:nvPr/>
        </p:nvSpPr>
        <p:spPr>
          <a:xfrm>
            <a:off x="0" y="0"/>
            <a:ext cx="12189600" cy="142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7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133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0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ftr" idx="1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2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E01992-A08F-48F4-B1D3-2BE48E93A0F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 idx="3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1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ftr" idx="4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 idx="5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633F96-D105-4ABD-8FBF-6CD269FB964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dt" idx="6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2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ftr" idx="7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sldNum" idx="8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DDE308-3012-4B5F-9ED9-D44AB83FA57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8"/>
          <p:cNvSpPr>
            <a:spLocks noGrp="1"/>
          </p:cNvSpPr>
          <p:nvPr>
            <p:ph type="dt" idx="9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4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ftr" idx="10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11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695773-9B6A-4C83-828D-E8B4A1A2330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dt" idx="12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4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ftr" idx="13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sldNum" idx="14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FC781B-5039-40CD-939C-6D24E889EA7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dt" idx="15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5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16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17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32E41A8-2A72-46FE-BAC3-77B32D42A9F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dt" idx="18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6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 idx="19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 idx="20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78F2A7-CA26-45FC-99DB-21C0C79999A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dt" idx="21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UCL Branding background"/>
          <p:cNvSpPr/>
          <p:nvPr/>
        </p:nvSpPr>
        <p:spPr>
          <a:xfrm>
            <a:off x="0" y="0"/>
            <a:ext cx="12189600" cy="142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133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7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ftr" idx="22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23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62928F-D8B6-44CD-B549-7FF7D08986B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 idx="24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ftr" idx="25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ldNum" idx="26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7F4217-0EF0-415E-976C-6B99FE68C62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dt" idx="27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ftr" idx="28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sldNum" idx="29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A6AA2E-B51B-44F8-867A-0E65A72556D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dt" idx="30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ftr" idx="31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sldNum" idx="32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1F0870-859E-4A65-AF28-9244AB965023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dt" idx="33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1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ftr" idx="34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ldNum" idx="35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87AF78-6099-4CA4-834A-77C4D6ACB97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dt" idx="36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2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6" name="PlaceHolder 1"/>
          <p:cNvSpPr>
            <a:spLocks noGrp="1"/>
          </p:cNvSpPr>
          <p:nvPr>
            <p:ph type="ftr" idx="37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38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EF3EE6-E467-48DF-A884-174BEC35A26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dt" idx="39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3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ftr" idx="40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sldNum" idx="41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6A8DAA-DF9F-4643-852E-8DEA54C1394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dt" idx="42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4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ftr" idx="43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sldNum" idx="44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48224D4-CAA4-4088-8CB2-D1B38A67E2C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1" name="PlaceHolder 8"/>
          <p:cNvSpPr>
            <a:spLocks noGrp="1"/>
          </p:cNvSpPr>
          <p:nvPr>
            <p:ph type="dt" idx="45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5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PlaceHolder 1"/>
          <p:cNvSpPr>
            <a:spLocks noGrp="1"/>
          </p:cNvSpPr>
          <p:nvPr>
            <p:ph type="ftr" idx="46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47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3096A8-FB03-43A2-9F7C-5E92780C1D8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dt" idx="48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6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ftr" idx="49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 idx="50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B662B9-89D5-4627-BDB6-E7BAE8713DF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dt" idx="51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UCL Branding background"/>
          <p:cNvSpPr/>
          <p:nvPr/>
        </p:nvSpPr>
        <p:spPr>
          <a:xfrm>
            <a:off x="0" y="0"/>
            <a:ext cx="12189600" cy="142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133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7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 idx="52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sldNum" idx="53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9936C3-D9F1-4DD0-A56A-9D03D9090D4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dt" idx="54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8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ftr" idx="55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sldNum" idx="56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F1EA39-7C66-4428-8ACD-2B0C4BA4558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dt" idx="57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9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ftr" idx="58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59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9D6510-7BE5-4E2A-A246-0BF34914874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dt" idx="60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9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0" name="PlaceHolder 1"/>
          <p:cNvSpPr>
            <a:spLocks noGrp="1"/>
          </p:cNvSpPr>
          <p:nvPr>
            <p:ph type="ftr" idx="61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62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93FACA-2DF6-4A66-8732-A2B02BF67F6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 idx="63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0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ftr" idx="64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sldNum" idx="65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0CAC66-BB95-4FB0-87A6-34036C7AE0F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dt" idx="66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1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ftr" idx="67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sldNum" idx="68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2BBA914-9904-4935-BD77-C875579E2AB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 type="dt" idx="69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3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ftr" idx="70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6" name="PlaceHolder 6"/>
          <p:cNvSpPr>
            <a:spLocks noGrp="1"/>
          </p:cNvSpPr>
          <p:nvPr>
            <p:ph type="sldNum" idx="71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0E079D-AB8C-4B59-9845-907575AEC98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7" name="PlaceHolder 7"/>
          <p:cNvSpPr>
            <a:spLocks noGrp="1"/>
          </p:cNvSpPr>
          <p:nvPr>
            <p:ph type="dt" idx="72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4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4" name="PlaceHolder 1"/>
          <p:cNvSpPr>
            <a:spLocks noGrp="1"/>
          </p:cNvSpPr>
          <p:nvPr>
            <p:ph type="ftr" idx="73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ldNum" idx="74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E493ED4-FCE0-411E-9114-CD76CFCD5A7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dt" idx="75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5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ftr" idx="76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sldNum" idx="77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DF76A8-D956-4439-B55A-D715D6A7CFA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6" name="PlaceHolder 6"/>
          <p:cNvSpPr>
            <a:spLocks noGrp="1"/>
          </p:cNvSpPr>
          <p:nvPr>
            <p:ph type="dt" idx="78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6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ftr" idx="79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 type="sldNum" idx="80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0D8E5B-375C-4B20-90BD-5760381EE54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9" name="PlaceHolder 8"/>
          <p:cNvSpPr>
            <a:spLocks noGrp="1"/>
          </p:cNvSpPr>
          <p:nvPr>
            <p:ph type="dt" idx="81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UCL Branding background"/>
          <p:cNvSpPr/>
          <p:nvPr/>
        </p:nvSpPr>
        <p:spPr>
          <a:xfrm>
            <a:off x="0" y="0"/>
            <a:ext cx="12189600" cy="142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13384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7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7" name="PlaceHolder 1"/>
          <p:cNvSpPr>
            <a:spLocks noGrp="1"/>
          </p:cNvSpPr>
          <p:nvPr>
            <p:ph type="ftr" idx="82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ldNum" idx="83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F0791D-9206-4EB2-8879-B8F9BCDAA705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dt" idx="84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8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ftr" idx="85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sldNum" idx="86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4A9349-6350-48E6-A1EC-8A11B30FAFC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dt" idx="87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9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ftr" idx="88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sldNum" idx="89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5CDC3E-7CAE-41BA-B10A-78CEC1446DA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dt" idx="90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9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ftr" idx="91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 type="sldNum" idx="92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AF6AFE-8285-49A0-9B42-E22C0A01386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5" name="PlaceHolder 6"/>
          <p:cNvSpPr>
            <a:spLocks noGrp="1"/>
          </p:cNvSpPr>
          <p:nvPr>
            <p:ph type="dt" idx="93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1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ftr" idx="94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95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EEB398-32E0-437B-88BB-332F63D2601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dt" idx="96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1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8" name="PlaceHolder 1"/>
          <p:cNvSpPr>
            <a:spLocks noGrp="1"/>
          </p:cNvSpPr>
          <p:nvPr>
            <p:ph type="ftr" idx="97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sldNum" idx="98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7C97D7-7D2F-4045-AAB3-A0E97D54F3C3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dt" idx="99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2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ftr" idx="100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sldNum" idx="101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74E622-B849-4FFE-A48D-4972425128A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9" name="PlaceHolder 7"/>
          <p:cNvSpPr>
            <a:spLocks noGrp="1"/>
          </p:cNvSpPr>
          <p:nvPr>
            <p:ph type="dt" idx="102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3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ftr" idx="103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sldNum" idx="104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73B9B2-89AC-44D1-BC29-D311F1EF753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2" name="PlaceHolder 7"/>
          <p:cNvSpPr>
            <a:spLocks noGrp="1"/>
          </p:cNvSpPr>
          <p:nvPr>
            <p:ph type="dt" idx="105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4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ftr" idx="106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sldNum" idx="107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3D0CECA-D4D6-41DF-AB41-4B3479462E8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dt" idx="108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6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ftr" idx="109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 type="sldNum" idx="110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AA6F9C-DE1E-4EFD-8EBE-ADCBCAEAE68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7" name="PlaceHolder 6"/>
          <p:cNvSpPr>
            <a:spLocks noGrp="1"/>
          </p:cNvSpPr>
          <p:nvPr>
            <p:ph type="dt" idx="111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UCL Branding background"/>
          <p:cNvSpPr/>
          <p:nvPr/>
        </p:nvSpPr>
        <p:spPr>
          <a:xfrm>
            <a:off x="0" y="0"/>
            <a:ext cx="12189600" cy="142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7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133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7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ftr" idx="112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sldNum" idx="113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31B6FE-4297-4788-A618-F51401C54F3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0" name="PlaceHolder 8"/>
          <p:cNvSpPr>
            <a:spLocks noGrp="1"/>
          </p:cNvSpPr>
          <p:nvPr>
            <p:ph type="dt" idx="114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8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 type="ftr" idx="115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3" name="PlaceHolder 6"/>
          <p:cNvSpPr>
            <a:spLocks noGrp="1"/>
          </p:cNvSpPr>
          <p:nvPr>
            <p:ph type="sldNum" idx="116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00703D-A6DE-4C65-941C-EDCA7048EE1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4" name="PlaceHolder 7"/>
          <p:cNvSpPr>
            <a:spLocks noGrp="1"/>
          </p:cNvSpPr>
          <p:nvPr>
            <p:ph type="dt" idx="117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3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0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1" name="PlaceHolder 1"/>
          <p:cNvSpPr>
            <a:spLocks noGrp="1"/>
          </p:cNvSpPr>
          <p:nvPr>
            <p:ph type="ftr" idx="118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ldNum" idx="119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D1B11D-3853-4DDC-A7DC-27E6B664DB9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dt" idx="120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3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8" name="PlaceHolder 5"/>
          <p:cNvSpPr>
            <a:spLocks noGrp="1"/>
          </p:cNvSpPr>
          <p:nvPr>
            <p:ph type="ftr" idx="121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9" name="PlaceHolder 6"/>
          <p:cNvSpPr>
            <a:spLocks noGrp="1"/>
          </p:cNvSpPr>
          <p:nvPr>
            <p:ph type="sldNum" idx="122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F1F380-3457-4D03-A708-CC62A7823BB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0" name="PlaceHolder 7"/>
          <p:cNvSpPr>
            <a:spLocks noGrp="1"/>
          </p:cNvSpPr>
          <p:nvPr>
            <p:ph type="dt" idx="123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4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1" name="PlaceHolder 5"/>
          <p:cNvSpPr>
            <a:spLocks noGrp="1"/>
          </p:cNvSpPr>
          <p:nvPr>
            <p:ph type="ftr" idx="124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2" name="PlaceHolder 6"/>
          <p:cNvSpPr>
            <a:spLocks noGrp="1"/>
          </p:cNvSpPr>
          <p:nvPr>
            <p:ph type="sldNum" idx="125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2708A8-DD5D-41E9-BF21-5E1652616D0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3" name="PlaceHolder 7"/>
          <p:cNvSpPr>
            <a:spLocks noGrp="1"/>
          </p:cNvSpPr>
          <p:nvPr>
            <p:ph type="dt" idx="126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5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ftr" idx="127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128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BF2DCB8-7745-4094-8AE7-8E172AFF31D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dt" idx="129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3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6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2" name="PlaceHolder 6"/>
          <p:cNvSpPr>
            <a:spLocks noGrp="1"/>
          </p:cNvSpPr>
          <p:nvPr>
            <p:ph type="ftr" idx="130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3" name="PlaceHolder 7"/>
          <p:cNvSpPr>
            <a:spLocks noGrp="1"/>
          </p:cNvSpPr>
          <p:nvPr>
            <p:ph type="sldNum" idx="131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B2678A-2836-480C-B021-673209439C7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4" name="PlaceHolder 8"/>
          <p:cNvSpPr>
            <a:spLocks noGrp="1"/>
          </p:cNvSpPr>
          <p:nvPr>
            <p:ph type="dt" idx="132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3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8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ftr" idx="133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sldNum" idx="134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EF61B7-17FF-489B-B28B-3E76232CD8D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dt" idx="135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3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9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 type="ftr" idx="136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5" name="PlaceHolder 5"/>
          <p:cNvSpPr>
            <a:spLocks noGrp="1"/>
          </p:cNvSpPr>
          <p:nvPr>
            <p:ph type="sldNum" idx="137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AAACDE-6195-4C33-8EDF-1D495C289F8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6" name="PlaceHolder 6"/>
          <p:cNvSpPr>
            <a:spLocks noGrp="1"/>
          </p:cNvSpPr>
          <p:nvPr>
            <p:ph type="dt" idx="138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3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0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ftr" idx="139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 type="sldNum" idx="140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6BB918-8438-4EFA-8035-4C68B115D80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 type="dt" idx="141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UCL Branding background"/>
          <p:cNvSpPr/>
          <p:nvPr/>
        </p:nvSpPr>
        <p:spPr>
          <a:xfrm>
            <a:off x="0" y="0"/>
            <a:ext cx="12189600" cy="142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5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133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1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7" name="PlaceHolder 5"/>
          <p:cNvSpPr>
            <a:spLocks noGrp="1"/>
          </p:cNvSpPr>
          <p:nvPr>
            <p:ph type="ftr" idx="142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8" name="PlaceHolder 6"/>
          <p:cNvSpPr>
            <a:spLocks noGrp="1"/>
          </p:cNvSpPr>
          <p:nvPr>
            <p:ph type="sldNum" idx="143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78171E-E875-4374-AD06-3843EFD0DB5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9" name="PlaceHolder 7"/>
          <p:cNvSpPr>
            <a:spLocks noGrp="1"/>
          </p:cNvSpPr>
          <p:nvPr>
            <p:ph type="dt" idx="144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3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2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0" name="PlaceHolder 5"/>
          <p:cNvSpPr>
            <a:spLocks noGrp="1"/>
          </p:cNvSpPr>
          <p:nvPr>
            <p:ph type="ftr" idx="145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1" name="PlaceHolder 6"/>
          <p:cNvSpPr>
            <a:spLocks noGrp="1"/>
          </p:cNvSpPr>
          <p:nvPr>
            <p:ph type="sldNum" idx="146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FEAF8B-157D-4F19-BB75-F2D5B779319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2" name="PlaceHolder 7"/>
          <p:cNvSpPr>
            <a:spLocks noGrp="1"/>
          </p:cNvSpPr>
          <p:nvPr>
            <p:ph type="dt" idx="147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3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3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ftr" idx="148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149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7FB7E8-FA40-4039-ADB5-742288DB5D9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dt" idx="150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3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4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0" name="PlaceHolder 5"/>
          <p:cNvSpPr>
            <a:spLocks noGrp="1"/>
          </p:cNvSpPr>
          <p:nvPr>
            <p:ph type="ftr" idx="151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1" name="PlaceHolder 6"/>
          <p:cNvSpPr>
            <a:spLocks noGrp="1"/>
          </p:cNvSpPr>
          <p:nvPr>
            <p:ph type="sldNum" idx="152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FE2B4A5-1683-46BE-89A8-F97D31E8F79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2" name="PlaceHolder 7"/>
          <p:cNvSpPr>
            <a:spLocks noGrp="1"/>
          </p:cNvSpPr>
          <p:nvPr>
            <p:ph type="dt" idx="153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3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5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2" name="PlaceHolder 4"/>
          <p:cNvSpPr>
            <a:spLocks noGrp="1"/>
          </p:cNvSpPr>
          <p:nvPr>
            <p:ph type="ftr" idx="154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3" name="PlaceHolder 5"/>
          <p:cNvSpPr>
            <a:spLocks noGrp="1"/>
          </p:cNvSpPr>
          <p:nvPr>
            <p:ph type="sldNum" idx="155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10C9696-5360-44D8-ADDF-2347976B843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4" name="PlaceHolder 6"/>
          <p:cNvSpPr>
            <a:spLocks noGrp="1"/>
          </p:cNvSpPr>
          <p:nvPr>
            <p:ph type="dt" idx="156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3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6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3" name="PlaceHolder 4"/>
          <p:cNvSpPr>
            <a:spLocks noGrp="1"/>
          </p:cNvSpPr>
          <p:nvPr>
            <p:ph type="ftr" idx="157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4" name="PlaceHolder 5"/>
          <p:cNvSpPr>
            <a:spLocks noGrp="1"/>
          </p:cNvSpPr>
          <p:nvPr>
            <p:ph type="sldNum" idx="158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DB67739-6E06-42F7-A49B-1F306C21E3B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5" name="PlaceHolder 6"/>
          <p:cNvSpPr>
            <a:spLocks noGrp="1"/>
          </p:cNvSpPr>
          <p:nvPr>
            <p:ph type="dt" idx="159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3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8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ftr" idx="160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4" name="PlaceHolder 4"/>
          <p:cNvSpPr>
            <a:spLocks noGrp="1"/>
          </p:cNvSpPr>
          <p:nvPr>
            <p:ph type="sldNum" idx="161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E1E4FC-459F-4E6B-BCBE-4E06DB67983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5" name="PlaceHolder 5"/>
          <p:cNvSpPr>
            <a:spLocks noGrp="1"/>
          </p:cNvSpPr>
          <p:nvPr>
            <p:ph type="dt" idx="162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3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8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4" name="PlaceHolder 5"/>
          <p:cNvSpPr>
            <a:spLocks noGrp="1"/>
          </p:cNvSpPr>
          <p:nvPr>
            <p:ph type="ftr" idx="163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5" name="PlaceHolder 6"/>
          <p:cNvSpPr>
            <a:spLocks noGrp="1"/>
          </p:cNvSpPr>
          <p:nvPr>
            <p:ph type="sldNum" idx="164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5CDF89-264C-4121-85D1-78B841A353D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6" name="PlaceHolder 7"/>
          <p:cNvSpPr>
            <a:spLocks noGrp="1"/>
          </p:cNvSpPr>
          <p:nvPr>
            <p:ph type="dt" idx="165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3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0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7" name="PlaceHolder 5"/>
          <p:cNvSpPr>
            <a:spLocks noGrp="1"/>
          </p:cNvSpPr>
          <p:nvPr>
            <p:ph type="ftr" idx="166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8" name="PlaceHolder 6"/>
          <p:cNvSpPr>
            <a:spLocks noGrp="1"/>
          </p:cNvSpPr>
          <p:nvPr>
            <p:ph type="sldNum" idx="167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6E0B20-A419-40A2-892F-8414D08693C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9" name="PlaceHolder 7"/>
          <p:cNvSpPr>
            <a:spLocks noGrp="1"/>
          </p:cNvSpPr>
          <p:nvPr>
            <p:ph type="dt" idx="168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3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1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ftr" idx="169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170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84422C-C8CB-4E53-BA2E-FE79A8E5E2C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9" name="PlaceHolder 4"/>
          <p:cNvSpPr>
            <a:spLocks noGrp="1"/>
          </p:cNvSpPr>
          <p:nvPr>
            <p:ph type="dt" idx="171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UCL Branding background"/>
          <p:cNvSpPr/>
          <p:nvPr/>
        </p:nvSpPr>
        <p:spPr>
          <a:xfrm>
            <a:off x="0" y="0"/>
            <a:ext cx="12189600" cy="142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133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2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7" name="PlaceHolder 5"/>
          <p:cNvSpPr>
            <a:spLocks noGrp="1"/>
          </p:cNvSpPr>
          <p:nvPr>
            <p:ph type="ftr" idx="172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8" name="PlaceHolder 6"/>
          <p:cNvSpPr>
            <a:spLocks noGrp="1"/>
          </p:cNvSpPr>
          <p:nvPr>
            <p:ph type="sldNum" idx="173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A95F9D-FC88-4F88-A9A5-703A40D1DE5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9" name="PlaceHolder 7"/>
          <p:cNvSpPr>
            <a:spLocks noGrp="1"/>
          </p:cNvSpPr>
          <p:nvPr>
            <p:ph type="dt" idx="174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3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3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9" name="PlaceHolder 4"/>
          <p:cNvSpPr>
            <a:spLocks noGrp="1"/>
          </p:cNvSpPr>
          <p:nvPr>
            <p:ph type="ftr" idx="175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0" name="PlaceHolder 5"/>
          <p:cNvSpPr>
            <a:spLocks noGrp="1"/>
          </p:cNvSpPr>
          <p:nvPr>
            <p:ph type="sldNum" idx="176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CEB8FC-1C26-4F75-BAE8-556F76BC63B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1" name="PlaceHolder 6"/>
          <p:cNvSpPr>
            <a:spLocks noGrp="1"/>
          </p:cNvSpPr>
          <p:nvPr>
            <p:ph type="dt" idx="177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3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4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2" name="PlaceHolder 6"/>
          <p:cNvSpPr>
            <a:spLocks noGrp="1"/>
          </p:cNvSpPr>
          <p:nvPr>
            <p:ph type="ftr" idx="178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3" name="PlaceHolder 7"/>
          <p:cNvSpPr>
            <a:spLocks noGrp="1"/>
          </p:cNvSpPr>
          <p:nvPr>
            <p:ph type="sldNum" idx="179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1F9311-1458-4CB6-9C8F-FFF7DE0B8FE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4" name="PlaceHolder 8"/>
          <p:cNvSpPr>
            <a:spLocks noGrp="1"/>
          </p:cNvSpPr>
          <p:nvPr>
            <p:ph type="dt" idx="180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3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6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ftr" idx="181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 type="sldNum" idx="182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B6A6AC-4451-4AA9-B46E-F06E2778D15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6" name="PlaceHolder 5"/>
          <p:cNvSpPr>
            <a:spLocks noGrp="1"/>
          </p:cNvSpPr>
          <p:nvPr>
            <p:ph type="dt" idx="183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3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7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4" name="PlaceHolder 4"/>
          <p:cNvSpPr>
            <a:spLocks noGrp="1"/>
          </p:cNvSpPr>
          <p:nvPr>
            <p:ph type="ftr" idx="184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5" name="PlaceHolder 5"/>
          <p:cNvSpPr>
            <a:spLocks noGrp="1"/>
          </p:cNvSpPr>
          <p:nvPr>
            <p:ph type="sldNum" idx="185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8BE67F-9B64-4109-8172-C75AD010CEB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6" name="PlaceHolder 6"/>
          <p:cNvSpPr>
            <a:spLocks noGrp="1"/>
          </p:cNvSpPr>
          <p:nvPr>
            <p:ph type="dt" idx="186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3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8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7" name="PlaceHolder 6"/>
          <p:cNvSpPr>
            <a:spLocks noGrp="1"/>
          </p:cNvSpPr>
          <p:nvPr>
            <p:ph type="ftr" idx="187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8" name="PlaceHolder 7"/>
          <p:cNvSpPr>
            <a:spLocks noGrp="1"/>
          </p:cNvSpPr>
          <p:nvPr>
            <p:ph type="sldNum" idx="188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D73068-73CA-4B17-989B-C7C1598DA723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9" name="PlaceHolder 8"/>
          <p:cNvSpPr>
            <a:spLocks noGrp="1"/>
          </p:cNvSpPr>
          <p:nvPr>
            <p:ph type="dt" idx="189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3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9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7" name="PlaceHolder 1"/>
          <p:cNvSpPr>
            <a:spLocks noGrp="1"/>
          </p:cNvSpPr>
          <p:nvPr>
            <p:ph type="ftr" idx="190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sldNum" idx="191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12E748E-6099-4B96-8165-1A8F359C825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dt" idx="192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3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0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ftr" idx="193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5" name="PlaceHolder 4"/>
          <p:cNvSpPr>
            <a:spLocks noGrp="1"/>
          </p:cNvSpPr>
          <p:nvPr>
            <p:ph type="sldNum" idx="194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8B752F-D674-46BD-909A-0184552D312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6" name="PlaceHolder 5"/>
          <p:cNvSpPr>
            <a:spLocks noGrp="1"/>
          </p:cNvSpPr>
          <p:nvPr>
            <p:ph type="dt" idx="195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3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1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ftr" idx="196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4" name="PlaceHolder 4"/>
          <p:cNvSpPr>
            <a:spLocks noGrp="1"/>
          </p:cNvSpPr>
          <p:nvPr>
            <p:ph type="sldNum" idx="197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4B6952-EF38-40A1-9BA9-8405B6E6304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5" name="PlaceHolder 5"/>
          <p:cNvSpPr>
            <a:spLocks noGrp="1"/>
          </p:cNvSpPr>
          <p:nvPr>
            <p:ph type="dt" idx="198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3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1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ftr" idx="199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 type="sldNum" idx="200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D571A3-B0CE-45F7-854F-3718F415A86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5" name="PlaceHolder 6"/>
          <p:cNvSpPr>
            <a:spLocks noGrp="1"/>
          </p:cNvSpPr>
          <p:nvPr>
            <p:ph type="dt" idx="201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UCL Branding background"/>
          <p:cNvSpPr/>
          <p:nvPr/>
        </p:nvSpPr>
        <p:spPr>
          <a:xfrm>
            <a:off x="0" y="0"/>
            <a:ext cx="12189600" cy="142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133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3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ftr" idx="202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 idx="203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8960E7-BE50-43D5-AE6C-AC54A5CC22F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4" name="PlaceHolder 4"/>
          <p:cNvSpPr>
            <a:spLocks noGrp="1"/>
          </p:cNvSpPr>
          <p:nvPr>
            <p:ph type="dt" idx="204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3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3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8" name="PlaceHolder 1"/>
          <p:cNvSpPr>
            <a:spLocks noGrp="1"/>
          </p:cNvSpPr>
          <p:nvPr>
            <p:ph type="ftr" idx="205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 type="sldNum" idx="206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733CD68-69EE-45B5-AD52-741B272E0855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dt" idx="207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3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4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7" name="PlaceHolder 5"/>
          <p:cNvSpPr>
            <a:spLocks noGrp="1"/>
          </p:cNvSpPr>
          <p:nvPr>
            <p:ph type="ftr" idx="208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8" name="PlaceHolder 6"/>
          <p:cNvSpPr>
            <a:spLocks noGrp="1"/>
          </p:cNvSpPr>
          <p:nvPr>
            <p:ph type="sldNum" idx="209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6A8636-7217-4673-92DF-5A115A5629E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9" name="PlaceHolder 7"/>
          <p:cNvSpPr>
            <a:spLocks noGrp="1"/>
          </p:cNvSpPr>
          <p:nvPr>
            <p:ph type="dt" idx="210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3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5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0" name="PlaceHolder 5"/>
          <p:cNvSpPr>
            <a:spLocks noGrp="1"/>
          </p:cNvSpPr>
          <p:nvPr>
            <p:ph type="ftr" idx="211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1" name="PlaceHolder 6"/>
          <p:cNvSpPr>
            <a:spLocks noGrp="1"/>
          </p:cNvSpPr>
          <p:nvPr>
            <p:ph type="sldNum" idx="212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70CCA7-8704-4892-871A-7095CD50DC9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2" name="PlaceHolder 7"/>
          <p:cNvSpPr>
            <a:spLocks noGrp="1"/>
          </p:cNvSpPr>
          <p:nvPr>
            <p:ph type="dt" idx="213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3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6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3" name="PlaceHolder 5"/>
          <p:cNvSpPr>
            <a:spLocks noGrp="1"/>
          </p:cNvSpPr>
          <p:nvPr>
            <p:ph type="ftr" idx="214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4" name="PlaceHolder 6"/>
          <p:cNvSpPr>
            <a:spLocks noGrp="1"/>
          </p:cNvSpPr>
          <p:nvPr>
            <p:ph type="sldNum" idx="215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5ACB5C-AA81-47BE-A270-519AF164689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5" name="PlaceHolder 7"/>
          <p:cNvSpPr>
            <a:spLocks noGrp="1"/>
          </p:cNvSpPr>
          <p:nvPr>
            <p:ph type="dt" idx="216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3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8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2" name="PlaceHolder 1"/>
          <p:cNvSpPr>
            <a:spLocks noGrp="1"/>
          </p:cNvSpPr>
          <p:nvPr>
            <p:ph type="ftr" idx="217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sldNum" idx="218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707C3F-B294-4CC8-9CD5-631337193D1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dt" idx="219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3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8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0" name="PlaceHolder 4"/>
          <p:cNvSpPr>
            <a:spLocks noGrp="1"/>
          </p:cNvSpPr>
          <p:nvPr>
            <p:ph type="ftr" idx="220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1" name="PlaceHolder 5"/>
          <p:cNvSpPr>
            <a:spLocks noGrp="1"/>
          </p:cNvSpPr>
          <p:nvPr>
            <p:ph type="sldNum" idx="221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4D656B-B1E3-4FE1-B0E2-4CEFB6D4238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2" name="PlaceHolder 6"/>
          <p:cNvSpPr>
            <a:spLocks noGrp="1"/>
          </p:cNvSpPr>
          <p:nvPr>
            <p:ph type="dt" idx="222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3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9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3" name="PlaceHolder 6"/>
          <p:cNvSpPr>
            <a:spLocks noGrp="1"/>
          </p:cNvSpPr>
          <p:nvPr>
            <p:ph type="ftr" idx="223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4" name="PlaceHolder 7"/>
          <p:cNvSpPr>
            <a:spLocks noGrp="1"/>
          </p:cNvSpPr>
          <p:nvPr>
            <p:ph type="sldNum" idx="224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FF35DF-6808-42C6-8B45-37A2F31ED8C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5" name="PlaceHolder 8"/>
          <p:cNvSpPr>
            <a:spLocks noGrp="1"/>
          </p:cNvSpPr>
          <p:nvPr>
            <p:ph type="dt" idx="225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3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1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3" name="PlaceHolder 1"/>
          <p:cNvSpPr>
            <a:spLocks noGrp="1"/>
          </p:cNvSpPr>
          <p:nvPr>
            <p:ph type="ftr" idx="226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 type="sldNum" idx="227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27FE7FB-9A9E-4C4F-8202-731006613E2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dt" idx="228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3"/>
  </p:sldLayoutIdLst>
</p:sldMaster>
</file>

<file path=ppt/slideMasters/slideMaster8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1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ftr" idx="229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1" name="PlaceHolder 4"/>
          <p:cNvSpPr>
            <a:spLocks noGrp="1"/>
          </p:cNvSpPr>
          <p:nvPr>
            <p:ph type="sldNum" idx="230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BFF77D-BAC6-422C-B8AF-E491532BAF7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2" name="PlaceHolder 5"/>
          <p:cNvSpPr>
            <a:spLocks noGrp="1"/>
          </p:cNvSpPr>
          <p:nvPr>
            <p:ph type="dt" idx="231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UCL Branding background"/>
          <p:cNvSpPr/>
          <p:nvPr/>
        </p:nvSpPr>
        <p:spPr>
          <a:xfrm>
            <a:off x="0" y="0"/>
            <a:ext cx="12189600" cy="142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89600" cy="13384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Masters/slideMaster9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2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ftr" idx="232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sldNum" idx="233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9E8D7C-642D-4154-B75F-FCC58C46E34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1" name="PlaceHolder 5"/>
          <p:cNvSpPr>
            <a:spLocks noGrp="1"/>
          </p:cNvSpPr>
          <p:nvPr>
            <p:ph type="dt" idx="234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3"/>
  </p:sldLayoutIdLst>
</p:sldMaster>
</file>

<file path=ppt/slideMasters/slideMaster9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3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9" name="PlaceHolder 4"/>
          <p:cNvSpPr>
            <a:spLocks noGrp="1"/>
          </p:cNvSpPr>
          <p:nvPr>
            <p:ph type="ftr" idx="235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0" name="PlaceHolder 5"/>
          <p:cNvSpPr>
            <a:spLocks noGrp="1"/>
          </p:cNvSpPr>
          <p:nvPr>
            <p:ph type="sldNum" idx="236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17B3BC-ACDA-4118-AED6-D81F0FC6FE6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1" name="PlaceHolder 6"/>
          <p:cNvSpPr>
            <a:spLocks noGrp="1"/>
          </p:cNvSpPr>
          <p:nvPr>
            <p:ph type="dt" idx="237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3"/>
  </p:sldLayoutIdLst>
</p:sldMaster>
</file>

<file path=ppt/slideMasters/slideMaster9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4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8" name="PlaceHolder 2"/>
          <p:cNvSpPr>
            <a:spLocks noGrp="1"/>
          </p:cNvSpPr>
          <p:nvPr>
            <p:ph type="ftr" idx="238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sldNum" idx="239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81F16D-B7C3-4187-BB1A-BC1AE640982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0" name="PlaceHolder 4"/>
          <p:cNvSpPr>
            <a:spLocks noGrp="1"/>
          </p:cNvSpPr>
          <p:nvPr>
            <p:ph type="dt" idx="240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3"/>
  </p:sldLayoutIdLst>
</p:sldMaster>
</file>

<file path=ppt/slideMasters/slideMaster9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5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4" name="PlaceHolder 1"/>
          <p:cNvSpPr>
            <a:spLocks noGrp="1"/>
          </p:cNvSpPr>
          <p:nvPr>
            <p:ph type="ftr" idx="241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 type="sldNum" idx="242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63A620-FE0A-4CB9-8B2E-FD4C30AC5BC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dt" idx="243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3"/>
  </p:sldLayoutIdLst>
</p:sldMaster>
</file>

<file path=ppt/slideMasters/slideMaster9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5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3" name="PlaceHolder 5"/>
          <p:cNvSpPr>
            <a:spLocks noGrp="1"/>
          </p:cNvSpPr>
          <p:nvPr>
            <p:ph type="ftr" idx="244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4" name="PlaceHolder 6"/>
          <p:cNvSpPr>
            <a:spLocks noGrp="1"/>
          </p:cNvSpPr>
          <p:nvPr>
            <p:ph type="sldNum" idx="245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2CD7E3-AA55-425F-B94B-A1E7D4E7B47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5" name="PlaceHolder 7"/>
          <p:cNvSpPr>
            <a:spLocks noGrp="1"/>
          </p:cNvSpPr>
          <p:nvPr>
            <p:ph type="dt" idx="246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3"/>
  </p:sldLayoutIdLst>
</p:sldMaster>
</file>

<file path=ppt/slideMasters/slideMaster9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7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6" name="PlaceHolder 5"/>
          <p:cNvSpPr>
            <a:spLocks noGrp="1"/>
          </p:cNvSpPr>
          <p:nvPr>
            <p:ph type="ftr" idx="247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7" name="PlaceHolder 6"/>
          <p:cNvSpPr>
            <a:spLocks noGrp="1"/>
          </p:cNvSpPr>
          <p:nvPr>
            <p:ph type="sldNum" idx="248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186D44-0706-4A7B-AF85-BA9C6E054F1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8" name="PlaceHolder 7"/>
          <p:cNvSpPr>
            <a:spLocks noGrp="1"/>
          </p:cNvSpPr>
          <p:nvPr>
            <p:ph type="dt" idx="249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3"/>
  </p:sldLayoutIdLst>
</p:sldMaster>
</file>

<file path=ppt/slideMasters/slideMaster9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UCL branding brackground"/>
          <p:cNvSpPr/>
          <p:nvPr/>
        </p:nvSpPr>
        <p:spPr>
          <a:xfrm>
            <a:off x="0" y="0"/>
            <a:ext cx="12189600" cy="66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8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2480" cy="54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9" name="PlaceHolder 5"/>
          <p:cNvSpPr>
            <a:spLocks noGrp="1"/>
          </p:cNvSpPr>
          <p:nvPr>
            <p:ph type="ftr" idx="250"/>
          </p:nvPr>
        </p:nvSpPr>
        <p:spPr>
          <a:xfrm>
            <a:off x="4320000" y="6480000"/>
            <a:ext cx="64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0" name="PlaceHolder 6"/>
          <p:cNvSpPr>
            <a:spLocks noGrp="1"/>
          </p:cNvSpPr>
          <p:nvPr>
            <p:ph type="sldNum" idx="251"/>
          </p:nvPr>
        </p:nvSpPr>
        <p:spPr>
          <a:xfrm>
            <a:off x="11123280" y="6480000"/>
            <a:ext cx="766800" cy="2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10E9D9-48A9-4919-9236-9CA18B42782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1" name="PlaceHolder 7"/>
          <p:cNvSpPr>
            <a:spLocks noGrp="1"/>
          </p:cNvSpPr>
          <p:nvPr>
            <p:ph type="dt" idx="252"/>
          </p:nvPr>
        </p:nvSpPr>
        <p:spPr>
          <a:xfrm>
            <a:off x="362160" y="6480000"/>
            <a:ext cx="27406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9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cernmasterclass.uio.no/OPloT/" TargetMode="External"/><Relationship Id="rId2" Type="http://schemas.openxmlformats.org/officeDocument/2006/relationships/slideLayout" Target="../slideLayouts/slideLayout6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hep.ucl.ac.uk/masterclass/2023/" TargetMode="External"/><Relationship Id="rId2" Type="http://schemas.openxmlformats.org/officeDocument/2006/relationships/hyperlink" Target="https://www.hep.ucl.ac.uk/masterclass/2023/" TargetMode="External"/><Relationship Id="rId3" Type="http://schemas.openxmlformats.org/officeDocument/2006/relationships/hyperlink" Target="https://www.hep.ucl.ac.uk/masterclass/2023/" TargetMode="External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/>
          </p:nvPr>
        </p:nvSpPr>
        <p:spPr>
          <a:xfrm>
            <a:off x="360000" y="360000"/>
            <a:ext cx="5757480" cy="717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1116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trike="noStrike" u="none" cap="all">
                <a:solidFill>
                  <a:srgbClr val="ffffff"/>
                </a:solidFill>
                <a:uFillTx/>
                <a:latin typeface="Arial"/>
                <a:ea typeface="DejaVu Sans"/>
              </a:rPr>
              <a:t>International Masterclasses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16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trike="noStrike" u="none" cap="all">
                <a:solidFill>
                  <a:srgbClr val="ffffff"/>
                </a:solidFill>
                <a:uFillTx/>
                <a:latin typeface="Arial"/>
                <a:ea typeface="DejaVu Sans"/>
              </a:rPr>
              <a:t>Hands-on particle physics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 type="title"/>
          </p:nvPr>
        </p:nvSpPr>
        <p:spPr>
          <a:xfrm>
            <a:off x="0" y="1549080"/>
            <a:ext cx="7557480" cy="2337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lIns="360000" rIns="0" tIns="18000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UCL Particle Physics Masterclass 2025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98" name="Picture 259" descr=""/>
          <p:cNvPicPr/>
          <p:nvPr/>
        </p:nvPicPr>
        <p:blipFill>
          <a:blip r:embed="rId1"/>
          <a:stretch/>
        </p:blipFill>
        <p:spPr>
          <a:xfrm>
            <a:off x="7380000" y="4860000"/>
            <a:ext cx="4648680" cy="185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9" name="Picture 260" descr=""/>
          <p:cNvPicPr/>
          <p:nvPr/>
        </p:nvPicPr>
        <p:blipFill>
          <a:blip r:embed="rId2"/>
          <a:stretch/>
        </p:blipFill>
        <p:spPr>
          <a:xfrm>
            <a:off x="4860000" y="4957200"/>
            <a:ext cx="1977840" cy="1898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833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Particle signatures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22" name="Picture 283" descr=""/>
          <p:cNvPicPr/>
          <p:nvPr/>
        </p:nvPicPr>
        <p:blipFill>
          <a:blip r:embed="rId1"/>
          <a:stretch/>
        </p:blipFill>
        <p:spPr>
          <a:xfrm>
            <a:off x="1620000" y="1440000"/>
            <a:ext cx="8671680" cy="5038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Practice: identifying particles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6400" cy="3597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See “Particle footprint visualization”.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And “Practice” if time allows.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Refer to the “cheat sheet” linked from https://www.hep.ucl.ac.uk/masterclass/2025/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Practice: identifying events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6400" cy="3597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Download and classify “exercise 2” data.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Check answers in “Identifying Events: Practice!”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833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Invariant mass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8" name="PlaceHolder 2"/>
          <p:cNvSpPr>
            <a:spLocks noGrp="1"/>
          </p:cNvSpPr>
          <p:nvPr>
            <p:ph/>
          </p:nvPr>
        </p:nvSpPr>
        <p:spPr>
          <a:xfrm>
            <a:off x="360000" y="1800720"/>
            <a:ext cx="6118200" cy="4497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We don’t just look at individual events.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We plot histograms using many (selected) events, and look for peaks.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We use the “invariant mass” of the Higgs candidate.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29" name="Picture 290" descr=""/>
          <p:cNvPicPr/>
          <p:nvPr/>
        </p:nvPicPr>
        <p:blipFill>
          <a:blip r:embed="rId1"/>
          <a:stretch/>
        </p:blipFill>
        <p:spPr>
          <a:xfrm>
            <a:off x="6660000" y="1636200"/>
            <a:ext cx="5038200" cy="4842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Invariant mass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1" name="PlaceHolder 2"/>
          <p:cNvSpPr>
            <a:spLocks noGrp="1"/>
          </p:cNvSpPr>
          <p:nvPr>
            <p:ph/>
          </p:nvPr>
        </p:nvSpPr>
        <p:spPr>
          <a:xfrm>
            <a:off x="360000" y="1971720"/>
            <a:ext cx="5398560" cy="450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Calculate the mass of a particle using the mass, momenta and energy of the particles it decays into.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Hypatia does the calculations for us.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32" name="Picture 293" descr=""/>
          <p:cNvPicPr/>
          <p:nvPr/>
        </p:nvPicPr>
        <p:blipFill>
          <a:blip r:embed="rId1"/>
          <a:stretch/>
        </p:blipFill>
        <p:spPr>
          <a:xfrm>
            <a:off x="5908680" y="1260000"/>
            <a:ext cx="5969880" cy="2984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Demo / practice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6400" cy="3597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Exercise 2 events or one of allocated data sets.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Analysing your own data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36" name="Picture 297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6400" cy="3597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Saving and loading your work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38" name="Picture 299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6400" cy="3597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Viewing your results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40" name="Picture 301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6400" cy="3597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Exporting your results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42" name="Picture 303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6400" cy="3597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About today’s masterclass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1" name="PlaceHolder 2"/>
          <p:cNvSpPr>
            <a:spLocks noGrp="1"/>
          </p:cNvSpPr>
          <p:nvPr>
            <p:ph/>
          </p:nvPr>
        </p:nvSpPr>
        <p:spPr>
          <a:xfrm>
            <a:off x="360000" y="1800000"/>
            <a:ext cx="10436400" cy="4209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Learn about particle physics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Get a taste of physics research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Analyse real data from CERN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Talk to physicists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Ask us questions!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Think of questions for the event moderators at CERN.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Collaborate with other students internationally 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Combining our results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6400" cy="3597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Upload results: </a:t>
            </a:r>
            <a:r>
              <a:rPr b="0" lang="en-GB" sz="32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1"/>
              </a:rPr>
              <a:t>http://cernmasterclass.uio.no/OPloT/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Combine with other groups for larger statistics.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Discussion of histograms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6" name="PlaceHolder 2"/>
          <p:cNvSpPr>
            <a:spLocks noGrp="1"/>
          </p:cNvSpPr>
          <p:nvPr>
            <p:ph/>
          </p:nvPr>
        </p:nvSpPr>
        <p:spPr>
          <a:xfrm>
            <a:off x="360000" y="1972080"/>
            <a:ext cx="10436400" cy="4037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What do the peaks mean?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Are they where we expect them?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Can we see evidence of the Higgs boson?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Who would like to answer some questions in the video conference?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" descr=""/>
          <p:cNvPicPr/>
          <p:nvPr/>
        </p:nvPicPr>
        <p:blipFill>
          <a:blip r:embed="rId1"/>
          <a:stretch/>
        </p:blipFill>
        <p:spPr>
          <a:xfrm>
            <a:off x="955800" y="1620000"/>
            <a:ext cx="4264200" cy="494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8" name="" descr=""/>
          <p:cNvPicPr/>
          <p:nvPr/>
        </p:nvPicPr>
        <p:blipFill>
          <a:blip r:embed="rId2"/>
          <a:stretch/>
        </p:blipFill>
        <p:spPr>
          <a:xfrm>
            <a:off x="7560000" y="572760"/>
            <a:ext cx="3420000" cy="590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9" name="PlaceHolder 1"/>
          <p:cNvSpPr>
            <a:spLocks noGrp="1"/>
          </p:cNvSpPr>
          <p:nvPr>
            <p:ph type="title"/>
          </p:nvPr>
        </p:nvSpPr>
        <p:spPr>
          <a:xfrm>
            <a:off x="-144000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Higgs discovery 2012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Videoconference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6400" cy="3597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Hosted by moderators at CERN.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Also groups joining from Athens, Göttingen, Maputo, Rio de Janeiro and Sheffield.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Moderators will ask each group some questions.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Your chance to ask them questions.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Thank you!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6400" cy="3597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305784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Schedule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003" name="Table 1"/>
          <p:cNvGraphicFramePr/>
          <p:nvPr/>
        </p:nvGraphicFramePr>
        <p:xfrm>
          <a:off x="3584520" y="1606680"/>
          <a:ext cx="6623280" cy="4358520"/>
        </p:xfrm>
        <a:graphic>
          <a:graphicData uri="http://schemas.openxmlformats.org/drawingml/2006/table">
            <a:tbl>
              <a:tblPr/>
              <a:tblGrid>
                <a:gridCol w="2424240"/>
                <a:gridCol w="4199400"/>
              </a:tblGrid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09.30 – 09.45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Registration and Welcome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09.30 – 10.00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Introduction and getting started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10.00 – 10.30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Lecture and Q&amp;A session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10.30 – 13.00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Hands-on exercises (with break)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13.00 – 14.00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Lunch (not provided!)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14.00 – 14.45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Hands-on exercises (continued)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14.45 – 15.00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Discussion of results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15.00 – 16.00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Video conference with CERN and masterclass students in other countries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7124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16.00 – 16.15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Summary, Q&amp;A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04" name="TextBox 265"/>
          <p:cNvSpPr/>
          <p:nvPr/>
        </p:nvSpPr>
        <p:spPr>
          <a:xfrm>
            <a:off x="720000" y="2880000"/>
            <a:ext cx="197856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GB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Breaks are allowed!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Getting started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6" name="PlaceHolder 2"/>
          <p:cNvSpPr>
            <a:spLocks noGrp="1"/>
          </p:cNvSpPr>
          <p:nvPr>
            <p:ph/>
          </p:nvPr>
        </p:nvSpPr>
        <p:spPr>
          <a:xfrm>
            <a:off x="360000" y="2520000"/>
            <a:ext cx="10436400" cy="3597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1"/>
              </a:rPr>
              <a:t>https://www.hep.ucl.ac.uk/masterclass/</a:t>
            </a:r>
            <a:r>
              <a:rPr b="0" lang="en-US" sz="36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2"/>
              </a:rPr>
              <a:t>2025</a:t>
            </a:r>
            <a:r>
              <a:rPr b="0" lang="en-US" sz="36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3"/>
              </a:rPr>
              <a:t>/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“Z Path” task.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Event Display software: Hypatia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8997480" cy="717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Standard Model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08" name="Picture 269" descr=""/>
          <p:cNvPicPr/>
          <p:nvPr/>
        </p:nvPicPr>
        <p:blipFill>
          <a:blip r:embed="rId1"/>
          <a:stretch/>
        </p:blipFill>
        <p:spPr>
          <a:xfrm>
            <a:off x="276120" y="1620000"/>
            <a:ext cx="7039080" cy="3957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09" name="Picture 270" descr=""/>
          <p:cNvPicPr/>
          <p:nvPr/>
        </p:nvPicPr>
        <p:blipFill>
          <a:blip r:embed="rId2"/>
          <a:stretch/>
        </p:blipFill>
        <p:spPr>
          <a:xfrm>
            <a:off x="4140000" y="3097800"/>
            <a:ext cx="4761720" cy="3380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0" name="Picture 271" descr=""/>
          <p:cNvPicPr/>
          <p:nvPr/>
        </p:nvPicPr>
        <p:blipFill>
          <a:blip r:embed="rId3"/>
          <a:stretch/>
        </p:blipFill>
        <p:spPr>
          <a:xfrm>
            <a:off x="8416080" y="882360"/>
            <a:ext cx="3461760" cy="5775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8997480" cy="717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Standard Model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12" name="Picture 273" descr=""/>
          <p:cNvPicPr/>
          <p:nvPr/>
        </p:nvPicPr>
        <p:blipFill>
          <a:blip r:embed="rId1"/>
          <a:stretch/>
        </p:blipFill>
        <p:spPr>
          <a:xfrm>
            <a:off x="5760000" y="734400"/>
            <a:ext cx="6297840" cy="6027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Z Boson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14" name="Picture 275" descr=""/>
          <p:cNvPicPr/>
          <p:nvPr/>
        </p:nvPicPr>
        <p:blipFill>
          <a:blip r:embed="rId1"/>
          <a:stretch/>
        </p:blipFill>
        <p:spPr>
          <a:xfrm>
            <a:off x="900000" y="2160000"/>
            <a:ext cx="4318200" cy="3246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5" name="Picture 276" descr=""/>
          <p:cNvPicPr/>
          <p:nvPr/>
        </p:nvPicPr>
        <p:blipFill>
          <a:blip r:embed="rId2"/>
          <a:stretch/>
        </p:blipFill>
        <p:spPr>
          <a:xfrm>
            <a:off x="6480000" y="2152800"/>
            <a:ext cx="4318200" cy="3245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7480" cy="136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Higgs boson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17" name="Picture 278" descr=""/>
          <p:cNvPicPr/>
          <p:nvPr/>
        </p:nvPicPr>
        <p:blipFill>
          <a:blip r:embed="rId1"/>
          <a:stretch/>
        </p:blipFill>
        <p:spPr>
          <a:xfrm>
            <a:off x="900000" y="2340000"/>
            <a:ext cx="4318200" cy="2496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8" name="Picture 279" descr=""/>
          <p:cNvPicPr/>
          <p:nvPr/>
        </p:nvPicPr>
        <p:blipFill>
          <a:blip r:embed="rId2"/>
          <a:stretch/>
        </p:blipFill>
        <p:spPr>
          <a:xfrm>
            <a:off x="6300000" y="2340000"/>
            <a:ext cx="4318200" cy="2511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180000" y="540000"/>
            <a:ext cx="8997480" cy="718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ATLAS detector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20" name="Google Shape;552;p18" descr=""/>
          <p:cNvPicPr/>
          <p:nvPr/>
        </p:nvPicPr>
        <p:blipFill>
          <a:blip r:embed="rId1"/>
          <a:stretch/>
        </p:blipFill>
        <p:spPr>
          <a:xfrm>
            <a:off x="2880000" y="1206000"/>
            <a:ext cx="7918200" cy="5541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FB14145776A4FB3757D14421BDE18" ma:contentTypeVersion="6" ma:contentTypeDescription="Create a new document." ma:contentTypeScope="" ma:versionID="63b03d9781ce2bfce2892241f90e8787">
  <xsd:schema xmlns:xsd="http://www.w3.org/2001/XMLSchema" xmlns:xs="http://www.w3.org/2001/XMLSchema" xmlns:p="http://schemas.microsoft.com/office/2006/metadata/properties" xmlns:ns2="ebe3d0e6-19ce-4de6-9ad6-e0909310fadc" targetNamespace="http://schemas.microsoft.com/office/2006/metadata/properties" ma:root="true" ma:fieldsID="4bec28fcb5ca470d099a5b269f5f3b4b" ns2:_="">
    <xsd:import namespace="ebe3d0e6-19ce-4de6-9ad6-e0909310fa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3d0e6-19ce-4de6-9ad6-e0909310f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09D724-7CA8-4033-9A0C-150202272C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5DD190-EAD1-43FC-817A-4AF46A722E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C4CCED-1D58-41C0-92BE-C73060497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e3d0e6-19ce-4de6-9ad6-e0909310f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Application>LibreOffice/24.8.5.2$Linux_X86_64 LibreOffice_project/480$Build-2</Application>
  <AppVersion>15.0000</AppVersion>
  <Words>0</Words>
  <Paragraphs>0</Paragraphs>
  <Company>University College London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2020-09-14T09:34:24Z</dcterms:created>
  <dc:creator>Petterson, Helen</dc:creator>
  <dc:description/>
  <dc:language>en-GB</dc:language>
  <cp:lastModifiedBy/>
  <dcterms:modified xsi:type="dcterms:W3CDTF">2025-03-31T15:34:03Z</dcterms:modified>
  <cp:revision>59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0x01010087FFB14145776A4FB3757D14421BDE18</vt:lpwstr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