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115"/>
    <a:srgbClr val="C925D1"/>
    <a:srgbClr val="ED7102"/>
    <a:srgbClr val="8C4FFF"/>
    <a:srgbClr val="CA24D1"/>
    <a:srgbClr val="E1700F"/>
    <a:srgbClr val="1481BF"/>
    <a:srgbClr val="107FBE"/>
    <a:srgbClr val="0C7FBE"/>
    <a:srgbClr val="04A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887"/>
    <p:restoredTop sz="94698"/>
  </p:normalViewPr>
  <p:slideViewPr>
    <p:cSldViewPr snapToGrid="0">
      <p:cViewPr varScale="1">
        <p:scale>
          <a:sx n="93" d="100"/>
          <a:sy n="93" d="100"/>
        </p:scale>
        <p:origin x="20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8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1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8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6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2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8E33B-52BE-4047-B91B-2E0BBBDE4DE4}" type="datetimeFigureOut">
              <a:rPr lang="en-US" smtClean="0"/>
              <a:t>8/10/23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C6CCE-305E-4549-B8E3-123AF35EA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190123E-7720-8C16-0635-897D34BAA413}"/>
              </a:ext>
            </a:extLst>
          </p:cNvPr>
          <p:cNvGrpSpPr/>
          <p:nvPr/>
        </p:nvGrpSpPr>
        <p:grpSpPr>
          <a:xfrm>
            <a:off x="1413164" y="3095398"/>
            <a:ext cx="9366238" cy="8209912"/>
            <a:chOff x="1413164" y="3095398"/>
            <a:chExt cx="9366238" cy="82099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62D2DD-B9F9-7AB4-FB76-D71061B78296}"/>
                </a:ext>
              </a:extLst>
            </p:cNvPr>
            <p:cNvSpPr/>
            <p:nvPr/>
          </p:nvSpPr>
          <p:spPr>
            <a:xfrm>
              <a:off x="1413164" y="3095398"/>
              <a:ext cx="9366238" cy="8209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D99C13C-49A2-FC94-ED75-35B99C0C63B3}"/>
                </a:ext>
              </a:extLst>
            </p:cNvPr>
            <p:cNvGrpSpPr/>
            <p:nvPr/>
          </p:nvGrpSpPr>
          <p:grpSpPr>
            <a:xfrm>
              <a:off x="1603200" y="3225706"/>
              <a:ext cx="8985600" cy="7948800"/>
              <a:chOff x="1603200" y="3225706"/>
              <a:chExt cx="8985600" cy="79488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92D0945-C30E-EC72-A704-F3A28180C7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03200" y="3225707"/>
                <a:ext cx="8985600" cy="7948799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1"/>
              <a:lstStyle/>
              <a:p>
                <a:pPr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Cloud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AB84112D-60BC-F796-EB16-97D10A4C4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603201" y="3225706"/>
                <a:ext cx="381001" cy="381001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89CC2C-CEFC-ED26-6292-C412E4038F8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38798" y="4231211"/>
                <a:ext cx="8917200" cy="6868799"/>
              </a:xfrm>
              <a:prstGeom prst="rect">
                <a:avLst/>
              </a:prstGeom>
              <a:noFill/>
              <a:ln w="15875">
                <a:solidFill>
                  <a:srgbClr val="8C4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1"/>
              <a:lstStyle/>
              <a:p>
                <a:pPr>
                  <a:defRPr/>
                </a:pPr>
                <a:r>
                  <a:rPr lang="en-US" sz="1200" dirty="0">
                    <a:ln w="0"/>
                    <a:solidFill>
                      <a:srgbClr val="8C4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VPC</a:t>
                </a:r>
              </a:p>
              <a:p>
                <a:pPr>
                  <a:defRPr/>
                </a:pPr>
                <a:r>
                  <a:rPr lang="en-US" sz="1000" dirty="0">
                    <a:ln w="0"/>
                    <a:solidFill>
                      <a:srgbClr val="8C4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192.168.0.0/16</a:t>
                </a: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1FA23E9C-56E0-EDEF-3BA5-69F970A74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1638798" y="4226447"/>
                <a:ext cx="381001" cy="381001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E5E65F0-3034-EBFC-AE51-6177A83926E6}"/>
                  </a:ext>
                </a:extLst>
              </p:cNvPr>
              <p:cNvSpPr/>
              <p:nvPr/>
            </p:nvSpPr>
            <p:spPr>
              <a:xfrm>
                <a:off x="2055398" y="3728805"/>
                <a:ext cx="8046000" cy="5907215"/>
              </a:xfrm>
              <a:prstGeom prst="rect">
                <a:avLst/>
              </a:prstGeom>
              <a:noFill/>
              <a:ln w="12700">
                <a:solidFill>
                  <a:srgbClr val="107FBE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1"/>
              <a:lstStyle/>
              <a:p>
                <a:pPr>
                  <a:defRPr/>
                </a:pPr>
                <a:endParaRPr lang="en-US" sz="12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Rectangle 37">
                <a:extLst>
                  <a:ext uri="{FF2B5EF4-FFF2-40B4-BE49-F238E27FC236}">
                    <a16:creationId xmlns:a16="http://schemas.microsoft.com/office/drawing/2014/main" id="{44B260CA-12E5-6473-99CE-031C87B2A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8737" y="3731563"/>
                <a:ext cx="1279966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solidFill>
                      <a:srgbClr val="0C7FB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</a:t>
                </a:r>
              </a:p>
              <a:p>
                <a:pPr algn="ctr" eaLnBrk="1" hangingPunct="1"/>
                <a:r>
                  <a:rPr lang="en-US" altLang="en-US" sz="1000" dirty="0">
                    <a:solidFill>
                      <a:srgbClr val="0C7FB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eu-west-2a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765333-26F3-03F9-44B3-AEBC5003C6AE}"/>
                  </a:ext>
                </a:extLst>
              </p:cNvPr>
              <p:cNvSpPr/>
              <p:nvPr/>
            </p:nvSpPr>
            <p:spPr>
              <a:xfrm>
                <a:off x="2158690" y="4763463"/>
                <a:ext cx="5176800" cy="4775224"/>
              </a:xfrm>
              <a:prstGeom prst="rect">
                <a:avLst/>
              </a:prstGeom>
              <a:solidFill>
                <a:srgbClr val="7AA115">
                  <a:alpha val="10000"/>
                </a:srgbClr>
              </a:solidFill>
              <a:ln w="158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1" bIns="45720"/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7AA11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 subnet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7AA11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192.168.56.0/24</a:t>
                </a:r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7BC93939-202D-4F80-7A18-5DA7574C4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2158690" y="4762828"/>
                <a:ext cx="381001" cy="381001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A3D30F-B010-396A-E831-25711E9A1938}"/>
                  </a:ext>
                </a:extLst>
              </p:cNvPr>
              <p:cNvSpPr/>
              <p:nvPr/>
            </p:nvSpPr>
            <p:spPr>
              <a:xfrm>
                <a:off x="7407937" y="4762828"/>
                <a:ext cx="2588400" cy="4773600"/>
              </a:xfrm>
              <a:prstGeom prst="rect">
                <a:avLst/>
              </a:prstGeom>
              <a:solidFill>
                <a:srgbClr val="7AA115">
                  <a:alpha val="10000"/>
                </a:srgbClr>
              </a:solidFill>
              <a:ln w="15875" cmpd="sng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1" bIns="45720"/>
              <a:lstStyle/>
              <a:p>
                <a:pPr>
                  <a:defRPr/>
                </a:pPr>
                <a:r>
                  <a:rPr lang="en-US" sz="1200" dirty="0">
                    <a:solidFill>
                      <a:srgbClr val="7AA11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7AA11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192.168.100.0/24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4267027E-E74A-C744-6128-FC0AD7484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7407937" y="4762191"/>
                <a:ext cx="381001" cy="381001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0C4C4A0-7CC1-F09E-9FEA-C6CA2FB3A694}"/>
                  </a:ext>
                </a:extLst>
              </p:cNvPr>
              <p:cNvGrpSpPr/>
              <p:nvPr/>
            </p:nvGrpSpPr>
            <p:grpSpPr>
              <a:xfrm>
                <a:off x="3598487" y="9959512"/>
                <a:ext cx="2292350" cy="1040586"/>
                <a:chOff x="3143388" y="8674133"/>
                <a:chExt cx="2292350" cy="1040586"/>
              </a:xfrm>
            </p:grpSpPr>
            <p:pic>
              <p:nvPicPr>
                <p:cNvPr id="16" name="Graphic 19">
                  <a:extLst>
                    <a:ext uri="{FF2B5EF4-FFF2-40B4-BE49-F238E27FC236}">
                      <a16:creationId xmlns:a16="http://schemas.microsoft.com/office/drawing/2014/main" id="{5A86BFB6-2961-C67F-E359-E72C4776B0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/>
              </p:blipFill>
              <p:spPr bwMode="auto">
                <a:xfrm>
                  <a:off x="3908563" y="8674133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" name="TextBox 11">
                  <a:extLst>
                    <a:ext uri="{FF2B5EF4-FFF2-40B4-BE49-F238E27FC236}">
                      <a16:creationId xmlns:a16="http://schemas.microsoft.com/office/drawing/2014/main" id="{E0A9E069-6E75-2D3E-D0BE-060790D404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43388" y="9437720"/>
                  <a:ext cx="229235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solidFill>
                        <a:srgbClr val="7AA115"/>
                      </a:solidFill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Amazon Elastic File System</a:t>
                  </a:r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9587B69-FAD1-D540-F046-1EFA52E28862}"/>
                  </a:ext>
                </a:extLst>
              </p:cNvPr>
              <p:cNvSpPr/>
              <p:nvPr/>
            </p:nvSpPr>
            <p:spPr>
              <a:xfrm>
                <a:off x="3515340" y="8209000"/>
                <a:ext cx="2467174" cy="911858"/>
              </a:xfrm>
              <a:prstGeom prst="rect">
                <a:avLst/>
              </a:prstGeom>
              <a:solidFill>
                <a:srgbClr val="8C4FFF">
                  <a:alpha val="10000"/>
                </a:srgbClr>
              </a:solidFill>
              <a:ln w="12700">
                <a:solidFill>
                  <a:srgbClr val="8C4FF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1"/>
              <a:lstStyle/>
              <a:p>
                <a:pPr>
                  <a:defRPr/>
                </a:pPr>
                <a:endParaRPr lang="en-US" sz="1200" dirty="0">
                  <a:solidFill>
                    <a:schemeClr val="accent3"/>
                  </a:solidFill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CDE88F1-019D-DA5E-9F3C-3F7AB9BDAFCD}"/>
                  </a:ext>
                </a:extLst>
              </p:cNvPr>
              <p:cNvGrpSpPr/>
              <p:nvPr/>
            </p:nvGrpSpPr>
            <p:grpSpPr>
              <a:xfrm>
                <a:off x="4077501" y="8318467"/>
                <a:ext cx="1342852" cy="734199"/>
                <a:chOff x="9946877" y="3503004"/>
                <a:chExt cx="1342852" cy="734199"/>
              </a:xfrm>
            </p:grpSpPr>
            <p:sp>
              <p:nvSpPr>
                <p:cNvPr id="31" name="TextBox 18">
                  <a:extLst>
                    <a:ext uri="{FF2B5EF4-FFF2-40B4-BE49-F238E27FC236}">
                      <a16:creationId xmlns:a16="http://schemas.microsoft.com/office/drawing/2014/main" id="{4DCEAED4-6118-2237-1A49-B41AA4192D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46877" y="3960204"/>
                  <a:ext cx="134285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200" dirty="0">
                      <a:solidFill>
                        <a:srgbClr val="8C4FFF"/>
                      </a:solidFill>
                      <a:latin typeface="Arial" panose="020B0604020202020204" pitchFamily="34" charset="0"/>
                      <a:ea typeface="Amazon Ember" panose="020B0603020204020204" pitchFamily="34" charset="0"/>
                      <a:cs typeface="Arial" panose="020B0604020202020204" pitchFamily="34" charset="0"/>
                    </a:rPr>
                    <a:t>Mount target</a:t>
                  </a:r>
                </a:p>
              </p:txBody>
            </p:sp>
            <p:pic>
              <p:nvPicPr>
                <p:cNvPr id="32" name="Graphic 31">
                  <a:extLst>
                    <a:ext uri="{FF2B5EF4-FFF2-40B4-BE49-F238E27FC236}">
                      <a16:creationId xmlns:a16="http://schemas.microsoft.com/office/drawing/2014/main" id="{FB77860A-92B6-62D4-1A81-E7FBD0FC0B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5002" y="3503004"/>
                  <a:ext cx="457200" cy="457200"/>
                </a:xfrm>
                <a:prstGeom prst="rect">
                  <a:avLst/>
                </a:prstGeom>
              </p:spPr>
            </p:pic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96AC69F-062F-8D98-52A8-0B0B6E2A2787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 flipV="1">
                <a:off x="4748927" y="9120858"/>
                <a:ext cx="0" cy="83865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headEnd type="none"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9837BD43-6E54-7B17-C665-7CC7D0AF68B5}"/>
                  </a:ext>
                </a:extLst>
              </p:cNvPr>
              <p:cNvSpPr/>
              <p:nvPr/>
            </p:nvSpPr>
            <p:spPr bwMode="auto">
              <a:xfrm>
                <a:off x="5982515" y="6892820"/>
                <a:ext cx="1041312" cy="1757435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56ED1E-EE17-8D6E-FCB9-B06E9D7B8260}"/>
                  </a:ext>
                </a:extLst>
              </p:cNvPr>
              <p:cNvSpPr/>
              <p:nvPr/>
            </p:nvSpPr>
            <p:spPr>
              <a:xfrm>
                <a:off x="2550577" y="5508267"/>
                <a:ext cx="4402760" cy="2430533"/>
              </a:xfrm>
              <a:prstGeom prst="rect">
                <a:avLst/>
              </a:prstGeom>
              <a:solidFill>
                <a:srgbClr val="ED7102">
                  <a:alpha val="10000"/>
                </a:srgbClr>
              </a:solidFill>
              <a:ln w="15875" cmpd="sng">
                <a:solidFill>
                  <a:srgbClr val="E1700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1" bIns="45720"/>
              <a:lstStyle/>
              <a:p>
                <a:pPr>
                  <a:defRPr/>
                </a:pPr>
                <a:r>
                  <a:rPr lang="en-US" sz="600" dirty="0">
                    <a:solidFill>
                      <a:srgbClr val="7AA11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rgbClr val="E1700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Amazon EC2</a:t>
                </a: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4ABFE5DF-13A8-1A77-0B8F-87A02F39DF19}"/>
                  </a:ext>
                </a:extLst>
              </p:cNvPr>
              <p:cNvSpPr/>
              <p:nvPr/>
            </p:nvSpPr>
            <p:spPr bwMode="auto">
              <a:xfrm rot="10800000">
                <a:off x="2474029" y="6912328"/>
                <a:ext cx="1041311" cy="1757435"/>
              </a:xfrm>
              <a:custGeom>
                <a:avLst/>
                <a:gdLst>
                  <a:gd name="connsiteX0" fmla="*/ 0 w 622300"/>
                  <a:gd name="connsiteY0" fmla="*/ 0 h 1574800"/>
                  <a:gd name="connsiteX1" fmla="*/ 622300 w 622300"/>
                  <a:gd name="connsiteY1" fmla="*/ 0 h 1574800"/>
                  <a:gd name="connsiteX2" fmla="*/ 622300 w 622300"/>
                  <a:gd name="connsiteY2" fmla="*/ 1574800 h 1574800"/>
                  <a:gd name="connsiteX3" fmla="*/ 482600 w 622300"/>
                  <a:gd name="connsiteY3" fmla="*/ 1574800 h 1574800"/>
                  <a:gd name="connsiteX4" fmla="*/ 0 w 622300"/>
                  <a:gd name="connsiteY4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300" h="1574800">
                    <a:moveTo>
                      <a:pt x="0" y="0"/>
                    </a:moveTo>
                    <a:lnTo>
                      <a:pt x="622300" y="0"/>
                    </a:lnTo>
                    <a:lnTo>
                      <a:pt x="622300" y="1574800"/>
                    </a:lnTo>
                    <a:lnTo>
                      <a:pt x="482600" y="1574800"/>
                    </a:lnTo>
                    <a:lnTo>
                      <a:pt x="0" y="157480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pic>
            <p:nvPicPr>
              <p:cNvPr id="44" name="Graphic 5">
                <a:extLst>
                  <a:ext uri="{FF2B5EF4-FFF2-40B4-BE49-F238E27FC236}">
                    <a16:creationId xmlns:a16="http://schemas.microsoft.com/office/drawing/2014/main" id="{16E1A031-48BA-E77D-5FA2-9972DBDFC1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 bwMode="auto">
              <a:xfrm>
                <a:off x="2550576" y="5503202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384B556A-34DC-59DF-9A2D-4C2CCBC942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308" y="7121921"/>
                <a:ext cx="126796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solidFill>
                      <a:srgbClr val="E1700F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t3.medium</a:t>
                </a:r>
              </a:p>
              <a:p>
                <a:pPr algn="ctr" eaLnBrk="1" hangingPunct="1"/>
                <a:r>
                  <a:rPr lang="en-US" altLang="en-US" sz="1000" dirty="0">
                    <a:solidFill>
                      <a:srgbClr val="E1700F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Container Service</a:t>
                </a:r>
              </a:p>
              <a:p>
                <a:pPr algn="ctr" eaLnBrk="1" hangingPunct="1"/>
                <a:r>
                  <a:rPr lang="en-US" altLang="en-US" sz="1000" dirty="0">
                    <a:solidFill>
                      <a:srgbClr val="E1700F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192.168.56.14</a:t>
                </a:r>
              </a:p>
            </p:txBody>
          </p:sp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5BCAF775-38A0-2292-364B-1BCA6DFB6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587692" y="667472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2" name="TextBox 16">
                <a:extLst>
                  <a:ext uri="{FF2B5EF4-FFF2-40B4-BE49-F238E27FC236}">
                    <a16:creationId xmlns:a16="http://schemas.microsoft.com/office/drawing/2014/main" id="{A3F2A15B-18CA-500A-D39B-E58A32768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129" y="7130920"/>
                <a:ext cx="126796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solidFill>
                      <a:srgbClr val="E1700F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t3.large</a:t>
                </a:r>
              </a:p>
              <a:p>
                <a:pPr algn="ctr" eaLnBrk="1" hangingPunct="1"/>
                <a:r>
                  <a:rPr lang="en-US" altLang="en-US" sz="1000" dirty="0">
                    <a:solidFill>
                      <a:srgbClr val="E1700F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Web Server</a:t>
                </a:r>
              </a:p>
              <a:p>
                <a:pPr algn="ctr" eaLnBrk="1" hangingPunct="1"/>
                <a:r>
                  <a:rPr lang="en-US" altLang="en-US" sz="1000" dirty="0">
                    <a:solidFill>
                      <a:srgbClr val="E1700F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192.168.56.10</a:t>
                </a:r>
              </a:p>
            </p:txBody>
          </p:sp>
          <p:pic>
            <p:nvPicPr>
              <p:cNvPr id="53" name="Graphic 52">
                <a:extLst>
                  <a:ext uri="{FF2B5EF4-FFF2-40B4-BE49-F238E27FC236}">
                    <a16:creationId xmlns:a16="http://schemas.microsoft.com/office/drawing/2014/main" id="{32002C7D-CAA4-CF07-3231-851018375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492513" y="6683728"/>
                <a:ext cx="457200" cy="457200"/>
              </a:xfrm>
              <a:prstGeom prst="rect">
                <a:avLst/>
              </a:prstGeom>
            </p:spPr>
          </p:pic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5D2C39-951D-D056-077F-C2D80336ECF5}"/>
                  </a:ext>
                </a:extLst>
              </p:cNvPr>
              <p:cNvSpPr/>
              <p:nvPr/>
            </p:nvSpPr>
            <p:spPr>
              <a:xfrm>
                <a:off x="7507342" y="5508267"/>
                <a:ext cx="2389909" cy="2430533"/>
              </a:xfrm>
              <a:prstGeom prst="rect">
                <a:avLst/>
              </a:prstGeom>
              <a:solidFill>
                <a:srgbClr val="C925D1">
                  <a:alpha val="10000"/>
                </a:srgbClr>
              </a:solidFill>
              <a:ln w="15875" cmpd="sng">
                <a:solidFill>
                  <a:srgbClr val="CA24D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1" bIns="45720"/>
              <a:lstStyle/>
              <a:p>
                <a:pPr>
                  <a:defRPr/>
                </a:pPr>
                <a:r>
                  <a:rPr lang="en-US" sz="600" dirty="0">
                    <a:solidFill>
                      <a:srgbClr val="7AA11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  <a:p>
                <a:pPr>
                  <a:defRPr/>
                </a:pPr>
                <a:r>
                  <a:rPr lang="en-US" sz="1200" dirty="0">
                    <a:solidFill>
                      <a:srgbClr val="CA24D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Amazon RDS</a:t>
                </a:r>
              </a:p>
            </p:txBody>
          </p:sp>
          <p:pic>
            <p:nvPicPr>
              <p:cNvPr id="56" name="Graphic 6">
                <a:extLst>
                  <a:ext uri="{FF2B5EF4-FFF2-40B4-BE49-F238E27FC236}">
                    <a16:creationId xmlns:a16="http://schemas.microsoft.com/office/drawing/2014/main" id="{CF2A3EE6-51D8-CC93-6396-F5F6F581AE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 bwMode="auto">
              <a:xfrm>
                <a:off x="7507339" y="5503201"/>
                <a:ext cx="533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TextBox 11">
                <a:extLst>
                  <a:ext uri="{FF2B5EF4-FFF2-40B4-BE49-F238E27FC236}">
                    <a16:creationId xmlns:a16="http://schemas.microsoft.com/office/drawing/2014/main" id="{0F836AFC-7E7E-B2D1-20C8-3CA16FDF3E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26886" y="7140928"/>
                <a:ext cx="151130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solidFill>
                      <a:srgbClr val="CA24D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db.t3.medium</a:t>
                </a:r>
              </a:p>
              <a:p>
                <a:pPr algn="ctr" eaLnBrk="1" hangingPunct="1"/>
                <a:r>
                  <a:rPr lang="en-US" altLang="en-US" sz="1000" dirty="0">
                    <a:solidFill>
                      <a:srgbClr val="CA24D1"/>
                    </a:solidFill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Database</a:t>
                </a:r>
              </a:p>
            </p:txBody>
          </p:sp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F34F5174-8047-550E-F1BA-78E6C76BD7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463125" y="6675828"/>
                <a:ext cx="457200" cy="457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0284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1191</TotalTime>
  <Words>45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Paul</dc:creator>
  <cp:lastModifiedBy>Smith, Paul</cp:lastModifiedBy>
  <cp:revision>52</cp:revision>
  <dcterms:created xsi:type="dcterms:W3CDTF">2023-08-09T14:31:40Z</dcterms:created>
  <dcterms:modified xsi:type="dcterms:W3CDTF">2023-08-10T14:14:01Z</dcterms:modified>
</cp:coreProperties>
</file>