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115"/>
    <a:srgbClr val="C925D1"/>
    <a:srgbClr val="ED7102"/>
    <a:srgbClr val="8C4FFF"/>
    <a:srgbClr val="CA24D1"/>
    <a:srgbClr val="E1700F"/>
    <a:srgbClr val="1481BF"/>
    <a:srgbClr val="107FBE"/>
    <a:srgbClr val="0C7FBE"/>
    <a:srgbClr val="04A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87"/>
    <p:restoredTop sz="94698"/>
  </p:normalViewPr>
  <p:slideViewPr>
    <p:cSldViewPr snapToGrid="0">
      <p:cViewPr varScale="1">
        <p:scale>
          <a:sx n="93" d="100"/>
          <a:sy n="93" d="100"/>
        </p:scale>
        <p:origin x="32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8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A757FA-6860-9A0B-A110-9E989041D3DB}"/>
              </a:ext>
            </a:extLst>
          </p:cNvPr>
          <p:cNvGrpSpPr/>
          <p:nvPr/>
        </p:nvGrpSpPr>
        <p:grpSpPr>
          <a:xfrm>
            <a:off x="1603200" y="3225706"/>
            <a:ext cx="8985600" cy="7948800"/>
            <a:chOff x="1603200" y="3225706"/>
            <a:chExt cx="8985600" cy="79488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92D0945-C30E-EC72-A704-F3A28180C77F}"/>
                </a:ext>
              </a:extLst>
            </p:cNvPr>
            <p:cNvSpPr>
              <a:spLocks/>
            </p:cNvSpPr>
            <p:nvPr/>
          </p:nvSpPr>
          <p:spPr>
            <a:xfrm>
              <a:off x="1603200" y="3225707"/>
              <a:ext cx="8985600" cy="794879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1"/>
            <a:lstStyle/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B84112D-60BC-F796-EB16-97D10A4C4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603201" y="3225706"/>
              <a:ext cx="381001" cy="3810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89CC2C-CEFC-ED26-6292-C412E4038F8D}"/>
                </a:ext>
              </a:extLst>
            </p:cNvPr>
            <p:cNvSpPr>
              <a:spLocks/>
            </p:cNvSpPr>
            <p:nvPr/>
          </p:nvSpPr>
          <p:spPr>
            <a:xfrm>
              <a:off x="1638798" y="4231211"/>
              <a:ext cx="8917200" cy="6868799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1"/>
            <a:lstStyle/>
            <a:p>
              <a:pPr>
                <a:defRPr/>
              </a:pPr>
              <a:r>
                <a:rPr lang="en-US" sz="1200" dirty="0">
                  <a:ln w="0"/>
                  <a:solidFill>
                    <a:srgbClr val="8C4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  <a:p>
              <a:pPr>
                <a:defRPr/>
              </a:pPr>
              <a:r>
                <a:rPr lang="en-US" sz="1000" dirty="0">
                  <a:ln w="0"/>
                  <a:solidFill>
                    <a:srgbClr val="8C4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192.168.0.0/16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FA23E9C-56E0-EDEF-3BA5-69F970A74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638798" y="4226447"/>
              <a:ext cx="381001" cy="3810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5E65F0-3034-EBFC-AE51-6177A83926E6}"/>
                </a:ext>
              </a:extLst>
            </p:cNvPr>
            <p:cNvSpPr/>
            <p:nvPr/>
          </p:nvSpPr>
          <p:spPr>
            <a:xfrm>
              <a:off x="2055398" y="3728805"/>
              <a:ext cx="8046000" cy="5907215"/>
            </a:xfrm>
            <a:prstGeom prst="rect">
              <a:avLst/>
            </a:prstGeom>
            <a:noFill/>
            <a:ln w="12700">
              <a:solidFill>
                <a:srgbClr val="107FB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1"/>
            <a:lstStyle/>
            <a:p>
              <a:pPr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44B260CA-12E5-6473-99CE-031C87B2A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737" y="3731563"/>
              <a:ext cx="127996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0C7FB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  <a:p>
              <a:pPr algn="ctr" eaLnBrk="1" hangingPunct="1"/>
              <a:r>
                <a:rPr lang="en-US" altLang="en-US" sz="1000" dirty="0">
                  <a:solidFill>
                    <a:srgbClr val="0C7FB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eu-west-2a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765333-26F3-03F9-44B3-AEBC5003C6AE}"/>
                </a:ext>
              </a:extLst>
            </p:cNvPr>
            <p:cNvSpPr/>
            <p:nvPr/>
          </p:nvSpPr>
          <p:spPr>
            <a:xfrm>
              <a:off x="2158690" y="4763463"/>
              <a:ext cx="5176800" cy="4775224"/>
            </a:xfrm>
            <a:prstGeom prst="rect">
              <a:avLst/>
            </a:prstGeom>
            <a:solidFill>
              <a:srgbClr val="7AA115">
                <a:alpha val="10000"/>
              </a:srgbClr>
            </a:solidFill>
            <a:ln w="158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1" bIns="45720"/>
            <a:lstStyle/>
            <a:p>
              <a:pPr>
                <a:defRPr/>
              </a:pPr>
              <a:r>
                <a:rPr lang="en-US" sz="1200" dirty="0">
                  <a:solidFill>
                    <a:srgbClr val="7AA11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  <a:p>
              <a:pPr>
                <a:defRPr/>
              </a:pPr>
              <a:r>
                <a:rPr lang="en-US" sz="1000" dirty="0">
                  <a:solidFill>
                    <a:srgbClr val="7AA11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192.168.56.0/24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BC93939-202D-4F80-7A18-5DA7574C4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158690" y="4762828"/>
              <a:ext cx="381001" cy="381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A3D30F-B010-396A-E831-25711E9A1938}"/>
                </a:ext>
              </a:extLst>
            </p:cNvPr>
            <p:cNvSpPr/>
            <p:nvPr/>
          </p:nvSpPr>
          <p:spPr>
            <a:xfrm>
              <a:off x="7407937" y="4762828"/>
              <a:ext cx="2588400" cy="4773600"/>
            </a:xfrm>
            <a:prstGeom prst="rect">
              <a:avLst/>
            </a:prstGeom>
            <a:solidFill>
              <a:srgbClr val="7AA115">
                <a:alpha val="10000"/>
              </a:srgbClr>
            </a:solidFill>
            <a:ln w="15875" cmpd="sng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1" bIns="45720"/>
            <a:lstStyle/>
            <a:p>
              <a:pPr>
                <a:defRPr/>
              </a:pPr>
              <a:r>
                <a:rPr lang="en-US" sz="1200" dirty="0">
                  <a:solidFill>
                    <a:srgbClr val="7AA11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 subnet</a:t>
              </a:r>
            </a:p>
            <a:p>
              <a:pPr>
                <a:defRPr/>
              </a:pPr>
              <a:r>
                <a:rPr lang="en-US" sz="1000" dirty="0">
                  <a:solidFill>
                    <a:srgbClr val="7AA11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192.168.110.0/24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267027E-E74A-C744-6128-FC0AD7484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407937" y="4762191"/>
              <a:ext cx="381001" cy="381001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C4C4A0-7CC1-F09E-9FEA-C6CA2FB3A694}"/>
                </a:ext>
              </a:extLst>
            </p:cNvPr>
            <p:cNvGrpSpPr/>
            <p:nvPr/>
          </p:nvGrpSpPr>
          <p:grpSpPr>
            <a:xfrm>
              <a:off x="3598487" y="9959512"/>
              <a:ext cx="2292350" cy="1040586"/>
              <a:chOff x="3143388" y="8674133"/>
              <a:chExt cx="2292350" cy="1040586"/>
            </a:xfrm>
          </p:grpSpPr>
          <p:pic>
            <p:nvPicPr>
              <p:cNvPr id="16" name="Graphic 19">
                <a:extLst>
                  <a:ext uri="{FF2B5EF4-FFF2-40B4-BE49-F238E27FC236}">
                    <a16:creationId xmlns:a16="http://schemas.microsoft.com/office/drawing/2014/main" id="{5A86BFB6-2961-C67F-E359-E72C4776B0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 bwMode="auto">
              <a:xfrm>
                <a:off x="3908563" y="8674133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E0A9E069-6E75-2D3E-D0BE-060790D40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3388" y="9437720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rgbClr val="7AA115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 File System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587B69-FAD1-D540-F046-1EFA52E28862}"/>
                </a:ext>
              </a:extLst>
            </p:cNvPr>
            <p:cNvSpPr/>
            <p:nvPr/>
          </p:nvSpPr>
          <p:spPr>
            <a:xfrm>
              <a:off x="3515340" y="8209000"/>
              <a:ext cx="2467174" cy="911858"/>
            </a:xfrm>
            <a:prstGeom prst="rect">
              <a:avLst/>
            </a:prstGeom>
            <a:solidFill>
              <a:srgbClr val="8C4FFF">
                <a:alpha val="10000"/>
              </a:srgbClr>
            </a:solidFill>
            <a:ln w="12700">
              <a:solidFill>
                <a:srgbClr val="8C4F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1"/>
            <a:lstStyle/>
            <a:p>
              <a:pPr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CDE88F1-019D-DA5E-9F3C-3F7AB9BDAFCD}"/>
                </a:ext>
              </a:extLst>
            </p:cNvPr>
            <p:cNvGrpSpPr/>
            <p:nvPr/>
          </p:nvGrpSpPr>
          <p:grpSpPr>
            <a:xfrm>
              <a:off x="4077501" y="8318467"/>
              <a:ext cx="1342852" cy="734199"/>
              <a:chOff x="9946877" y="3503004"/>
              <a:chExt cx="1342852" cy="734199"/>
            </a:xfrm>
          </p:grpSpPr>
          <p:sp>
            <p:nvSpPr>
              <p:cNvPr id="31" name="TextBox 18">
                <a:extLst>
                  <a:ext uri="{FF2B5EF4-FFF2-40B4-BE49-F238E27FC236}">
                    <a16:creationId xmlns:a16="http://schemas.microsoft.com/office/drawing/2014/main" id="{4DCEAED4-6118-2237-1A49-B41AA4192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46877" y="3960204"/>
                <a:ext cx="134285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rgbClr val="8C4FFF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Mount target</a:t>
                </a:r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FB77860A-92B6-62D4-1A81-E7FBD0FC0B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385002" y="3503004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96AC69F-062F-8D98-52A8-0B0B6E2A2787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748927" y="9120858"/>
              <a:ext cx="0" cy="83865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837BD43-6E54-7B17-C665-7CC7D0AF68B5}"/>
                </a:ext>
              </a:extLst>
            </p:cNvPr>
            <p:cNvSpPr/>
            <p:nvPr/>
          </p:nvSpPr>
          <p:spPr bwMode="auto">
            <a:xfrm>
              <a:off x="5982515" y="6892820"/>
              <a:ext cx="1041312" cy="175743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56ED1E-EE17-8D6E-FCB9-B06E9D7B8260}"/>
                </a:ext>
              </a:extLst>
            </p:cNvPr>
            <p:cNvSpPr/>
            <p:nvPr/>
          </p:nvSpPr>
          <p:spPr>
            <a:xfrm>
              <a:off x="2550577" y="5508267"/>
              <a:ext cx="4402760" cy="2430533"/>
            </a:xfrm>
            <a:prstGeom prst="rect">
              <a:avLst/>
            </a:prstGeom>
            <a:solidFill>
              <a:srgbClr val="ED7102">
                <a:alpha val="10000"/>
              </a:srgbClr>
            </a:solidFill>
            <a:ln w="15875" cmpd="sng">
              <a:solidFill>
                <a:srgbClr val="E1700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1" bIns="45720"/>
            <a:lstStyle/>
            <a:p>
              <a:pPr>
                <a:defRPr/>
              </a:pPr>
              <a:r>
                <a:rPr lang="en-US" sz="600" dirty="0">
                  <a:solidFill>
                    <a:srgbClr val="7AA11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E1700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Amazon EC2</a:t>
              </a: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ABFE5DF-13A8-1A77-0B8F-87A02F39DF19}"/>
                </a:ext>
              </a:extLst>
            </p:cNvPr>
            <p:cNvSpPr/>
            <p:nvPr/>
          </p:nvSpPr>
          <p:spPr bwMode="auto">
            <a:xfrm rot="10800000">
              <a:off x="2474029" y="6912328"/>
              <a:ext cx="1041311" cy="175743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44" name="Graphic 5">
              <a:extLst>
                <a:ext uri="{FF2B5EF4-FFF2-40B4-BE49-F238E27FC236}">
                  <a16:creationId xmlns:a16="http://schemas.microsoft.com/office/drawing/2014/main" id="{16E1A031-48BA-E77D-5FA2-9972DBDFC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550576" y="5503202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6">
              <a:extLst>
                <a:ext uri="{FF2B5EF4-FFF2-40B4-BE49-F238E27FC236}">
                  <a16:creationId xmlns:a16="http://schemas.microsoft.com/office/drawing/2014/main" id="{384B556A-34DC-59DF-9A2D-4C2CCBC94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308" y="7121921"/>
              <a:ext cx="126796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E1700F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t3.medium</a:t>
              </a:r>
            </a:p>
            <a:p>
              <a:pPr algn="ctr" eaLnBrk="1" hangingPunct="1"/>
              <a:r>
                <a:rPr lang="en-US" altLang="en-US" sz="1000" dirty="0">
                  <a:solidFill>
                    <a:srgbClr val="E1700F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 Service</a:t>
              </a:r>
            </a:p>
            <a:p>
              <a:pPr algn="ctr" eaLnBrk="1" hangingPunct="1"/>
              <a:r>
                <a:rPr lang="en-US" altLang="en-US" sz="1000" dirty="0">
                  <a:solidFill>
                    <a:srgbClr val="E1700F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192.168.56.14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BCAF775-38A0-2292-364B-1BCA6DFB6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87692" y="6674729"/>
              <a:ext cx="457200" cy="457200"/>
            </a:xfrm>
            <a:prstGeom prst="rect">
              <a:avLst/>
            </a:prstGeom>
          </p:spPr>
        </p:pic>
        <p:sp>
          <p:nvSpPr>
            <p:cNvPr id="52" name="TextBox 16">
              <a:extLst>
                <a:ext uri="{FF2B5EF4-FFF2-40B4-BE49-F238E27FC236}">
                  <a16:creationId xmlns:a16="http://schemas.microsoft.com/office/drawing/2014/main" id="{A3F2A15B-18CA-500A-D39B-E58A32768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129" y="7130920"/>
              <a:ext cx="126796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E1700F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t3.large</a:t>
              </a:r>
            </a:p>
            <a:p>
              <a:pPr algn="ctr" eaLnBrk="1" hangingPunct="1"/>
              <a:r>
                <a:rPr lang="en-US" altLang="en-US" sz="1000" dirty="0">
                  <a:solidFill>
                    <a:srgbClr val="E1700F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 Server</a:t>
              </a:r>
            </a:p>
            <a:p>
              <a:pPr algn="ctr" eaLnBrk="1" hangingPunct="1"/>
              <a:r>
                <a:rPr lang="en-US" altLang="en-US" sz="1000" dirty="0">
                  <a:solidFill>
                    <a:srgbClr val="E1700F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192.168.56.10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32002C7D-CAA4-CF07-3231-85101837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92513" y="6683728"/>
              <a:ext cx="457200" cy="457200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5D2C39-951D-D056-077F-C2D80336ECF5}"/>
                </a:ext>
              </a:extLst>
            </p:cNvPr>
            <p:cNvSpPr/>
            <p:nvPr/>
          </p:nvSpPr>
          <p:spPr>
            <a:xfrm>
              <a:off x="7507342" y="5508267"/>
              <a:ext cx="2389909" cy="2430533"/>
            </a:xfrm>
            <a:prstGeom prst="rect">
              <a:avLst/>
            </a:prstGeom>
            <a:solidFill>
              <a:srgbClr val="C925D1">
                <a:alpha val="10000"/>
              </a:srgbClr>
            </a:solidFill>
            <a:ln w="15875" cmpd="sng">
              <a:solidFill>
                <a:srgbClr val="CA24D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1" bIns="45720"/>
            <a:lstStyle/>
            <a:p>
              <a:pPr>
                <a:defRPr/>
              </a:pPr>
              <a:r>
                <a:rPr lang="en-US" sz="600" dirty="0">
                  <a:solidFill>
                    <a:srgbClr val="7AA11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CA24D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Amazon RDS</a:t>
              </a:r>
            </a:p>
          </p:txBody>
        </p:sp>
        <p:pic>
          <p:nvPicPr>
            <p:cNvPr id="56" name="Graphic 6">
              <a:extLst>
                <a:ext uri="{FF2B5EF4-FFF2-40B4-BE49-F238E27FC236}">
                  <a16:creationId xmlns:a16="http://schemas.microsoft.com/office/drawing/2014/main" id="{CF2A3EE6-51D8-CC93-6396-F5F6F581A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7507339" y="5503201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0F836AFC-7E7E-B2D1-20C8-3CA16FDF3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6886" y="7140928"/>
              <a:ext cx="15113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CA24D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db.t3.medium</a:t>
              </a:r>
            </a:p>
            <a:p>
              <a:pPr algn="ctr" eaLnBrk="1" hangingPunct="1"/>
              <a:r>
                <a:rPr lang="en-US" altLang="en-US" sz="1000" dirty="0">
                  <a:solidFill>
                    <a:srgbClr val="CA24D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F34F5174-8047-550E-F1BA-78E6C76BD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63125" y="6675828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284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1189</TotalTime>
  <Words>45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Paul</dc:creator>
  <cp:lastModifiedBy>Smith, Paul</cp:lastModifiedBy>
  <cp:revision>48</cp:revision>
  <dcterms:created xsi:type="dcterms:W3CDTF">2023-08-09T14:31:40Z</dcterms:created>
  <dcterms:modified xsi:type="dcterms:W3CDTF">2023-08-10T10:41:24Z</dcterms:modified>
</cp:coreProperties>
</file>