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62"/>
          <a:sy d="100" n="62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" y="5797550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6126163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Top-line findings on smoking in Scotland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276350" y="4167942"/>
            <a:ext cx="6400800" cy="4953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Robert West, Loren Kock, Dimitra Kale, Jamie Brown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3409950" y="5978525"/>
            <a:ext cx="21336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21/7/2022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Cigarette smoking prevalence</a:t>
            </a:r>
          </a:p>
        </p:txBody>
      </p:sp>
      <p:pic>
        <p:nvPicPr>
          <p:cNvPr descr="fig:  C:\Toolkit%20merge%20files\R%20Script\Slides\Scotland\Top%20line\cigsmok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Cigarette smoking prevalence 18-21 year olds</a:t>
            </a:r>
          </a:p>
        </p:txBody>
      </p:sp>
      <p:pic>
        <p:nvPicPr>
          <p:cNvPr descr="fig:  C:\Toolkit%20merge%20files\R%20Script\Slides\Scotland\Top%20line\cigsmok1821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Stopped smoking in past 12 months</a:t>
            </a:r>
          </a:p>
        </p:txBody>
      </p:sp>
      <p:pic>
        <p:nvPicPr>
          <p:cNvPr descr="fig:  C:\Toolkit%20merge%20files\R%20Script\Slides\Scotland\Top%20line\stopped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Tried to stop smoking in past year</a:t>
            </a:r>
          </a:p>
        </p:txBody>
      </p:sp>
      <p:pic>
        <p:nvPicPr>
          <p:cNvPr descr="fig:  C:\Toolkit%20merge%20files\R%20Script\Slides\Scotland\Top%20line\triedstop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rate in stopping in those who tried</a:t>
            </a:r>
          </a:p>
        </p:txBody>
      </p:sp>
      <p:pic>
        <p:nvPicPr>
          <p:cNvPr descr="fig:  C:\Toolkit%20merge%20files\R%20Script\Slides\Scotland\Top%20line\successstop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Uptake: prevalence of ever smoking in those aged 18-24</a:t>
            </a:r>
          </a:p>
        </p:txBody>
      </p:sp>
      <p:pic>
        <p:nvPicPr>
          <p:cNvPr descr="fig:  C:\Toolkit%20merge%20files\R%20Script\Slides\Scotland\Top%20line\uptake1824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shows prevalence estimate and upper and lower 95% confidence 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Monthly household surveys of representative samples of 450 adults (16+ years old in Scotland)</a:t>
            </a:r>
          </a:p>
          <a:p>
            <a:pPr lvl="1"/>
            <a:r>
              <a:rPr/>
              <a:t>Due to pandemic, surveys are conducted by telephone (rather than face-to-face) and among adults aged 18 and over between April 2020-December 2021.</a:t>
            </a:r>
          </a:p>
          <a:p>
            <a:pPr lvl="0"/>
            <a:r>
              <a:rPr/>
              <a:t>Fieldwork by IPSOS MORI</a:t>
            </a:r>
          </a:p>
          <a:p>
            <a:pPr lvl="0"/>
            <a:r>
              <a:rPr/>
              <a:t>Sample weighted to match population in Scotland on key socio-demographics</a:t>
            </a:r>
          </a:p>
          <a:p>
            <a:pPr lvl="0"/>
            <a:r>
              <a:rPr/>
              <a:t>For more information (including data underlying each graph) visit www.smokinginscotland.info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Top-line findings on smoking in Scotland from the Smoking Toolkit Study</dc:title>
  <dc:creator>Robert West, Loren Kock, Dimitra Kale, Jamie Brown</dc:creator>
  <cp:keywords/>
  <dcterms:created xsi:type="dcterms:W3CDTF">2022-07-22T15:21:09Z</dcterms:created>
  <dcterms:modified xsi:type="dcterms:W3CDTF">2022-07-22T15:21:09Z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21/7/2022</vt:lpwstr>
  </property>
  <property fmtid="{D5CDD505-2E9C-101B-9397-08002B2CF9AE}" pid="3" name="output">
    <vt:lpwstr/>
  </property>
</Properties>
</file>