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" y="5797550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6126163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740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solidFill>
                  <a:srgbClr val="2E2F87"/>
                </a:solidFill>
              </a:rPr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08/09/2021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6540-E077-4955-B767-2869C2CE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70925"/>
            <a:ext cx="2386595" cy="1566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Prevalence of cigarette smoking by social grade</a:t>
            </a:r>
          </a:p>
        </p:txBody>
      </p:sp>
      <p:pic>
        <p:nvPicPr>
          <p:cNvPr id="3" name="Picture 1" descr="N:\R\cigsmok_w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ABC1: Professional to clerical occupations; C2DE: Manual occupations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Loren Kock</dc:creator>
  <cp:keywords/>
  <cp:lastModifiedBy>Kock, Loren</cp:lastModifiedBy>
  <cp:revision>25</cp:revision>
  <dcterms:created xsi:type="dcterms:W3CDTF">2021-09-09T13:47:58Z</dcterms:created>
  <dcterms:modified xsi:type="dcterms:W3CDTF">2022-07-22T15:17:40Z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08/09/2021</vt:lpwstr>
  </property>
  <property fmtid="{D5CDD505-2E9C-101B-9397-08002B2CF9AE}" pid="3" name="output">
    <vt:lpwstr/>
  </property>
</Properties>
</file>