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586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6126163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Loren Kock</cp:lastModifiedBy>
  <cp:revision>25</cp:revision>
  <dcterms:created xsi:type="dcterms:W3CDTF">2021-09-09T13:47:58Z</dcterms:created>
  <dcterms:modified xsi:type="dcterms:W3CDTF">2022-06-27T14:15:16Z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