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7"/>
          <a:sy d="100" n="67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3486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211138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Monthly trends on smoking in Scotland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276350" y="4167942"/>
            <a:ext cx="6400800" cy="4953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Robert West, Loren Kock, Dimitra Kale, Jamie Brown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409950" y="5978525"/>
            <a:ext cx="21336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21/7/2022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Data collected during monthly household survey</a:t>
            </a:r>
          </a:p>
          <a:p>
            <a:pPr lvl="0"/>
            <a:r>
              <a:rPr/>
              <a:t>Each month involves a new representative sample of 400-450 adults (18 and over)</a:t>
            </a:r>
          </a:p>
          <a:p>
            <a:pPr lvl="1"/>
            <a:r>
              <a:rPr/>
              <a:t>From April 2020-December 2021, surveys were conducted by telephone and among adults aged 18. From January 2022 surveys included adults aged 16+.</a:t>
            </a:r>
          </a:p>
          <a:p>
            <a:pPr lvl="0"/>
            <a:r>
              <a:rPr/>
              <a:t>Kock, et al., 2021. Protocol for expansion of an existing national monthly survey of smoking behaviour and alcohol use in England to Scotland and Wales: The Smoking and Alcohol Toolkit Study. Wellcome Open Research. 6:67</a:t>
            </a:r>
          </a:p>
          <a:p>
            <a:pPr lvl="0"/>
            <a:r>
              <a:rPr/>
              <a:t>For more information (including the data underlying each graph) visit www.smokinginscotland.info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of cigarette smoking by social grade</a:t>
            </a:r>
          </a:p>
        </p:txBody>
      </p:sp>
      <p:pic>
        <p:nvPicPr>
          <p:cNvPr descr="C:\Toolkit%20merge%20files\R%20Script\Slides\Scotland\Monthly\cigsmok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of cigarette smoking by age</a:t>
            </a:r>
          </a:p>
        </p:txBody>
      </p:sp>
      <p:pic>
        <p:nvPicPr>
          <p:cNvPr descr="C:\Toolkit%20merge%20files\R%20Script\Slides\Scotland\Monthly\cigsmok_scot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of cigarette smoking by sex</a:t>
            </a:r>
          </a:p>
        </p:txBody>
      </p:sp>
      <p:pic>
        <p:nvPicPr>
          <p:cNvPr descr="C:\Toolkit%20merge%20files\R%20Script\Slides\Scotland\Monthly\cigsmok_scot_s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Attempts to stop by social grade</a:t>
            </a:r>
          </a:p>
        </p:txBody>
      </p:sp>
      <p:pic>
        <p:nvPicPr>
          <p:cNvPr descr="C:\Toolkit%20merge%20files\R%20Script\Slides\Scotland\Monthly\quit_attempt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 used in quit attempts</a:t>
            </a:r>
          </a:p>
        </p:txBody>
      </p:sp>
      <p:pic>
        <p:nvPicPr>
          <p:cNvPr descr="C:\Toolkit%20merge%20files\R%20Script\Slides\Scotland\Monthly\support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GP-triggered quit attempts</a:t>
            </a:r>
          </a:p>
        </p:txBody>
      </p:sp>
      <p:pic>
        <p:nvPicPr>
          <p:cNvPr descr="C:\Toolkit%20merge%20files\R%20Script\Slides\Scotland\Monthly\gp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to quit</a:t>
            </a:r>
          </a:p>
        </p:txBody>
      </p:sp>
      <p:pic>
        <p:nvPicPr>
          <p:cNvPr descr="C:\Toolkit%20merge%20files\R%20Script\Slides\Scotland\Monthly\motiv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Harm reduction</a:t>
            </a:r>
          </a:p>
        </p:txBody>
      </p:sp>
      <p:pic>
        <p:nvPicPr>
          <p:cNvPr descr="C:\Toolkit%20merge%20files\R%20Script\Slides\Scotland\Monthly\harm_reduction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Scotland from the Smoking Toolkit Study</dc:title>
  <dc:creator>Robert West, Loren Kock, Dimitra Kale, Jamie Brown</dc:creator>
  <cp:keywords/>
  <dcterms:created xsi:type="dcterms:W3CDTF">2022-07-22T15:33:30Z</dcterms:created>
  <dcterms:modified xsi:type="dcterms:W3CDTF">2022-07-22T15:33:30Z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21/7/2022</vt:lpwstr>
  </property>
  <property fmtid="{D5CDD505-2E9C-101B-9397-08002B2CF9AE}" pid="3" name="output">
    <vt:lpwstr/>
  </property>
</Properties>
</file>