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>
            <a:extLst>
              <a:ext uri="{FF2B5EF4-FFF2-40B4-BE49-F238E27FC236}">
                <a16:creationId xmlns:a16="http://schemas.microsoft.com/office/drawing/2014/main" id="{DC8B8F8C-5341-430A-B99D-AB43A035D0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6" y="2944058"/>
            <a:ext cx="2339828" cy="156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702" y="4167942"/>
            <a:ext cx="7115175" cy="495300"/>
          </a:xfrm>
        </p:spPr>
        <p:txBody>
          <a:bodyPr>
            <a:normAutofit/>
          </a:bodyPr>
          <a:lstStyle>
            <a:lvl1pPr marL="0" indent="0" algn="ctr">
              <a:buNone/>
              <a:defRPr sz="20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81376" y="6398661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8177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572C6A5C-32C2-4836-B32A-7F7BAF129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507" y="211138"/>
            <a:ext cx="887143" cy="59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>
            <a:normAutofit/>
          </a:bodyPr>
          <a:lstStyle>
            <a:lvl1pPr algn="l">
              <a:defRPr sz="28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740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solidFill>
                  <a:srgbClr val="2E2F87"/>
                </a:solidFill>
              </a:rPr>
              <a:t>Monthly trends on smoking in Wales from the Smoking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Loren Kock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08/09/2021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46540-E077-4955-B767-2869C2CE1C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70925"/>
            <a:ext cx="2386595" cy="15663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Prevalence of cigarette smoking by social grade</a:t>
            </a:r>
          </a:p>
        </p:txBody>
      </p:sp>
      <p:pic>
        <p:nvPicPr>
          <p:cNvPr id="3" name="Picture 1" descr="N:\R\cigsmok_wa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5994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ABC1: Professional to clerical occupations; C2DE: Manual occupations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trends on smoking in Wales from the Smoking Toolkit Study</dc:title>
  <dc:creator>Loren Kock</dc:creator>
  <cp:keywords/>
  <cp:lastModifiedBy>Loren Kock</cp:lastModifiedBy>
  <cp:revision>32</cp:revision>
  <dcterms:created xsi:type="dcterms:W3CDTF">2021-09-09T13:47:58Z</dcterms:created>
  <dcterms:modified xsi:type="dcterms:W3CDTF">2022-06-27T14:43:47Z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08/09/2021</vt:lpwstr>
  </property>
  <property fmtid="{D5CDD505-2E9C-101B-9397-08002B2CF9AE}" pid="3" name="output">
    <vt:lpwstr/>
  </property>
</Properties>
</file>