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DC8B8F8C-5341-430A-B99D-AB43A035D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2944058"/>
            <a:ext cx="2339828" cy="15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702" y="4167942"/>
            <a:ext cx="7115175" cy="4953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81376" y="6398661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7033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572C6A5C-32C2-4836-B32A-7F7BAF129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07" y="211138"/>
            <a:ext cx="887143" cy="59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Loren Kock</cp:lastModifiedBy>
  <cp:revision>32</cp:revision>
  <dcterms:created xsi:type="dcterms:W3CDTF">2021-09-09T13:47:58Z</dcterms:created>
  <dcterms:modified xsi:type="dcterms:W3CDTF">2022-06-27T14:42:22Z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