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41"/>
  </p:normalViewPr>
  <p:slideViewPr>
    <p:cSldViewPr snapToGrid="0" snapToObjects="1">
      <p:cViewPr varScale="1">
        <p:scale>
          <a:sx n="132" d="100"/>
          <a:sy n="132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5279-40B7-2948-86F8-D4C266935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8F5F-ECB3-714F-A58C-029FE2056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B19E-A56C-5B44-8B3E-F22EFBB6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7321F-AE04-5E4B-88A4-D8FB8778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A4BF-D15D-374C-805D-270CD1AD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07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7E11-E899-E04A-BBFB-2A146D75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E46B5-EED4-514B-8CCB-DC18B5A93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5613-2D3A-6846-8C54-090683D5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F23A2-A5BB-6C46-A71F-FC892921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19F8-588C-1B4D-96B9-687256AA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10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4C9E9-7FBD-2846-B8F6-D575CEDDE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048DE-214C-4545-BB54-2C5A1BD46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4971-0353-6C4E-B503-8EE96322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0D1E-3314-5A44-B37C-8064ED59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735B-9A32-9946-BCAE-56760A8E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2FF3-316D-E349-B041-9016C83E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B81F-92D9-B04A-AB7B-FAB9F2CD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94C4-A12D-AC45-A5AC-2F93E8E6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40CC-B16B-C948-B581-BC34D4E6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ED97-5648-FF4D-8515-2246C511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8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98AA-E94C-4C47-BF12-81937287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F2829-3913-5547-A36A-8C6E6C35C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634C-1853-F440-B4AD-A157211C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6343-CDC3-3448-8C44-980FEC3B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D96FC-05E0-0049-8CB3-188335A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6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632D-EF09-A646-94BF-472150DE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B537-655B-4946-AC20-35DEEFEA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04698-5516-5A45-B49B-9EF066A1F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C145-DDD2-4447-BEBF-8376EB5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4210-F5A7-1A48-9BE0-9D83974D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8E92D-4003-3040-91CA-097619F3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62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ADD6-26B4-6647-B015-72CBD0EC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E0618-5F7D-1B42-9EEB-BBB51BA75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EE28E-B9E5-424E-BCA1-880A2482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BD76F-FC29-0746-AF9F-E74228BF6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E8D69-C130-7E4C-8FA5-4CCE07CF3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ADD79-144E-AA41-AEFE-9EAA6A72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5F226-4C1F-D849-B5A9-8E817BF3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314EA-87F3-CA42-8B2F-4806174B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92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FEF-0E80-C943-A365-1707E549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82A84-3D26-E646-B578-6F4F1B52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1D448-28E0-C442-BBB1-01C123B1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B239A-8D7A-1840-848A-0F39F63B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3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4761C-33DD-6640-8F99-D01038F8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BE318-0910-774F-96C4-CCB01647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2E885-1935-2343-A241-47969D85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2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20D1-09F5-2943-8A99-FCD5E8F3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E985-B32A-824D-ACA7-CC1F96FEC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1FD13-04D3-984C-AB6E-D2BA710C7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5CA0E-5F1D-8941-9E63-B55B0B79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970A5-206B-F34C-8E03-B28F2297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393A-BCE7-4045-95DA-1647F386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24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D4D7-AD77-4D48-9352-8164E197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70503-BDCD-4D42-A34C-C5444714D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AFEE-0526-CE4D-A6E4-DD5B5C357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F144-A9D4-104E-B4CD-19B1754A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A232E-483B-264F-B52A-21E96B8B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A233B-B074-1A4D-9136-6C0B158B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49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F5FA9-8A8A-1841-AB79-F4067ECE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CFAA-D9E1-9246-A7BB-5033F8C2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E67C5-4E39-5544-AE83-5885A3559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D0EF-ECD6-2C49-B0B0-ED871E85DE01}" type="datetimeFigureOut">
              <a:rPr lang="en-AU" smtClean="0"/>
              <a:t>2/8/18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A10C3-5E77-6E4D-8E49-080281A34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544E-FF22-7B46-85D1-129AA0338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F643D-7C05-B547-A415-D1DC358C4F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98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AB8531-C84F-6A42-A37F-7B33911D59B7}"/>
              </a:ext>
            </a:extLst>
          </p:cNvPr>
          <p:cNvSpPr/>
          <p:nvPr/>
        </p:nvSpPr>
        <p:spPr>
          <a:xfrm>
            <a:off x="739596" y="793757"/>
            <a:ext cx="3707276" cy="418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0DFA51-1C22-0A4E-9B90-634AD06D5F59}"/>
              </a:ext>
            </a:extLst>
          </p:cNvPr>
          <p:cNvSpPr/>
          <p:nvPr/>
        </p:nvSpPr>
        <p:spPr>
          <a:xfrm>
            <a:off x="7889562" y="793757"/>
            <a:ext cx="3707276" cy="418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E23BFB8-123C-6445-862F-2070832F37E7}"/>
              </a:ext>
            </a:extLst>
          </p:cNvPr>
          <p:cNvSpPr/>
          <p:nvPr/>
        </p:nvSpPr>
        <p:spPr>
          <a:xfrm>
            <a:off x="1126154" y="3484345"/>
            <a:ext cx="805313" cy="1135781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Lyrics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03E6CDF7-74DF-FA47-A245-C2AB67883972}"/>
              </a:ext>
            </a:extLst>
          </p:cNvPr>
          <p:cNvSpPr/>
          <p:nvPr/>
        </p:nvSpPr>
        <p:spPr>
          <a:xfrm>
            <a:off x="2231456" y="3484345"/>
            <a:ext cx="790877" cy="1135781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Users DB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16DDF58E-20DD-4843-BCB2-BF359F1108D5}"/>
              </a:ext>
            </a:extLst>
          </p:cNvPr>
          <p:cNvSpPr/>
          <p:nvPr/>
        </p:nvSpPr>
        <p:spPr>
          <a:xfrm>
            <a:off x="3396915" y="3484345"/>
            <a:ext cx="790877" cy="1135781"/>
          </a:xfrm>
          <a:prstGeom prst="can">
            <a:avLst>
              <a:gd name="adj" fmla="val 201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Words DB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CC9747-C61B-6241-9632-91CB30981C3F}"/>
              </a:ext>
            </a:extLst>
          </p:cNvPr>
          <p:cNvSpPr/>
          <p:nvPr/>
        </p:nvSpPr>
        <p:spPr>
          <a:xfrm>
            <a:off x="5265019" y="2769415"/>
            <a:ext cx="259883" cy="2598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DE8D9053-22C6-C94F-82F5-47E93862ED14}"/>
              </a:ext>
            </a:extLst>
          </p:cNvPr>
          <p:cNvSpPr/>
          <p:nvPr/>
        </p:nvSpPr>
        <p:spPr>
          <a:xfrm rot="5400000">
            <a:off x="5464363" y="2810700"/>
            <a:ext cx="240633" cy="177309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B91FC7-8ACB-904C-A389-4777A3660826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4446872" y="2894544"/>
            <a:ext cx="818147" cy="4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89910C-070C-4C45-89D8-970F3AC25C7C}"/>
              </a:ext>
            </a:extLst>
          </p:cNvPr>
          <p:cNvCxnSpPr>
            <a:cxnSpLocks/>
          </p:cNvCxnSpPr>
          <p:nvPr/>
        </p:nvCxnSpPr>
        <p:spPr>
          <a:xfrm flipH="1">
            <a:off x="5673334" y="2892304"/>
            <a:ext cx="2216228" cy="9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51E5D71-5538-6645-98A5-D66A7CFFAF2D}"/>
              </a:ext>
            </a:extLst>
          </p:cNvPr>
          <p:cNvSpPr/>
          <p:nvPr/>
        </p:nvSpPr>
        <p:spPr>
          <a:xfrm>
            <a:off x="5265019" y="4078447"/>
            <a:ext cx="259883" cy="2598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9657F23A-36EC-C745-9991-3DC33F6A7A4A}"/>
              </a:ext>
            </a:extLst>
          </p:cNvPr>
          <p:cNvSpPr/>
          <p:nvPr/>
        </p:nvSpPr>
        <p:spPr>
          <a:xfrm rot="5400000">
            <a:off x="5464363" y="4119732"/>
            <a:ext cx="240633" cy="177309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CAC300-C937-674F-BD3C-6BE7AA35F07F}"/>
              </a:ext>
            </a:extLst>
          </p:cNvPr>
          <p:cNvCxnSpPr>
            <a:cxnSpLocks/>
            <a:stCxn id="26" idx="2"/>
          </p:cNvCxnSpPr>
          <p:nvPr/>
        </p:nvCxnSpPr>
        <p:spPr>
          <a:xfrm flipH="1" flipV="1">
            <a:off x="4446872" y="4203576"/>
            <a:ext cx="818147" cy="4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12D2B6-B494-6F48-B517-EA6CE63BEBFE}"/>
              </a:ext>
            </a:extLst>
          </p:cNvPr>
          <p:cNvCxnSpPr>
            <a:cxnSpLocks/>
          </p:cNvCxnSpPr>
          <p:nvPr/>
        </p:nvCxnSpPr>
        <p:spPr>
          <a:xfrm flipH="1">
            <a:off x="5673334" y="4201336"/>
            <a:ext cx="2216228" cy="9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1C9983E-0DCA-5346-B610-73CA2825B769}"/>
              </a:ext>
            </a:extLst>
          </p:cNvPr>
          <p:cNvSpPr/>
          <p:nvPr/>
        </p:nvSpPr>
        <p:spPr>
          <a:xfrm>
            <a:off x="5265019" y="1453330"/>
            <a:ext cx="259883" cy="2598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D3051F8A-3332-9F40-8AC3-3B8C3DAFC8E6}"/>
              </a:ext>
            </a:extLst>
          </p:cNvPr>
          <p:cNvSpPr/>
          <p:nvPr/>
        </p:nvSpPr>
        <p:spPr>
          <a:xfrm rot="5400000">
            <a:off x="5464363" y="1494615"/>
            <a:ext cx="240633" cy="177309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B45AC7-E830-F941-A2E3-F65B99111116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4446872" y="1578459"/>
            <a:ext cx="818147" cy="4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947F8F-C57D-8940-B0FB-5EF1AEAAF468}"/>
              </a:ext>
            </a:extLst>
          </p:cNvPr>
          <p:cNvCxnSpPr>
            <a:cxnSpLocks/>
          </p:cNvCxnSpPr>
          <p:nvPr/>
        </p:nvCxnSpPr>
        <p:spPr>
          <a:xfrm flipH="1">
            <a:off x="5673334" y="1576219"/>
            <a:ext cx="2216228" cy="9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AA5E30C-D3BA-E04B-BD09-F07DBC8272AE}"/>
              </a:ext>
            </a:extLst>
          </p:cNvPr>
          <p:cNvSpPr/>
          <p:nvPr/>
        </p:nvSpPr>
        <p:spPr>
          <a:xfrm rot="5400000">
            <a:off x="9771274" y="5293894"/>
            <a:ext cx="259883" cy="2598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D26CC619-CE31-D246-AF12-ECA8A646C437}"/>
              </a:ext>
            </a:extLst>
          </p:cNvPr>
          <p:cNvSpPr/>
          <p:nvPr/>
        </p:nvSpPr>
        <p:spPr>
          <a:xfrm rot="10800000">
            <a:off x="9780901" y="5524900"/>
            <a:ext cx="240633" cy="177309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AFDF95-A834-0947-8497-315D961CBDE1}"/>
              </a:ext>
            </a:extLst>
          </p:cNvPr>
          <p:cNvCxnSpPr>
            <a:cxnSpLocks/>
          </p:cNvCxnSpPr>
          <p:nvPr/>
        </p:nvCxnSpPr>
        <p:spPr>
          <a:xfrm flipV="1">
            <a:off x="9901215" y="4976262"/>
            <a:ext cx="0" cy="317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C73CA4-B3BC-CA40-8804-5A59A9929DF2}"/>
              </a:ext>
            </a:extLst>
          </p:cNvPr>
          <p:cNvCxnSpPr>
            <a:cxnSpLocks/>
          </p:cNvCxnSpPr>
          <p:nvPr/>
        </p:nvCxnSpPr>
        <p:spPr>
          <a:xfrm flipV="1">
            <a:off x="9901215" y="5702210"/>
            <a:ext cx="1" cy="16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A2F774B2-108F-2D4E-8FD8-D615B864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656" y1="36667" x2="48203" y2="32361"/>
                        <a14:foregroundMark x1="48203" y1="32361" x2="41484" y2="32778"/>
                        <a14:foregroundMark x1="41484" y1="32778" x2="48047" y2="39444"/>
                        <a14:foregroundMark x1="48047" y1="39444" x2="43125" y2="41667"/>
                        <a14:foregroundMark x1="43125" y1="41667" x2="49531" y2="40694"/>
                        <a14:foregroundMark x1="49531" y1="40694" x2="35234" y2="41250"/>
                        <a14:foregroundMark x1="35234" y1="41250" x2="48984" y2="35833"/>
                        <a14:foregroundMark x1="48984" y1="35833" x2="40703" y2="38333"/>
                        <a14:foregroundMark x1="40703" y1="38333" x2="47188" y2="38472"/>
                        <a14:foregroundMark x1="47188" y1="38472" x2="42031" y2="41806"/>
                        <a14:foregroundMark x1="42031" y1="41806" x2="52656" y2="41528"/>
                        <a14:foregroundMark x1="52656" y1="41528" x2="39844" y2="46806"/>
                        <a14:foregroundMark x1="39844" y1="46806" x2="54219" y2="43750"/>
                        <a14:foregroundMark x1="54219" y1="43750" x2="36406" y2="51389"/>
                        <a14:foregroundMark x1="36406" y1="51389" x2="48906" y2="48472"/>
                        <a14:foregroundMark x1="48906" y1="48472" x2="42344" y2="56528"/>
                        <a14:foregroundMark x1="42344" y1="56528" x2="52969" y2="51667"/>
                        <a14:foregroundMark x1="52969" y1="51667" x2="44141" y2="58333"/>
                        <a14:foregroundMark x1="44141" y1="58333" x2="42422" y2="69306"/>
                        <a14:foregroundMark x1="42422" y1="69306" x2="43359" y2="44306"/>
                        <a14:foregroundMark x1="43359" y1="44306" x2="41641" y2="62500"/>
                        <a14:foregroundMark x1="41641" y1="62500" x2="40938" y2="47639"/>
                        <a14:foregroundMark x1="40938" y1="47639" x2="42734" y2="64722"/>
                        <a14:foregroundMark x1="42734" y1="64722" x2="44375" y2="44861"/>
                        <a14:foregroundMark x1="44375" y1="44861" x2="45000" y2="63889"/>
                        <a14:foregroundMark x1="45000" y1="63889" x2="46250" y2="45833"/>
                        <a14:foregroundMark x1="46250" y1="45833" x2="51641" y2="44861"/>
                        <a14:foregroundMark x1="51641" y1="44861" x2="52422" y2="54028"/>
                        <a14:foregroundMark x1="52422" y1="54028" x2="58438" y2="49861"/>
                        <a14:foregroundMark x1="58438" y1="49861" x2="48438" y2="56806"/>
                        <a14:foregroundMark x1="48438" y1="56806" x2="53516" y2="55139"/>
                        <a14:foregroundMark x1="53516" y1="55139" x2="46875" y2="64306"/>
                        <a14:foregroundMark x1="46875" y1="64306" x2="53281" y2="56111"/>
                        <a14:foregroundMark x1="53281" y1="56111" x2="44922" y2="65000"/>
                        <a14:foregroundMark x1="44922" y1="65000" x2="49297" y2="55972"/>
                        <a14:foregroundMark x1="49297" y1="55972" x2="48750" y2="47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2551" y="5664748"/>
            <a:ext cx="1837328" cy="103349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4D19B0D-F7F1-FD41-882C-3AE6C0176E5F}"/>
              </a:ext>
            </a:extLst>
          </p:cNvPr>
          <p:cNvSpPr/>
          <p:nvPr/>
        </p:nvSpPr>
        <p:spPr>
          <a:xfrm>
            <a:off x="1126154" y="2669710"/>
            <a:ext cx="2566736" cy="430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Akka</a:t>
            </a:r>
            <a:r>
              <a:rPr lang="en-AU" dirty="0">
                <a:solidFill>
                  <a:schemeClr val="tx1"/>
                </a:solidFill>
              </a:rPr>
              <a:t>-http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71F68B-D130-6F46-A49C-8A3807BF7B63}"/>
              </a:ext>
            </a:extLst>
          </p:cNvPr>
          <p:cNvSpPr/>
          <p:nvPr/>
        </p:nvSpPr>
        <p:spPr>
          <a:xfrm>
            <a:off x="1126154" y="1923753"/>
            <a:ext cx="2566736" cy="430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Rhyme Detection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D9F62A-576F-C848-BCAD-BC1C66DC2DC4}"/>
              </a:ext>
            </a:extLst>
          </p:cNvPr>
          <p:cNvSpPr/>
          <p:nvPr/>
        </p:nvSpPr>
        <p:spPr>
          <a:xfrm>
            <a:off x="1126154" y="1177796"/>
            <a:ext cx="2566736" cy="430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ORM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0609C7-25A2-594C-AE82-9E6B184CECEB}"/>
              </a:ext>
            </a:extLst>
          </p:cNvPr>
          <p:cNvSpPr/>
          <p:nvPr/>
        </p:nvSpPr>
        <p:spPr>
          <a:xfrm rot="5400000">
            <a:off x="2300466" y="5291621"/>
            <a:ext cx="259883" cy="2598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Block Arc 53">
            <a:extLst>
              <a:ext uri="{FF2B5EF4-FFF2-40B4-BE49-F238E27FC236}">
                <a16:creationId xmlns:a16="http://schemas.microsoft.com/office/drawing/2014/main" id="{95015F2E-E2C2-0245-914F-133C1CAC4F67}"/>
              </a:ext>
            </a:extLst>
          </p:cNvPr>
          <p:cNvSpPr/>
          <p:nvPr/>
        </p:nvSpPr>
        <p:spPr>
          <a:xfrm rot="10800000">
            <a:off x="2310093" y="5522627"/>
            <a:ext cx="240633" cy="177309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C9C63D-ED59-2340-810B-E2216E30AFA0}"/>
              </a:ext>
            </a:extLst>
          </p:cNvPr>
          <p:cNvCxnSpPr>
            <a:cxnSpLocks/>
          </p:cNvCxnSpPr>
          <p:nvPr/>
        </p:nvCxnSpPr>
        <p:spPr>
          <a:xfrm flipV="1">
            <a:off x="2430407" y="4973989"/>
            <a:ext cx="0" cy="317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A23DDE-19EC-E44B-B67C-3F3F004AF574}"/>
              </a:ext>
            </a:extLst>
          </p:cNvPr>
          <p:cNvCxnSpPr>
            <a:cxnSpLocks/>
          </p:cNvCxnSpPr>
          <p:nvPr/>
        </p:nvCxnSpPr>
        <p:spPr>
          <a:xfrm flipV="1">
            <a:off x="2430407" y="5699937"/>
            <a:ext cx="1" cy="16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468B25-734D-9C40-AC49-438FBFC96DB9}"/>
              </a:ext>
            </a:extLst>
          </p:cNvPr>
          <p:cNvSpPr txBox="1"/>
          <p:nvPr/>
        </p:nvSpPr>
        <p:spPr>
          <a:xfrm>
            <a:off x="1931467" y="5869136"/>
            <a:ext cx="1321872" cy="37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WordNet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32B2A25-6A79-DC4C-9F2C-3833C74AC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21" y="1024570"/>
            <a:ext cx="3335388" cy="344248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BE19E19-311F-7D49-B164-74867638A899}"/>
              </a:ext>
            </a:extLst>
          </p:cNvPr>
          <p:cNvSpPr txBox="1"/>
          <p:nvPr/>
        </p:nvSpPr>
        <p:spPr>
          <a:xfrm>
            <a:off x="4476448" y="580561"/>
            <a:ext cx="3413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/songs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/songs/&lt;id&gt;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/songs/&lt;id&gt;/lyrics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/songs/&lt;id&gt;/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lyrics?start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=1:00&amp;end=1:30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C5EA88-4F42-1F48-B5FB-BEE80C9B64FD}"/>
              </a:ext>
            </a:extLst>
          </p:cNvPr>
          <p:cNvSpPr txBox="1"/>
          <p:nvPr/>
        </p:nvSpPr>
        <p:spPr>
          <a:xfrm>
            <a:off x="4476448" y="1887187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/words/&lt;word&gt;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/words/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removeStopWords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/words/&lt;word&gt;/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confusingWords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/words/compare?word1=&lt;w1&gt;&amp;word2=&lt;w2&gt;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698D22-F322-CA44-AAF1-33C05A702F5D}"/>
              </a:ext>
            </a:extLst>
          </p:cNvPr>
          <p:cNvSpPr txBox="1"/>
          <p:nvPr/>
        </p:nvSpPr>
        <p:spPr>
          <a:xfrm>
            <a:off x="4517191" y="3208954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/users/&lt;id&gt;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/users/login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/users/&lt;id&gt;/logout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/users/&lt;id&gt;/scores</a:t>
            </a:r>
          </a:p>
        </p:txBody>
      </p:sp>
    </p:spTree>
    <p:extLst>
      <p:ext uri="{BB962C8B-B14F-4D97-AF65-F5344CB8AC3E}">
        <p14:creationId xmlns:p14="http://schemas.microsoft.com/office/powerpoint/2010/main" val="161770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Klapaukh, Roma</dc:creator>
  <cp:lastModifiedBy>Klapaukh, Roma</cp:lastModifiedBy>
  <cp:revision>4</cp:revision>
  <dcterms:created xsi:type="dcterms:W3CDTF">2018-08-02T08:38:59Z</dcterms:created>
  <dcterms:modified xsi:type="dcterms:W3CDTF">2018-08-02T09:10:39Z</dcterms:modified>
</cp:coreProperties>
</file>