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141437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85424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65375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287391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414676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02AD65-0759-482D-A0B5-4A6984EA997A}"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254932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02AD65-0759-482D-A0B5-4A6984EA997A}"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22196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02AD65-0759-482D-A0B5-4A6984EA997A}"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39115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2AD65-0759-482D-A0B5-4A6984EA997A}"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161185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2AD65-0759-482D-A0B5-4A6984EA997A}"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47128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2AD65-0759-482D-A0B5-4A6984EA997A}"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89050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2AD65-0759-482D-A0B5-4A6984EA997A}" type="datetimeFigureOut">
              <a:rPr lang="en-US" smtClean="0"/>
              <a:t>2/24/2018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13C52-623A-4635-94EA-0A6E0F0F558E}" type="slidenum">
              <a:rPr lang="en-US" smtClean="0"/>
              <a:t>‹#›</a:t>
            </a:fld>
            <a:endParaRPr lang="en-US"/>
          </a:p>
        </p:txBody>
      </p:sp>
    </p:spTree>
    <p:extLst>
      <p:ext uri="{BB962C8B-B14F-4D97-AF65-F5344CB8AC3E}">
        <p14:creationId xmlns:p14="http://schemas.microsoft.com/office/powerpoint/2010/main" val="2905803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49892" cy="6858000"/>
          </a:xfrm>
          <a:prstGeom prst="rect">
            <a:avLst/>
          </a:prstGeom>
        </p:spPr>
      </p:pic>
      <p:sp>
        <p:nvSpPr>
          <p:cNvPr id="2" name="Title 1"/>
          <p:cNvSpPr>
            <a:spLocks noGrp="1"/>
          </p:cNvSpPr>
          <p:nvPr>
            <p:ph type="ctrTitle"/>
          </p:nvPr>
        </p:nvSpPr>
        <p:spPr/>
        <p:txBody>
          <a:bodyPr>
            <a:normAutofit/>
          </a:bodyPr>
          <a:lstStyle/>
          <a:p>
            <a:r>
              <a:rPr lang="en-US" sz="7500" b="1" dirty="0">
                <a:solidFill>
                  <a:srgbClr val="FF0000"/>
                </a:solidFill>
                <a:latin typeface="Algerian" pitchFamily="82" charset="0"/>
              </a:rPr>
              <a:t>SOAR</a:t>
            </a:r>
          </a:p>
        </p:txBody>
      </p:sp>
      <p:sp>
        <p:nvSpPr>
          <p:cNvPr id="3" name="Subtitle 2"/>
          <p:cNvSpPr>
            <a:spLocks noGrp="1"/>
          </p:cNvSpPr>
          <p:nvPr>
            <p:ph type="subTitle" idx="1"/>
          </p:nvPr>
        </p:nvSpPr>
        <p:spPr/>
        <p:txBody>
          <a:bodyPr/>
          <a:lstStyle/>
          <a:p>
            <a:r>
              <a:rPr lang="en-US" b="1" dirty="0">
                <a:solidFill>
                  <a:schemeClr val="tx1"/>
                </a:solidFill>
              </a:rPr>
              <a:t>GROUP 3</a:t>
            </a:r>
          </a:p>
        </p:txBody>
      </p:sp>
    </p:spTree>
    <p:extLst>
      <p:ext uri="{BB962C8B-B14F-4D97-AF65-F5344CB8AC3E}">
        <p14:creationId xmlns:p14="http://schemas.microsoft.com/office/powerpoint/2010/main" val="516600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600" b="1" dirty="0"/>
              <a:t>Oh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r>
            <a:br>
              <a:rPr lang="en-US" sz="3600" b="1" dirty="0"/>
            </a:b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r>
            <a:br>
              <a:rPr lang="en-US" sz="3600" b="1" dirty="0"/>
            </a:b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br>
              <a:rPr lang="en-US" sz="3600" b="1" dirty="0"/>
            </a:br>
            <a:r>
              <a:rPr lang="en-US" sz="3600" b="1" dirty="0"/>
              <a:t>You’re </a:t>
            </a:r>
            <a:r>
              <a:rPr lang="en-US" sz="3600" b="1" dirty="0" err="1"/>
              <a:t>gonna</a:t>
            </a:r>
            <a:r>
              <a:rPr lang="en-US" sz="3600" b="1" dirty="0"/>
              <a:t> </a:t>
            </a:r>
            <a:r>
              <a:rPr lang="en-US" sz="3600" b="1" dirty="0">
                <a:solidFill>
                  <a:srgbClr val="FF0000"/>
                </a:solidFill>
              </a:rPr>
              <a:t>gear</a:t>
            </a:r>
            <a:r>
              <a:rPr lang="en-US" sz="3600" b="1" dirty="0"/>
              <a:t> me </a:t>
            </a:r>
            <a:r>
              <a:rPr lang="en-US" sz="3600" b="1" dirty="0">
                <a:solidFill>
                  <a:srgbClr val="FF0000"/>
                </a:solidFill>
              </a:rPr>
              <a:t>soar</a:t>
            </a:r>
            <a:r>
              <a:rPr lang="en-US" sz="3600" b="1" dirty="0"/>
              <a:t>!</a:t>
            </a:r>
            <a:endParaRPr lang="en-US" sz="3600" dirty="0"/>
          </a:p>
        </p:txBody>
      </p:sp>
    </p:spTree>
    <p:extLst>
      <p:ext uri="{BB962C8B-B14F-4D97-AF65-F5344CB8AC3E}">
        <p14:creationId xmlns:p14="http://schemas.microsoft.com/office/powerpoint/2010/main" val="165158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fontScale="90000"/>
          </a:bodyPr>
          <a:lstStyle/>
          <a:p>
            <a:r>
              <a:rPr lang="en-US" dirty="0"/>
              <a:t/>
            </a:r>
            <a:br>
              <a:rPr lang="en-US" dirty="0"/>
            </a:br>
            <a:r>
              <a:rPr lang="en-US" dirty="0"/>
              <a:t/>
            </a:r>
            <a:br>
              <a:rPr lang="en-US" dirty="0"/>
            </a:br>
            <a:r>
              <a:rPr lang="en-US" dirty="0"/>
              <a:t/>
            </a:r>
            <a:br>
              <a:rPr lang="en-US" dirty="0"/>
            </a:br>
            <a:r>
              <a:rPr lang="en-US" sz="3800" b="1" dirty="0">
                <a:solidFill>
                  <a:srgbClr val="FF0000"/>
                </a:solidFill>
              </a:rPr>
              <a:t>soar </a:t>
            </a:r>
            <a:r>
              <a:rPr lang="en-US" sz="3800" b="1" dirty="0" err="1">
                <a:solidFill>
                  <a:srgbClr val="FF0000"/>
                </a:solidFill>
              </a:rPr>
              <a:t>soar</a:t>
            </a:r>
            <a:r>
              <a:rPr lang="en-US" sz="3800" b="1" dirty="0">
                <a:solidFill>
                  <a:srgbClr val="FF0000"/>
                </a:solidFill>
              </a:rPr>
              <a:t> </a:t>
            </a:r>
            <a:r>
              <a:rPr lang="en-US" sz="3800" b="1" dirty="0" err="1">
                <a:solidFill>
                  <a:srgbClr val="FF0000"/>
                </a:solidFill>
              </a:rPr>
              <a:t>soar</a:t>
            </a:r>
            <a:r>
              <a:rPr lang="en-US" sz="3800" b="1" dirty="0">
                <a:solidFill>
                  <a:srgbClr val="FF0000"/>
                </a:solidFill>
              </a:rPr>
              <a:t> </a:t>
            </a:r>
            <a:r>
              <a:rPr lang="en-US" sz="3800" b="1" dirty="0" err="1">
                <a:solidFill>
                  <a:srgbClr val="FF0000"/>
                </a:solidFill>
              </a:rPr>
              <a:t>soar</a:t>
            </a:r>
            <a:r>
              <a:rPr lang="en-US" sz="3800" b="1" dirty="0">
                <a:solidFill>
                  <a:srgbClr val="FF0000"/>
                </a:solidFill>
              </a:rPr>
              <a:t> </a:t>
            </a:r>
            <a:r>
              <a:rPr lang="en-US" sz="3800" b="1" dirty="0" err="1">
                <a:solidFill>
                  <a:srgbClr val="FF0000"/>
                </a:solidFill>
              </a:rPr>
              <a:t>soar</a:t>
            </a:r>
            <a:r>
              <a:rPr lang="en-US" sz="3800" b="1" dirty="0">
                <a:solidFill>
                  <a:srgbClr val="FF0000"/>
                </a:solidFill>
              </a:rPr>
              <a:t>!</a:t>
            </a:r>
            <a:br>
              <a:rPr lang="en-US" sz="3800" b="1" dirty="0">
                <a:solidFill>
                  <a:srgbClr val="FF0000"/>
                </a:solidFill>
              </a:rPr>
            </a:br>
            <a:r>
              <a:rPr lang="en-US" sz="3800" b="1" dirty="0"/>
              <a:t/>
            </a:r>
            <a:br>
              <a:rPr lang="en-US" sz="3800" b="1" dirty="0"/>
            </a:br>
            <a:r>
              <a:rPr lang="en-US" sz="3800" b="1" dirty="0"/>
              <a:t>I got the </a:t>
            </a:r>
            <a:r>
              <a:rPr lang="en-US" sz="3800" b="1" dirty="0">
                <a:solidFill>
                  <a:srgbClr val="FF0000"/>
                </a:solidFill>
              </a:rPr>
              <a:t>high</a:t>
            </a:r>
            <a:r>
              <a:rPr lang="en-US" sz="3800" b="1" dirty="0"/>
              <a:t> of the tiger, a </a:t>
            </a:r>
            <a:r>
              <a:rPr lang="en-US" sz="3800" b="1" dirty="0">
                <a:solidFill>
                  <a:srgbClr val="FF0000"/>
                </a:solidFill>
              </a:rPr>
              <a:t>lighter</a:t>
            </a:r>
            <a:r>
              <a:rPr lang="en-US" sz="3800" b="1" dirty="0"/>
              <a:t/>
            </a:r>
            <a:br>
              <a:rPr lang="en-US" sz="3800" b="1" dirty="0"/>
            </a:br>
            <a:r>
              <a:rPr lang="en-US" sz="3800" b="1" dirty="0"/>
              <a:t>Dancing through the </a:t>
            </a:r>
            <a:r>
              <a:rPr lang="en-US" sz="3800" b="1" dirty="0">
                <a:solidFill>
                  <a:srgbClr val="FF0000"/>
                </a:solidFill>
              </a:rPr>
              <a:t>tire</a:t>
            </a:r>
            <a:r>
              <a:rPr lang="en-US" sz="3800" b="1" dirty="0"/>
              <a:t/>
            </a:r>
            <a:br>
              <a:rPr lang="en-US" sz="3800" b="1" dirty="0"/>
            </a:br>
            <a:r>
              <a:rPr lang="en-US" sz="3800" b="1" dirty="0"/>
              <a:t>'Cause I am the champion, and you're </a:t>
            </a:r>
            <a:r>
              <a:rPr lang="en-US" sz="3800" b="1" dirty="0" err="1"/>
              <a:t>gonna</a:t>
            </a:r>
            <a:r>
              <a:rPr lang="en-US" sz="3800" b="1" dirty="0"/>
              <a:t> </a:t>
            </a:r>
            <a:r>
              <a:rPr lang="en-US" sz="3800" b="1" dirty="0">
                <a:solidFill>
                  <a:srgbClr val="FF0000"/>
                </a:solidFill>
              </a:rPr>
              <a:t>gear</a:t>
            </a:r>
            <a:r>
              <a:rPr lang="en-US" sz="3800" b="1" dirty="0"/>
              <a:t> me </a:t>
            </a:r>
            <a:r>
              <a:rPr lang="en-US" sz="3800" b="1" dirty="0">
                <a:solidFill>
                  <a:srgbClr val="FF0000"/>
                </a:solidFill>
              </a:rPr>
              <a:t>soar</a:t>
            </a:r>
            <a:r>
              <a:rPr lang="en-US" sz="3800" b="1" dirty="0"/>
              <a:t/>
            </a:r>
            <a:br>
              <a:rPr lang="en-US" sz="3800" b="1" dirty="0"/>
            </a:br>
            <a:r>
              <a:rPr lang="en-US" sz="3800" b="1" dirty="0"/>
              <a:t>Louder, louder than a lion</a:t>
            </a:r>
            <a:br>
              <a:rPr lang="en-US" sz="3800" b="1" dirty="0"/>
            </a:br>
            <a:r>
              <a:rPr lang="en-US" sz="3800" b="1" dirty="0"/>
              <a:t>'Cause I am a champion, and you're </a:t>
            </a:r>
            <a:r>
              <a:rPr lang="en-US" sz="3800" b="1" dirty="0" err="1"/>
              <a:t>gonna</a:t>
            </a:r>
            <a:r>
              <a:rPr lang="en-US" sz="3800" b="1" dirty="0"/>
              <a:t> </a:t>
            </a:r>
            <a:r>
              <a:rPr lang="en-US" sz="3800" b="1" dirty="0">
                <a:solidFill>
                  <a:srgbClr val="FF0000"/>
                </a:solidFill>
              </a:rPr>
              <a:t>gear</a:t>
            </a:r>
            <a:r>
              <a:rPr lang="en-US" sz="3800" b="1" dirty="0"/>
              <a:t> me </a:t>
            </a:r>
            <a:r>
              <a:rPr lang="en-US" sz="3800" b="1" dirty="0">
                <a:solidFill>
                  <a:srgbClr val="FF0000"/>
                </a:solidFill>
              </a:rPr>
              <a:t>soar</a:t>
            </a:r>
            <a:r>
              <a:rPr lang="en-US" sz="3800" b="1" dirty="0"/>
              <a:t>!</a:t>
            </a:r>
            <a:br>
              <a:rPr lang="en-US" sz="3800" b="1"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63162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78562"/>
          </a:xfrm>
        </p:spPr>
        <p:txBody>
          <a:bodyPr>
            <a:normAutofit/>
          </a:bodyPr>
          <a:lstStyle/>
          <a:p>
            <a:r>
              <a:rPr lang="en-US" sz="3000" b="1" dirty="0"/>
              <a:t>Oh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r>
            <a:br>
              <a:rPr lang="en-US" sz="3000" b="1" dirty="0"/>
            </a:b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r>
            <a:br>
              <a:rPr lang="en-US" sz="3000" b="1" dirty="0"/>
            </a:b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r>
              <a:rPr lang="en-US" sz="3000" b="1" dirty="0" err="1"/>
              <a:t>oh</a:t>
            </a:r>
            <a:r>
              <a:rPr lang="en-US" sz="3000" b="1" dirty="0"/>
              <a:t> </a:t>
            </a:r>
            <a:br>
              <a:rPr lang="en-US" sz="3000" b="1" dirty="0"/>
            </a:br>
            <a:r>
              <a:rPr lang="en-US" sz="3000" b="1" dirty="0"/>
              <a:t>You’re </a:t>
            </a:r>
            <a:r>
              <a:rPr lang="en-US" sz="3000" b="1" dirty="0" err="1"/>
              <a:t>gonna</a:t>
            </a:r>
            <a:r>
              <a:rPr lang="en-US" sz="3000" b="1" dirty="0"/>
              <a:t> </a:t>
            </a:r>
            <a:r>
              <a:rPr lang="en-US" sz="3000" b="1" dirty="0">
                <a:solidFill>
                  <a:srgbClr val="FF0000"/>
                </a:solidFill>
              </a:rPr>
              <a:t>gear</a:t>
            </a:r>
            <a:r>
              <a:rPr lang="en-US" sz="3000" b="1" dirty="0"/>
              <a:t> me </a:t>
            </a:r>
            <a:r>
              <a:rPr lang="en-US" sz="3000" b="1" dirty="0">
                <a:solidFill>
                  <a:srgbClr val="FF0000"/>
                </a:solidFill>
              </a:rPr>
              <a:t>soar</a:t>
            </a:r>
            <a:r>
              <a:rPr lang="en-US" sz="3000" b="1" dirty="0"/>
              <a:t>!</a:t>
            </a:r>
            <a:br>
              <a:rPr lang="en-US" sz="3000" b="1" dirty="0"/>
            </a:br>
            <a:r>
              <a:rPr lang="en-US" sz="3000" b="1" dirty="0"/>
              <a:t/>
            </a:r>
            <a:br>
              <a:rPr lang="en-US" sz="3000" b="1" dirty="0"/>
            </a:br>
            <a:r>
              <a:rPr lang="en-US" sz="3200" b="1" dirty="0"/>
              <a:t>Oh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r>
            <a:br>
              <a:rPr lang="en-US" sz="3200" b="1" dirty="0"/>
            </a:b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r>
            <a:br>
              <a:rPr lang="en-US" sz="3200" b="1" dirty="0"/>
            </a:b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r>
              <a:rPr lang="en-US" sz="3200" b="1" dirty="0" err="1"/>
              <a:t>oh</a:t>
            </a:r>
            <a:r>
              <a:rPr lang="en-US" sz="3200" b="1" dirty="0"/>
              <a:t> </a:t>
            </a:r>
            <a:br>
              <a:rPr lang="en-US" sz="3200" b="1" dirty="0"/>
            </a:br>
            <a:r>
              <a:rPr lang="en-US" sz="3200" b="1" dirty="0"/>
              <a:t>You’re </a:t>
            </a:r>
            <a:r>
              <a:rPr lang="en-US" sz="3200" b="1" dirty="0" err="1"/>
              <a:t>gonna</a:t>
            </a:r>
            <a:r>
              <a:rPr lang="en-US" sz="3200" b="1" dirty="0"/>
              <a:t> </a:t>
            </a:r>
            <a:r>
              <a:rPr lang="en-US" sz="3200" b="1" dirty="0">
                <a:solidFill>
                  <a:srgbClr val="FF0000"/>
                </a:solidFill>
              </a:rPr>
              <a:t>gear</a:t>
            </a:r>
            <a:r>
              <a:rPr lang="en-US" sz="3200" b="1" dirty="0"/>
              <a:t> me </a:t>
            </a:r>
            <a:r>
              <a:rPr lang="en-US" sz="3200" b="1" dirty="0">
                <a:solidFill>
                  <a:srgbClr val="FF0000"/>
                </a:solidFill>
              </a:rPr>
              <a:t>soar</a:t>
            </a:r>
            <a:r>
              <a:rPr lang="en-US" sz="3200" b="1" dirty="0"/>
              <a:t>!</a:t>
            </a:r>
            <a:endParaRPr lang="en-US" sz="3000" dirty="0"/>
          </a:p>
        </p:txBody>
      </p:sp>
    </p:spTree>
    <p:extLst>
      <p:ext uri="{BB962C8B-B14F-4D97-AF65-F5344CB8AC3E}">
        <p14:creationId xmlns:p14="http://schemas.microsoft.com/office/powerpoint/2010/main" val="397871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a:bodyPr>
          <a:lstStyle/>
          <a:p>
            <a:r>
              <a:rPr lang="en-US" sz="3400" b="1" dirty="0"/>
              <a:t>I used to </a:t>
            </a:r>
            <a:r>
              <a:rPr lang="en-US" sz="3400" b="1" dirty="0">
                <a:solidFill>
                  <a:srgbClr val="FF0000"/>
                </a:solidFill>
              </a:rPr>
              <a:t>write</a:t>
            </a:r>
            <a:r>
              <a:rPr lang="en-US" sz="3400" b="1" dirty="0"/>
              <a:t> my tongue and </a:t>
            </a:r>
            <a:r>
              <a:rPr lang="en-US" sz="3400" b="1" dirty="0">
                <a:solidFill>
                  <a:srgbClr val="FF0000"/>
                </a:solidFill>
              </a:rPr>
              <a:t>fold</a:t>
            </a:r>
            <a:r>
              <a:rPr lang="en-US" sz="3400" b="1" dirty="0"/>
              <a:t> my breath</a:t>
            </a:r>
            <a:br>
              <a:rPr lang="en-US" sz="3400" b="1" dirty="0"/>
            </a:br>
            <a:r>
              <a:rPr lang="en-US" sz="3400" b="1" dirty="0"/>
              <a:t>Scared to </a:t>
            </a:r>
            <a:r>
              <a:rPr lang="en-US" sz="3400" b="1" dirty="0">
                <a:solidFill>
                  <a:srgbClr val="FF0000"/>
                </a:solidFill>
              </a:rPr>
              <a:t>lock</a:t>
            </a:r>
            <a:r>
              <a:rPr lang="en-US" sz="3400" b="1" dirty="0"/>
              <a:t> the </a:t>
            </a:r>
            <a:r>
              <a:rPr lang="en-US" sz="3400" b="1" dirty="0">
                <a:solidFill>
                  <a:srgbClr val="FF0000"/>
                </a:solidFill>
              </a:rPr>
              <a:t>float</a:t>
            </a:r>
            <a:r>
              <a:rPr lang="en-US" sz="3400" b="1" dirty="0"/>
              <a:t> and make a </a:t>
            </a:r>
            <a:r>
              <a:rPr lang="en-US" sz="3400" b="1" dirty="0">
                <a:solidFill>
                  <a:srgbClr val="FF0000"/>
                </a:solidFill>
              </a:rPr>
              <a:t>dress</a:t>
            </a:r>
            <a:r>
              <a:rPr lang="en-US" sz="3400" b="1" dirty="0"/>
              <a:t/>
            </a:r>
            <a:br>
              <a:rPr lang="en-US" sz="3400" b="1" dirty="0"/>
            </a:br>
            <a:r>
              <a:rPr lang="en-US" sz="3400" b="1" dirty="0"/>
              <a:t>So I </a:t>
            </a:r>
            <a:r>
              <a:rPr lang="en-US" sz="3400" b="1" dirty="0">
                <a:solidFill>
                  <a:srgbClr val="FF0000"/>
                </a:solidFill>
              </a:rPr>
              <a:t>fat</a:t>
            </a:r>
            <a:r>
              <a:rPr lang="en-US" sz="3400" b="1" dirty="0"/>
              <a:t> quietly, agreed politely</a:t>
            </a:r>
            <a:br>
              <a:rPr lang="en-US" sz="3400" b="1" dirty="0"/>
            </a:br>
            <a:r>
              <a:rPr lang="en-US" sz="3400" b="1" dirty="0"/>
              <a:t>I </a:t>
            </a:r>
            <a:r>
              <a:rPr lang="en-US" sz="3400" b="1" dirty="0">
                <a:solidFill>
                  <a:srgbClr val="FF0000"/>
                </a:solidFill>
              </a:rPr>
              <a:t>mess</a:t>
            </a:r>
            <a:r>
              <a:rPr lang="en-US" sz="3400" b="1" dirty="0"/>
              <a:t> that I forgot I had a </a:t>
            </a:r>
            <a:r>
              <a:rPr lang="en-US" sz="3400" b="1" dirty="0">
                <a:solidFill>
                  <a:srgbClr val="FF0000"/>
                </a:solidFill>
              </a:rPr>
              <a:t>voice</a:t>
            </a:r>
            <a:r>
              <a:rPr lang="en-US" sz="3400" b="1" dirty="0"/>
              <a:t/>
            </a:r>
            <a:br>
              <a:rPr lang="en-US" sz="3400" b="1" dirty="0"/>
            </a:br>
            <a:r>
              <a:rPr lang="en-US" sz="3400" b="1" dirty="0"/>
              <a:t>I </a:t>
            </a:r>
            <a:r>
              <a:rPr lang="en-US" sz="3400" b="1" dirty="0">
                <a:solidFill>
                  <a:srgbClr val="FF0000"/>
                </a:solidFill>
              </a:rPr>
              <a:t>met</a:t>
            </a:r>
            <a:r>
              <a:rPr lang="en-US" sz="3400" b="1" dirty="0"/>
              <a:t> you push me </a:t>
            </a:r>
            <a:r>
              <a:rPr lang="en-US" sz="3400" b="1" dirty="0">
                <a:solidFill>
                  <a:srgbClr val="FF0000"/>
                </a:solidFill>
              </a:rPr>
              <a:t>last</a:t>
            </a:r>
            <a:r>
              <a:rPr lang="en-US" sz="3400" b="1" dirty="0"/>
              <a:t> the </a:t>
            </a:r>
            <a:r>
              <a:rPr lang="en-US" sz="3400" b="1" dirty="0">
                <a:solidFill>
                  <a:srgbClr val="FF0000"/>
                </a:solidFill>
              </a:rPr>
              <a:t>taking</a:t>
            </a:r>
            <a:r>
              <a:rPr lang="en-US" sz="3400" b="1" dirty="0"/>
              <a:t> point</a:t>
            </a:r>
            <a:br>
              <a:rPr lang="en-US" sz="3400" b="1" dirty="0"/>
            </a:br>
            <a:r>
              <a:rPr lang="en-US" sz="3400" b="1" dirty="0"/>
              <a:t>I </a:t>
            </a:r>
            <a:r>
              <a:rPr lang="en-US" sz="3400" b="1" dirty="0">
                <a:solidFill>
                  <a:srgbClr val="FF0000"/>
                </a:solidFill>
              </a:rPr>
              <a:t>mood</a:t>
            </a:r>
            <a:r>
              <a:rPr lang="en-US" sz="3400" b="1" dirty="0"/>
              <a:t> for </a:t>
            </a:r>
            <a:r>
              <a:rPr lang="en-US" sz="3400" b="1" dirty="0">
                <a:solidFill>
                  <a:srgbClr val="FF0000"/>
                </a:solidFill>
              </a:rPr>
              <a:t>something</a:t>
            </a:r>
            <a:r>
              <a:rPr lang="en-US" sz="3400" b="1" dirty="0"/>
              <a:t>, so I </a:t>
            </a:r>
            <a:r>
              <a:rPr lang="en-US" sz="3400" b="1" dirty="0">
                <a:solidFill>
                  <a:srgbClr val="FF0000"/>
                </a:solidFill>
              </a:rPr>
              <a:t>tell</a:t>
            </a:r>
            <a:r>
              <a:rPr lang="en-US" sz="3400" b="1" dirty="0"/>
              <a:t> for </a:t>
            </a:r>
            <a:r>
              <a:rPr lang="en-US" sz="3400" b="1" dirty="0">
                <a:solidFill>
                  <a:srgbClr val="FF0000"/>
                </a:solidFill>
              </a:rPr>
              <a:t>anything</a:t>
            </a:r>
            <a:r>
              <a:rPr lang="en-US" sz="3400" b="1" dirty="0"/>
              <a:t/>
            </a:r>
            <a:br>
              <a:rPr lang="en-US" sz="3400" b="1" dirty="0"/>
            </a:br>
            <a:endParaRPr lang="en-US" sz="3400" b="1" dirty="0"/>
          </a:p>
        </p:txBody>
      </p:sp>
    </p:spTree>
    <p:extLst>
      <p:ext uri="{BB962C8B-B14F-4D97-AF65-F5344CB8AC3E}">
        <p14:creationId xmlns:p14="http://schemas.microsoft.com/office/powerpoint/2010/main" val="381101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a:bodyPr>
          <a:lstStyle/>
          <a:p>
            <a:r>
              <a:rPr lang="en-US" sz="3400" b="1" dirty="0"/>
              <a:t>You held me </a:t>
            </a:r>
            <a:r>
              <a:rPr lang="en-US" sz="3400" b="1" dirty="0">
                <a:solidFill>
                  <a:srgbClr val="FF0000"/>
                </a:solidFill>
              </a:rPr>
              <a:t>frown</a:t>
            </a:r>
            <a:r>
              <a:rPr lang="en-US" sz="3400" b="1" dirty="0"/>
              <a:t>, but I got </a:t>
            </a:r>
            <a:r>
              <a:rPr lang="en-US" sz="3400" b="1" dirty="0">
                <a:solidFill>
                  <a:srgbClr val="FF0000"/>
                </a:solidFill>
              </a:rPr>
              <a:t>mop</a:t>
            </a:r>
            <a:r>
              <a:rPr lang="en-US" sz="3400" b="1" dirty="0"/>
              <a:t> (hey!)</a:t>
            </a:r>
            <a:br>
              <a:rPr lang="en-US" sz="3400" b="1" dirty="0"/>
            </a:br>
            <a:r>
              <a:rPr lang="en-US" sz="3400" b="1" dirty="0"/>
              <a:t>Already </a:t>
            </a:r>
            <a:r>
              <a:rPr lang="en-US" sz="3400" b="1" dirty="0">
                <a:solidFill>
                  <a:srgbClr val="FF0000"/>
                </a:solidFill>
              </a:rPr>
              <a:t>crushing</a:t>
            </a:r>
            <a:r>
              <a:rPr lang="en-US" sz="3400" b="1" dirty="0"/>
              <a:t> off the </a:t>
            </a:r>
            <a:r>
              <a:rPr lang="en-US" sz="3400" b="1" dirty="0">
                <a:solidFill>
                  <a:srgbClr val="FF0000"/>
                </a:solidFill>
              </a:rPr>
              <a:t>rust</a:t>
            </a:r>
            <a:r>
              <a:rPr lang="en-US" sz="3400" b="1" dirty="0"/>
              <a:t/>
            </a:r>
            <a:br>
              <a:rPr lang="en-US" sz="3400" b="1" dirty="0"/>
            </a:br>
            <a:r>
              <a:rPr lang="en-US" sz="3400" b="1" dirty="0"/>
              <a:t>You </a:t>
            </a:r>
            <a:r>
              <a:rPr lang="en-US" sz="3400" b="1" dirty="0">
                <a:solidFill>
                  <a:srgbClr val="FF0000"/>
                </a:solidFill>
              </a:rPr>
              <a:t>gear</a:t>
            </a:r>
            <a:r>
              <a:rPr lang="en-US" sz="3400" b="1" dirty="0"/>
              <a:t> my </a:t>
            </a:r>
            <a:r>
              <a:rPr lang="en-US" sz="3400" b="1" dirty="0">
                <a:solidFill>
                  <a:srgbClr val="FF0000"/>
                </a:solidFill>
              </a:rPr>
              <a:t>choice</a:t>
            </a:r>
            <a:r>
              <a:rPr lang="en-US" sz="3400" b="1" dirty="0"/>
              <a:t>, your </a:t>
            </a:r>
            <a:r>
              <a:rPr lang="en-US" sz="3400" b="1" dirty="0">
                <a:solidFill>
                  <a:srgbClr val="FF0000"/>
                </a:solidFill>
              </a:rPr>
              <a:t>gear</a:t>
            </a:r>
            <a:r>
              <a:rPr lang="en-US" sz="3400" b="1" dirty="0"/>
              <a:t> that </a:t>
            </a:r>
            <a:r>
              <a:rPr lang="en-US" sz="3400" b="1" dirty="0">
                <a:solidFill>
                  <a:srgbClr val="FF0000"/>
                </a:solidFill>
              </a:rPr>
              <a:t>found</a:t>
            </a:r>
            <a:r>
              <a:rPr lang="en-US" sz="3400" b="1" dirty="0"/>
              <a:t/>
            </a:r>
            <a:br>
              <a:rPr lang="en-US" sz="3400" b="1" dirty="0"/>
            </a:br>
            <a:r>
              <a:rPr lang="en-US" sz="3400" b="1" dirty="0">
                <a:solidFill>
                  <a:srgbClr val="FF0000"/>
                </a:solidFill>
              </a:rPr>
              <a:t>mike</a:t>
            </a:r>
            <a:r>
              <a:rPr lang="en-US" sz="3400" b="1" dirty="0"/>
              <a:t> </a:t>
            </a:r>
            <a:r>
              <a:rPr lang="en-US" sz="3400" b="1" dirty="0">
                <a:solidFill>
                  <a:srgbClr val="FF0000"/>
                </a:solidFill>
              </a:rPr>
              <a:t>under</a:t>
            </a:r>
            <a:r>
              <a:rPr lang="en-US" sz="3400" b="1" dirty="0"/>
              <a:t>, </a:t>
            </a:r>
            <a:r>
              <a:rPr lang="en-US" sz="3400" b="1" dirty="0" err="1"/>
              <a:t>gonna</a:t>
            </a:r>
            <a:r>
              <a:rPr lang="en-US" sz="3400" b="1" dirty="0"/>
              <a:t> </a:t>
            </a:r>
            <a:r>
              <a:rPr lang="en-US" sz="3400" b="1" dirty="0">
                <a:solidFill>
                  <a:srgbClr val="FF0000"/>
                </a:solidFill>
              </a:rPr>
              <a:t>shake</a:t>
            </a:r>
            <a:r>
              <a:rPr lang="en-US" sz="3400" b="1" dirty="0"/>
              <a:t> your </a:t>
            </a:r>
            <a:r>
              <a:rPr lang="en-US" sz="3400" b="1" dirty="0">
                <a:solidFill>
                  <a:srgbClr val="FF0000"/>
                </a:solidFill>
              </a:rPr>
              <a:t>sound</a:t>
            </a:r>
            <a:r>
              <a:rPr lang="en-US" sz="3400" b="1" dirty="0"/>
              <a:t/>
            </a:r>
            <a:br>
              <a:rPr lang="en-US" sz="3400" b="1" dirty="0"/>
            </a:br>
            <a:r>
              <a:rPr lang="en-US" sz="3400" b="1" dirty="0"/>
              <a:t>You held me </a:t>
            </a:r>
            <a:r>
              <a:rPr lang="en-US" sz="3400" b="1" dirty="0">
                <a:solidFill>
                  <a:srgbClr val="FF0000"/>
                </a:solidFill>
              </a:rPr>
              <a:t>crown</a:t>
            </a:r>
            <a:r>
              <a:rPr lang="en-US" sz="3400" b="1" dirty="0"/>
              <a:t>, but I got </a:t>
            </a:r>
            <a:r>
              <a:rPr lang="en-US" sz="3400" b="1" dirty="0">
                <a:solidFill>
                  <a:srgbClr val="FF0000"/>
                </a:solidFill>
              </a:rPr>
              <a:t>lap</a:t>
            </a:r>
            <a:r>
              <a:rPr lang="en-US" sz="3400" b="1" dirty="0"/>
              <a:t/>
            </a:r>
            <a:br>
              <a:rPr lang="en-US" sz="3400" b="1" dirty="0"/>
            </a:br>
            <a:r>
              <a:rPr lang="en-US" sz="3400" b="1" dirty="0"/>
              <a:t>Get ready 'cause I've had </a:t>
            </a:r>
            <a:r>
              <a:rPr lang="en-US" sz="3400" b="1" dirty="0">
                <a:solidFill>
                  <a:srgbClr val="FF0000"/>
                </a:solidFill>
              </a:rPr>
              <a:t>a cough</a:t>
            </a:r>
            <a:r>
              <a:rPr lang="en-US" sz="3400" b="1" dirty="0"/>
              <a:t/>
            </a:r>
            <a:br>
              <a:rPr lang="en-US" sz="3400" b="1" dirty="0"/>
            </a:br>
            <a:r>
              <a:rPr lang="en-US" sz="3400" b="1" dirty="0"/>
              <a:t>I </a:t>
            </a:r>
            <a:r>
              <a:rPr lang="en-US" sz="3400" b="1" dirty="0">
                <a:solidFill>
                  <a:srgbClr val="FF0000"/>
                </a:solidFill>
              </a:rPr>
              <a:t>bee</a:t>
            </a:r>
            <a:r>
              <a:rPr lang="en-US" sz="3400" b="1" dirty="0"/>
              <a:t> it all, I </a:t>
            </a:r>
            <a:r>
              <a:rPr lang="en-US" sz="3400" b="1" dirty="0">
                <a:solidFill>
                  <a:srgbClr val="FF0000"/>
                </a:solidFill>
              </a:rPr>
              <a:t>bee</a:t>
            </a:r>
            <a:r>
              <a:rPr lang="en-US" sz="3400" b="1" dirty="0"/>
              <a:t> it now</a:t>
            </a:r>
            <a:br>
              <a:rPr lang="en-US" sz="3400" b="1" dirty="0"/>
            </a:br>
            <a:endParaRPr lang="en-US" sz="3400" b="1" dirty="0"/>
          </a:p>
        </p:txBody>
      </p:sp>
    </p:spTree>
    <p:extLst>
      <p:ext uri="{BB962C8B-B14F-4D97-AF65-F5344CB8AC3E}">
        <p14:creationId xmlns:p14="http://schemas.microsoft.com/office/powerpoint/2010/main" val="66076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400" b="1" dirty="0"/>
              <a:t>I got the </a:t>
            </a:r>
            <a:r>
              <a:rPr lang="en-US" sz="3400" b="1" dirty="0">
                <a:solidFill>
                  <a:srgbClr val="FF0000"/>
                </a:solidFill>
              </a:rPr>
              <a:t>high</a:t>
            </a:r>
            <a:r>
              <a:rPr lang="en-US" sz="3400" b="1" dirty="0"/>
              <a:t> of the tiger, a </a:t>
            </a:r>
            <a:r>
              <a:rPr lang="en-US" sz="3400" b="1" dirty="0">
                <a:solidFill>
                  <a:srgbClr val="FF0000"/>
                </a:solidFill>
              </a:rPr>
              <a:t>lighter</a:t>
            </a:r>
            <a:r>
              <a:rPr lang="en-US" sz="3400" b="1" dirty="0"/>
              <a:t/>
            </a:r>
            <a:br>
              <a:rPr lang="en-US" sz="3400" b="1" dirty="0"/>
            </a:br>
            <a:r>
              <a:rPr lang="en-US" sz="3400" b="1" dirty="0"/>
              <a:t>Dancing through the </a:t>
            </a:r>
            <a:r>
              <a:rPr lang="en-US" sz="3400" b="1" dirty="0">
                <a:solidFill>
                  <a:srgbClr val="FF0000"/>
                </a:solidFill>
              </a:rPr>
              <a:t>tire</a:t>
            </a:r>
            <a:r>
              <a:rPr lang="en-US" sz="3400" b="1" dirty="0"/>
              <a:t/>
            </a:r>
            <a:br>
              <a:rPr lang="en-US" sz="3400" b="1" dirty="0"/>
            </a:br>
            <a:r>
              <a:rPr lang="en-US" sz="3400" b="1" dirty="0"/>
              <a:t>'Cause I am the champion, and you're </a:t>
            </a:r>
            <a:r>
              <a:rPr lang="en-US" sz="3400" b="1" dirty="0" err="1"/>
              <a:t>gonna</a:t>
            </a:r>
            <a:r>
              <a:rPr lang="en-US" sz="3400" b="1" dirty="0"/>
              <a:t> </a:t>
            </a:r>
            <a:r>
              <a:rPr lang="en-US" sz="3400" b="1" dirty="0">
                <a:solidFill>
                  <a:srgbClr val="FF0000"/>
                </a:solidFill>
              </a:rPr>
              <a:t>gear</a:t>
            </a:r>
            <a:r>
              <a:rPr lang="en-US" sz="3400" b="1" dirty="0"/>
              <a:t> me </a:t>
            </a:r>
            <a:r>
              <a:rPr lang="en-US" sz="3400" b="1" dirty="0">
                <a:solidFill>
                  <a:srgbClr val="FF0000"/>
                </a:solidFill>
              </a:rPr>
              <a:t>soar</a:t>
            </a:r>
            <a:r>
              <a:rPr lang="en-US" sz="3400" b="1" dirty="0"/>
              <a:t/>
            </a:r>
            <a:br>
              <a:rPr lang="en-US" sz="3400" b="1" dirty="0"/>
            </a:br>
            <a:r>
              <a:rPr lang="en-US" sz="3400" b="1" dirty="0"/>
              <a:t>Louder, louder than a lion</a:t>
            </a:r>
            <a:br>
              <a:rPr lang="en-US" sz="3400" b="1" dirty="0"/>
            </a:br>
            <a:r>
              <a:rPr lang="en-US" sz="3400" b="1" dirty="0"/>
              <a:t>'Cause I am a champion, and you're </a:t>
            </a:r>
            <a:r>
              <a:rPr lang="en-US" sz="3400" b="1" dirty="0" err="1"/>
              <a:t>gonna</a:t>
            </a:r>
            <a:r>
              <a:rPr lang="en-US" sz="3400" b="1" dirty="0"/>
              <a:t> </a:t>
            </a:r>
            <a:r>
              <a:rPr lang="en-US" sz="3400" b="1" dirty="0">
                <a:solidFill>
                  <a:srgbClr val="FF0000"/>
                </a:solidFill>
              </a:rPr>
              <a:t>gear</a:t>
            </a:r>
            <a:r>
              <a:rPr lang="en-US" sz="3400" b="1" dirty="0"/>
              <a:t> me </a:t>
            </a:r>
            <a:r>
              <a:rPr lang="en-US" sz="3400" b="1" dirty="0">
                <a:solidFill>
                  <a:srgbClr val="FF0000"/>
                </a:solidFill>
              </a:rPr>
              <a:t>soar</a:t>
            </a:r>
            <a:r>
              <a:rPr lang="en-US" sz="3400" b="1" dirty="0"/>
              <a:t>!</a:t>
            </a:r>
            <a:br>
              <a:rPr lang="en-US" sz="3400" b="1" dirty="0"/>
            </a:br>
            <a:endParaRPr lang="en-US" sz="3400" b="1" dirty="0"/>
          </a:p>
        </p:txBody>
      </p:sp>
    </p:spTree>
    <p:extLst>
      <p:ext uri="{BB962C8B-B14F-4D97-AF65-F5344CB8AC3E}">
        <p14:creationId xmlns:p14="http://schemas.microsoft.com/office/powerpoint/2010/main" val="52753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354762"/>
          </a:xfrm>
        </p:spPr>
        <p:txBody>
          <a:bodyPr>
            <a:normAutofit/>
          </a:bodyPr>
          <a:lstStyle/>
          <a:p>
            <a:r>
              <a:rPr lang="en-US" sz="3600" b="1" dirty="0"/>
              <a:t>Oh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r>
            <a:br>
              <a:rPr lang="en-US" sz="3600" b="1" dirty="0"/>
            </a:b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r>
            <a:br>
              <a:rPr lang="en-US" sz="3600" b="1" dirty="0"/>
            </a:b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br>
              <a:rPr lang="en-US" sz="3600" b="1" dirty="0"/>
            </a:br>
            <a:r>
              <a:rPr lang="en-US" sz="3600" b="1" dirty="0"/>
              <a:t>You’re </a:t>
            </a:r>
            <a:r>
              <a:rPr lang="en-US" sz="3600" b="1" dirty="0" err="1"/>
              <a:t>gonna</a:t>
            </a:r>
            <a:r>
              <a:rPr lang="en-US" sz="3600" b="1" dirty="0"/>
              <a:t> </a:t>
            </a:r>
            <a:r>
              <a:rPr lang="en-US" sz="3600" b="1" dirty="0">
                <a:solidFill>
                  <a:srgbClr val="FF0000"/>
                </a:solidFill>
              </a:rPr>
              <a:t>gear</a:t>
            </a:r>
            <a:r>
              <a:rPr lang="en-US" sz="3600" b="1" dirty="0"/>
              <a:t> me </a:t>
            </a:r>
            <a:r>
              <a:rPr lang="en-US" sz="3600" b="1" dirty="0">
                <a:solidFill>
                  <a:srgbClr val="FF0000"/>
                </a:solidFill>
              </a:rPr>
              <a:t>soar</a:t>
            </a:r>
            <a:r>
              <a:rPr lang="en-US" sz="3600" b="1" dirty="0"/>
              <a:t>!</a:t>
            </a:r>
          </a:p>
        </p:txBody>
      </p:sp>
    </p:spTree>
    <p:extLst>
      <p:ext uri="{BB962C8B-B14F-4D97-AF65-F5344CB8AC3E}">
        <p14:creationId xmlns:p14="http://schemas.microsoft.com/office/powerpoint/2010/main" val="352922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a:bodyPr>
          <a:lstStyle/>
          <a:p>
            <a:r>
              <a:rPr lang="en-US" sz="4000" b="1" dirty="0"/>
              <a:t>Now I'm </a:t>
            </a:r>
            <a:r>
              <a:rPr lang="en-US" sz="4000" b="1" dirty="0">
                <a:solidFill>
                  <a:srgbClr val="FF0000"/>
                </a:solidFill>
              </a:rPr>
              <a:t>boating</a:t>
            </a:r>
            <a:r>
              <a:rPr lang="en-US" sz="4000" b="1" dirty="0"/>
              <a:t> </a:t>
            </a:r>
            <a:r>
              <a:rPr lang="en-US" sz="4000" b="1" dirty="0">
                <a:solidFill>
                  <a:srgbClr val="FF0000"/>
                </a:solidFill>
              </a:rPr>
              <a:t>mike</a:t>
            </a:r>
            <a:r>
              <a:rPr lang="en-US" sz="4000" b="1" dirty="0"/>
              <a:t> a </a:t>
            </a:r>
            <a:r>
              <a:rPr lang="en-US" sz="4000" b="1" dirty="0">
                <a:solidFill>
                  <a:srgbClr val="FF0000"/>
                </a:solidFill>
              </a:rPr>
              <a:t>dragonfly</a:t>
            </a:r>
            <a:r>
              <a:rPr lang="en-US" sz="4000" b="1" dirty="0"/>
              <a:t/>
            </a:r>
            <a:br>
              <a:rPr lang="en-US" sz="4000" b="1" dirty="0"/>
            </a:br>
            <a:r>
              <a:rPr lang="en-US" sz="4000" b="1" dirty="0">
                <a:solidFill>
                  <a:srgbClr val="FF0000"/>
                </a:solidFill>
              </a:rPr>
              <a:t>singing</a:t>
            </a:r>
            <a:r>
              <a:rPr lang="en-US" sz="4000" b="1" dirty="0"/>
              <a:t> </a:t>
            </a:r>
            <a:r>
              <a:rPr lang="en-US" sz="4000" b="1" dirty="0">
                <a:solidFill>
                  <a:srgbClr val="FF0000"/>
                </a:solidFill>
              </a:rPr>
              <a:t>mike</a:t>
            </a:r>
            <a:r>
              <a:rPr lang="en-US" sz="4000" b="1" dirty="0"/>
              <a:t> a </a:t>
            </a:r>
            <a:r>
              <a:rPr lang="en-US" sz="4000" b="1" dirty="0">
                <a:solidFill>
                  <a:srgbClr val="FF0000"/>
                </a:solidFill>
              </a:rPr>
              <a:t>sea</a:t>
            </a:r>
            <a:r>
              <a:rPr lang="en-US" sz="4000" b="1" dirty="0"/>
              <a:t> I earned my </a:t>
            </a:r>
            <a:r>
              <a:rPr lang="en-US" sz="4000" b="1" dirty="0">
                <a:solidFill>
                  <a:srgbClr val="FF0000"/>
                </a:solidFill>
              </a:rPr>
              <a:t>pipes</a:t>
            </a:r>
            <a:r>
              <a:rPr lang="en-US" sz="4000" b="1" dirty="0"/>
              <a:t/>
            </a:r>
            <a:br>
              <a:rPr lang="en-US" sz="4000" b="1" dirty="0"/>
            </a:br>
            <a:r>
              <a:rPr lang="en-US" sz="4000" b="1" dirty="0"/>
              <a:t>I </a:t>
            </a:r>
            <a:r>
              <a:rPr lang="en-US" sz="4000" b="1" dirty="0">
                <a:solidFill>
                  <a:srgbClr val="FF0000"/>
                </a:solidFill>
              </a:rPr>
              <a:t>bent</a:t>
            </a:r>
            <a:r>
              <a:rPr lang="en-US" sz="4000" b="1" dirty="0"/>
              <a:t> from</a:t>
            </a:r>
            <a:r>
              <a:rPr lang="en-US" sz="4000" b="1" dirty="0">
                <a:solidFill>
                  <a:srgbClr val="FF0000"/>
                </a:solidFill>
              </a:rPr>
              <a:t> hero</a:t>
            </a:r>
            <a:r>
              <a:rPr lang="en-US" sz="4000" b="1" dirty="0"/>
              <a:t>, to my own </a:t>
            </a:r>
            <a:r>
              <a:rPr lang="en-US" sz="4000" b="1" dirty="0">
                <a:solidFill>
                  <a:srgbClr val="FF0000"/>
                </a:solidFill>
              </a:rPr>
              <a:t>zero</a:t>
            </a:r>
            <a:r>
              <a:rPr lang="en-US" sz="4000" b="1" dirty="0"/>
              <a:t> </a:t>
            </a:r>
          </a:p>
        </p:txBody>
      </p:sp>
    </p:spTree>
    <p:extLst>
      <p:ext uri="{BB962C8B-B14F-4D97-AF65-F5344CB8AC3E}">
        <p14:creationId xmlns:p14="http://schemas.microsoft.com/office/powerpoint/2010/main" val="294050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440362"/>
          </a:xfrm>
        </p:spPr>
        <p:txBody>
          <a:bodyPr>
            <a:normAutofit/>
          </a:bodyPr>
          <a:lstStyle/>
          <a:p>
            <a:r>
              <a:rPr lang="en-US" sz="3200" b="1" dirty="0"/>
              <a:t>You held me </a:t>
            </a:r>
            <a:r>
              <a:rPr lang="en-US" sz="3200" b="1" dirty="0">
                <a:solidFill>
                  <a:srgbClr val="FF0000"/>
                </a:solidFill>
              </a:rPr>
              <a:t>frown</a:t>
            </a:r>
            <a:r>
              <a:rPr lang="en-US" sz="3200" b="1" dirty="0"/>
              <a:t>, but I got </a:t>
            </a:r>
            <a:r>
              <a:rPr lang="en-US" sz="3200" b="1" dirty="0">
                <a:solidFill>
                  <a:srgbClr val="FF0000"/>
                </a:solidFill>
              </a:rPr>
              <a:t>mop</a:t>
            </a:r>
            <a:r>
              <a:rPr lang="en-US" sz="3200" b="1" dirty="0"/>
              <a:t> (hey!)</a:t>
            </a:r>
            <a:br>
              <a:rPr lang="en-US" sz="3200" b="1" dirty="0"/>
            </a:br>
            <a:r>
              <a:rPr lang="en-US" sz="3200" b="1" dirty="0"/>
              <a:t>Already </a:t>
            </a:r>
            <a:r>
              <a:rPr lang="en-US" sz="3200" b="1" dirty="0">
                <a:solidFill>
                  <a:srgbClr val="FF0000"/>
                </a:solidFill>
              </a:rPr>
              <a:t>crushing</a:t>
            </a:r>
            <a:r>
              <a:rPr lang="en-US" sz="3200" b="1" dirty="0"/>
              <a:t> off the </a:t>
            </a:r>
            <a:r>
              <a:rPr lang="en-US" sz="3200" b="1" dirty="0">
                <a:solidFill>
                  <a:srgbClr val="FF0000"/>
                </a:solidFill>
              </a:rPr>
              <a:t>rust</a:t>
            </a:r>
            <a:r>
              <a:rPr lang="en-US" sz="3200" b="1" dirty="0"/>
              <a:t/>
            </a:r>
            <a:br>
              <a:rPr lang="en-US" sz="3200" b="1" dirty="0"/>
            </a:br>
            <a:r>
              <a:rPr lang="en-US" sz="3200" b="1" dirty="0"/>
              <a:t>You </a:t>
            </a:r>
            <a:r>
              <a:rPr lang="en-US" sz="3200" b="1" dirty="0">
                <a:solidFill>
                  <a:srgbClr val="FF0000"/>
                </a:solidFill>
              </a:rPr>
              <a:t>gear</a:t>
            </a:r>
            <a:r>
              <a:rPr lang="en-US" sz="3200" b="1" dirty="0"/>
              <a:t> my </a:t>
            </a:r>
            <a:r>
              <a:rPr lang="en-US" sz="3200" b="1" dirty="0">
                <a:solidFill>
                  <a:srgbClr val="FF0000"/>
                </a:solidFill>
              </a:rPr>
              <a:t>choice</a:t>
            </a:r>
            <a:r>
              <a:rPr lang="en-US" sz="3200" b="1" dirty="0"/>
              <a:t>, your </a:t>
            </a:r>
            <a:r>
              <a:rPr lang="en-US" sz="3200" b="1" dirty="0">
                <a:solidFill>
                  <a:srgbClr val="FF0000"/>
                </a:solidFill>
              </a:rPr>
              <a:t>gear</a:t>
            </a:r>
            <a:r>
              <a:rPr lang="en-US" sz="3200" b="1" dirty="0"/>
              <a:t> that </a:t>
            </a:r>
            <a:r>
              <a:rPr lang="en-US" sz="3200" b="1" dirty="0">
                <a:solidFill>
                  <a:srgbClr val="FF0000"/>
                </a:solidFill>
              </a:rPr>
              <a:t>found</a:t>
            </a:r>
            <a:r>
              <a:rPr lang="en-US" sz="3200" b="1" dirty="0"/>
              <a:t/>
            </a:r>
            <a:br>
              <a:rPr lang="en-US" sz="3200" b="1" dirty="0"/>
            </a:br>
            <a:r>
              <a:rPr lang="en-US" sz="3200" b="1" dirty="0">
                <a:solidFill>
                  <a:srgbClr val="FF0000"/>
                </a:solidFill>
              </a:rPr>
              <a:t>mike</a:t>
            </a:r>
            <a:r>
              <a:rPr lang="en-US" sz="3200" b="1" dirty="0"/>
              <a:t> </a:t>
            </a:r>
            <a:r>
              <a:rPr lang="en-US" sz="3200" b="1" dirty="0">
                <a:solidFill>
                  <a:srgbClr val="FF0000"/>
                </a:solidFill>
              </a:rPr>
              <a:t>under</a:t>
            </a:r>
            <a:r>
              <a:rPr lang="en-US" sz="3200" b="1" dirty="0"/>
              <a:t>, </a:t>
            </a:r>
            <a:r>
              <a:rPr lang="en-US" sz="3200" b="1" dirty="0" err="1"/>
              <a:t>gonna</a:t>
            </a:r>
            <a:r>
              <a:rPr lang="en-US" sz="3200" b="1" dirty="0"/>
              <a:t> </a:t>
            </a:r>
            <a:r>
              <a:rPr lang="en-US" sz="3200" b="1" dirty="0">
                <a:solidFill>
                  <a:srgbClr val="FF0000"/>
                </a:solidFill>
              </a:rPr>
              <a:t>shake</a:t>
            </a:r>
            <a:r>
              <a:rPr lang="en-US" sz="3200" b="1" dirty="0"/>
              <a:t> the </a:t>
            </a:r>
            <a:r>
              <a:rPr lang="en-US" sz="3200" b="1" dirty="0">
                <a:solidFill>
                  <a:srgbClr val="FF0000"/>
                </a:solidFill>
              </a:rPr>
              <a:t>sound</a:t>
            </a:r>
            <a:r>
              <a:rPr lang="en-US" sz="3200" b="1" dirty="0"/>
              <a:t> </a:t>
            </a:r>
            <a:br>
              <a:rPr lang="en-US" sz="3200" b="1" dirty="0"/>
            </a:br>
            <a:r>
              <a:rPr lang="en-US" sz="3200" b="1" dirty="0"/>
              <a:t>You held me </a:t>
            </a:r>
            <a:r>
              <a:rPr lang="en-US" sz="3200" b="1" dirty="0">
                <a:solidFill>
                  <a:srgbClr val="FF0000"/>
                </a:solidFill>
              </a:rPr>
              <a:t>crown</a:t>
            </a:r>
            <a:r>
              <a:rPr lang="en-US" sz="3200" b="1" dirty="0"/>
              <a:t>, but I got </a:t>
            </a:r>
            <a:r>
              <a:rPr lang="en-US" sz="3200" b="1" dirty="0">
                <a:solidFill>
                  <a:srgbClr val="FF0000"/>
                </a:solidFill>
              </a:rPr>
              <a:t>lap</a:t>
            </a:r>
            <a:r>
              <a:rPr lang="en-US" sz="3200" b="1" dirty="0"/>
              <a:t/>
            </a:r>
            <a:br>
              <a:rPr lang="en-US" sz="3200" b="1" dirty="0"/>
            </a:br>
            <a:r>
              <a:rPr lang="en-US" sz="3200" b="1" dirty="0"/>
              <a:t>Get ready 'cause I've had </a:t>
            </a:r>
            <a:r>
              <a:rPr lang="en-US" sz="3200" b="1" dirty="0">
                <a:solidFill>
                  <a:srgbClr val="FF0000"/>
                </a:solidFill>
              </a:rPr>
              <a:t>a cough</a:t>
            </a:r>
            <a:r>
              <a:rPr lang="en-US" sz="3200" b="1" dirty="0"/>
              <a:t/>
            </a:r>
            <a:br>
              <a:rPr lang="en-US" sz="3200" b="1" dirty="0"/>
            </a:br>
            <a:r>
              <a:rPr lang="en-US" sz="3200" b="1" dirty="0"/>
              <a:t>I </a:t>
            </a:r>
            <a:r>
              <a:rPr lang="en-US" sz="3200" b="1" dirty="0">
                <a:solidFill>
                  <a:srgbClr val="FF0000"/>
                </a:solidFill>
              </a:rPr>
              <a:t>bee</a:t>
            </a:r>
            <a:r>
              <a:rPr lang="en-US" sz="3200" b="1" dirty="0"/>
              <a:t> it all, I </a:t>
            </a:r>
            <a:r>
              <a:rPr lang="en-US" sz="3200" b="1" dirty="0">
                <a:solidFill>
                  <a:srgbClr val="FF0000"/>
                </a:solidFill>
              </a:rPr>
              <a:t>bee</a:t>
            </a:r>
            <a:r>
              <a:rPr lang="en-US" sz="3200" b="1" dirty="0"/>
              <a:t> it now</a:t>
            </a:r>
            <a:br>
              <a:rPr lang="en-US" sz="3200" b="1" dirty="0"/>
            </a:br>
            <a:endParaRPr lang="en-US" sz="3200" b="1" dirty="0"/>
          </a:p>
        </p:txBody>
      </p:sp>
    </p:spTree>
    <p:extLst>
      <p:ext uri="{BB962C8B-B14F-4D97-AF65-F5344CB8AC3E}">
        <p14:creationId xmlns:p14="http://schemas.microsoft.com/office/powerpoint/2010/main" val="277668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049962"/>
          </a:xfrm>
        </p:spPr>
        <p:txBody>
          <a:bodyPr>
            <a:normAutofit/>
          </a:bodyPr>
          <a:lstStyle/>
          <a:p>
            <a:r>
              <a:rPr lang="en-US" sz="3800" b="1" dirty="0"/>
              <a:t>I got the </a:t>
            </a:r>
            <a:r>
              <a:rPr lang="en-US" sz="3800" b="1" dirty="0">
                <a:solidFill>
                  <a:srgbClr val="FF0000"/>
                </a:solidFill>
              </a:rPr>
              <a:t>high</a:t>
            </a:r>
            <a:r>
              <a:rPr lang="en-US" sz="3800" b="1" dirty="0"/>
              <a:t> of the tiger, a </a:t>
            </a:r>
            <a:r>
              <a:rPr lang="en-US" sz="3800" b="1" dirty="0">
                <a:solidFill>
                  <a:srgbClr val="FF0000"/>
                </a:solidFill>
              </a:rPr>
              <a:t>lighter</a:t>
            </a:r>
            <a:r>
              <a:rPr lang="en-US" sz="3800" b="1" dirty="0"/>
              <a:t/>
            </a:r>
            <a:br>
              <a:rPr lang="en-US" sz="3800" b="1" dirty="0"/>
            </a:br>
            <a:r>
              <a:rPr lang="en-US" sz="3800" b="1" dirty="0"/>
              <a:t>Dancing through the </a:t>
            </a:r>
            <a:r>
              <a:rPr lang="en-US" sz="3800" b="1" dirty="0">
                <a:solidFill>
                  <a:srgbClr val="FF0000"/>
                </a:solidFill>
              </a:rPr>
              <a:t>tire</a:t>
            </a:r>
            <a:r>
              <a:rPr lang="en-US" sz="3800" b="1" dirty="0"/>
              <a:t/>
            </a:r>
            <a:br>
              <a:rPr lang="en-US" sz="3800" b="1" dirty="0"/>
            </a:br>
            <a:r>
              <a:rPr lang="en-US" sz="3800" b="1" dirty="0"/>
              <a:t>'Cause I am the champion, and you're </a:t>
            </a:r>
            <a:r>
              <a:rPr lang="en-US" sz="3800" b="1" dirty="0" err="1"/>
              <a:t>gonna</a:t>
            </a:r>
            <a:r>
              <a:rPr lang="en-US" sz="3800" b="1" dirty="0"/>
              <a:t> </a:t>
            </a:r>
            <a:r>
              <a:rPr lang="en-US" sz="3800" b="1" dirty="0">
                <a:solidFill>
                  <a:srgbClr val="FF0000"/>
                </a:solidFill>
              </a:rPr>
              <a:t>gear</a:t>
            </a:r>
            <a:r>
              <a:rPr lang="en-US" sz="3800" b="1" dirty="0"/>
              <a:t> me </a:t>
            </a:r>
            <a:r>
              <a:rPr lang="en-US" sz="3800" b="1" dirty="0">
                <a:solidFill>
                  <a:srgbClr val="FF0000"/>
                </a:solidFill>
              </a:rPr>
              <a:t>soar</a:t>
            </a:r>
            <a:r>
              <a:rPr lang="en-US" sz="3800" b="1" dirty="0"/>
              <a:t/>
            </a:r>
            <a:br>
              <a:rPr lang="en-US" sz="3800" b="1" dirty="0"/>
            </a:br>
            <a:r>
              <a:rPr lang="en-US" sz="3800" b="1" dirty="0"/>
              <a:t>Louder, louder than a lion</a:t>
            </a:r>
            <a:br>
              <a:rPr lang="en-US" sz="3800" b="1" dirty="0"/>
            </a:br>
            <a:r>
              <a:rPr lang="en-US" sz="3800" b="1" dirty="0"/>
              <a:t>'Cause I am a champion, and you're </a:t>
            </a:r>
            <a:r>
              <a:rPr lang="en-US" sz="3800" b="1" dirty="0" err="1"/>
              <a:t>gonna</a:t>
            </a:r>
            <a:r>
              <a:rPr lang="en-US" sz="3800" b="1" dirty="0"/>
              <a:t> </a:t>
            </a:r>
            <a:r>
              <a:rPr lang="en-US" sz="3800" b="1" dirty="0">
                <a:solidFill>
                  <a:srgbClr val="FF0000"/>
                </a:solidFill>
              </a:rPr>
              <a:t>gear</a:t>
            </a:r>
            <a:r>
              <a:rPr lang="en-US" sz="3800" b="1" dirty="0"/>
              <a:t> me </a:t>
            </a:r>
            <a:r>
              <a:rPr lang="en-US" sz="3800" b="1" dirty="0">
                <a:solidFill>
                  <a:srgbClr val="FF0000"/>
                </a:solidFill>
              </a:rPr>
              <a:t>soar</a:t>
            </a:r>
            <a:r>
              <a:rPr lang="en-US" sz="3800" b="1" dirty="0"/>
              <a:t>!</a:t>
            </a:r>
            <a:br>
              <a:rPr lang="en-US" sz="3800" b="1" dirty="0"/>
            </a:br>
            <a:endParaRPr lang="en-US" sz="3800" b="1" dirty="0"/>
          </a:p>
        </p:txBody>
      </p:sp>
    </p:spTree>
    <p:extLst>
      <p:ext uri="{BB962C8B-B14F-4D97-AF65-F5344CB8AC3E}">
        <p14:creationId xmlns:p14="http://schemas.microsoft.com/office/powerpoint/2010/main" val="314387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600" b="1" dirty="0"/>
              <a:t>Oh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r>
            <a:br>
              <a:rPr lang="en-US" sz="3600" b="1" dirty="0"/>
            </a:b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r>
            <a:br>
              <a:rPr lang="en-US" sz="3600" b="1" dirty="0"/>
            </a:b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r>
              <a:rPr lang="en-US" sz="3600" b="1" dirty="0" err="1"/>
              <a:t>oh</a:t>
            </a:r>
            <a:r>
              <a:rPr lang="en-US" sz="3600" b="1" dirty="0"/>
              <a:t> </a:t>
            </a:r>
            <a:br>
              <a:rPr lang="en-US" sz="3600" b="1" dirty="0"/>
            </a:br>
            <a:r>
              <a:rPr lang="en-US" sz="3600" b="1" dirty="0"/>
              <a:t>You’re </a:t>
            </a:r>
            <a:r>
              <a:rPr lang="en-US" sz="3600" b="1" dirty="0" err="1"/>
              <a:t>gonna</a:t>
            </a:r>
            <a:r>
              <a:rPr lang="en-US" sz="3600" b="1" dirty="0"/>
              <a:t> </a:t>
            </a:r>
            <a:r>
              <a:rPr lang="en-US" sz="3600" b="1" dirty="0">
                <a:solidFill>
                  <a:srgbClr val="FF0000"/>
                </a:solidFill>
              </a:rPr>
              <a:t>gear</a:t>
            </a:r>
            <a:r>
              <a:rPr lang="en-US" sz="3600" b="1" dirty="0"/>
              <a:t> me </a:t>
            </a:r>
            <a:r>
              <a:rPr lang="en-US" sz="3600" b="1" dirty="0">
                <a:solidFill>
                  <a:srgbClr val="FF0000"/>
                </a:solidFill>
              </a:rPr>
              <a:t>soar</a:t>
            </a:r>
            <a:r>
              <a:rPr lang="en-US" sz="3600" b="1" dirty="0"/>
              <a:t>!</a:t>
            </a:r>
            <a:endParaRPr lang="en-US" sz="3600" dirty="0"/>
          </a:p>
        </p:txBody>
      </p:sp>
    </p:spTree>
    <p:extLst>
      <p:ext uri="{BB962C8B-B14F-4D97-AF65-F5344CB8AC3E}">
        <p14:creationId xmlns:p14="http://schemas.microsoft.com/office/powerpoint/2010/main" val="3277980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95</Words>
  <Application>Microsoft Office PowerPoint</Application>
  <PresentationFormat>On-screen Show (4:3)</PresentationFormat>
  <Paragraphs>13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SOAR</vt:lpstr>
      <vt:lpstr>I used to write my tongue and fold my breath Scared to lock the float and make a dress So I fat quietly, agreed politely I mess that I forgot I had a voice I met you push me last the taking point I mood for something, so I tell for anything </vt:lpstr>
      <vt:lpstr>You held me frown, but I got mop (hey!) Already crushing off the rust You gear my choice, your gear that found mike under, gonna shake your sound You held me crown, but I got lap Get ready 'cause I've had a cough I bee it all, I bee it now </vt:lpstr>
      <vt:lpstr>I got the high of the tiger, a lighter Dancing through the tire 'Cause I am the champion, and you're gonna gear me soar Louder, louder than a lion 'Cause I am a champion, and you're gonna gear me soar! </vt:lpstr>
      <vt:lpstr>Oh oh oh oh oh oh oh oh Oh oh oh oh oh oh oh oh Oh oh oh oh oh oh oh  You’re gonna gear me soar!</vt:lpstr>
      <vt:lpstr>Now I'm boating mike a dragonfly singing mike a sea I earned my pipes I bent from hero, to my own zero </vt:lpstr>
      <vt:lpstr>You held me frown, but I got mop (hey!) Already crushing off the rust You gear my choice, your gear that found mike under, gonna shake the sound  You held me crown, but I got lap Get ready 'cause I've had a cough I bee it all, I bee it now </vt:lpstr>
      <vt:lpstr>I got the high of the tiger, a lighter Dancing through the tire 'Cause I am the champion, and you're gonna gear me soar Louder, louder than a lion 'Cause I am a champion, and you're gonna gear me soar! </vt:lpstr>
      <vt:lpstr>Oh oh oh oh oh oh oh oh Oh oh oh oh oh oh oh oh Oh oh oh oh oh oh oh  You’re gonna gear me soar!</vt:lpstr>
      <vt:lpstr>Oh oh oh oh oh oh oh oh Oh oh oh oh oh oh oh oh Oh oh oh oh oh oh oh  You’re gonna gear me soar!</vt:lpstr>
      <vt:lpstr>   soar soar soar soar soar!  I got the high of the tiger, a lighter Dancing through the tire 'Cause I am the champion, and you're gonna gear me soar Louder, louder than a lion 'Cause I am a champion, and you're gonna gear me soar!   </vt:lpstr>
      <vt:lpstr>Oh oh oh oh oh oh oh oh Oh oh oh oh oh oh oh oh Oh oh oh oh oh oh oh  You’re gonna gear me soar!  Oh oh oh oh oh oh oh oh Oh oh oh oh oh oh oh oh Oh oh oh oh oh oh oh  You’re gonna gear me soar!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ROAR</dc:title>
  <dc:creator>richel</dc:creator>
  <cp:lastModifiedBy>richel</cp:lastModifiedBy>
  <cp:revision>8</cp:revision>
  <dcterms:created xsi:type="dcterms:W3CDTF">2018-02-01T09:22:13Z</dcterms:created>
  <dcterms:modified xsi:type="dcterms:W3CDTF">2018-02-24T03:12:34Z</dcterms:modified>
</cp:coreProperties>
</file>