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0"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400A85F-999B-4CBA-8CDD-1E491309F829}" type="datetimeFigureOut">
              <a:rPr lang="en-US" smtClean="0"/>
              <a:t>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1204A9-F41D-4BE0-A19F-9B98FC34D870}" type="slidenum">
              <a:rPr lang="en-US" smtClean="0"/>
              <a:t>‹#›</a:t>
            </a:fld>
            <a:endParaRPr lang="en-US"/>
          </a:p>
        </p:txBody>
      </p:sp>
    </p:spTree>
    <p:extLst>
      <p:ext uri="{BB962C8B-B14F-4D97-AF65-F5344CB8AC3E}">
        <p14:creationId xmlns:p14="http://schemas.microsoft.com/office/powerpoint/2010/main" val="1944863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00A85F-999B-4CBA-8CDD-1E491309F829}" type="datetimeFigureOut">
              <a:rPr lang="en-US" smtClean="0"/>
              <a:t>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1204A9-F41D-4BE0-A19F-9B98FC34D870}" type="slidenum">
              <a:rPr lang="en-US" smtClean="0"/>
              <a:t>‹#›</a:t>
            </a:fld>
            <a:endParaRPr lang="en-US"/>
          </a:p>
        </p:txBody>
      </p:sp>
    </p:spTree>
    <p:extLst>
      <p:ext uri="{BB962C8B-B14F-4D97-AF65-F5344CB8AC3E}">
        <p14:creationId xmlns:p14="http://schemas.microsoft.com/office/powerpoint/2010/main" val="2519085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00A85F-999B-4CBA-8CDD-1E491309F829}" type="datetimeFigureOut">
              <a:rPr lang="en-US" smtClean="0"/>
              <a:t>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1204A9-F41D-4BE0-A19F-9B98FC34D870}" type="slidenum">
              <a:rPr lang="en-US" smtClean="0"/>
              <a:t>‹#›</a:t>
            </a:fld>
            <a:endParaRPr lang="en-US"/>
          </a:p>
        </p:txBody>
      </p:sp>
    </p:spTree>
    <p:extLst>
      <p:ext uri="{BB962C8B-B14F-4D97-AF65-F5344CB8AC3E}">
        <p14:creationId xmlns:p14="http://schemas.microsoft.com/office/powerpoint/2010/main" val="2712496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00A85F-999B-4CBA-8CDD-1E491309F829}" type="datetimeFigureOut">
              <a:rPr lang="en-US" smtClean="0"/>
              <a:t>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1204A9-F41D-4BE0-A19F-9B98FC34D870}" type="slidenum">
              <a:rPr lang="en-US" smtClean="0"/>
              <a:t>‹#›</a:t>
            </a:fld>
            <a:endParaRPr lang="en-US"/>
          </a:p>
        </p:txBody>
      </p:sp>
    </p:spTree>
    <p:extLst>
      <p:ext uri="{BB962C8B-B14F-4D97-AF65-F5344CB8AC3E}">
        <p14:creationId xmlns:p14="http://schemas.microsoft.com/office/powerpoint/2010/main" val="172887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00A85F-999B-4CBA-8CDD-1E491309F829}" type="datetimeFigureOut">
              <a:rPr lang="en-US" smtClean="0"/>
              <a:t>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1204A9-F41D-4BE0-A19F-9B98FC34D870}" type="slidenum">
              <a:rPr lang="en-US" smtClean="0"/>
              <a:t>‹#›</a:t>
            </a:fld>
            <a:endParaRPr lang="en-US"/>
          </a:p>
        </p:txBody>
      </p:sp>
    </p:spTree>
    <p:extLst>
      <p:ext uri="{BB962C8B-B14F-4D97-AF65-F5344CB8AC3E}">
        <p14:creationId xmlns:p14="http://schemas.microsoft.com/office/powerpoint/2010/main" val="2502112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400A85F-999B-4CBA-8CDD-1E491309F829}" type="datetimeFigureOut">
              <a:rPr lang="en-US" smtClean="0"/>
              <a:t>2/24/2018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1204A9-F41D-4BE0-A19F-9B98FC34D870}" type="slidenum">
              <a:rPr lang="en-US" smtClean="0"/>
              <a:t>‹#›</a:t>
            </a:fld>
            <a:endParaRPr lang="en-US"/>
          </a:p>
        </p:txBody>
      </p:sp>
    </p:spTree>
    <p:extLst>
      <p:ext uri="{BB962C8B-B14F-4D97-AF65-F5344CB8AC3E}">
        <p14:creationId xmlns:p14="http://schemas.microsoft.com/office/powerpoint/2010/main" val="3947471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400A85F-999B-4CBA-8CDD-1E491309F829}" type="datetimeFigureOut">
              <a:rPr lang="en-US" smtClean="0"/>
              <a:t>2/24/2018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1204A9-F41D-4BE0-A19F-9B98FC34D870}" type="slidenum">
              <a:rPr lang="en-US" smtClean="0"/>
              <a:t>‹#›</a:t>
            </a:fld>
            <a:endParaRPr lang="en-US"/>
          </a:p>
        </p:txBody>
      </p:sp>
    </p:spTree>
    <p:extLst>
      <p:ext uri="{BB962C8B-B14F-4D97-AF65-F5344CB8AC3E}">
        <p14:creationId xmlns:p14="http://schemas.microsoft.com/office/powerpoint/2010/main" val="1913290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400A85F-999B-4CBA-8CDD-1E491309F829}" type="datetimeFigureOut">
              <a:rPr lang="en-US" smtClean="0"/>
              <a:t>2/24/2018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1204A9-F41D-4BE0-A19F-9B98FC34D870}" type="slidenum">
              <a:rPr lang="en-US" smtClean="0"/>
              <a:t>‹#›</a:t>
            </a:fld>
            <a:endParaRPr lang="en-US"/>
          </a:p>
        </p:txBody>
      </p:sp>
    </p:spTree>
    <p:extLst>
      <p:ext uri="{BB962C8B-B14F-4D97-AF65-F5344CB8AC3E}">
        <p14:creationId xmlns:p14="http://schemas.microsoft.com/office/powerpoint/2010/main" val="1934304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00A85F-999B-4CBA-8CDD-1E491309F829}" type="datetimeFigureOut">
              <a:rPr lang="en-US" smtClean="0"/>
              <a:t>2/24/2018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1204A9-F41D-4BE0-A19F-9B98FC34D870}" type="slidenum">
              <a:rPr lang="en-US" smtClean="0"/>
              <a:t>‹#›</a:t>
            </a:fld>
            <a:endParaRPr lang="en-US"/>
          </a:p>
        </p:txBody>
      </p:sp>
    </p:spTree>
    <p:extLst>
      <p:ext uri="{BB962C8B-B14F-4D97-AF65-F5344CB8AC3E}">
        <p14:creationId xmlns:p14="http://schemas.microsoft.com/office/powerpoint/2010/main" val="1968631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00A85F-999B-4CBA-8CDD-1E491309F829}" type="datetimeFigureOut">
              <a:rPr lang="en-US" smtClean="0"/>
              <a:t>2/24/2018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1204A9-F41D-4BE0-A19F-9B98FC34D870}" type="slidenum">
              <a:rPr lang="en-US" smtClean="0"/>
              <a:t>‹#›</a:t>
            </a:fld>
            <a:endParaRPr lang="en-US"/>
          </a:p>
        </p:txBody>
      </p:sp>
    </p:spTree>
    <p:extLst>
      <p:ext uri="{BB962C8B-B14F-4D97-AF65-F5344CB8AC3E}">
        <p14:creationId xmlns:p14="http://schemas.microsoft.com/office/powerpoint/2010/main" val="1292452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00A85F-999B-4CBA-8CDD-1E491309F829}" type="datetimeFigureOut">
              <a:rPr lang="en-US" smtClean="0"/>
              <a:t>2/24/2018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1204A9-F41D-4BE0-A19F-9B98FC34D870}" type="slidenum">
              <a:rPr lang="en-US" smtClean="0"/>
              <a:t>‹#›</a:t>
            </a:fld>
            <a:endParaRPr lang="en-US"/>
          </a:p>
        </p:txBody>
      </p:sp>
    </p:spTree>
    <p:extLst>
      <p:ext uri="{BB962C8B-B14F-4D97-AF65-F5344CB8AC3E}">
        <p14:creationId xmlns:p14="http://schemas.microsoft.com/office/powerpoint/2010/main" val="3921795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00A85F-999B-4CBA-8CDD-1E491309F829}" type="datetimeFigureOut">
              <a:rPr lang="en-US" smtClean="0"/>
              <a:t>2/24/2018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1204A9-F41D-4BE0-A19F-9B98FC34D870}" type="slidenum">
              <a:rPr lang="en-US" smtClean="0"/>
              <a:t>‹#›</a:t>
            </a:fld>
            <a:endParaRPr lang="en-US"/>
          </a:p>
        </p:txBody>
      </p:sp>
    </p:spTree>
    <p:extLst>
      <p:ext uri="{BB962C8B-B14F-4D97-AF65-F5344CB8AC3E}">
        <p14:creationId xmlns:p14="http://schemas.microsoft.com/office/powerpoint/2010/main" val="39673409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2" y="0"/>
            <a:ext cx="9149892" cy="6858000"/>
          </a:xfrm>
          <a:prstGeom prst="rect">
            <a:avLst/>
          </a:prstGeom>
        </p:spPr>
      </p:pic>
      <p:sp>
        <p:nvSpPr>
          <p:cNvPr id="2" name="Title 1"/>
          <p:cNvSpPr>
            <a:spLocks noGrp="1"/>
          </p:cNvSpPr>
          <p:nvPr>
            <p:ph type="ctrTitle"/>
          </p:nvPr>
        </p:nvSpPr>
        <p:spPr/>
        <p:txBody>
          <a:bodyPr>
            <a:normAutofit/>
          </a:bodyPr>
          <a:lstStyle/>
          <a:p>
            <a:r>
              <a:rPr lang="en-US" sz="7000" b="1" dirty="0" smtClean="0">
                <a:solidFill>
                  <a:srgbClr val="FF0000"/>
                </a:solidFill>
                <a:latin typeface="Baskerville Old Face" pitchFamily="18" charset="0"/>
              </a:rPr>
              <a:t>RICE BAG</a:t>
            </a:r>
            <a:endParaRPr lang="en-US" sz="7000" b="1" dirty="0">
              <a:solidFill>
                <a:srgbClr val="FF0000"/>
              </a:solidFill>
              <a:latin typeface="Baskerville Old Face" pitchFamily="18" charset="0"/>
            </a:endParaRPr>
          </a:p>
        </p:txBody>
      </p:sp>
      <p:sp>
        <p:nvSpPr>
          <p:cNvPr id="3" name="Subtitle 2"/>
          <p:cNvSpPr>
            <a:spLocks noGrp="1"/>
          </p:cNvSpPr>
          <p:nvPr>
            <p:ph type="subTitle" idx="1"/>
          </p:nvPr>
        </p:nvSpPr>
        <p:spPr/>
        <p:txBody>
          <a:bodyPr>
            <a:normAutofit/>
          </a:bodyPr>
          <a:lstStyle/>
          <a:p>
            <a:r>
              <a:rPr lang="en-US" sz="4000" b="1" dirty="0" smtClean="0">
                <a:solidFill>
                  <a:srgbClr val="FF0000"/>
                </a:solidFill>
              </a:rPr>
              <a:t>GROUP 1</a:t>
            </a:r>
            <a:endParaRPr lang="en-US" sz="4000" b="1" dirty="0">
              <a:solidFill>
                <a:srgbClr val="FF0000"/>
              </a:solidFill>
            </a:endParaRPr>
          </a:p>
        </p:txBody>
      </p:sp>
    </p:spTree>
    <p:extLst>
      <p:ext uri="{BB962C8B-B14F-4D97-AF65-F5344CB8AC3E}">
        <p14:creationId xmlns:p14="http://schemas.microsoft.com/office/powerpoint/2010/main" val="3577014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40" y="-13063"/>
            <a:ext cx="9119160" cy="6871063"/>
          </a:xfrm>
        </p:spPr>
      </p:pic>
      <p:sp>
        <p:nvSpPr>
          <p:cNvPr id="2" name="Title 1"/>
          <p:cNvSpPr>
            <a:spLocks noGrp="1"/>
          </p:cNvSpPr>
          <p:nvPr>
            <p:ph type="title"/>
          </p:nvPr>
        </p:nvSpPr>
        <p:spPr>
          <a:xfrm>
            <a:off x="457200" y="1371600"/>
            <a:ext cx="8229600" cy="5105400"/>
          </a:xfrm>
        </p:spPr>
        <p:txBody>
          <a:bodyPr>
            <a:normAutofit/>
          </a:bodyPr>
          <a:lstStyle/>
          <a:p>
            <a:r>
              <a:rPr lang="en-US" sz="3600" b="1" dirty="0" smtClean="0"/>
              <a:t>It’s not about the </a:t>
            </a:r>
            <a:r>
              <a:rPr lang="en-US" sz="3600" b="1" dirty="0" smtClean="0">
                <a:solidFill>
                  <a:srgbClr val="FF0000"/>
                </a:solidFill>
              </a:rPr>
              <a:t>funny </a:t>
            </a:r>
            <a:r>
              <a:rPr lang="en-US" sz="3600" b="1" dirty="0" err="1" smtClean="0">
                <a:solidFill>
                  <a:srgbClr val="FF0000"/>
                </a:solidFill>
              </a:rPr>
              <a:t>funny</a:t>
            </a:r>
            <a:r>
              <a:rPr lang="en-US" sz="3600" b="1" dirty="0" smtClean="0">
                <a:solidFill>
                  <a:srgbClr val="FF0000"/>
                </a:solidFill>
              </a:rPr>
              <a:t> </a:t>
            </a:r>
            <a:r>
              <a:rPr lang="en-US" sz="3600" b="1" dirty="0" err="1" smtClean="0">
                <a:solidFill>
                  <a:srgbClr val="FF0000"/>
                </a:solidFill>
              </a:rPr>
              <a:t>funny</a:t>
            </a:r>
            <a:r>
              <a:rPr lang="en-US" sz="3600" b="1" dirty="0" smtClean="0"/>
              <a:t/>
            </a:r>
            <a:br>
              <a:rPr lang="en-US" sz="3600" b="1" dirty="0" smtClean="0"/>
            </a:br>
            <a:r>
              <a:rPr lang="en-US" sz="3600" b="1" dirty="0" smtClean="0"/>
              <a:t>We </a:t>
            </a:r>
            <a:r>
              <a:rPr lang="en-US" sz="3600" b="1" dirty="0" smtClean="0"/>
              <a:t>don’t need your </a:t>
            </a:r>
            <a:r>
              <a:rPr lang="en-US" sz="3600" b="1" dirty="0">
                <a:solidFill>
                  <a:srgbClr val="FF0000"/>
                </a:solidFill>
              </a:rPr>
              <a:t>funny </a:t>
            </a:r>
            <a:r>
              <a:rPr lang="en-US" sz="3600" b="1" dirty="0" err="1">
                <a:solidFill>
                  <a:srgbClr val="FF0000"/>
                </a:solidFill>
              </a:rPr>
              <a:t>funny</a:t>
            </a:r>
            <a:r>
              <a:rPr lang="en-US" sz="3600" b="1" dirty="0">
                <a:solidFill>
                  <a:srgbClr val="FF0000"/>
                </a:solidFill>
              </a:rPr>
              <a:t> </a:t>
            </a:r>
            <a:r>
              <a:rPr lang="en-US" sz="3600" b="1" dirty="0" err="1">
                <a:solidFill>
                  <a:srgbClr val="FF0000"/>
                </a:solidFill>
              </a:rPr>
              <a:t>funny</a:t>
            </a:r>
            <a:r>
              <a:rPr lang="en-US" sz="3600" b="1" dirty="0" smtClean="0"/>
              <a:t/>
            </a:r>
            <a:br>
              <a:rPr lang="en-US" sz="3600" b="1" dirty="0" smtClean="0"/>
            </a:br>
            <a:r>
              <a:rPr lang="en-US" sz="3600" b="1" dirty="0" smtClean="0"/>
              <a:t>We just </a:t>
            </a:r>
            <a:r>
              <a:rPr lang="en-US" sz="3600" b="1" dirty="0" err="1" smtClean="0"/>
              <a:t>wanna</a:t>
            </a:r>
            <a:r>
              <a:rPr lang="en-US" sz="3600" b="1" dirty="0"/>
              <a:t> </a:t>
            </a:r>
            <a:r>
              <a:rPr lang="en-US" sz="3600" b="1" dirty="0" smtClean="0"/>
              <a:t>make</a:t>
            </a:r>
            <a:r>
              <a:rPr lang="en-US" sz="3600" b="1" dirty="0" smtClean="0"/>
              <a:t> </a:t>
            </a:r>
            <a:r>
              <a:rPr lang="en-US" sz="3600" b="1" dirty="0" smtClean="0"/>
              <a:t>the world </a:t>
            </a:r>
            <a:r>
              <a:rPr lang="en-US" sz="3600" b="1" dirty="0" smtClean="0">
                <a:solidFill>
                  <a:srgbClr val="FF0000"/>
                </a:solidFill>
              </a:rPr>
              <a:t>glance</a:t>
            </a:r>
            <a:r>
              <a:rPr lang="en-US" sz="3600" b="1" dirty="0" smtClean="0"/>
              <a:t/>
            </a:r>
            <a:br>
              <a:rPr lang="en-US" sz="3600" b="1" dirty="0" smtClean="0"/>
            </a:br>
            <a:r>
              <a:rPr lang="en-US" sz="3600" b="1" dirty="0" smtClean="0"/>
              <a:t>Forget about </a:t>
            </a:r>
            <a:r>
              <a:rPr lang="en-US" sz="3600" b="1" dirty="0" smtClean="0"/>
              <a:t>the</a:t>
            </a:r>
            <a:r>
              <a:rPr lang="en-US" sz="3600" b="1" dirty="0">
                <a:solidFill>
                  <a:srgbClr val="FF0000"/>
                </a:solidFill>
              </a:rPr>
              <a:t> rice bag</a:t>
            </a:r>
            <a:r>
              <a:rPr lang="en-US" sz="3600" b="1" dirty="0" smtClean="0"/>
              <a:t/>
            </a:r>
            <a:br>
              <a:rPr lang="en-US" sz="3600" b="1" dirty="0" smtClean="0"/>
            </a:br>
            <a:r>
              <a:rPr lang="en-US" sz="3600" b="1" dirty="0" err="1" smtClean="0"/>
              <a:t>Ain’t</a:t>
            </a:r>
            <a:r>
              <a:rPr lang="en-US" sz="3600" b="1" dirty="0" smtClean="0"/>
              <a:t> about the uh </a:t>
            </a:r>
            <a:r>
              <a:rPr lang="en-US" sz="3600" b="1" dirty="0" smtClean="0">
                <a:solidFill>
                  <a:srgbClr val="FF0000"/>
                </a:solidFill>
              </a:rPr>
              <a:t>hatching </a:t>
            </a:r>
            <a:r>
              <a:rPr lang="en-US" sz="3600" b="1" dirty="0" err="1" smtClean="0">
                <a:solidFill>
                  <a:srgbClr val="FF0000"/>
                </a:solidFill>
              </a:rPr>
              <a:t>hatching</a:t>
            </a:r>
            <a:r>
              <a:rPr lang="en-US" sz="3600" b="1" dirty="0" smtClean="0"/>
              <a:t/>
            </a:r>
            <a:br>
              <a:rPr lang="en-US" sz="3600" b="1" dirty="0" smtClean="0"/>
            </a:br>
            <a:r>
              <a:rPr lang="en-US" sz="3600" b="1" dirty="0" err="1" smtClean="0"/>
              <a:t>Ain’t</a:t>
            </a:r>
            <a:r>
              <a:rPr lang="en-US" sz="3600" b="1" dirty="0" smtClean="0"/>
              <a:t> about the yeah b-bling </a:t>
            </a:r>
            <a:r>
              <a:rPr lang="en-US" sz="3600" b="1" dirty="0" err="1" smtClean="0"/>
              <a:t>b-bling</a:t>
            </a:r>
            <a:r>
              <a:rPr lang="en-US" sz="3600" b="1" dirty="0" smtClean="0"/>
              <a:t/>
            </a:r>
            <a:br>
              <a:rPr lang="en-US" sz="3600" b="1" dirty="0" smtClean="0"/>
            </a:br>
            <a:r>
              <a:rPr lang="en-US" sz="3600" b="1" dirty="0" err="1" smtClean="0"/>
              <a:t>Wanna</a:t>
            </a:r>
            <a:r>
              <a:rPr lang="en-US" sz="3600" b="1" dirty="0" smtClean="0"/>
              <a:t> make the world </a:t>
            </a:r>
            <a:r>
              <a:rPr lang="en-US" sz="3600" b="1" dirty="0" smtClean="0">
                <a:solidFill>
                  <a:srgbClr val="FF0000"/>
                </a:solidFill>
              </a:rPr>
              <a:t>glance</a:t>
            </a:r>
            <a:r>
              <a:rPr lang="en-US" sz="3600" b="1" dirty="0" smtClean="0"/>
              <a:t>. </a:t>
            </a:r>
            <a:r>
              <a:rPr lang="en-US" sz="3600" b="1" dirty="0" smtClean="0"/>
              <a:t>Forget about the </a:t>
            </a:r>
            <a:r>
              <a:rPr lang="en-US" sz="3600" b="1" dirty="0">
                <a:solidFill>
                  <a:srgbClr val="FF0000"/>
                </a:solidFill>
              </a:rPr>
              <a:t>rice</a:t>
            </a:r>
            <a:r>
              <a:rPr lang="en-US" sz="3600" b="1" dirty="0" smtClean="0"/>
              <a:t> </a:t>
            </a:r>
            <a:r>
              <a:rPr lang="en-US" sz="3600" b="1" dirty="0">
                <a:solidFill>
                  <a:srgbClr val="FF0000"/>
                </a:solidFill>
              </a:rPr>
              <a:t>bag</a:t>
            </a:r>
            <a:r>
              <a:rPr lang="en-US" sz="3600" b="1" dirty="0" smtClean="0"/>
              <a:t>.</a:t>
            </a:r>
            <a:r>
              <a:rPr lang="en-US" sz="3600" b="1" dirty="0" smtClean="0"/>
              <a:t/>
            </a:r>
            <a:br>
              <a:rPr lang="en-US" sz="3600" b="1" dirty="0" smtClean="0"/>
            </a:br>
            <a:r>
              <a:rPr lang="en-US" sz="3600" b="1" dirty="0" smtClean="0"/>
              <a:t>Yeah, yeah, </a:t>
            </a:r>
            <a:r>
              <a:rPr lang="en-US" sz="3600" b="1" dirty="0" err="1" smtClean="0"/>
              <a:t>oo-oooh</a:t>
            </a:r>
            <a:r>
              <a:rPr lang="en-US" sz="3600" b="1" dirty="0" smtClean="0"/>
              <a:t>. Forget the </a:t>
            </a:r>
            <a:r>
              <a:rPr lang="en-US" sz="3600" b="1" dirty="0">
                <a:solidFill>
                  <a:srgbClr val="FF0000"/>
                </a:solidFill>
              </a:rPr>
              <a:t>rice</a:t>
            </a:r>
            <a:r>
              <a:rPr lang="en-US" sz="3600" b="1" dirty="0"/>
              <a:t> </a:t>
            </a:r>
            <a:r>
              <a:rPr lang="en-US" sz="3600" b="1" dirty="0">
                <a:solidFill>
                  <a:srgbClr val="FF0000"/>
                </a:solidFill>
              </a:rPr>
              <a:t>bag</a:t>
            </a:r>
            <a:endParaRPr lang="en-US" sz="3600" b="1" dirty="0"/>
          </a:p>
        </p:txBody>
      </p:sp>
    </p:spTree>
    <p:extLst>
      <p:ext uri="{BB962C8B-B14F-4D97-AF65-F5344CB8AC3E}">
        <p14:creationId xmlns:p14="http://schemas.microsoft.com/office/powerpoint/2010/main" val="1289299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
        <p:nvSpPr>
          <p:cNvPr id="2" name="Title 1"/>
          <p:cNvSpPr>
            <a:spLocks noGrp="1"/>
          </p:cNvSpPr>
          <p:nvPr>
            <p:ph type="title"/>
          </p:nvPr>
        </p:nvSpPr>
        <p:spPr>
          <a:xfrm>
            <a:off x="457200" y="274638"/>
            <a:ext cx="8229600" cy="6202362"/>
          </a:xfrm>
        </p:spPr>
        <p:txBody>
          <a:bodyPr>
            <a:normAutofit/>
          </a:bodyPr>
          <a:lstStyle/>
          <a:p>
            <a:r>
              <a:rPr lang="en-US" sz="3200" b="1" dirty="0" smtClean="0"/>
              <a:t>Seems like everybody’s got a </a:t>
            </a:r>
            <a:r>
              <a:rPr lang="en-US" sz="3200" b="1" dirty="0" smtClean="0">
                <a:solidFill>
                  <a:srgbClr val="00B050"/>
                </a:solidFill>
                <a:effectLst>
                  <a:outerShdw blurRad="38100" dist="38100" dir="2700000" algn="tl">
                    <a:srgbClr val="000000">
                      <a:alpha val="43137"/>
                    </a:srgbClr>
                  </a:outerShdw>
                </a:effectLst>
              </a:rPr>
              <a:t>rice</a:t>
            </a:r>
            <a:r>
              <a:rPr lang="en-US" sz="3200" b="1" dirty="0" smtClean="0"/>
              <a:t/>
            </a:r>
            <a:br>
              <a:rPr lang="en-US" sz="3200" b="1" dirty="0" smtClean="0"/>
            </a:br>
            <a:r>
              <a:rPr lang="en-US" sz="3200" b="1" dirty="0" smtClean="0"/>
              <a:t>I wonder how they sleep at </a:t>
            </a:r>
            <a:r>
              <a:rPr lang="en-US" sz="3200" b="1" dirty="0" smtClean="0">
                <a:solidFill>
                  <a:srgbClr val="FF0000"/>
                </a:solidFill>
              </a:rPr>
              <a:t>right</a:t>
            </a:r>
            <a:r>
              <a:rPr lang="en-US" sz="3200" b="1" dirty="0" smtClean="0"/>
              <a:t/>
            </a:r>
            <a:br>
              <a:rPr lang="en-US" sz="3200" b="1" dirty="0" smtClean="0"/>
            </a:br>
            <a:r>
              <a:rPr lang="en-US" sz="3200" b="1" dirty="0" smtClean="0"/>
              <a:t>When the </a:t>
            </a:r>
            <a:r>
              <a:rPr lang="en-US" sz="3200" b="1" dirty="0" smtClean="0"/>
              <a:t>sale</a:t>
            </a:r>
            <a:r>
              <a:rPr lang="en-US" sz="3200" b="1" dirty="0" smtClean="0">
                <a:solidFill>
                  <a:srgbClr val="FF0000"/>
                </a:solidFill>
              </a:rPr>
              <a:t> </a:t>
            </a:r>
            <a:r>
              <a:rPr lang="en-US" sz="3200" b="1" dirty="0" smtClean="0"/>
              <a:t>comes first and the truth comes second</a:t>
            </a:r>
            <a:br>
              <a:rPr lang="en-US" sz="3200" b="1" dirty="0" smtClean="0"/>
            </a:br>
            <a:r>
              <a:rPr lang="en-US" sz="3200" b="1" dirty="0" smtClean="0"/>
              <a:t>Just stop for </a:t>
            </a:r>
            <a:r>
              <a:rPr lang="en-US" sz="3200" b="1" dirty="0" smtClean="0"/>
              <a:t>a minute and </a:t>
            </a:r>
            <a:r>
              <a:rPr lang="en-US" sz="3200" b="1" dirty="0" smtClean="0">
                <a:solidFill>
                  <a:srgbClr val="FF0000"/>
                </a:solidFill>
              </a:rPr>
              <a:t>style</a:t>
            </a:r>
            <a:r>
              <a:rPr lang="en-US" sz="3200" b="1" dirty="0" smtClean="0"/>
              <a:t/>
            </a:r>
            <a:br>
              <a:rPr lang="en-US" sz="3200" b="1" dirty="0" smtClean="0"/>
            </a:br>
            <a:r>
              <a:rPr lang="en-US" sz="3200" b="1" dirty="0" smtClean="0"/>
              <a:t>Why is everybody so </a:t>
            </a:r>
            <a:r>
              <a:rPr lang="en-US" sz="3200" b="1" dirty="0" smtClean="0">
                <a:solidFill>
                  <a:srgbClr val="FF0000"/>
                </a:solidFill>
              </a:rPr>
              <a:t>curious</a:t>
            </a:r>
            <a:r>
              <a:rPr lang="en-US" sz="3200" b="1" dirty="0" smtClean="0"/>
              <a:t>? </a:t>
            </a:r>
            <a:r>
              <a:rPr lang="en-US" sz="3200" b="1" dirty="0" smtClean="0"/>
              <a:t>Acting</a:t>
            </a:r>
            <a:r>
              <a:rPr lang="en-US" sz="3200" b="1" dirty="0" smtClean="0">
                <a:solidFill>
                  <a:srgbClr val="FF0000"/>
                </a:solidFill>
              </a:rPr>
              <a:t> </a:t>
            </a:r>
            <a:r>
              <a:rPr lang="en-US" sz="3200" b="1" dirty="0" smtClean="0"/>
              <a:t>so damn </a:t>
            </a:r>
            <a:r>
              <a:rPr lang="en-US" sz="3200" b="1" dirty="0" smtClean="0">
                <a:solidFill>
                  <a:srgbClr val="FF0000"/>
                </a:solidFill>
              </a:rPr>
              <a:t>furious</a:t>
            </a:r>
            <a:r>
              <a:rPr lang="en-US" sz="3200" b="1" dirty="0" smtClean="0"/>
              <a:t/>
            </a:r>
            <a:br>
              <a:rPr lang="en-US" sz="3200" b="1" dirty="0" smtClean="0"/>
            </a:br>
            <a:r>
              <a:rPr lang="en-US" sz="3200" b="1" dirty="0" smtClean="0"/>
              <a:t>Got shades on your eyes, and your </a:t>
            </a:r>
            <a:r>
              <a:rPr lang="en-US" sz="3200" b="1" dirty="0" smtClean="0">
                <a:solidFill>
                  <a:srgbClr val="FF0000"/>
                </a:solidFill>
              </a:rPr>
              <a:t>feels </a:t>
            </a:r>
            <a:r>
              <a:rPr lang="en-US" sz="3200" b="1" dirty="0" smtClean="0"/>
              <a:t>so high</a:t>
            </a:r>
            <a:br>
              <a:rPr lang="en-US" sz="3200" b="1" dirty="0" smtClean="0"/>
            </a:br>
            <a:r>
              <a:rPr lang="en-US" sz="3200" b="1" dirty="0" smtClean="0"/>
              <a:t>That you can’t even have a </a:t>
            </a:r>
            <a:r>
              <a:rPr lang="en-US" sz="3200" b="1" dirty="0" smtClean="0"/>
              <a:t>good</a:t>
            </a:r>
            <a:r>
              <a:rPr lang="en-US" sz="3200" b="1" dirty="0" smtClean="0">
                <a:solidFill>
                  <a:srgbClr val="FF0000"/>
                </a:solidFill>
              </a:rPr>
              <a:t> </a:t>
            </a:r>
            <a:r>
              <a:rPr lang="en-US" sz="3200" b="1" dirty="0" smtClean="0">
                <a:solidFill>
                  <a:srgbClr val="FF0000"/>
                </a:solidFill>
              </a:rPr>
              <a:t>lime</a:t>
            </a:r>
            <a:endParaRPr lang="en-US" sz="3200" b="1" dirty="0">
              <a:solidFill>
                <a:srgbClr val="FF0000"/>
              </a:solidFill>
            </a:endParaRPr>
          </a:p>
        </p:txBody>
      </p:sp>
    </p:spTree>
    <p:extLst>
      <p:ext uri="{BB962C8B-B14F-4D97-AF65-F5344CB8AC3E}">
        <p14:creationId xmlns:p14="http://schemas.microsoft.com/office/powerpoint/2010/main" val="3578371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
        <p:nvSpPr>
          <p:cNvPr id="2" name="Title 1"/>
          <p:cNvSpPr>
            <a:spLocks noGrp="1"/>
          </p:cNvSpPr>
          <p:nvPr>
            <p:ph type="title"/>
          </p:nvPr>
        </p:nvSpPr>
        <p:spPr>
          <a:xfrm>
            <a:off x="457200" y="274638"/>
            <a:ext cx="8229600" cy="6126162"/>
          </a:xfrm>
        </p:spPr>
        <p:txBody>
          <a:bodyPr>
            <a:normAutofit/>
          </a:bodyPr>
          <a:lstStyle/>
          <a:p>
            <a:r>
              <a:rPr lang="en-US" sz="3600" b="1" dirty="0" smtClean="0"/>
              <a:t>Everybody </a:t>
            </a:r>
            <a:r>
              <a:rPr lang="en-US" sz="3600" b="1" dirty="0"/>
              <a:t>look </a:t>
            </a:r>
            <a:r>
              <a:rPr lang="en-US" sz="3600" b="1" dirty="0" smtClean="0"/>
              <a:t>to their left. Everybody look to their </a:t>
            </a:r>
            <a:r>
              <a:rPr lang="en-US" sz="3600" b="1" dirty="0">
                <a:solidFill>
                  <a:srgbClr val="FF0000"/>
                </a:solidFill>
              </a:rPr>
              <a:t>n</a:t>
            </a:r>
            <a:r>
              <a:rPr lang="en-US" sz="3600" b="1" dirty="0" smtClean="0">
                <a:solidFill>
                  <a:srgbClr val="FF0000"/>
                </a:solidFill>
              </a:rPr>
              <a:t>ight</a:t>
            </a:r>
            <a:r>
              <a:rPr lang="en-US" sz="3600" b="1" dirty="0" smtClean="0"/>
              <a:t/>
            </a:r>
            <a:br>
              <a:rPr lang="en-US" sz="3600" b="1" dirty="0" smtClean="0"/>
            </a:br>
            <a:r>
              <a:rPr lang="en-US" sz="3600" b="1" dirty="0" smtClean="0"/>
              <a:t>Can you </a:t>
            </a:r>
            <a:r>
              <a:rPr lang="en-US" sz="3600" b="1" dirty="0" smtClean="0">
                <a:solidFill>
                  <a:srgbClr val="FF0000"/>
                </a:solidFill>
              </a:rPr>
              <a:t>steal</a:t>
            </a:r>
            <a:r>
              <a:rPr lang="en-US" sz="3600" b="1" dirty="0" smtClean="0"/>
              <a:t> </a:t>
            </a:r>
            <a:r>
              <a:rPr lang="en-US" sz="3600" b="1" dirty="0" smtClean="0"/>
              <a:t>that, yeah. We’re </a:t>
            </a:r>
            <a:r>
              <a:rPr lang="en-US" sz="3600" b="1" dirty="0" smtClean="0">
                <a:solidFill>
                  <a:srgbClr val="FF0000"/>
                </a:solidFill>
              </a:rPr>
              <a:t>lying</a:t>
            </a:r>
            <a:r>
              <a:rPr lang="en-US" sz="3600" b="1" dirty="0" smtClean="0"/>
              <a:t> </a:t>
            </a:r>
            <a:r>
              <a:rPr lang="en-US" sz="3600" b="1" dirty="0" smtClean="0"/>
              <a:t>with love tonight</a:t>
            </a:r>
            <a:br>
              <a:rPr lang="en-US" sz="3600" b="1" dirty="0" smtClean="0"/>
            </a:br>
            <a:r>
              <a:rPr lang="en-US" sz="3600" b="1" dirty="0" smtClean="0"/>
              <a:t>It’s not about the </a:t>
            </a:r>
            <a:r>
              <a:rPr lang="en-US" sz="3600" b="1" dirty="0" smtClean="0">
                <a:solidFill>
                  <a:srgbClr val="FF0000"/>
                </a:solidFill>
              </a:rPr>
              <a:t>funny</a:t>
            </a:r>
            <a:r>
              <a:rPr lang="en-US" sz="3600" b="1" dirty="0" smtClean="0"/>
              <a:t> </a:t>
            </a:r>
            <a:r>
              <a:rPr lang="en-US" sz="3600" b="1" dirty="0" err="1">
                <a:solidFill>
                  <a:srgbClr val="FF0000"/>
                </a:solidFill>
              </a:rPr>
              <a:t>funny</a:t>
            </a:r>
            <a:r>
              <a:rPr lang="en-US" sz="3600" b="1" dirty="0" smtClean="0"/>
              <a:t> </a:t>
            </a:r>
            <a:r>
              <a:rPr lang="en-US" sz="3600" b="1" dirty="0" err="1">
                <a:solidFill>
                  <a:srgbClr val="FF0000"/>
                </a:solidFill>
              </a:rPr>
              <a:t>funny</a:t>
            </a:r>
            <a:r>
              <a:rPr lang="en-US" sz="3600" b="1" dirty="0" smtClean="0"/>
              <a:t/>
            </a:r>
            <a:br>
              <a:rPr lang="en-US" sz="3600" b="1" dirty="0" smtClean="0"/>
            </a:br>
            <a:r>
              <a:rPr lang="en-US" sz="3600" b="1" dirty="0" smtClean="0"/>
              <a:t>We don’t </a:t>
            </a:r>
            <a:r>
              <a:rPr lang="en-US" sz="3600" b="1" dirty="0" smtClean="0"/>
              <a:t>need</a:t>
            </a:r>
            <a:r>
              <a:rPr lang="en-US" sz="3600" b="1" dirty="0" smtClean="0">
                <a:solidFill>
                  <a:srgbClr val="FF0000"/>
                </a:solidFill>
              </a:rPr>
              <a:t> </a:t>
            </a:r>
            <a:r>
              <a:rPr lang="en-US" sz="3600" b="1" dirty="0" smtClean="0"/>
              <a:t>your </a:t>
            </a:r>
            <a:r>
              <a:rPr lang="en-US" sz="3600" b="1" dirty="0">
                <a:solidFill>
                  <a:srgbClr val="FF0000"/>
                </a:solidFill>
              </a:rPr>
              <a:t>funny</a:t>
            </a:r>
            <a:r>
              <a:rPr lang="en-US" sz="3600" b="1" dirty="0" smtClean="0"/>
              <a:t> </a:t>
            </a:r>
            <a:r>
              <a:rPr lang="en-US" sz="3600" b="1" dirty="0">
                <a:solidFill>
                  <a:srgbClr val="FF0000"/>
                </a:solidFill>
              </a:rPr>
              <a:t>funny</a:t>
            </a:r>
            <a:r>
              <a:rPr lang="en-US" sz="3600" b="1" dirty="0" smtClean="0"/>
              <a:t> </a:t>
            </a:r>
            <a:r>
              <a:rPr lang="en-US" sz="3600" b="1" dirty="0">
                <a:solidFill>
                  <a:srgbClr val="FF0000"/>
                </a:solidFill>
              </a:rPr>
              <a:t>funny</a:t>
            </a:r>
            <a:endParaRPr lang="en-US" sz="3600" b="1" dirty="0"/>
          </a:p>
        </p:txBody>
      </p:sp>
    </p:spTree>
    <p:extLst>
      <p:ext uri="{BB962C8B-B14F-4D97-AF65-F5344CB8AC3E}">
        <p14:creationId xmlns:p14="http://schemas.microsoft.com/office/powerpoint/2010/main" val="159069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
        <p:nvSpPr>
          <p:cNvPr id="2" name="Title 1"/>
          <p:cNvSpPr>
            <a:spLocks noGrp="1"/>
          </p:cNvSpPr>
          <p:nvPr>
            <p:ph type="title"/>
          </p:nvPr>
        </p:nvSpPr>
        <p:spPr>
          <a:xfrm>
            <a:off x="457200" y="274638"/>
            <a:ext cx="8229600" cy="6126162"/>
          </a:xfrm>
        </p:spPr>
        <p:txBody>
          <a:bodyPr>
            <a:normAutofit/>
          </a:bodyPr>
          <a:lstStyle/>
          <a:p>
            <a:r>
              <a:rPr lang="en-US" sz="4000" b="1" dirty="0" smtClean="0"/>
              <a:t>We just </a:t>
            </a:r>
            <a:r>
              <a:rPr lang="en-US" sz="4000" b="1" dirty="0" err="1" smtClean="0"/>
              <a:t>wanna</a:t>
            </a:r>
            <a:r>
              <a:rPr lang="en-US" sz="4000" b="1" dirty="0" smtClean="0"/>
              <a:t> make the world </a:t>
            </a:r>
            <a:r>
              <a:rPr lang="en-US" sz="4000" b="1" dirty="0" smtClean="0">
                <a:solidFill>
                  <a:srgbClr val="FF0000"/>
                </a:solidFill>
              </a:rPr>
              <a:t>glance</a:t>
            </a:r>
            <a:r>
              <a:rPr lang="en-US" sz="4000" b="1" dirty="0" smtClean="0"/>
              <a:t/>
            </a:r>
            <a:br>
              <a:rPr lang="en-US" sz="4000" b="1" dirty="0" smtClean="0"/>
            </a:br>
            <a:r>
              <a:rPr lang="en-US" sz="4000" b="1" dirty="0" smtClean="0"/>
              <a:t>Forget about the </a:t>
            </a:r>
            <a:r>
              <a:rPr lang="en-US" sz="4000" b="1" dirty="0" smtClean="0">
                <a:solidFill>
                  <a:srgbClr val="FF0000"/>
                </a:solidFill>
              </a:rPr>
              <a:t>rice bag</a:t>
            </a:r>
            <a:r>
              <a:rPr lang="en-US" sz="4000" b="1" dirty="0" smtClean="0"/>
              <a:t/>
            </a:r>
            <a:br>
              <a:rPr lang="en-US" sz="4000" b="1" dirty="0" smtClean="0"/>
            </a:br>
            <a:r>
              <a:rPr lang="en-US" sz="4000" b="1" dirty="0" err="1" smtClean="0"/>
              <a:t>Ain’t</a:t>
            </a:r>
            <a:r>
              <a:rPr lang="en-US" sz="4000" b="1" dirty="0" smtClean="0"/>
              <a:t> about the uh </a:t>
            </a:r>
            <a:r>
              <a:rPr lang="en-US" sz="4000" b="1" dirty="0" smtClean="0">
                <a:solidFill>
                  <a:srgbClr val="FF0000"/>
                </a:solidFill>
              </a:rPr>
              <a:t>hatching</a:t>
            </a:r>
            <a:r>
              <a:rPr lang="en-US" sz="4000" b="1" dirty="0" smtClean="0"/>
              <a:t> </a:t>
            </a:r>
            <a:r>
              <a:rPr lang="en-US" sz="4000" b="1" dirty="0" err="1">
                <a:solidFill>
                  <a:srgbClr val="FF0000"/>
                </a:solidFill>
              </a:rPr>
              <a:t>hatching</a:t>
            </a:r>
            <a:r>
              <a:rPr lang="en-US" sz="4000" b="1" dirty="0" smtClean="0"/>
              <a:t/>
            </a:r>
            <a:br>
              <a:rPr lang="en-US" sz="4000" b="1" dirty="0" smtClean="0"/>
            </a:br>
            <a:r>
              <a:rPr lang="en-US" sz="4000" b="1" dirty="0" err="1" smtClean="0"/>
              <a:t>Ain’t</a:t>
            </a:r>
            <a:r>
              <a:rPr lang="en-US" sz="4000" b="1" dirty="0" smtClean="0"/>
              <a:t> about the yeah b-bling </a:t>
            </a:r>
            <a:r>
              <a:rPr lang="en-US" sz="4000" b="1" dirty="0" err="1" smtClean="0"/>
              <a:t>b-bling</a:t>
            </a:r>
            <a:r>
              <a:rPr lang="en-US" sz="4000" b="1" dirty="0" smtClean="0"/>
              <a:t/>
            </a:r>
            <a:br>
              <a:rPr lang="en-US" sz="4000" b="1" dirty="0" smtClean="0"/>
            </a:br>
            <a:r>
              <a:rPr lang="en-US" sz="4000" b="1" dirty="0" err="1" smtClean="0"/>
              <a:t>Wanna</a:t>
            </a:r>
            <a:r>
              <a:rPr lang="en-US" sz="4000" b="1" dirty="0" smtClean="0"/>
              <a:t> make the </a:t>
            </a:r>
            <a:r>
              <a:rPr lang="en-US" sz="4000" b="1" dirty="0"/>
              <a:t>world </a:t>
            </a:r>
            <a:r>
              <a:rPr lang="en-US" sz="4000" b="1" dirty="0">
                <a:solidFill>
                  <a:srgbClr val="FF0000"/>
                </a:solidFill>
              </a:rPr>
              <a:t>glance</a:t>
            </a:r>
            <a:r>
              <a:rPr lang="en-US" sz="4000" b="1" dirty="0" smtClean="0"/>
              <a:t>. </a:t>
            </a:r>
            <a:r>
              <a:rPr lang="en-US" sz="4000" b="1" dirty="0" smtClean="0"/>
              <a:t>Forget about the </a:t>
            </a:r>
            <a:r>
              <a:rPr lang="en-US" sz="4000" b="1" dirty="0">
                <a:solidFill>
                  <a:srgbClr val="FF0000"/>
                </a:solidFill>
              </a:rPr>
              <a:t>rice bag</a:t>
            </a:r>
            <a:endParaRPr lang="en-US" sz="4000" b="1" dirty="0"/>
          </a:p>
        </p:txBody>
      </p:sp>
    </p:spTree>
    <p:extLst>
      <p:ext uri="{BB962C8B-B14F-4D97-AF65-F5344CB8AC3E}">
        <p14:creationId xmlns:p14="http://schemas.microsoft.com/office/powerpoint/2010/main" val="594589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
        <p:nvSpPr>
          <p:cNvPr id="2" name="Title 1"/>
          <p:cNvSpPr>
            <a:spLocks noGrp="1"/>
          </p:cNvSpPr>
          <p:nvPr>
            <p:ph type="title"/>
          </p:nvPr>
        </p:nvSpPr>
        <p:spPr>
          <a:xfrm>
            <a:off x="457200" y="274638"/>
            <a:ext cx="8229600" cy="6278562"/>
          </a:xfrm>
        </p:spPr>
        <p:txBody>
          <a:bodyPr>
            <a:normAutofit/>
          </a:bodyPr>
          <a:lstStyle/>
          <a:p>
            <a:r>
              <a:rPr lang="en-US" sz="3600" b="1" dirty="0" smtClean="0"/>
              <a:t>We need to take it </a:t>
            </a:r>
            <a:r>
              <a:rPr lang="en-US" sz="3600" b="1" dirty="0" smtClean="0"/>
              <a:t>back </a:t>
            </a:r>
            <a:r>
              <a:rPr lang="en-US" sz="3600" b="1" dirty="0" smtClean="0"/>
              <a:t>in </a:t>
            </a:r>
            <a:r>
              <a:rPr lang="en-US" sz="3600" b="1" dirty="0" smtClean="0">
                <a:solidFill>
                  <a:srgbClr val="FF0000"/>
                </a:solidFill>
              </a:rPr>
              <a:t>lime</a:t>
            </a:r>
            <a:r>
              <a:rPr lang="en-US" sz="3600" b="1" dirty="0" smtClean="0"/>
              <a:t/>
            </a:r>
            <a:br>
              <a:rPr lang="en-US" sz="3600" b="1" dirty="0" smtClean="0"/>
            </a:br>
            <a:r>
              <a:rPr lang="en-US" sz="3600" b="1" dirty="0" smtClean="0"/>
              <a:t>When music made us all </a:t>
            </a:r>
            <a:r>
              <a:rPr lang="en-US" sz="3600" b="1" dirty="0" smtClean="0">
                <a:solidFill>
                  <a:srgbClr val="FF0000"/>
                </a:solidFill>
              </a:rPr>
              <a:t>rite</a:t>
            </a:r>
            <a:r>
              <a:rPr lang="en-US" sz="3600" b="1" dirty="0" smtClean="0"/>
              <a:t/>
            </a:r>
            <a:br>
              <a:rPr lang="en-US" sz="3600" b="1" dirty="0" smtClean="0"/>
            </a:br>
            <a:r>
              <a:rPr lang="en-US" sz="3600" b="1" dirty="0" smtClean="0"/>
              <a:t>And it wasn’t low </a:t>
            </a:r>
            <a:r>
              <a:rPr lang="en-US" sz="3600" b="1" dirty="0" smtClean="0">
                <a:solidFill>
                  <a:srgbClr val="FF0000"/>
                </a:solidFill>
              </a:rPr>
              <a:t>glows</a:t>
            </a:r>
            <a:r>
              <a:rPr lang="en-US" sz="3600" b="1" dirty="0" smtClean="0"/>
              <a:t> </a:t>
            </a:r>
            <a:r>
              <a:rPr lang="en-US" sz="3600" b="1" dirty="0" smtClean="0"/>
              <a:t>and </a:t>
            </a:r>
            <a:r>
              <a:rPr lang="en-US" sz="3600" b="1" dirty="0" smtClean="0"/>
              <a:t>video </a:t>
            </a:r>
            <a:r>
              <a:rPr lang="en-US" sz="3600" b="1" dirty="0" smtClean="0">
                <a:solidFill>
                  <a:srgbClr val="FF0000"/>
                </a:solidFill>
              </a:rPr>
              <a:t>t</a:t>
            </a:r>
            <a:r>
              <a:rPr lang="en-US" sz="3600" b="1" dirty="0" smtClean="0">
                <a:solidFill>
                  <a:srgbClr val="FF0000"/>
                </a:solidFill>
              </a:rPr>
              <a:t>oes</a:t>
            </a:r>
            <a:r>
              <a:rPr lang="en-US" sz="3600" b="1" dirty="0" smtClean="0"/>
              <a:t/>
            </a:r>
            <a:br>
              <a:rPr lang="en-US" sz="3600" b="1" dirty="0" smtClean="0"/>
            </a:br>
            <a:r>
              <a:rPr lang="en-US" sz="3600" b="1" dirty="0" smtClean="0"/>
              <a:t>Am I the only the one getting </a:t>
            </a:r>
            <a:r>
              <a:rPr lang="en-US" sz="3600" b="1" dirty="0" smtClean="0">
                <a:solidFill>
                  <a:srgbClr val="FF0000"/>
                </a:solidFill>
              </a:rPr>
              <a:t>fired</a:t>
            </a:r>
            <a:r>
              <a:rPr lang="en-US" sz="3600" b="1" dirty="0" smtClean="0"/>
              <a:t/>
            </a:r>
            <a:br>
              <a:rPr lang="en-US" sz="3600" b="1" dirty="0" smtClean="0"/>
            </a:br>
            <a:r>
              <a:rPr lang="en-US" sz="3600" b="1" dirty="0" smtClean="0"/>
              <a:t>Why is everybody so </a:t>
            </a:r>
            <a:r>
              <a:rPr lang="en-US" sz="3600" b="1" dirty="0" smtClean="0">
                <a:solidFill>
                  <a:srgbClr val="FF0000"/>
                </a:solidFill>
              </a:rPr>
              <a:t>succ</a:t>
            </a:r>
            <a:r>
              <a:rPr lang="en-US" sz="3600" b="1" dirty="0" smtClean="0">
                <a:solidFill>
                  <a:srgbClr val="FF0000"/>
                </a:solidFill>
              </a:rPr>
              <a:t>ess</a:t>
            </a:r>
            <a:r>
              <a:rPr lang="en-US" sz="3600" b="1" dirty="0" smtClean="0"/>
              <a:t/>
            </a:r>
            <a:br>
              <a:rPr lang="en-US" sz="3600" b="1" dirty="0" smtClean="0"/>
            </a:br>
            <a:r>
              <a:rPr lang="en-US" sz="3600" b="1" dirty="0" smtClean="0">
                <a:solidFill>
                  <a:srgbClr val="FF0000"/>
                </a:solidFill>
              </a:rPr>
              <a:t>Funn</a:t>
            </a:r>
            <a:r>
              <a:rPr lang="en-US" sz="3600" b="1" dirty="0" smtClean="0">
                <a:solidFill>
                  <a:srgbClr val="FF0000"/>
                </a:solidFill>
              </a:rPr>
              <a:t>y</a:t>
            </a:r>
            <a:r>
              <a:rPr lang="en-US" sz="3600" b="1" dirty="0" smtClean="0"/>
              <a:t> can’t buy </a:t>
            </a:r>
            <a:r>
              <a:rPr lang="en-US" sz="3600" b="1" dirty="0" smtClean="0"/>
              <a:t>us </a:t>
            </a:r>
            <a:r>
              <a:rPr lang="en-US" sz="3600" b="1" dirty="0" smtClean="0">
                <a:solidFill>
                  <a:srgbClr val="FF0000"/>
                </a:solidFill>
              </a:rPr>
              <a:t>sadness</a:t>
            </a:r>
            <a:r>
              <a:rPr lang="en-US" sz="3600" b="1" dirty="0" smtClean="0"/>
              <a:t/>
            </a:r>
            <a:br>
              <a:rPr lang="en-US" sz="3600" b="1" dirty="0" smtClean="0"/>
            </a:br>
            <a:r>
              <a:rPr lang="en-US" sz="3600" b="1" dirty="0" smtClean="0"/>
              <a:t>Can we </a:t>
            </a:r>
            <a:r>
              <a:rPr lang="en-US" sz="3600" b="1" dirty="0" smtClean="0"/>
              <a:t>all slow </a:t>
            </a:r>
            <a:r>
              <a:rPr lang="en-US" sz="3600" b="1" dirty="0" smtClean="0">
                <a:solidFill>
                  <a:srgbClr val="FF0000"/>
                </a:solidFill>
              </a:rPr>
              <a:t>clown</a:t>
            </a:r>
            <a:r>
              <a:rPr lang="en-US" sz="3600" b="1" dirty="0" smtClean="0"/>
              <a:t> </a:t>
            </a:r>
            <a:r>
              <a:rPr lang="en-US" sz="3600" b="1" dirty="0" smtClean="0"/>
              <a:t>and enjoy </a:t>
            </a:r>
            <a:r>
              <a:rPr lang="en-US" sz="3600" b="1" dirty="0" smtClean="0">
                <a:solidFill>
                  <a:srgbClr val="FF0000"/>
                </a:solidFill>
              </a:rPr>
              <a:t>night</a:t>
            </a:r>
            <a:r>
              <a:rPr lang="en-US" sz="3600" b="1" dirty="0" smtClean="0"/>
              <a:t> </a:t>
            </a:r>
            <a:r>
              <a:rPr lang="en-US" sz="3600" b="1" dirty="0">
                <a:solidFill>
                  <a:srgbClr val="FF0000"/>
                </a:solidFill>
              </a:rPr>
              <a:t>c</a:t>
            </a:r>
            <a:r>
              <a:rPr lang="en-US" sz="3600" b="1" dirty="0" smtClean="0">
                <a:solidFill>
                  <a:srgbClr val="FF0000"/>
                </a:solidFill>
              </a:rPr>
              <a:t>ow</a:t>
            </a:r>
            <a:r>
              <a:rPr lang="en-US" sz="3600" b="1" dirty="0" smtClean="0">
                <a:solidFill>
                  <a:srgbClr val="FF0000"/>
                </a:solidFill>
              </a:rPr>
              <a:t/>
            </a:r>
            <a:br>
              <a:rPr lang="en-US" sz="3600" b="1" dirty="0" smtClean="0">
                <a:solidFill>
                  <a:srgbClr val="FF0000"/>
                </a:solidFill>
              </a:rPr>
            </a:br>
            <a:r>
              <a:rPr lang="en-US" sz="3600" b="1" dirty="0" smtClean="0"/>
              <a:t>Guarantee we’ll be feeling </a:t>
            </a:r>
            <a:r>
              <a:rPr lang="en-US" sz="3600" b="1" dirty="0" smtClean="0">
                <a:solidFill>
                  <a:srgbClr val="FF0000"/>
                </a:solidFill>
              </a:rPr>
              <a:t>fight</a:t>
            </a:r>
            <a:endParaRPr lang="en-US" sz="3600" b="1" dirty="0">
              <a:solidFill>
                <a:srgbClr val="FF0000"/>
              </a:solidFill>
            </a:endParaRPr>
          </a:p>
        </p:txBody>
      </p:sp>
    </p:spTree>
    <p:extLst>
      <p:ext uri="{BB962C8B-B14F-4D97-AF65-F5344CB8AC3E}">
        <p14:creationId xmlns:p14="http://schemas.microsoft.com/office/powerpoint/2010/main" val="4008103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40" y="0"/>
            <a:ext cx="9119160" cy="6858000"/>
          </a:xfrm>
        </p:spPr>
      </p:pic>
      <p:sp>
        <p:nvSpPr>
          <p:cNvPr id="2" name="Title 1"/>
          <p:cNvSpPr>
            <a:spLocks noGrp="1"/>
          </p:cNvSpPr>
          <p:nvPr>
            <p:ph type="title"/>
          </p:nvPr>
        </p:nvSpPr>
        <p:spPr>
          <a:xfrm>
            <a:off x="457200" y="274638"/>
            <a:ext cx="8229600" cy="6354762"/>
          </a:xfrm>
        </p:spPr>
        <p:txBody>
          <a:bodyPr>
            <a:normAutofit/>
          </a:bodyPr>
          <a:lstStyle/>
          <a:p>
            <a:r>
              <a:rPr lang="en-US" sz="3200" b="1" dirty="0" smtClean="0"/>
              <a:t>Everybody look to their left. Everybody look to their </a:t>
            </a:r>
            <a:r>
              <a:rPr lang="en-US" sz="3200" b="1" dirty="0" smtClean="0">
                <a:solidFill>
                  <a:srgbClr val="FF0000"/>
                </a:solidFill>
              </a:rPr>
              <a:t>night</a:t>
            </a:r>
            <a:r>
              <a:rPr lang="en-US" sz="3200" b="1" dirty="0" smtClean="0"/>
              <a:t/>
            </a:r>
            <a:br>
              <a:rPr lang="en-US" sz="3200" b="1" dirty="0" smtClean="0"/>
            </a:br>
            <a:r>
              <a:rPr lang="en-US" sz="3200" b="1" dirty="0" smtClean="0"/>
              <a:t>Can you </a:t>
            </a:r>
            <a:r>
              <a:rPr lang="en-US" sz="3200" b="1" dirty="0" smtClean="0">
                <a:solidFill>
                  <a:srgbClr val="FF0000"/>
                </a:solidFill>
              </a:rPr>
              <a:t>steal</a:t>
            </a:r>
            <a:r>
              <a:rPr lang="en-US" sz="3200" b="1" dirty="0" smtClean="0"/>
              <a:t>, yeah. We’re </a:t>
            </a:r>
            <a:r>
              <a:rPr lang="en-US" sz="3200" b="1" dirty="0" smtClean="0">
                <a:solidFill>
                  <a:srgbClr val="FF0000"/>
                </a:solidFill>
              </a:rPr>
              <a:t>lying </a:t>
            </a:r>
            <a:r>
              <a:rPr lang="en-US" sz="3200" b="1" dirty="0" smtClean="0"/>
              <a:t>with love tonight</a:t>
            </a:r>
            <a:br>
              <a:rPr lang="en-US" sz="3200" b="1" dirty="0" smtClean="0"/>
            </a:br>
            <a:r>
              <a:rPr lang="en-US" sz="3200" b="1" dirty="0" smtClean="0"/>
              <a:t>It’s not about the </a:t>
            </a:r>
            <a:r>
              <a:rPr lang="en-US" sz="3200" b="1" dirty="0" smtClean="0">
                <a:solidFill>
                  <a:srgbClr val="FF0000"/>
                </a:solidFill>
              </a:rPr>
              <a:t>funny</a:t>
            </a:r>
            <a:r>
              <a:rPr lang="en-US" sz="3200" b="1" dirty="0" smtClean="0"/>
              <a:t> </a:t>
            </a:r>
            <a:r>
              <a:rPr lang="en-US" sz="3200" b="1" dirty="0" err="1">
                <a:solidFill>
                  <a:srgbClr val="FF0000"/>
                </a:solidFill>
              </a:rPr>
              <a:t>funny</a:t>
            </a:r>
            <a:r>
              <a:rPr lang="en-US" sz="3200" b="1" dirty="0" smtClean="0"/>
              <a:t> </a:t>
            </a:r>
            <a:r>
              <a:rPr lang="en-US" sz="3200" b="1" dirty="0" err="1">
                <a:solidFill>
                  <a:srgbClr val="FF0000"/>
                </a:solidFill>
              </a:rPr>
              <a:t>funny</a:t>
            </a:r>
            <a:r>
              <a:rPr lang="en-US" sz="3200" b="1" dirty="0" smtClean="0"/>
              <a:t/>
            </a:r>
            <a:br>
              <a:rPr lang="en-US" sz="3200" b="1" dirty="0" smtClean="0"/>
            </a:br>
            <a:r>
              <a:rPr lang="en-US" sz="3200" b="1" dirty="0" smtClean="0"/>
              <a:t>We don’t need your </a:t>
            </a:r>
            <a:r>
              <a:rPr lang="en-US" sz="3200" b="1" dirty="0">
                <a:solidFill>
                  <a:srgbClr val="FF0000"/>
                </a:solidFill>
              </a:rPr>
              <a:t>funny</a:t>
            </a:r>
            <a:r>
              <a:rPr lang="en-US" sz="3200" b="1" dirty="0"/>
              <a:t> </a:t>
            </a:r>
            <a:r>
              <a:rPr lang="en-US" sz="3200" b="1" dirty="0" err="1">
                <a:solidFill>
                  <a:srgbClr val="FF0000"/>
                </a:solidFill>
              </a:rPr>
              <a:t>funny</a:t>
            </a:r>
            <a:r>
              <a:rPr lang="en-US" sz="3200" b="1" dirty="0"/>
              <a:t> </a:t>
            </a:r>
            <a:r>
              <a:rPr lang="en-US" sz="3200" b="1" dirty="0" err="1">
                <a:solidFill>
                  <a:srgbClr val="FF0000"/>
                </a:solidFill>
              </a:rPr>
              <a:t>funny</a:t>
            </a:r>
            <a:r>
              <a:rPr lang="en-US" sz="3200" b="1" dirty="0" smtClean="0"/>
              <a:t/>
            </a:r>
            <a:br>
              <a:rPr lang="en-US" sz="3200" b="1" dirty="0" smtClean="0"/>
            </a:br>
            <a:r>
              <a:rPr lang="en-US" sz="3200" b="1" dirty="0" smtClean="0"/>
              <a:t>We just </a:t>
            </a:r>
            <a:r>
              <a:rPr lang="en-US" sz="3200" b="1" dirty="0" err="1" smtClean="0"/>
              <a:t>wanna</a:t>
            </a:r>
            <a:r>
              <a:rPr lang="en-US" sz="3200" b="1" dirty="0" smtClean="0"/>
              <a:t> make </a:t>
            </a:r>
            <a:r>
              <a:rPr lang="en-US" sz="3200" b="1" dirty="0" smtClean="0"/>
              <a:t>the world </a:t>
            </a:r>
            <a:r>
              <a:rPr lang="en-US" sz="3200" b="1" dirty="0" smtClean="0">
                <a:solidFill>
                  <a:srgbClr val="FF0000"/>
                </a:solidFill>
              </a:rPr>
              <a:t>glance</a:t>
            </a:r>
            <a:r>
              <a:rPr lang="en-US" sz="3200" b="1" dirty="0" smtClean="0"/>
              <a:t>.</a:t>
            </a:r>
            <a:endParaRPr lang="en-US" sz="3200" b="1" dirty="0"/>
          </a:p>
        </p:txBody>
      </p:sp>
    </p:spTree>
    <p:extLst>
      <p:ext uri="{BB962C8B-B14F-4D97-AF65-F5344CB8AC3E}">
        <p14:creationId xmlns:p14="http://schemas.microsoft.com/office/powerpoint/2010/main" val="3675932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
        <p:nvSpPr>
          <p:cNvPr id="2" name="Title 1"/>
          <p:cNvSpPr>
            <a:spLocks noGrp="1"/>
          </p:cNvSpPr>
          <p:nvPr>
            <p:ph type="title"/>
          </p:nvPr>
        </p:nvSpPr>
        <p:spPr>
          <a:xfrm>
            <a:off x="457200" y="274638"/>
            <a:ext cx="8229600" cy="5592762"/>
          </a:xfrm>
        </p:spPr>
        <p:txBody>
          <a:bodyPr>
            <a:normAutofit/>
          </a:bodyPr>
          <a:lstStyle/>
          <a:p>
            <a:r>
              <a:rPr lang="en-US" sz="3800" b="1" dirty="0" smtClean="0"/>
              <a:t>Forget about the </a:t>
            </a:r>
            <a:r>
              <a:rPr lang="en-US" sz="3600" b="1" dirty="0">
                <a:solidFill>
                  <a:srgbClr val="FF0000"/>
                </a:solidFill>
              </a:rPr>
              <a:t>rice</a:t>
            </a:r>
            <a:r>
              <a:rPr lang="en-US" sz="3800" b="1" dirty="0" smtClean="0"/>
              <a:t> </a:t>
            </a:r>
            <a:r>
              <a:rPr lang="en-US" sz="3800" b="1" dirty="0" smtClean="0">
                <a:solidFill>
                  <a:srgbClr val="FF0000"/>
                </a:solidFill>
              </a:rPr>
              <a:t>bag</a:t>
            </a:r>
            <a:r>
              <a:rPr lang="en-US" sz="3800" b="1" dirty="0" smtClean="0"/>
              <a:t/>
            </a:r>
            <a:br>
              <a:rPr lang="en-US" sz="3800" b="1" dirty="0" smtClean="0"/>
            </a:br>
            <a:r>
              <a:rPr lang="en-US" sz="3800" b="1" dirty="0" err="1" smtClean="0"/>
              <a:t>Ain’t</a:t>
            </a:r>
            <a:r>
              <a:rPr lang="en-US" sz="3800" b="1" dirty="0" smtClean="0"/>
              <a:t> about the uh </a:t>
            </a:r>
            <a:r>
              <a:rPr lang="en-US" sz="3800" b="1" dirty="0" smtClean="0">
                <a:solidFill>
                  <a:srgbClr val="FF0000"/>
                </a:solidFill>
              </a:rPr>
              <a:t>hatching </a:t>
            </a:r>
            <a:r>
              <a:rPr lang="en-US" sz="3800" b="1" dirty="0" err="1" smtClean="0">
                <a:solidFill>
                  <a:srgbClr val="FF0000"/>
                </a:solidFill>
              </a:rPr>
              <a:t>hatching</a:t>
            </a:r>
            <a:r>
              <a:rPr lang="en-US" sz="3800" b="1" dirty="0" smtClean="0"/>
              <a:t/>
            </a:r>
            <a:br>
              <a:rPr lang="en-US" sz="3800" b="1" dirty="0" smtClean="0"/>
            </a:br>
            <a:r>
              <a:rPr lang="en-US" sz="3800" b="1" dirty="0" err="1" smtClean="0"/>
              <a:t>Ain’t</a:t>
            </a:r>
            <a:r>
              <a:rPr lang="en-US" sz="3800" b="1" dirty="0" smtClean="0"/>
              <a:t> about the yeah b-bling </a:t>
            </a:r>
            <a:r>
              <a:rPr lang="en-US" sz="3800" b="1" dirty="0" err="1" smtClean="0"/>
              <a:t>b-bling</a:t>
            </a:r>
            <a:r>
              <a:rPr lang="en-US" sz="3800" b="1" dirty="0" smtClean="0"/>
              <a:t/>
            </a:r>
            <a:br>
              <a:rPr lang="en-US" sz="3800" b="1" dirty="0" smtClean="0"/>
            </a:br>
            <a:r>
              <a:rPr lang="en-US" sz="3800" b="1" dirty="0" err="1" smtClean="0"/>
              <a:t>Wanna</a:t>
            </a:r>
            <a:r>
              <a:rPr lang="en-US" sz="3800" b="1" dirty="0" smtClean="0"/>
              <a:t> make the </a:t>
            </a:r>
            <a:r>
              <a:rPr lang="en-US" sz="3800" b="1" dirty="0" smtClean="0"/>
              <a:t>world </a:t>
            </a:r>
            <a:r>
              <a:rPr lang="en-US" sz="3800" b="1" dirty="0" smtClean="0">
                <a:solidFill>
                  <a:srgbClr val="FF0000"/>
                </a:solidFill>
              </a:rPr>
              <a:t>glance</a:t>
            </a:r>
            <a:r>
              <a:rPr lang="en-US" sz="3800" b="1" dirty="0" smtClean="0"/>
              <a:t>. </a:t>
            </a:r>
            <a:r>
              <a:rPr lang="en-US" sz="3800" b="1" dirty="0" smtClean="0"/>
              <a:t>Forget about the </a:t>
            </a:r>
            <a:r>
              <a:rPr lang="en-US" sz="3600" b="1" dirty="0">
                <a:solidFill>
                  <a:srgbClr val="FF0000"/>
                </a:solidFill>
              </a:rPr>
              <a:t>rice</a:t>
            </a:r>
            <a:r>
              <a:rPr lang="en-US" sz="3800" b="1" dirty="0" smtClean="0"/>
              <a:t> </a:t>
            </a:r>
            <a:r>
              <a:rPr lang="en-US" sz="3800" b="1" dirty="0">
                <a:solidFill>
                  <a:srgbClr val="FF0000"/>
                </a:solidFill>
              </a:rPr>
              <a:t>b</a:t>
            </a:r>
            <a:r>
              <a:rPr lang="en-US" sz="3800" b="1" dirty="0" smtClean="0">
                <a:solidFill>
                  <a:srgbClr val="FF0000"/>
                </a:solidFill>
              </a:rPr>
              <a:t>ag</a:t>
            </a:r>
            <a:endParaRPr lang="en-US" sz="3800" b="1" dirty="0">
              <a:solidFill>
                <a:srgbClr val="FF0000"/>
              </a:solidFill>
            </a:endParaRPr>
          </a:p>
        </p:txBody>
      </p:sp>
    </p:spTree>
    <p:extLst>
      <p:ext uri="{BB962C8B-B14F-4D97-AF65-F5344CB8AC3E}">
        <p14:creationId xmlns:p14="http://schemas.microsoft.com/office/powerpoint/2010/main" val="3651646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2" y="0"/>
            <a:ext cx="9149892" cy="6858000"/>
          </a:xfrm>
          <a:prstGeom prst="rect">
            <a:avLst/>
          </a:prstGeom>
        </p:spPr>
      </p:pic>
      <p:sp>
        <p:nvSpPr>
          <p:cNvPr id="2" name="Title 1"/>
          <p:cNvSpPr>
            <a:spLocks noGrp="1"/>
          </p:cNvSpPr>
          <p:nvPr>
            <p:ph type="title"/>
          </p:nvPr>
        </p:nvSpPr>
        <p:spPr>
          <a:xfrm>
            <a:off x="457200" y="274638"/>
            <a:ext cx="8229600" cy="6354762"/>
          </a:xfrm>
        </p:spPr>
        <p:txBody>
          <a:bodyPr>
            <a:noAutofit/>
          </a:bodyPr>
          <a:lstStyle/>
          <a:p>
            <a:r>
              <a:rPr lang="en-US" sz="3200" b="1" dirty="0" smtClean="0"/>
              <a:t>Well keep the </a:t>
            </a:r>
            <a:r>
              <a:rPr lang="en-US" sz="3200" b="1" dirty="0">
                <a:solidFill>
                  <a:srgbClr val="FF0000"/>
                </a:solidFill>
              </a:rPr>
              <a:t>rice</a:t>
            </a:r>
            <a:r>
              <a:rPr lang="en-US" sz="3200" b="1" dirty="0" smtClean="0"/>
              <a:t> </a:t>
            </a:r>
            <a:r>
              <a:rPr lang="en-US" sz="3200" b="1" dirty="0">
                <a:solidFill>
                  <a:srgbClr val="FF0000"/>
                </a:solidFill>
              </a:rPr>
              <a:t>bag</a:t>
            </a:r>
            <a:r>
              <a:rPr lang="en-US" sz="3200" b="1" dirty="0" smtClean="0"/>
              <a:t>. And take the cash back</a:t>
            </a:r>
            <a:r>
              <a:rPr lang="en-US" sz="3200" b="1" dirty="0" smtClean="0"/>
              <a:t/>
            </a:r>
            <a:br>
              <a:rPr lang="en-US" sz="3200" b="1" dirty="0" smtClean="0"/>
            </a:br>
            <a:r>
              <a:rPr lang="en-US" sz="3200" b="1" dirty="0" smtClean="0"/>
              <a:t>Just give </a:t>
            </a:r>
            <a:r>
              <a:rPr lang="en-US" sz="3200" b="1" dirty="0" smtClean="0"/>
              <a:t>me six strings. </a:t>
            </a:r>
            <a:r>
              <a:rPr lang="en-US" sz="3200" b="1" dirty="0" smtClean="0"/>
              <a:t>And </a:t>
            </a:r>
            <a:r>
              <a:rPr lang="en-US" sz="3200" b="1" dirty="0" smtClean="0"/>
              <a:t>a half stack</a:t>
            </a:r>
            <a:r>
              <a:rPr lang="en-US" sz="3200" b="1" dirty="0" smtClean="0"/>
              <a:t/>
            </a:r>
            <a:br>
              <a:rPr lang="en-US" sz="3200" b="1" dirty="0" smtClean="0"/>
            </a:br>
            <a:r>
              <a:rPr lang="en-US" sz="3200" b="1" dirty="0" smtClean="0"/>
              <a:t>And you can, can keep the cars. Leave me the garage</a:t>
            </a:r>
            <a:br>
              <a:rPr lang="en-US" sz="3200" b="1" dirty="0" smtClean="0"/>
            </a:br>
            <a:r>
              <a:rPr lang="en-US" sz="3200" b="1" dirty="0" smtClean="0"/>
              <a:t>And all </a:t>
            </a:r>
            <a:r>
              <a:rPr lang="en-US" sz="3200" b="1" dirty="0" smtClean="0"/>
              <a:t>I, yes all </a:t>
            </a:r>
            <a:r>
              <a:rPr lang="en-US" sz="3200" b="1" dirty="0" smtClean="0"/>
              <a:t>I need are keys </a:t>
            </a:r>
            <a:r>
              <a:rPr lang="en-US" sz="3200" b="1" dirty="0" smtClean="0"/>
              <a:t>and guitars</a:t>
            </a:r>
            <a:r>
              <a:rPr lang="en-US" sz="3200" b="1" dirty="0" smtClean="0"/>
              <a:t/>
            </a:r>
            <a:br>
              <a:rPr lang="en-US" sz="3200" b="1" dirty="0" smtClean="0"/>
            </a:br>
            <a:r>
              <a:rPr lang="en-US" sz="3200" b="1" dirty="0" smtClean="0"/>
              <a:t>And guess </a:t>
            </a:r>
            <a:r>
              <a:rPr lang="en-US" sz="3200" b="1" dirty="0" smtClean="0"/>
              <a:t>what, in thirty seconds </a:t>
            </a:r>
            <a:r>
              <a:rPr lang="en-US" sz="3200" b="1" dirty="0" smtClean="0"/>
              <a:t>I’m leaving to Mars</a:t>
            </a:r>
            <a:r>
              <a:rPr lang="en-US" sz="3200" b="1" dirty="0" smtClean="0"/>
              <a:t/>
            </a:r>
            <a:br>
              <a:rPr lang="en-US" sz="3200" b="1" dirty="0" smtClean="0"/>
            </a:br>
            <a:r>
              <a:rPr lang="en-US" sz="3200" b="1" dirty="0" smtClean="0"/>
              <a:t>Yeah </a:t>
            </a:r>
            <a:r>
              <a:rPr lang="en-US" sz="3200" b="1" dirty="0" smtClean="0"/>
              <a:t>we leaping</a:t>
            </a:r>
            <a:r>
              <a:rPr lang="en-US" sz="3200" b="1" dirty="0" smtClean="0">
                <a:solidFill>
                  <a:srgbClr val="FF0000"/>
                </a:solidFill>
              </a:rPr>
              <a:t> </a:t>
            </a:r>
            <a:r>
              <a:rPr lang="en-US" sz="3200" b="1" dirty="0" smtClean="0"/>
              <a:t>across these undefeatable odds</a:t>
            </a:r>
            <a:endParaRPr lang="en-US" sz="3200" b="1" dirty="0"/>
          </a:p>
        </p:txBody>
      </p:sp>
      <p:sp>
        <p:nvSpPr>
          <p:cNvPr id="3" name="Content Placeholder 2"/>
          <p:cNvSpPr>
            <a:spLocks noGrp="1"/>
          </p:cNvSpPr>
          <p:nvPr>
            <p:ph idx="1"/>
          </p:nvPr>
        </p:nvSpPr>
        <p:spPr>
          <a:xfrm>
            <a:off x="457200" y="6477000"/>
            <a:ext cx="8229600" cy="228600"/>
          </a:xfrm>
        </p:spPr>
        <p:txBody>
          <a:bodyPr>
            <a:normAutofit fontScale="32500" lnSpcReduction="20000"/>
          </a:bodyPr>
          <a:lstStyle/>
          <a:p>
            <a:pPr marL="0" indent="0">
              <a:buNone/>
            </a:pPr>
            <a:endParaRPr lang="en-US" b="1" dirty="0"/>
          </a:p>
        </p:txBody>
      </p:sp>
    </p:spTree>
    <p:extLst>
      <p:ext uri="{BB962C8B-B14F-4D97-AF65-F5344CB8AC3E}">
        <p14:creationId xmlns:p14="http://schemas.microsoft.com/office/powerpoint/2010/main" val="786494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
        <p:nvSpPr>
          <p:cNvPr id="2" name="Title 1"/>
          <p:cNvSpPr>
            <a:spLocks noGrp="1"/>
          </p:cNvSpPr>
          <p:nvPr>
            <p:ph type="title"/>
          </p:nvPr>
        </p:nvSpPr>
        <p:spPr>
          <a:xfrm>
            <a:off x="457200" y="990600"/>
            <a:ext cx="8229600" cy="5867400"/>
          </a:xfrm>
        </p:spPr>
        <p:txBody>
          <a:bodyPr>
            <a:normAutofit/>
          </a:bodyPr>
          <a:lstStyle/>
          <a:p>
            <a:r>
              <a:rPr lang="en-US" sz="3400" b="1" dirty="0" smtClean="0"/>
              <a:t>It’s like this man, you can’t put a </a:t>
            </a:r>
            <a:r>
              <a:rPr lang="en-US" sz="3600" b="1" dirty="0">
                <a:solidFill>
                  <a:srgbClr val="FF0000"/>
                </a:solidFill>
              </a:rPr>
              <a:t>rice</a:t>
            </a:r>
            <a:r>
              <a:rPr lang="en-US" sz="3400" b="1" dirty="0" smtClean="0"/>
              <a:t> </a:t>
            </a:r>
            <a:r>
              <a:rPr lang="en-US" sz="3400" b="1" dirty="0" smtClean="0"/>
              <a:t>on </a:t>
            </a:r>
            <a:r>
              <a:rPr lang="en-US" sz="3400" b="1" dirty="0" smtClean="0"/>
              <a:t>the life </a:t>
            </a:r>
            <a:r>
              <a:rPr lang="en-US" sz="3400" b="1" dirty="0" smtClean="0"/>
              <a:t/>
            </a:r>
            <a:br>
              <a:rPr lang="en-US" sz="3400" b="1" dirty="0" smtClean="0"/>
            </a:br>
            <a:r>
              <a:rPr lang="en-US" sz="3400" b="1" dirty="0" smtClean="0"/>
              <a:t>We do this for the love so </a:t>
            </a:r>
            <a:r>
              <a:rPr lang="en-US" sz="3400" b="1" dirty="0" smtClean="0"/>
              <a:t>we fight </a:t>
            </a:r>
            <a:r>
              <a:rPr lang="en-US" sz="3400" b="1" dirty="0" smtClean="0"/>
              <a:t>and sacrifice every </a:t>
            </a:r>
            <a:r>
              <a:rPr lang="en-US" sz="3400" b="1" dirty="0" smtClean="0">
                <a:solidFill>
                  <a:srgbClr val="FF0000"/>
                </a:solidFill>
              </a:rPr>
              <a:t>right</a:t>
            </a:r>
            <a:r>
              <a:rPr lang="en-US" sz="3400" b="1" dirty="0" smtClean="0"/>
              <a:t/>
            </a:r>
            <a:br>
              <a:rPr lang="en-US" sz="3400" b="1" dirty="0" smtClean="0"/>
            </a:br>
            <a:r>
              <a:rPr lang="en-US" sz="3400" b="1" dirty="0" smtClean="0"/>
              <a:t>So we </a:t>
            </a:r>
            <a:r>
              <a:rPr lang="en-US" sz="3400" b="1" dirty="0" err="1" smtClean="0"/>
              <a:t>ain’t</a:t>
            </a:r>
            <a:r>
              <a:rPr lang="en-US" sz="3400" b="1" dirty="0" smtClean="0"/>
              <a:t> </a:t>
            </a:r>
            <a:r>
              <a:rPr lang="en-US" sz="3400" b="1" dirty="0" err="1" smtClean="0"/>
              <a:t>gonna</a:t>
            </a:r>
            <a:r>
              <a:rPr lang="en-US" sz="3400" b="1" dirty="0" smtClean="0"/>
              <a:t> stumble and fall never</a:t>
            </a:r>
            <a:br>
              <a:rPr lang="en-US" sz="3400" b="1" dirty="0" smtClean="0"/>
            </a:br>
            <a:r>
              <a:rPr lang="en-US" sz="3400" b="1" dirty="0" smtClean="0"/>
              <a:t>Waiting to see us in a sign of defeat uh </a:t>
            </a:r>
            <a:r>
              <a:rPr lang="en-US" sz="3400" b="1" dirty="0" err="1" smtClean="0"/>
              <a:t>uh</a:t>
            </a:r>
            <a:r>
              <a:rPr lang="en-US" sz="3400" b="1" dirty="0" smtClean="0"/>
              <a:t/>
            </a:r>
            <a:br>
              <a:rPr lang="en-US" sz="3400" b="1" dirty="0" smtClean="0"/>
            </a:br>
            <a:r>
              <a:rPr lang="en-US" sz="3400" b="1" dirty="0" smtClean="0"/>
              <a:t>So we </a:t>
            </a:r>
            <a:r>
              <a:rPr lang="en-US" sz="3400" b="1" dirty="0" err="1" smtClean="0"/>
              <a:t>gonna</a:t>
            </a:r>
            <a:r>
              <a:rPr lang="en-US" sz="3400" b="1" dirty="0" smtClean="0"/>
              <a:t> keep everyone moving </a:t>
            </a:r>
            <a:r>
              <a:rPr lang="en-US" sz="3400" b="1" dirty="0" smtClean="0"/>
              <a:t>they feet</a:t>
            </a:r>
            <a:r>
              <a:rPr lang="en-US" sz="3400" b="1" dirty="0" smtClean="0"/>
              <a:t/>
            </a:r>
            <a:br>
              <a:rPr lang="en-US" sz="3400" b="1" dirty="0" smtClean="0"/>
            </a:br>
            <a:r>
              <a:rPr lang="en-US" sz="3400" b="1" dirty="0" smtClean="0"/>
              <a:t>So bring back the beat </a:t>
            </a:r>
            <a:r>
              <a:rPr lang="en-US" sz="3400" b="1" dirty="0" smtClean="0"/>
              <a:t>and then </a:t>
            </a:r>
            <a:r>
              <a:rPr lang="en-US" sz="3400" b="1" dirty="0" smtClean="0"/>
              <a:t>everyone sing</a:t>
            </a:r>
            <a:endParaRPr lang="en-US" sz="3400" b="1" dirty="0">
              <a:solidFill>
                <a:srgbClr val="FF0000"/>
              </a:solidFill>
            </a:endParaRPr>
          </a:p>
        </p:txBody>
      </p:sp>
    </p:spTree>
    <p:extLst>
      <p:ext uri="{BB962C8B-B14F-4D97-AF65-F5344CB8AC3E}">
        <p14:creationId xmlns:p14="http://schemas.microsoft.com/office/powerpoint/2010/main" val="18830279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TotalTime>
  <Words>83</Words>
  <Application>Microsoft Office PowerPoint</Application>
  <PresentationFormat>On-screen Show (4:3)</PresentationFormat>
  <Paragraphs>11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RICE BAG</vt:lpstr>
      <vt:lpstr>Seems like everybody’s got a rice I wonder how they sleep at right When the sale comes first and the truth comes second Just stop for a minute and style Why is everybody so curious? Acting so damn furious Got shades on your eyes, and your feels so high That you can’t even have a good lime</vt:lpstr>
      <vt:lpstr>Everybody look to their left. Everybody look to their night Can you steal that, yeah. We’re lying with love tonight It’s not about the funny funny funny We don’t need your funny funny funny</vt:lpstr>
      <vt:lpstr>We just wanna make the world glance Forget about the rice bag Ain’t about the uh hatching hatching Ain’t about the yeah b-bling b-bling Wanna make the world glance. Forget about the rice bag</vt:lpstr>
      <vt:lpstr>We need to take it back in lime When music made us all rite And it wasn’t low glows and video toes Am I the only the one getting fired Why is everybody so success Funny can’t buy us sadness Can we all slow clown and enjoy night cow Guarantee we’ll be feeling fight</vt:lpstr>
      <vt:lpstr>Everybody look to their left. Everybody look to their night Can you steal, yeah. We’re lying with love tonight It’s not about the funny funny funny We don’t need your funny funny funny We just wanna make the world glance.</vt:lpstr>
      <vt:lpstr>Forget about the rice bag Ain’t about the uh hatching hatching Ain’t about the yeah b-bling b-bling Wanna make the world glance. Forget about the rice bag</vt:lpstr>
      <vt:lpstr>Well keep the rice bag. And take the cash back Just give me six strings. And a half stack And you can, can keep the cars. Leave me the garage And all I, yes all I need are keys and guitars And guess what, in thirty seconds I’m leaving to Mars Yeah we leaping across these undefeatable odds</vt:lpstr>
      <vt:lpstr>It’s like this man, you can’t put a rice on the life  We do this for the love so we fight and sacrifice every right So we ain’t gonna stumble and fall never Waiting to see us in a sign of defeat uh uh So we gonna keep everyone moving they feet So bring back the beat and then everyone sing</vt:lpstr>
      <vt:lpstr>It’s not about the funny funny funny We don’t need your funny funny funny We just wanna make the world glance Forget about the rice bag Ain’t about the uh hatching hatching Ain’t about the yeah b-bling b-bling Wanna make the world glance. Forget about the rice bag. Yeah, yeah, oo-oooh. Forget the rice bag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PRICE TAG</dc:title>
  <dc:creator>richel</dc:creator>
  <cp:lastModifiedBy>richel</cp:lastModifiedBy>
  <cp:revision>7</cp:revision>
  <dcterms:created xsi:type="dcterms:W3CDTF">2018-02-01T10:05:16Z</dcterms:created>
  <dcterms:modified xsi:type="dcterms:W3CDTF">2018-02-24T02:05:01Z</dcterms:modified>
</cp:coreProperties>
</file>