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3E011F-2B0D-4D92-BB89-917477654685}"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DD063-A4BA-4EA2-A7DF-A4F707730DB7}" type="slidenum">
              <a:rPr lang="en-US" smtClean="0"/>
              <a:t>‹#›</a:t>
            </a:fld>
            <a:endParaRPr lang="en-US"/>
          </a:p>
        </p:txBody>
      </p:sp>
    </p:spTree>
    <p:extLst>
      <p:ext uri="{BB962C8B-B14F-4D97-AF65-F5344CB8AC3E}">
        <p14:creationId xmlns:p14="http://schemas.microsoft.com/office/powerpoint/2010/main" val="140740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3E011F-2B0D-4D92-BB89-917477654685}"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DD063-A4BA-4EA2-A7DF-A4F707730DB7}" type="slidenum">
              <a:rPr lang="en-US" smtClean="0"/>
              <a:t>‹#›</a:t>
            </a:fld>
            <a:endParaRPr lang="en-US"/>
          </a:p>
        </p:txBody>
      </p:sp>
    </p:spTree>
    <p:extLst>
      <p:ext uri="{BB962C8B-B14F-4D97-AF65-F5344CB8AC3E}">
        <p14:creationId xmlns:p14="http://schemas.microsoft.com/office/powerpoint/2010/main" val="262541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3E011F-2B0D-4D92-BB89-917477654685}"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DD063-A4BA-4EA2-A7DF-A4F707730DB7}" type="slidenum">
              <a:rPr lang="en-US" smtClean="0"/>
              <a:t>‹#›</a:t>
            </a:fld>
            <a:endParaRPr lang="en-US"/>
          </a:p>
        </p:txBody>
      </p:sp>
    </p:spTree>
    <p:extLst>
      <p:ext uri="{BB962C8B-B14F-4D97-AF65-F5344CB8AC3E}">
        <p14:creationId xmlns:p14="http://schemas.microsoft.com/office/powerpoint/2010/main" val="3553396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3E011F-2B0D-4D92-BB89-917477654685}"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DD063-A4BA-4EA2-A7DF-A4F707730DB7}" type="slidenum">
              <a:rPr lang="en-US" smtClean="0"/>
              <a:t>‹#›</a:t>
            </a:fld>
            <a:endParaRPr lang="en-US"/>
          </a:p>
        </p:txBody>
      </p:sp>
    </p:spTree>
    <p:extLst>
      <p:ext uri="{BB962C8B-B14F-4D97-AF65-F5344CB8AC3E}">
        <p14:creationId xmlns:p14="http://schemas.microsoft.com/office/powerpoint/2010/main" val="314840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3E011F-2B0D-4D92-BB89-917477654685}"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DD063-A4BA-4EA2-A7DF-A4F707730DB7}" type="slidenum">
              <a:rPr lang="en-US" smtClean="0"/>
              <a:t>‹#›</a:t>
            </a:fld>
            <a:endParaRPr lang="en-US"/>
          </a:p>
        </p:txBody>
      </p:sp>
    </p:spTree>
    <p:extLst>
      <p:ext uri="{BB962C8B-B14F-4D97-AF65-F5344CB8AC3E}">
        <p14:creationId xmlns:p14="http://schemas.microsoft.com/office/powerpoint/2010/main" val="4053639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3E011F-2B0D-4D92-BB89-917477654685}"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DD063-A4BA-4EA2-A7DF-A4F707730DB7}" type="slidenum">
              <a:rPr lang="en-US" smtClean="0"/>
              <a:t>‹#›</a:t>
            </a:fld>
            <a:endParaRPr lang="en-US"/>
          </a:p>
        </p:txBody>
      </p:sp>
    </p:spTree>
    <p:extLst>
      <p:ext uri="{BB962C8B-B14F-4D97-AF65-F5344CB8AC3E}">
        <p14:creationId xmlns:p14="http://schemas.microsoft.com/office/powerpoint/2010/main" val="186574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3E011F-2B0D-4D92-BB89-917477654685}" type="datetimeFigureOut">
              <a:rPr lang="en-US" smtClean="0"/>
              <a:t>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DD063-A4BA-4EA2-A7DF-A4F707730DB7}" type="slidenum">
              <a:rPr lang="en-US" smtClean="0"/>
              <a:t>‹#›</a:t>
            </a:fld>
            <a:endParaRPr lang="en-US"/>
          </a:p>
        </p:txBody>
      </p:sp>
    </p:spTree>
    <p:extLst>
      <p:ext uri="{BB962C8B-B14F-4D97-AF65-F5344CB8AC3E}">
        <p14:creationId xmlns:p14="http://schemas.microsoft.com/office/powerpoint/2010/main" val="78772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3E011F-2B0D-4D92-BB89-917477654685}" type="datetimeFigureOut">
              <a:rPr lang="en-US" smtClean="0"/>
              <a:t>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DD063-A4BA-4EA2-A7DF-A4F707730DB7}" type="slidenum">
              <a:rPr lang="en-US" smtClean="0"/>
              <a:t>‹#›</a:t>
            </a:fld>
            <a:endParaRPr lang="en-US"/>
          </a:p>
        </p:txBody>
      </p:sp>
    </p:spTree>
    <p:extLst>
      <p:ext uri="{BB962C8B-B14F-4D97-AF65-F5344CB8AC3E}">
        <p14:creationId xmlns:p14="http://schemas.microsoft.com/office/powerpoint/2010/main" val="1055590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E011F-2B0D-4D92-BB89-917477654685}" type="datetimeFigureOut">
              <a:rPr lang="en-US" smtClean="0"/>
              <a:t>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DD063-A4BA-4EA2-A7DF-A4F707730DB7}" type="slidenum">
              <a:rPr lang="en-US" smtClean="0"/>
              <a:t>‹#›</a:t>
            </a:fld>
            <a:endParaRPr lang="en-US"/>
          </a:p>
        </p:txBody>
      </p:sp>
    </p:spTree>
    <p:extLst>
      <p:ext uri="{BB962C8B-B14F-4D97-AF65-F5344CB8AC3E}">
        <p14:creationId xmlns:p14="http://schemas.microsoft.com/office/powerpoint/2010/main" val="308215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3E011F-2B0D-4D92-BB89-917477654685}"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DD063-A4BA-4EA2-A7DF-A4F707730DB7}" type="slidenum">
              <a:rPr lang="en-US" smtClean="0"/>
              <a:t>‹#›</a:t>
            </a:fld>
            <a:endParaRPr lang="en-US"/>
          </a:p>
        </p:txBody>
      </p:sp>
    </p:spTree>
    <p:extLst>
      <p:ext uri="{BB962C8B-B14F-4D97-AF65-F5344CB8AC3E}">
        <p14:creationId xmlns:p14="http://schemas.microsoft.com/office/powerpoint/2010/main" val="283719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3E011F-2B0D-4D92-BB89-917477654685}"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DD063-A4BA-4EA2-A7DF-A4F707730DB7}" type="slidenum">
              <a:rPr lang="en-US" smtClean="0"/>
              <a:t>‹#›</a:t>
            </a:fld>
            <a:endParaRPr lang="en-US"/>
          </a:p>
        </p:txBody>
      </p:sp>
    </p:spTree>
    <p:extLst>
      <p:ext uri="{BB962C8B-B14F-4D97-AF65-F5344CB8AC3E}">
        <p14:creationId xmlns:p14="http://schemas.microsoft.com/office/powerpoint/2010/main" val="3402555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E011F-2B0D-4D92-BB89-917477654685}" type="datetimeFigureOut">
              <a:rPr lang="en-US" smtClean="0"/>
              <a:t>2/24/2018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DD063-A4BA-4EA2-A7DF-A4F707730DB7}" type="slidenum">
              <a:rPr lang="en-US" smtClean="0"/>
              <a:t>‹#›</a:t>
            </a:fld>
            <a:endParaRPr lang="en-US"/>
          </a:p>
        </p:txBody>
      </p:sp>
    </p:spTree>
    <p:extLst>
      <p:ext uri="{BB962C8B-B14F-4D97-AF65-F5344CB8AC3E}">
        <p14:creationId xmlns:p14="http://schemas.microsoft.com/office/powerpoint/2010/main" val="3890864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p:txBody>
          <a:bodyPr>
            <a:normAutofit/>
          </a:bodyPr>
          <a:lstStyle/>
          <a:p>
            <a:r>
              <a:rPr lang="en-US" sz="6500" b="1" dirty="0" err="1" smtClean="0">
                <a:solidFill>
                  <a:srgbClr val="FFFF00"/>
                </a:solidFill>
              </a:rPr>
              <a:t>FLASHlight</a:t>
            </a:r>
            <a:endParaRPr lang="en-US" sz="6500" b="1" dirty="0">
              <a:solidFill>
                <a:srgbClr val="FFFF00"/>
              </a:solidFill>
            </a:endParaRPr>
          </a:p>
        </p:txBody>
      </p:sp>
      <p:sp>
        <p:nvSpPr>
          <p:cNvPr id="3" name="Subtitle 2"/>
          <p:cNvSpPr>
            <a:spLocks noGrp="1"/>
          </p:cNvSpPr>
          <p:nvPr>
            <p:ph type="subTitle" idx="1"/>
          </p:nvPr>
        </p:nvSpPr>
        <p:spPr/>
        <p:txBody>
          <a:bodyPr>
            <a:normAutofit/>
          </a:bodyPr>
          <a:lstStyle/>
          <a:p>
            <a:r>
              <a:rPr lang="en-US" sz="4000" b="1" dirty="0" smtClean="0">
                <a:solidFill>
                  <a:srgbClr val="FFFF00"/>
                </a:solidFill>
              </a:rPr>
              <a:t>Jessie J</a:t>
            </a:r>
            <a:endParaRPr lang="en-US" sz="4000" b="1" dirty="0">
              <a:solidFill>
                <a:srgbClr val="FFFF00"/>
              </a:solidFill>
            </a:endParaRPr>
          </a:p>
        </p:txBody>
      </p:sp>
    </p:spTree>
    <p:extLst>
      <p:ext uri="{BB962C8B-B14F-4D97-AF65-F5344CB8AC3E}">
        <p14:creationId xmlns:p14="http://schemas.microsoft.com/office/powerpoint/2010/main" val="283587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202362"/>
          </a:xfrm>
        </p:spPr>
        <p:txBody>
          <a:bodyPr>
            <a:normAutofit/>
          </a:bodyPr>
          <a:lstStyle/>
          <a:p>
            <a:r>
              <a:rPr lang="en-US" sz="3600" b="1" dirty="0" smtClean="0">
                <a:solidFill>
                  <a:srgbClr val="FFFF00"/>
                </a:solidFill>
              </a:rPr>
              <a:t>Ooh </a:t>
            </a:r>
            <a:r>
              <a:rPr lang="en-US" sz="3600" b="1" dirty="0" err="1" smtClean="0">
                <a:solidFill>
                  <a:srgbClr val="FFFF00"/>
                </a:solidFill>
              </a:rPr>
              <a:t>ooh</a:t>
            </a:r>
            <a:r>
              <a:rPr lang="en-US" sz="3600" b="1" dirty="0" smtClean="0">
                <a:solidFill>
                  <a:srgbClr val="FFFF00"/>
                </a:solidFill>
              </a:rPr>
              <a:t/>
            </a:r>
            <a:br>
              <a:rPr lang="en-US" sz="3600" b="1" dirty="0" smtClean="0">
                <a:solidFill>
                  <a:srgbClr val="FFFF00"/>
                </a:solidFill>
              </a:rPr>
            </a:br>
            <a:r>
              <a:rPr lang="en-US" sz="3600" b="1" dirty="0" err="1" smtClean="0">
                <a:solidFill>
                  <a:srgbClr val="FFFF00"/>
                </a:solidFill>
              </a:rPr>
              <a:t>Ooh</a:t>
            </a:r>
            <a:r>
              <a:rPr lang="en-US" sz="3600" b="1" dirty="0" smtClean="0">
                <a:solidFill>
                  <a:srgbClr val="FFFF00"/>
                </a:solidFill>
              </a:rPr>
              <a:t> </a:t>
            </a:r>
            <a:r>
              <a:rPr lang="en-US" sz="3600" b="1" dirty="0" err="1" smtClean="0">
                <a:solidFill>
                  <a:srgbClr val="FFFF00"/>
                </a:solidFill>
              </a:rPr>
              <a:t>ooh</a:t>
            </a:r>
            <a:r>
              <a:rPr lang="en-US" sz="3600" b="1" dirty="0" smtClean="0">
                <a:solidFill>
                  <a:srgbClr val="FFFF00"/>
                </a:solidFill>
              </a:rPr>
              <a:t/>
            </a:r>
            <a:br>
              <a:rPr lang="en-US" sz="3600" b="1" dirty="0" smtClean="0">
                <a:solidFill>
                  <a:srgbClr val="FFFF00"/>
                </a:solidFill>
              </a:rPr>
            </a:br>
            <a:r>
              <a:rPr lang="en-US" sz="3600" b="1" dirty="0" err="1" smtClean="0">
                <a:solidFill>
                  <a:srgbClr val="FFFF00"/>
                </a:solidFill>
              </a:rPr>
              <a:t>Ooh</a:t>
            </a:r>
            <a:r>
              <a:rPr lang="en-US" sz="3600" b="1" dirty="0" smtClean="0">
                <a:solidFill>
                  <a:srgbClr val="FFFF00"/>
                </a:solidFill>
              </a:rPr>
              <a:t> </a:t>
            </a:r>
            <a:r>
              <a:rPr lang="en-US" sz="3600" b="1" dirty="0" err="1" smtClean="0">
                <a:solidFill>
                  <a:srgbClr val="FFFF00"/>
                </a:solidFill>
              </a:rPr>
              <a:t>ooh</a:t>
            </a:r>
            <a:r>
              <a:rPr lang="en-US" sz="3600" b="1" dirty="0" smtClean="0">
                <a:solidFill>
                  <a:srgbClr val="FFFF00"/>
                </a:solidFill>
              </a:rPr>
              <a:t> </a:t>
            </a:r>
            <a:r>
              <a:rPr lang="en-US" sz="3600" b="1" dirty="0" err="1" smtClean="0">
                <a:solidFill>
                  <a:srgbClr val="FFFF00"/>
                </a:solidFill>
              </a:rPr>
              <a:t>ooh</a:t>
            </a:r>
            <a:r>
              <a:rPr lang="en-US" sz="3600" b="1" dirty="0" smtClean="0">
                <a:solidFill>
                  <a:srgbClr val="FFFF00"/>
                </a:solidFill>
              </a:rPr>
              <a:t> </a:t>
            </a:r>
            <a:r>
              <a:rPr lang="en-US" sz="3600" b="1" dirty="0" err="1" smtClean="0">
                <a:solidFill>
                  <a:srgbClr val="FFFF00"/>
                </a:solidFill>
              </a:rPr>
              <a:t>ooh</a:t>
            </a:r>
            <a:r>
              <a:rPr lang="en-US" sz="3600" b="1" dirty="0" smtClean="0">
                <a:solidFill>
                  <a:srgbClr val="FFFF00"/>
                </a:solidFill>
              </a:rPr>
              <a:t> </a:t>
            </a:r>
            <a:r>
              <a:rPr lang="en-US" sz="3600" b="1" dirty="0" err="1" smtClean="0">
                <a:solidFill>
                  <a:srgbClr val="FFFF00"/>
                </a:solidFill>
              </a:rPr>
              <a:t>ooh</a:t>
            </a:r>
            <a:r>
              <a:rPr lang="en-US" sz="3600" b="1" dirty="0" smtClean="0">
                <a:solidFill>
                  <a:srgbClr val="FFFF00"/>
                </a:solidFill>
              </a:rPr>
              <a:t/>
            </a:r>
            <a:br>
              <a:rPr lang="en-US" sz="3600" b="1" dirty="0" smtClean="0">
                <a:solidFill>
                  <a:srgbClr val="FFFF00"/>
                </a:solidFill>
              </a:rPr>
            </a:br>
            <a:r>
              <a:rPr lang="en-US" sz="3600" b="1" dirty="0" err="1" smtClean="0">
                <a:solidFill>
                  <a:srgbClr val="FFFF00"/>
                </a:solidFill>
              </a:rPr>
              <a:t>Ooh</a:t>
            </a:r>
            <a:r>
              <a:rPr lang="en-US" sz="3600" b="1" dirty="0" smtClean="0">
                <a:solidFill>
                  <a:srgbClr val="FFFF00"/>
                </a:solidFill>
              </a:rPr>
              <a:t> oh </a:t>
            </a:r>
            <a:r>
              <a:rPr lang="en-US" sz="3600" b="1" dirty="0" err="1" smtClean="0">
                <a:solidFill>
                  <a:srgbClr val="FFFF00"/>
                </a:solidFill>
              </a:rPr>
              <a:t>oh</a:t>
            </a:r>
            <a:r>
              <a:rPr lang="en-US" sz="3600" b="1" dirty="0" smtClean="0">
                <a:solidFill>
                  <a:srgbClr val="FFFF00"/>
                </a:solidFill>
              </a:rPr>
              <a:t/>
            </a:r>
            <a:br>
              <a:rPr lang="en-US" sz="3600" b="1" dirty="0" smtClean="0">
                <a:solidFill>
                  <a:srgbClr val="FFFF00"/>
                </a:solidFill>
              </a:rPr>
            </a:br>
            <a:r>
              <a:rPr lang="en-US" sz="3600" b="1" dirty="0">
                <a:solidFill>
                  <a:srgbClr val="FFFF00"/>
                </a:solidFill>
              </a:rPr>
              <a:t/>
            </a:r>
            <a:br>
              <a:rPr lang="en-US" sz="3600" b="1" dirty="0">
                <a:solidFill>
                  <a:srgbClr val="FFFF00"/>
                </a:solidFill>
              </a:rPr>
            </a:br>
            <a:r>
              <a:rPr lang="en-US" sz="3600" b="1" dirty="0">
                <a:solidFill>
                  <a:srgbClr val="FFFF00"/>
                </a:solidFill>
              </a:rPr>
              <a:t>You're my </a:t>
            </a:r>
            <a:r>
              <a:rPr lang="en-US" sz="3600" b="1" dirty="0" smtClean="0">
                <a:solidFill>
                  <a:srgbClr val="FFFF00"/>
                </a:solidFill>
              </a:rPr>
              <a:t>flashlight. light, light</a:t>
            </a:r>
            <a:r>
              <a:rPr lang="en-US" sz="3600" b="1" dirty="0">
                <a:solidFill>
                  <a:srgbClr val="FFFF00"/>
                </a:solidFill>
              </a:rPr>
              <a:t/>
            </a:r>
            <a:br>
              <a:rPr lang="en-US" sz="3600" b="1" dirty="0">
                <a:solidFill>
                  <a:srgbClr val="FFFF00"/>
                </a:solidFill>
              </a:rPr>
            </a:br>
            <a:r>
              <a:rPr lang="en-US" sz="3600" b="1" dirty="0">
                <a:solidFill>
                  <a:srgbClr val="FFFF00"/>
                </a:solidFill>
              </a:rPr>
              <a:t>You're my </a:t>
            </a:r>
            <a:r>
              <a:rPr lang="en-US" sz="3600" b="1" dirty="0" smtClean="0">
                <a:solidFill>
                  <a:srgbClr val="FFFF00"/>
                </a:solidFill>
              </a:rPr>
              <a:t>flashlight. light </a:t>
            </a:r>
            <a:r>
              <a:rPr lang="en-US" sz="3600" b="1" dirty="0" err="1" smtClean="0">
                <a:solidFill>
                  <a:srgbClr val="FFFF00"/>
                </a:solidFill>
              </a:rPr>
              <a:t>light</a:t>
            </a:r>
            <a:r>
              <a:rPr lang="en-US" sz="3600" b="1" dirty="0" smtClean="0">
                <a:solidFill>
                  <a:srgbClr val="FFFF00"/>
                </a:solidFill>
              </a:rPr>
              <a:t> </a:t>
            </a:r>
            <a:r>
              <a:rPr lang="en-US" sz="3600" b="1" dirty="0">
                <a:solidFill>
                  <a:srgbClr val="FFFF00"/>
                </a:solidFill>
              </a:rPr>
              <a:t>ye-yeah</a:t>
            </a:r>
            <a:br>
              <a:rPr lang="en-US" sz="3600" b="1" dirty="0">
                <a:solidFill>
                  <a:srgbClr val="FFFF00"/>
                </a:solidFill>
              </a:rPr>
            </a:br>
            <a:r>
              <a:rPr lang="en-US" sz="3600" b="1" dirty="0">
                <a:solidFill>
                  <a:srgbClr val="FFFF00"/>
                </a:solidFill>
              </a:rPr>
              <a:t> </a:t>
            </a:r>
            <a:br>
              <a:rPr lang="en-US" sz="3600" b="1" dirty="0">
                <a:solidFill>
                  <a:srgbClr val="FFFF00"/>
                </a:solidFill>
              </a:rPr>
            </a:br>
            <a:r>
              <a:rPr lang="en-US" sz="3600" b="1" dirty="0" smtClean="0">
                <a:solidFill>
                  <a:srgbClr val="FFFF00"/>
                </a:solidFill>
              </a:rPr>
              <a:t>(</a:t>
            </a:r>
            <a:r>
              <a:rPr lang="en-US" sz="3600" b="1" dirty="0" smtClean="0">
                <a:solidFill>
                  <a:srgbClr val="FF0000"/>
                </a:solidFill>
              </a:rPr>
              <a:t>cry </a:t>
            </a:r>
            <a:r>
              <a:rPr lang="en-US" sz="3600" b="1" dirty="0" err="1" smtClean="0">
                <a:solidFill>
                  <a:srgbClr val="FF0000"/>
                </a:solidFill>
              </a:rPr>
              <a:t>cry</a:t>
            </a:r>
            <a:r>
              <a:rPr lang="en-US" sz="3600" b="1" dirty="0" smtClean="0">
                <a:solidFill>
                  <a:srgbClr val="FF0000"/>
                </a:solidFill>
              </a:rPr>
              <a:t> cry</a:t>
            </a:r>
            <a:r>
              <a:rPr lang="en-US" sz="3600" b="1" dirty="0" smtClean="0">
                <a:solidFill>
                  <a:srgbClr val="FFFF00"/>
                </a:solidFill>
              </a:rPr>
              <a:t>) </a:t>
            </a:r>
            <a:r>
              <a:rPr lang="en-US" sz="3600" b="1" dirty="0">
                <a:solidFill>
                  <a:srgbClr val="FFFF00"/>
                </a:solidFill>
              </a:rPr>
              <a:t>You're my </a:t>
            </a:r>
            <a:r>
              <a:rPr lang="en-US" sz="3600" b="1" dirty="0" smtClean="0">
                <a:solidFill>
                  <a:srgbClr val="FFFF00"/>
                </a:solidFill>
              </a:rPr>
              <a:t>flashlight (</a:t>
            </a:r>
            <a:r>
              <a:rPr lang="en-US" sz="3600" b="1" dirty="0" smtClean="0">
                <a:solidFill>
                  <a:srgbClr val="FF0000"/>
                </a:solidFill>
              </a:rPr>
              <a:t>cry cry</a:t>
            </a:r>
            <a:r>
              <a:rPr lang="en-US" sz="3600" b="1" dirty="0" smtClean="0">
                <a:solidFill>
                  <a:srgbClr val="FFFF00"/>
                </a:solidFill>
              </a:rPr>
              <a:t>)</a:t>
            </a:r>
            <a:r>
              <a:rPr lang="en-US" sz="3600" b="1" dirty="0">
                <a:solidFill>
                  <a:srgbClr val="FFFF00"/>
                </a:solidFill>
              </a:rPr>
              <a:t/>
            </a:r>
            <a:br>
              <a:rPr lang="en-US" sz="3600" b="1" dirty="0">
                <a:solidFill>
                  <a:srgbClr val="FFFF00"/>
                </a:solidFill>
              </a:rPr>
            </a:br>
            <a:r>
              <a:rPr lang="en-US" sz="3600" b="1" dirty="0">
                <a:solidFill>
                  <a:srgbClr val="FFFF00"/>
                </a:solidFill>
              </a:rPr>
              <a:t> </a:t>
            </a:r>
            <a:br>
              <a:rPr lang="en-US" sz="3600" b="1" dirty="0">
                <a:solidFill>
                  <a:srgbClr val="FFFF00"/>
                </a:solidFill>
              </a:rPr>
            </a:br>
            <a:r>
              <a:rPr lang="en-US" sz="3600" b="1" dirty="0">
                <a:solidFill>
                  <a:srgbClr val="FFFF00"/>
                </a:solidFill>
              </a:rPr>
              <a:t>You're my </a:t>
            </a:r>
            <a:r>
              <a:rPr lang="en-US" sz="3600" b="1" dirty="0" smtClean="0">
                <a:solidFill>
                  <a:srgbClr val="FFFF00"/>
                </a:solidFill>
              </a:rPr>
              <a:t>flashlight</a:t>
            </a:r>
            <a:endParaRPr lang="en-US" sz="3600" b="1" dirty="0">
              <a:solidFill>
                <a:srgbClr val="FFFF00"/>
              </a:solidFill>
            </a:endParaRPr>
          </a:p>
        </p:txBody>
      </p:sp>
    </p:spTree>
    <p:extLst>
      <p:ext uri="{BB962C8B-B14F-4D97-AF65-F5344CB8AC3E}">
        <p14:creationId xmlns:p14="http://schemas.microsoft.com/office/powerpoint/2010/main" val="261030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897562"/>
          </a:xfrm>
        </p:spPr>
        <p:txBody>
          <a:bodyPr/>
          <a:lstStyle/>
          <a:p>
            <a:r>
              <a:rPr lang="en-US" b="1" dirty="0">
                <a:solidFill>
                  <a:srgbClr val="FFFF00"/>
                </a:solidFill>
              </a:rPr>
              <a:t>When </a:t>
            </a:r>
            <a:r>
              <a:rPr lang="en-US" b="1" dirty="0" smtClean="0">
                <a:solidFill>
                  <a:srgbClr val="FFFF00"/>
                </a:solidFill>
              </a:rPr>
              <a:t>tomorrow comes </a:t>
            </a:r>
            <a:r>
              <a:rPr lang="en-US" b="1" dirty="0">
                <a:solidFill>
                  <a:srgbClr val="FFFF00"/>
                </a:solidFill>
              </a:rPr>
              <a:t/>
            </a:r>
            <a:br>
              <a:rPr lang="en-US" b="1" dirty="0">
                <a:solidFill>
                  <a:srgbClr val="FFFF00"/>
                </a:solidFill>
              </a:rPr>
            </a:br>
            <a:r>
              <a:rPr lang="en-US" b="1" dirty="0">
                <a:solidFill>
                  <a:srgbClr val="FFFF00"/>
                </a:solidFill>
              </a:rPr>
              <a:t>I'll be on my </a:t>
            </a:r>
            <a:r>
              <a:rPr lang="en-US" b="1" dirty="0" smtClean="0">
                <a:solidFill>
                  <a:srgbClr val="FFFF00"/>
                </a:solidFill>
              </a:rPr>
              <a:t>own</a:t>
            </a:r>
            <a:r>
              <a:rPr lang="en-US" b="1" dirty="0">
                <a:solidFill>
                  <a:srgbClr val="FFFF00"/>
                </a:solidFill>
              </a:rPr>
              <a:t>. </a:t>
            </a:r>
            <a:br>
              <a:rPr lang="en-US" b="1" dirty="0">
                <a:solidFill>
                  <a:srgbClr val="FFFF00"/>
                </a:solidFill>
              </a:rPr>
            </a:br>
            <a:r>
              <a:rPr lang="en-US" b="1" dirty="0" smtClean="0">
                <a:solidFill>
                  <a:srgbClr val="FFFF00"/>
                </a:solidFill>
              </a:rPr>
              <a:t>Feeling </a:t>
            </a:r>
            <a:r>
              <a:rPr lang="en-US" b="1" dirty="0">
                <a:solidFill>
                  <a:srgbClr val="FFFF00"/>
                </a:solidFill>
              </a:rPr>
              <a:t>frightened of the </a:t>
            </a:r>
            <a:r>
              <a:rPr lang="en-US" b="1" dirty="0" smtClean="0">
                <a:solidFill>
                  <a:srgbClr val="FFFF00"/>
                </a:solidFill>
              </a:rPr>
              <a:t>things that </a:t>
            </a:r>
            <a:r>
              <a:rPr lang="en-US" b="1" dirty="0">
                <a:solidFill>
                  <a:srgbClr val="FFFF00"/>
                </a:solidFill>
              </a:rPr>
              <a:t>I don't </a:t>
            </a:r>
            <a:r>
              <a:rPr lang="en-US" b="1" dirty="0" smtClean="0">
                <a:solidFill>
                  <a:srgbClr val="FF0000"/>
                </a:solidFill>
              </a:rPr>
              <a:t>flow</a:t>
            </a:r>
            <a:r>
              <a:rPr lang="en-US" b="1" dirty="0">
                <a:solidFill>
                  <a:srgbClr val="FFFF00"/>
                </a:solidFill>
              </a:rPr>
              <a:t/>
            </a:r>
            <a:br>
              <a:rPr lang="en-US" b="1" dirty="0">
                <a:solidFill>
                  <a:srgbClr val="FFFF00"/>
                </a:solidFill>
              </a:rPr>
            </a:br>
            <a:r>
              <a:rPr lang="en-US" b="1" dirty="0">
                <a:solidFill>
                  <a:srgbClr val="FFFF00"/>
                </a:solidFill>
              </a:rPr>
              <a:t>When tomorrow comes.</a:t>
            </a:r>
            <a:br>
              <a:rPr lang="en-US" b="1" dirty="0">
                <a:solidFill>
                  <a:srgbClr val="FFFF00"/>
                </a:solidFill>
              </a:rPr>
            </a:br>
            <a:r>
              <a:rPr lang="en-US" b="1" dirty="0">
                <a:solidFill>
                  <a:srgbClr val="FFFF00"/>
                </a:solidFill>
              </a:rPr>
              <a:t>Tomorrow comes. Tomorrow comes.</a:t>
            </a:r>
            <a:br>
              <a:rPr lang="en-US" b="1" dirty="0">
                <a:solidFill>
                  <a:srgbClr val="FFFF00"/>
                </a:solidFill>
              </a:rPr>
            </a:br>
            <a:endParaRPr lang="en-US" b="1" dirty="0">
              <a:solidFill>
                <a:srgbClr val="FFFF00"/>
              </a:solidFill>
            </a:endParaRPr>
          </a:p>
        </p:txBody>
      </p:sp>
    </p:spTree>
    <p:extLst>
      <p:ext uri="{BB962C8B-B14F-4D97-AF65-F5344CB8AC3E}">
        <p14:creationId xmlns:p14="http://schemas.microsoft.com/office/powerpoint/2010/main" val="24229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91" y="0"/>
            <a:ext cx="9113309" cy="6858000"/>
          </a:xfrm>
        </p:spPr>
      </p:pic>
      <p:sp>
        <p:nvSpPr>
          <p:cNvPr id="2" name="Title 1"/>
          <p:cNvSpPr>
            <a:spLocks noGrp="1"/>
          </p:cNvSpPr>
          <p:nvPr>
            <p:ph type="title"/>
          </p:nvPr>
        </p:nvSpPr>
        <p:spPr>
          <a:xfrm>
            <a:off x="457200" y="274638"/>
            <a:ext cx="8229600" cy="6049962"/>
          </a:xfrm>
        </p:spPr>
        <p:txBody>
          <a:bodyPr/>
          <a:lstStyle/>
          <a:p>
            <a:r>
              <a:rPr lang="en-US" b="1" dirty="0">
                <a:solidFill>
                  <a:srgbClr val="FFFF00"/>
                </a:solidFill>
              </a:rPr>
              <a:t>And though the </a:t>
            </a:r>
            <a:r>
              <a:rPr lang="en-US" b="1" dirty="0" smtClean="0">
                <a:solidFill>
                  <a:srgbClr val="FFFF00"/>
                </a:solidFill>
              </a:rPr>
              <a:t>road </a:t>
            </a:r>
            <a:r>
              <a:rPr lang="en-US" b="1" dirty="0">
                <a:solidFill>
                  <a:srgbClr val="FFFF00"/>
                </a:solidFill>
              </a:rPr>
              <a:t>is long</a:t>
            </a:r>
            <a:br>
              <a:rPr lang="en-US" b="1" dirty="0">
                <a:solidFill>
                  <a:srgbClr val="FFFF00"/>
                </a:solidFill>
              </a:rPr>
            </a:br>
            <a:r>
              <a:rPr lang="en-US" b="1" dirty="0">
                <a:solidFill>
                  <a:srgbClr val="FFFF00"/>
                </a:solidFill>
              </a:rPr>
              <a:t>I look </a:t>
            </a:r>
            <a:r>
              <a:rPr lang="en-US" b="1" dirty="0" smtClean="0">
                <a:solidFill>
                  <a:srgbClr val="FFFF00"/>
                </a:solidFill>
              </a:rPr>
              <a:t>up </a:t>
            </a:r>
            <a:r>
              <a:rPr lang="en-US" b="1" dirty="0">
                <a:solidFill>
                  <a:srgbClr val="FFFF00"/>
                </a:solidFill>
              </a:rPr>
              <a:t>to the sky</a:t>
            </a:r>
            <a:br>
              <a:rPr lang="en-US" b="1" dirty="0">
                <a:solidFill>
                  <a:srgbClr val="FFFF00"/>
                </a:solidFill>
              </a:rPr>
            </a:br>
            <a:r>
              <a:rPr lang="en-US" b="1" dirty="0">
                <a:solidFill>
                  <a:srgbClr val="FFFF00"/>
                </a:solidFill>
              </a:rPr>
              <a:t>And in the d</a:t>
            </a:r>
            <a:r>
              <a:rPr lang="en-US" b="1" dirty="0" smtClean="0">
                <a:solidFill>
                  <a:srgbClr val="FFFF00"/>
                </a:solidFill>
              </a:rPr>
              <a:t>ark </a:t>
            </a:r>
            <a:r>
              <a:rPr lang="en-US" b="1" dirty="0">
                <a:solidFill>
                  <a:srgbClr val="FFFF00"/>
                </a:solidFill>
              </a:rPr>
              <a:t>I f</a:t>
            </a:r>
            <a:r>
              <a:rPr lang="en-US" b="1" dirty="0" smtClean="0">
                <a:solidFill>
                  <a:srgbClr val="FFFF00"/>
                </a:solidFill>
              </a:rPr>
              <a:t>ound, </a:t>
            </a:r>
            <a:r>
              <a:rPr lang="en-US" b="1" dirty="0">
                <a:solidFill>
                  <a:srgbClr val="FFFF00"/>
                </a:solidFill>
              </a:rPr>
              <a:t>lost h</a:t>
            </a:r>
            <a:r>
              <a:rPr lang="en-US" b="1" dirty="0" smtClean="0">
                <a:solidFill>
                  <a:srgbClr val="FFFF00"/>
                </a:solidFill>
              </a:rPr>
              <a:t>ope </a:t>
            </a:r>
            <a:r>
              <a:rPr lang="en-US" b="1" dirty="0">
                <a:solidFill>
                  <a:srgbClr val="FFFF00"/>
                </a:solidFill>
              </a:rPr>
              <a:t>that I won't </a:t>
            </a:r>
            <a:r>
              <a:rPr lang="en-US" b="1" dirty="0" smtClean="0">
                <a:solidFill>
                  <a:srgbClr val="FF0000"/>
                </a:solidFill>
              </a:rPr>
              <a:t>shy</a:t>
            </a:r>
            <a:r>
              <a:rPr lang="en-US" b="1" dirty="0">
                <a:solidFill>
                  <a:srgbClr val="FFFF00"/>
                </a:solidFill>
              </a:rPr>
              <a:t/>
            </a:r>
            <a:br>
              <a:rPr lang="en-US" b="1" dirty="0">
                <a:solidFill>
                  <a:srgbClr val="FFFF00"/>
                </a:solidFill>
              </a:rPr>
            </a:br>
            <a:r>
              <a:rPr lang="en-US" b="1" dirty="0">
                <a:solidFill>
                  <a:srgbClr val="FFFF00"/>
                </a:solidFill>
              </a:rPr>
              <a:t>And I sing </a:t>
            </a:r>
            <a:r>
              <a:rPr lang="en-US" b="1" dirty="0" smtClean="0">
                <a:solidFill>
                  <a:srgbClr val="FFFF00"/>
                </a:solidFill>
              </a:rPr>
              <a:t>a </a:t>
            </a:r>
            <a:r>
              <a:rPr lang="en-US" b="1" dirty="0" smtClean="0">
                <a:solidFill>
                  <a:srgbClr val="FF0000"/>
                </a:solidFill>
              </a:rPr>
              <a:t>ping pong</a:t>
            </a:r>
            <a:r>
              <a:rPr lang="en-US" b="1" dirty="0" smtClean="0">
                <a:solidFill>
                  <a:srgbClr val="FFFF00"/>
                </a:solidFill>
              </a:rPr>
              <a:t>, </a:t>
            </a:r>
            <a:r>
              <a:rPr lang="en-US" b="1" dirty="0">
                <a:solidFill>
                  <a:srgbClr val="FFFF00"/>
                </a:solidFill>
              </a:rPr>
              <a:t>I </a:t>
            </a:r>
            <a:r>
              <a:rPr lang="en-US" b="1" dirty="0" smtClean="0">
                <a:solidFill>
                  <a:srgbClr val="FFFF00"/>
                </a:solidFill>
              </a:rPr>
              <a:t>sing </a:t>
            </a:r>
            <a:r>
              <a:rPr lang="en-US" b="1" dirty="0" err="1" smtClean="0">
                <a:solidFill>
                  <a:srgbClr val="FF0000"/>
                </a:solidFill>
              </a:rPr>
              <a:t>pingpong</a:t>
            </a:r>
            <a:r>
              <a:rPr lang="en-US" b="1" dirty="0" smtClean="0">
                <a:solidFill>
                  <a:srgbClr val="FFFF00"/>
                </a:solidFill>
              </a:rPr>
              <a:t>, </a:t>
            </a:r>
            <a:r>
              <a:rPr lang="en-US" b="1" dirty="0">
                <a:solidFill>
                  <a:srgbClr val="FFFF00"/>
                </a:solidFill>
              </a:rPr>
              <a:t>and I </a:t>
            </a:r>
            <a:r>
              <a:rPr lang="en-US" b="1" dirty="0" smtClean="0">
                <a:solidFill>
                  <a:srgbClr val="FFFF00"/>
                </a:solidFill>
              </a:rPr>
              <a:t>sing </a:t>
            </a:r>
            <a:r>
              <a:rPr lang="en-US" b="1" dirty="0" err="1" smtClean="0">
                <a:solidFill>
                  <a:srgbClr val="FF0000"/>
                </a:solidFill>
              </a:rPr>
              <a:t>pingpong</a:t>
            </a:r>
            <a:r>
              <a:rPr lang="en-US" b="1" dirty="0">
                <a:solidFill>
                  <a:srgbClr val="FFFF00"/>
                </a:solidFill>
              </a:rPr>
              <a:t/>
            </a:r>
            <a:br>
              <a:rPr lang="en-US" b="1" dirty="0">
                <a:solidFill>
                  <a:srgbClr val="FFFF00"/>
                </a:solidFill>
              </a:rPr>
            </a:br>
            <a:endParaRPr lang="en-US" b="1" dirty="0">
              <a:solidFill>
                <a:srgbClr val="FFFF00"/>
              </a:solidFill>
            </a:endParaRPr>
          </a:p>
        </p:txBody>
      </p:sp>
    </p:spTree>
    <p:extLst>
      <p:ext uri="{BB962C8B-B14F-4D97-AF65-F5344CB8AC3E}">
        <p14:creationId xmlns:p14="http://schemas.microsoft.com/office/powerpoint/2010/main" val="351612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09" y="0"/>
            <a:ext cx="9214909" cy="6858000"/>
          </a:xfrm>
        </p:spPr>
      </p:pic>
      <p:sp>
        <p:nvSpPr>
          <p:cNvPr id="2" name="Title 1"/>
          <p:cNvSpPr>
            <a:spLocks noGrp="1"/>
          </p:cNvSpPr>
          <p:nvPr>
            <p:ph type="title"/>
          </p:nvPr>
        </p:nvSpPr>
        <p:spPr>
          <a:xfrm>
            <a:off x="457200" y="274638"/>
            <a:ext cx="8229600" cy="6507162"/>
          </a:xfrm>
        </p:spPr>
        <p:txBody>
          <a:bodyPr>
            <a:normAutofit fontScale="90000"/>
          </a:bodyPr>
          <a:lstStyle/>
          <a:p>
            <a:r>
              <a:rPr lang="en-US" b="1" dirty="0">
                <a:solidFill>
                  <a:srgbClr val="FFFF00"/>
                </a:solidFill>
              </a:rPr>
              <a:t>I got all I need when I got you and I</a:t>
            </a:r>
            <a:br>
              <a:rPr lang="en-US" b="1" dirty="0">
                <a:solidFill>
                  <a:srgbClr val="FFFF00"/>
                </a:solidFill>
              </a:rPr>
            </a:br>
            <a:r>
              <a:rPr lang="en-US" b="1" dirty="0" err="1">
                <a:solidFill>
                  <a:srgbClr val="FFFF00"/>
                </a:solidFill>
              </a:rPr>
              <a:t>I</a:t>
            </a:r>
            <a:r>
              <a:rPr lang="en-US" b="1" dirty="0">
                <a:solidFill>
                  <a:srgbClr val="FFFF00"/>
                </a:solidFill>
              </a:rPr>
              <a:t> look </a:t>
            </a:r>
            <a:r>
              <a:rPr lang="en-US" b="1" dirty="0" smtClean="0">
                <a:solidFill>
                  <a:srgbClr val="FFFF00"/>
                </a:solidFill>
              </a:rPr>
              <a:t>around </a:t>
            </a:r>
            <a:r>
              <a:rPr lang="en-US" b="1" dirty="0">
                <a:solidFill>
                  <a:srgbClr val="FF0000"/>
                </a:solidFill>
              </a:rPr>
              <a:t>w</a:t>
            </a:r>
            <a:r>
              <a:rPr lang="en-US" b="1" dirty="0" smtClean="0">
                <a:solidFill>
                  <a:srgbClr val="FF0000"/>
                </a:solidFill>
              </a:rPr>
              <a:t>e</a:t>
            </a:r>
            <a:r>
              <a:rPr lang="en-US" b="1" dirty="0">
                <a:solidFill>
                  <a:srgbClr val="FFFF00"/>
                </a:solidFill>
              </a:rPr>
              <a:t>, and see a </a:t>
            </a:r>
            <a:r>
              <a:rPr lang="en-US" b="1" dirty="0" smtClean="0">
                <a:solidFill>
                  <a:srgbClr val="FFFF00"/>
                </a:solidFill>
              </a:rPr>
              <a:t>sweet </a:t>
            </a:r>
            <a:r>
              <a:rPr lang="en-US" b="1" dirty="0">
                <a:solidFill>
                  <a:srgbClr val="FFFF00"/>
                </a:solidFill>
              </a:rPr>
              <a:t>life</a:t>
            </a:r>
            <a:br>
              <a:rPr lang="en-US" b="1" dirty="0">
                <a:solidFill>
                  <a:srgbClr val="FFFF00"/>
                </a:solidFill>
              </a:rPr>
            </a:br>
            <a:r>
              <a:rPr lang="en-US" b="1" dirty="0">
                <a:solidFill>
                  <a:srgbClr val="FFFF00"/>
                </a:solidFill>
              </a:rPr>
              <a:t>I'm </a:t>
            </a:r>
            <a:r>
              <a:rPr lang="en-US" b="1" dirty="0" smtClean="0">
                <a:solidFill>
                  <a:srgbClr val="FFFF00"/>
                </a:solidFill>
              </a:rPr>
              <a:t>stuck </a:t>
            </a:r>
            <a:r>
              <a:rPr lang="en-US" b="1" dirty="0">
                <a:solidFill>
                  <a:srgbClr val="FFFF00"/>
                </a:solidFill>
              </a:rPr>
              <a:t>in the dark but you're my </a:t>
            </a:r>
            <a:r>
              <a:rPr lang="en-US" b="1" dirty="0" smtClean="0">
                <a:solidFill>
                  <a:srgbClr val="FFFF00"/>
                </a:solidFill>
              </a:rPr>
              <a:t>flashlight</a:t>
            </a:r>
            <a:r>
              <a:rPr lang="en-US" b="1" dirty="0">
                <a:solidFill>
                  <a:srgbClr val="FFFF00"/>
                </a:solidFill>
              </a:rPr>
              <a:t/>
            </a:r>
            <a:br>
              <a:rPr lang="en-US" b="1" dirty="0">
                <a:solidFill>
                  <a:srgbClr val="FFFF00"/>
                </a:solidFill>
              </a:rPr>
            </a:br>
            <a:r>
              <a:rPr lang="en-US" b="1" dirty="0">
                <a:solidFill>
                  <a:srgbClr val="FFFF00"/>
                </a:solidFill>
              </a:rPr>
              <a:t>You're getting me, getting me, through the </a:t>
            </a:r>
            <a:r>
              <a:rPr lang="en-US" b="1" dirty="0" smtClean="0">
                <a:solidFill>
                  <a:srgbClr val="FF0000"/>
                </a:solidFill>
              </a:rPr>
              <a:t>fight</a:t>
            </a:r>
            <a:r>
              <a:rPr lang="en-US" b="1" dirty="0">
                <a:solidFill>
                  <a:srgbClr val="FFFF00"/>
                </a:solidFill>
              </a:rPr>
              <a:t/>
            </a:r>
            <a:br>
              <a:rPr lang="en-US" b="1" dirty="0">
                <a:solidFill>
                  <a:srgbClr val="FFFF00"/>
                </a:solidFill>
              </a:rPr>
            </a:br>
            <a:r>
              <a:rPr lang="en-US" b="1" dirty="0" smtClean="0">
                <a:solidFill>
                  <a:srgbClr val="FFFF00"/>
                </a:solidFill>
              </a:rPr>
              <a:t>Kick </a:t>
            </a:r>
            <a:r>
              <a:rPr lang="en-US" b="1" dirty="0">
                <a:solidFill>
                  <a:srgbClr val="FF0000"/>
                </a:solidFill>
              </a:rPr>
              <a:t>m</a:t>
            </a:r>
            <a:r>
              <a:rPr lang="en-US" b="1" dirty="0" smtClean="0">
                <a:solidFill>
                  <a:srgbClr val="FF0000"/>
                </a:solidFill>
              </a:rPr>
              <a:t>art</a:t>
            </a:r>
            <a:r>
              <a:rPr lang="en-US" b="1" dirty="0" smtClean="0">
                <a:solidFill>
                  <a:srgbClr val="FFFF00"/>
                </a:solidFill>
              </a:rPr>
              <a:t> </a:t>
            </a:r>
            <a:r>
              <a:rPr lang="en-US" b="1" dirty="0">
                <a:solidFill>
                  <a:srgbClr val="FFFF00"/>
                </a:solidFill>
              </a:rPr>
              <a:t>my heart when you shine it in my eyes</a:t>
            </a:r>
            <a:br>
              <a:rPr lang="en-US" b="1" dirty="0">
                <a:solidFill>
                  <a:srgbClr val="FFFF00"/>
                </a:solidFill>
              </a:rPr>
            </a:br>
            <a:r>
              <a:rPr lang="en-US" b="1" dirty="0">
                <a:solidFill>
                  <a:srgbClr val="FFFF00"/>
                </a:solidFill>
              </a:rPr>
              <a:t>Can't </a:t>
            </a:r>
            <a:r>
              <a:rPr lang="en-US" b="1" dirty="0" smtClean="0">
                <a:solidFill>
                  <a:srgbClr val="FF0000"/>
                </a:solidFill>
              </a:rPr>
              <a:t>fly</a:t>
            </a:r>
            <a:r>
              <a:rPr lang="en-US" b="1" dirty="0" smtClean="0">
                <a:solidFill>
                  <a:srgbClr val="FFFF00"/>
                </a:solidFill>
              </a:rPr>
              <a:t>, </a:t>
            </a:r>
            <a:r>
              <a:rPr lang="en-US" b="1" dirty="0">
                <a:solidFill>
                  <a:srgbClr val="FFFF00"/>
                </a:solidFill>
              </a:rPr>
              <a:t>it's a sweet life</a:t>
            </a:r>
            <a:br>
              <a:rPr lang="en-US" b="1" dirty="0">
                <a:solidFill>
                  <a:srgbClr val="FFFF00"/>
                </a:solidFill>
              </a:rPr>
            </a:br>
            <a:endParaRPr lang="en-US" b="1" dirty="0">
              <a:solidFill>
                <a:srgbClr val="FFFF00"/>
              </a:solidFill>
            </a:endParaRPr>
          </a:p>
        </p:txBody>
      </p:sp>
    </p:spTree>
    <p:extLst>
      <p:ext uri="{BB962C8B-B14F-4D97-AF65-F5344CB8AC3E}">
        <p14:creationId xmlns:p14="http://schemas.microsoft.com/office/powerpoint/2010/main" val="80312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91" y="0"/>
            <a:ext cx="9113309" cy="6858000"/>
          </a:xfrm>
        </p:spPr>
      </p:pic>
      <p:sp>
        <p:nvSpPr>
          <p:cNvPr id="2" name="Title 1"/>
          <p:cNvSpPr>
            <a:spLocks noGrp="1"/>
          </p:cNvSpPr>
          <p:nvPr>
            <p:ph type="title"/>
          </p:nvPr>
        </p:nvSpPr>
        <p:spPr>
          <a:xfrm>
            <a:off x="457200" y="274638"/>
            <a:ext cx="8229600" cy="6278562"/>
          </a:xfrm>
        </p:spPr>
        <p:txBody>
          <a:bodyPr>
            <a:normAutofit/>
          </a:bodyPr>
          <a:lstStyle/>
          <a:p>
            <a:r>
              <a:rPr lang="en-US" sz="4000" b="1" dirty="0" smtClean="0">
                <a:solidFill>
                  <a:srgbClr val="FFFF00"/>
                </a:solidFill>
              </a:rPr>
              <a:t>Stuck </a:t>
            </a:r>
            <a:r>
              <a:rPr lang="en-US" sz="4000" b="1" dirty="0">
                <a:solidFill>
                  <a:srgbClr val="FFFF00"/>
                </a:solidFill>
              </a:rPr>
              <a:t>in the </a:t>
            </a:r>
            <a:r>
              <a:rPr lang="en-US" sz="4000" b="1" dirty="0" smtClean="0">
                <a:solidFill>
                  <a:srgbClr val="FFFF00"/>
                </a:solidFill>
              </a:rPr>
              <a:t>dark </a:t>
            </a:r>
            <a:r>
              <a:rPr lang="en-US" sz="4000" b="1" dirty="0">
                <a:solidFill>
                  <a:srgbClr val="FFFF00"/>
                </a:solidFill>
              </a:rPr>
              <a:t>but you're my </a:t>
            </a:r>
            <a:r>
              <a:rPr lang="en-US" sz="4000" b="1" dirty="0" smtClean="0">
                <a:solidFill>
                  <a:srgbClr val="FFFF00"/>
                </a:solidFill>
              </a:rPr>
              <a:t>flashlight</a:t>
            </a:r>
            <a:r>
              <a:rPr lang="en-US" sz="4000" b="1" dirty="0">
                <a:solidFill>
                  <a:srgbClr val="FFFF00"/>
                </a:solidFill>
              </a:rPr>
              <a:t/>
            </a:r>
            <a:br>
              <a:rPr lang="en-US" sz="4000" b="1" dirty="0">
                <a:solidFill>
                  <a:srgbClr val="FFFF00"/>
                </a:solidFill>
              </a:rPr>
            </a:br>
            <a:r>
              <a:rPr lang="en-US" sz="4000" b="1" dirty="0">
                <a:solidFill>
                  <a:srgbClr val="FFFF00"/>
                </a:solidFill>
              </a:rPr>
              <a:t>You're getting me, </a:t>
            </a:r>
            <a:r>
              <a:rPr lang="en-US" sz="4000" b="1" dirty="0" smtClean="0">
                <a:solidFill>
                  <a:srgbClr val="FFFF00"/>
                </a:solidFill>
              </a:rPr>
              <a:t>getting </a:t>
            </a:r>
            <a:r>
              <a:rPr lang="en-US" sz="4000" b="1" dirty="0">
                <a:solidFill>
                  <a:srgbClr val="FFFF00"/>
                </a:solidFill>
              </a:rPr>
              <a:t>me, </a:t>
            </a:r>
            <a:r>
              <a:rPr lang="en-US" sz="4000" b="1" dirty="0" smtClean="0">
                <a:solidFill>
                  <a:srgbClr val="FFFF00"/>
                </a:solidFill>
              </a:rPr>
              <a:t>through </a:t>
            </a:r>
            <a:r>
              <a:rPr lang="en-US" sz="4000" b="1" dirty="0">
                <a:solidFill>
                  <a:srgbClr val="FFFF00"/>
                </a:solidFill>
              </a:rPr>
              <a:t>the </a:t>
            </a:r>
            <a:r>
              <a:rPr lang="en-US" sz="4000" b="1" dirty="0" smtClean="0">
                <a:solidFill>
                  <a:srgbClr val="FFFF00"/>
                </a:solidFill>
              </a:rPr>
              <a:t>night</a:t>
            </a:r>
            <a:r>
              <a:rPr lang="en-US" sz="4000" b="1" dirty="0">
                <a:solidFill>
                  <a:srgbClr val="FFFF00"/>
                </a:solidFill>
              </a:rPr>
              <a:t/>
            </a:r>
            <a:br>
              <a:rPr lang="en-US" sz="4000" b="1" dirty="0">
                <a:solidFill>
                  <a:srgbClr val="FFFF00"/>
                </a:solidFill>
              </a:rPr>
            </a:br>
            <a:r>
              <a:rPr lang="en-US" sz="4000" b="1" dirty="0">
                <a:solidFill>
                  <a:srgbClr val="FFFF00"/>
                </a:solidFill>
              </a:rPr>
              <a:t>'Cause you're my </a:t>
            </a:r>
            <a:r>
              <a:rPr lang="en-US" sz="4000" b="1" dirty="0" smtClean="0">
                <a:solidFill>
                  <a:srgbClr val="FFFF00"/>
                </a:solidFill>
              </a:rPr>
              <a:t>flashlight </a:t>
            </a:r>
            <a:r>
              <a:rPr lang="en-US" sz="4000" b="1" dirty="0">
                <a:solidFill>
                  <a:srgbClr val="FFFF00"/>
                </a:solidFill>
              </a:rPr>
              <a:t>(</a:t>
            </a:r>
            <a:r>
              <a:rPr lang="en-US" sz="4000" b="1" dirty="0" smtClean="0">
                <a:solidFill>
                  <a:srgbClr val="FFFF00"/>
                </a:solidFill>
              </a:rPr>
              <a:t>flashlight)</a:t>
            </a:r>
            <a:r>
              <a:rPr lang="en-US" sz="4000" b="1" dirty="0">
                <a:solidFill>
                  <a:srgbClr val="FFFF00"/>
                </a:solidFill>
              </a:rPr>
              <a:t/>
            </a:r>
            <a:br>
              <a:rPr lang="en-US" sz="4000" b="1" dirty="0">
                <a:solidFill>
                  <a:srgbClr val="FFFF00"/>
                </a:solidFill>
              </a:rPr>
            </a:br>
            <a:r>
              <a:rPr lang="en-US" sz="4000" b="1" dirty="0">
                <a:solidFill>
                  <a:srgbClr val="FFFF00"/>
                </a:solidFill>
              </a:rPr>
              <a:t>You're my </a:t>
            </a:r>
            <a:r>
              <a:rPr lang="en-US" sz="4000" b="1" dirty="0" smtClean="0">
                <a:solidFill>
                  <a:srgbClr val="FFFF00"/>
                </a:solidFill>
              </a:rPr>
              <a:t>flashlight </a:t>
            </a:r>
            <a:r>
              <a:rPr lang="en-US" sz="4000" b="1" dirty="0">
                <a:solidFill>
                  <a:srgbClr val="FFFF00"/>
                </a:solidFill>
              </a:rPr>
              <a:t>(</a:t>
            </a:r>
            <a:r>
              <a:rPr lang="en-US" sz="4000" b="1" dirty="0" smtClean="0">
                <a:solidFill>
                  <a:srgbClr val="FFFF00"/>
                </a:solidFill>
              </a:rPr>
              <a:t>flashlight), </a:t>
            </a:r>
            <a:r>
              <a:rPr lang="en-US" sz="4000" b="1" dirty="0">
                <a:solidFill>
                  <a:srgbClr val="FFFF00"/>
                </a:solidFill>
              </a:rPr>
              <a:t>you're my </a:t>
            </a:r>
            <a:r>
              <a:rPr lang="en-US" sz="4000" b="1" dirty="0" smtClean="0">
                <a:solidFill>
                  <a:srgbClr val="FFFF00"/>
                </a:solidFill>
              </a:rPr>
              <a:t>flashlight</a:t>
            </a:r>
            <a:r>
              <a:rPr lang="en-US" sz="4000" b="1" dirty="0">
                <a:solidFill>
                  <a:srgbClr val="FFFF00"/>
                </a:solidFill>
              </a:rPr>
              <a:t/>
            </a:r>
            <a:br>
              <a:rPr lang="en-US" sz="4000" b="1" dirty="0">
                <a:solidFill>
                  <a:srgbClr val="FFFF00"/>
                </a:solidFill>
              </a:rPr>
            </a:br>
            <a:endParaRPr lang="en-US" sz="4000" b="1" dirty="0">
              <a:solidFill>
                <a:srgbClr val="FFFF00"/>
              </a:solidFill>
            </a:endParaRPr>
          </a:p>
        </p:txBody>
      </p:sp>
    </p:spTree>
    <p:extLst>
      <p:ext uri="{BB962C8B-B14F-4D97-AF65-F5344CB8AC3E}">
        <p14:creationId xmlns:p14="http://schemas.microsoft.com/office/powerpoint/2010/main" val="254698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7010400"/>
          </a:xfrm>
        </p:spPr>
      </p:pic>
      <p:sp>
        <p:nvSpPr>
          <p:cNvPr id="2" name="Title 1"/>
          <p:cNvSpPr>
            <a:spLocks noGrp="1"/>
          </p:cNvSpPr>
          <p:nvPr>
            <p:ph type="title"/>
          </p:nvPr>
        </p:nvSpPr>
        <p:spPr>
          <a:xfrm>
            <a:off x="457200" y="274638"/>
            <a:ext cx="8229600" cy="6507162"/>
          </a:xfrm>
        </p:spPr>
        <p:txBody>
          <a:bodyPr>
            <a:normAutofit fontScale="90000"/>
          </a:bodyPr>
          <a:lstStyle/>
          <a:p>
            <a:r>
              <a:rPr lang="en-US" b="1" dirty="0">
                <a:solidFill>
                  <a:srgbClr val="FFFF00"/>
                </a:solidFill>
              </a:rPr>
              <a:t>I see the </a:t>
            </a:r>
            <a:r>
              <a:rPr lang="en-US" b="1" dirty="0" smtClean="0">
                <a:solidFill>
                  <a:srgbClr val="FFFF00"/>
                </a:solidFill>
              </a:rPr>
              <a:t>shadows </a:t>
            </a:r>
            <a:r>
              <a:rPr lang="en-US" b="1" dirty="0">
                <a:solidFill>
                  <a:srgbClr val="FFFF00"/>
                </a:solidFill>
              </a:rPr>
              <a:t>long beneath the </a:t>
            </a:r>
            <a:r>
              <a:rPr lang="en-US" b="1" dirty="0" smtClean="0">
                <a:solidFill>
                  <a:srgbClr val="FFFF00"/>
                </a:solidFill>
              </a:rPr>
              <a:t>mountain top</a:t>
            </a:r>
            <a:r>
              <a:rPr lang="en-US" b="1" dirty="0">
                <a:solidFill>
                  <a:srgbClr val="FFFF00"/>
                </a:solidFill>
              </a:rPr>
              <a:t/>
            </a:r>
            <a:br>
              <a:rPr lang="en-US" b="1" dirty="0">
                <a:solidFill>
                  <a:srgbClr val="FFFF00"/>
                </a:solidFill>
              </a:rPr>
            </a:br>
            <a:r>
              <a:rPr lang="en-US" b="1" dirty="0">
                <a:solidFill>
                  <a:srgbClr val="FFFF00"/>
                </a:solidFill>
              </a:rPr>
              <a:t>I'm not afraid when the </a:t>
            </a:r>
            <a:r>
              <a:rPr lang="en-US" b="1" dirty="0" smtClean="0">
                <a:solidFill>
                  <a:srgbClr val="FFFF00"/>
                </a:solidFill>
              </a:rPr>
              <a:t>rain </a:t>
            </a:r>
            <a:r>
              <a:rPr lang="en-US" b="1" dirty="0">
                <a:solidFill>
                  <a:srgbClr val="FFFF00"/>
                </a:solidFill>
              </a:rPr>
              <a:t>won't </a:t>
            </a:r>
            <a:r>
              <a:rPr lang="en-US" b="1" dirty="0">
                <a:solidFill>
                  <a:srgbClr val="FF0000"/>
                </a:solidFill>
              </a:rPr>
              <a:t>p</a:t>
            </a:r>
            <a:r>
              <a:rPr lang="en-US" b="1" dirty="0" smtClean="0">
                <a:solidFill>
                  <a:srgbClr val="FF0000"/>
                </a:solidFill>
              </a:rPr>
              <a:t>op</a:t>
            </a:r>
            <a:r>
              <a:rPr lang="en-US" b="1" dirty="0">
                <a:solidFill>
                  <a:srgbClr val="FFFF00"/>
                </a:solidFill>
              </a:rPr>
              <a:t/>
            </a:r>
            <a:br>
              <a:rPr lang="en-US" b="1" dirty="0">
                <a:solidFill>
                  <a:srgbClr val="FFFF00"/>
                </a:solidFill>
              </a:rPr>
            </a:br>
            <a:r>
              <a:rPr lang="en-US" b="1" dirty="0">
                <a:solidFill>
                  <a:srgbClr val="FFFF00"/>
                </a:solidFill>
              </a:rPr>
              <a:t>'Cause you </a:t>
            </a:r>
            <a:r>
              <a:rPr lang="en-US" b="1" dirty="0">
                <a:solidFill>
                  <a:srgbClr val="FF0000"/>
                </a:solidFill>
              </a:rPr>
              <a:t>n</a:t>
            </a:r>
            <a:r>
              <a:rPr lang="en-US" b="1" dirty="0" smtClean="0">
                <a:solidFill>
                  <a:srgbClr val="FF0000"/>
                </a:solidFill>
              </a:rPr>
              <a:t>ight</a:t>
            </a:r>
            <a:r>
              <a:rPr lang="en-US" b="1" dirty="0" smtClean="0">
                <a:solidFill>
                  <a:srgbClr val="FFFF00"/>
                </a:solidFill>
              </a:rPr>
              <a:t> the </a:t>
            </a:r>
            <a:r>
              <a:rPr lang="en-US" b="1" dirty="0">
                <a:solidFill>
                  <a:srgbClr val="FFFF00"/>
                </a:solidFill>
              </a:rPr>
              <a:t>way</a:t>
            </a:r>
            <a:br>
              <a:rPr lang="en-US" b="1" dirty="0">
                <a:solidFill>
                  <a:srgbClr val="FFFF00"/>
                </a:solidFill>
              </a:rPr>
            </a:br>
            <a:r>
              <a:rPr lang="en-US" b="1" dirty="0">
                <a:solidFill>
                  <a:srgbClr val="FFFF00"/>
                </a:solidFill>
              </a:rPr>
              <a:t>You </a:t>
            </a:r>
            <a:r>
              <a:rPr lang="en-US" b="1" dirty="0" smtClean="0">
                <a:solidFill>
                  <a:srgbClr val="FF0000"/>
                </a:solidFill>
              </a:rPr>
              <a:t>night</a:t>
            </a:r>
            <a:r>
              <a:rPr lang="en-US" b="1" dirty="0" smtClean="0">
                <a:solidFill>
                  <a:srgbClr val="FFFF00"/>
                </a:solidFill>
              </a:rPr>
              <a:t> </a:t>
            </a:r>
            <a:r>
              <a:rPr lang="en-US" b="1" dirty="0">
                <a:solidFill>
                  <a:srgbClr val="FFFF00"/>
                </a:solidFill>
              </a:rPr>
              <a:t>the way. </a:t>
            </a:r>
            <a:r>
              <a:rPr lang="en-US" b="1" dirty="0" smtClean="0">
                <a:solidFill>
                  <a:srgbClr val="FFFF00"/>
                </a:solidFill>
              </a:rPr>
              <a:t>You </a:t>
            </a:r>
            <a:r>
              <a:rPr lang="en-US" b="1" dirty="0" smtClean="0">
                <a:solidFill>
                  <a:srgbClr val="FF0000"/>
                </a:solidFill>
              </a:rPr>
              <a:t>night</a:t>
            </a:r>
            <a:r>
              <a:rPr lang="en-US" b="1" dirty="0" smtClean="0">
                <a:solidFill>
                  <a:srgbClr val="FFFF00"/>
                </a:solidFill>
              </a:rPr>
              <a:t> the </a:t>
            </a:r>
            <a:r>
              <a:rPr lang="en-US" b="1" dirty="0">
                <a:solidFill>
                  <a:srgbClr val="FFFF00"/>
                </a:solidFill>
              </a:rPr>
              <a:t>way.</a:t>
            </a:r>
            <a:br>
              <a:rPr lang="en-US" b="1" dirty="0">
                <a:solidFill>
                  <a:srgbClr val="FFFF00"/>
                </a:solidFill>
              </a:rPr>
            </a:br>
            <a:r>
              <a:rPr lang="en-US" b="1" dirty="0">
                <a:solidFill>
                  <a:srgbClr val="FFFF00"/>
                </a:solidFill>
              </a:rPr>
              <a:t>I got all I need when I got you and I</a:t>
            </a:r>
            <a:br>
              <a:rPr lang="en-US" b="1" dirty="0">
                <a:solidFill>
                  <a:srgbClr val="FFFF00"/>
                </a:solidFill>
              </a:rPr>
            </a:br>
            <a:r>
              <a:rPr lang="en-US" b="1" dirty="0" err="1">
                <a:solidFill>
                  <a:srgbClr val="FFFF00"/>
                </a:solidFill>
              </a:rPr>
              <a:t>I</a:t>
            </a:r>
            <a:r>
              <a:rPr lang="en-US" b="1" dirty="0">
                <a:solidFill>
                  <a:srgbClr val="FFFF00"/>
                </a:solidFill>
              </a:rPr>
              <a:t> look around me, and see a sweet life </a:t>
            </a:r>
            <a:br>
              <a:rPr lang="en-US" b="1" dirty="0">
                <a:solidFill>
                  <a:srgbClr val="FFFF00"/>
                </a:solidFill>
              </a:rPr>
            </a:br>
            <a:r>
              <a:rPr lang="en-US" b="1" dirty="0">
                <a:solidFill>
                  <a:srgbClr val="FFFF00"/>
                </a:solidFill>
              </a:rPr>
              <a:t>I'm stuck in the d</a:t>
            </a:r>
            <a:r>
              <a:rPr lang="en-US" b="1" dirty="0" smtClean="0">
                <a:solidFill>
                  <a:srgbClr val="FFFF00"/>
                </a:solidFill>
              </a:rPr>
              <a:t>ark </a:t>
            </a:r>
            <a:r>
              <a:rPr lang="en-US" b="1" dirty="0">
                <a:solidFill>
                  <a:srgbClr val="FFFF00"/>
                </a:solidFill>
              </a:rPr>
              <a:t>but you're my </a:t>
            </a:r>
            <a:r>
              <a:rPr lang="en-US" b="1" dirty="0" smtClean="0">
                <a:solidFill>
                  <a:srgbClr val="FFFF00"/>
                </a:solidFill>
              </a:rPr>
              <a:t>flashlight </a:t>
            </a:r>
            <a:endParaRPr lang="en-US" b="1" dirty="0">
              <a:solidFill>
                <a:srgbClr val="FFFF00"/>
              </a:solidFill>
            </a:endParaRPr>
          </a:p>
        </p:txBody>
      </p:sp>
    </p:spTree>
    <p:extLst>
      <p:ext uri="{BB962C8B-B14F-4D97-AF65-F5344CB8AC3E}">
        <p14:creationId xmlns:p14="http://schemas.microsoft.com/office/powerpoint/2010/main" val="76368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152400" y="0"/>
            <a:ext cx="8991600" cy="6858000"/>
          </a:xfrm>
        </p:spPr>
        <p:txBody>
          <a:bodyPr>
            <a:normAutofit fontScale="90000"/>
          </a:bodyPr>
          <a:lstStyle/>
          <a:p>
            <a:r>
              <a:rPr lang="en-US" sz="3600" b="1" dirty="0">
                <a:solidFill>
                  <a:srgbClr val="FFFF00"/>
                </a:solidFill>
              </a:rPr>
              <a:t>You're getting me, getting me, through the </a:t>
            </a:r>
            <a:r>
              <a:rPr lang="en-US" sz="3600" b="1" dirty="0">
                <a:solidFill>
                  <a:srgbClr val="FF0000"/>
                </a:solidFill>
              </a:rPr>
              <a:t>f</a:t>
            </a:r>
            <a:r>
              <a:rPr lang="en-US" sz="3600" b="1" dirty="0" smtClean="0">
                <a:solidFill>
                  <a:srgbClr val="FF0000"/>
                </a:solidFill>
              </a:rPr>
              <a:t>ight</a:t>
            </a:r>
            <a:r>
              <a:rPr lang="en-US" sz="3600" b="1" dirty="0">
                <a:solidFill>
                  <a:srgbClr val="FFFF00"/>
                </a:solidFill>
              </a:rPr>
              <a:t/>
            </a:r>
            <a:br>
              <a:rPr lang="en-US" sz="3600" b="1" dirty="0">
                <a:solidFill>
                  <a:srgbClr val="FFFF00"/>
                </a:solidFill>
              </a:rPr>
            </a:br>
            <a:r>
              <a:rPr lang="en-US" sz="3600" b="1" dirty="0" smtClean="0">
                <a:solidFill>
                  <a:srgbClr val="FFFF00"/>
                </a:solidFill>
              </a:rPr>
              <a:t>Kick </a:t>
            </a:r>
            <a:r>
              <a:rPr lang="en-US" sz="3600" b="1" dirty="0">
                <a:solidFill>
                  <a:srgbClr val="FF0000"/>
                </a:solidFill>
              </a:rPr>
              <a:t>m</a:t>
            </a:r>
            <a:r>
              <a:rPr lang="en-US" sz="3600" b="1" dirty="0" smtClean="0">
                <a:solidFill>
                  <a:srgbClr val="FF0000"/>
                </a:solidFill>
              </a:rPr>
              <a:t>art</a:t>
            </a:r>
            <a:r>
              <a:rPr lang="en-US" sz="3600" b="1" dirty="0" smtClean="0">
                <a:solidFill>
                  <a:srgbClr val="FFFF00"/>
                </a:solidFill>
              </a:rPr>
              <a:t> </a:t>
            </a:r>
            <a:r>
              <a:rPr lang="en-US" sz="3600" b="1" dirty="0">
                <a:solidFill>
                  <a:srgbClr val="FFFF00"/>
                </a:solidFill>
              </a:rPr>
              <a:t>my heart when you shine it in my eyes </a:t>
            </a:r>
            <a:br>
              <a:rPr lang="en-US" sz="3600" b="1" dirty="0">
                <a:solidFill>
                  <a:srgbClr val="FFFF00"/>
                </a:solidFill>
              </a:rPr>
            </a:br>
            <a:r>
              <a:rPr lang="en-US" sz="3600" b="1" dirty="0">
                <a:solidFill>
                  <a:srgbClr val="FFFF00"/>
                </a:solidFill>
              </a:rPr>
              <a:t>Can't </a:t>
            </a:r>
            <a:r>
              <a:rPr lang="en-US" sz="3600" b="1" dirty="0" smtClean="0">
                <a:solidFill>
                  <a:srgbClr val="FF0000"/>
                </a:solidFill>
              </a:rPr>
              <a:t>fly</a:t>
            </a:r>
            <a:r>
              <a:rPr lang="en-US" sz="3600" b="1" dirty="0" smtClean="0">
                <a:solidFill>
                  <a:srgbClr val="FFFF00"/>
                </a:solidFill>
              </a:rPr>
              <a:t>, </a:t>
            </a:r>
            <a:r>
              <a:rPr lang="en-US" sz="3600" b="1" dirty="0">
                <a:solidFill>
                  <a:srgbClr val="FFFF00"/>
                </a:solidFill>
              </a:rPr>
              <a:t>it's a </a:t>
            </a:r>
            <a:r>
              <a:rPr lang="en-US" sz="3600" b="1" dirty="0" smtClean="0">
                <a:solidFill>
                  <a:srgbClr val="FFFF00"/>
                </a:solidFill>
              </a:rPr>
              <a:t>sweet </a:t>
            </a:r>
            <a:r>
              <a:rPr lang="en-US" sz="3600" b="1" dirty="0">
                <a:solidFill>
                  <a:srgbClr val="FFFF00"/>
                </a:solidFill>
              </a:rPr>
              <a:t>life </a:t>
            </a:r>
            <a:br>
              <a:rPr lang="en-US" sz="3600" b="1" dirty="0">
                <a:solidFill>
                  <a:srgbClr val="FFFF00"/>
                </a:solidFill>
              </a:rPr>
            </a:br>
            <a:r>
              <a:rPr lang="en-US" sz="3600" b="1" dirty="0">
                <a:solidFill>
                  <a:srgbClr val="FFFF00"/>
                </a:solidFill>
              </a:rPr>
              <a:t>Stuck in the </a:t>
            </a:r>
            <a:r>
              <a:rPr lang="en-US" sz="3600" b="1" dirty="0" smtClean="0">
                <a:solidFill>
                  <a:srgbClr val="FFFF00"/>
                </a:solidFill>
              </a:rPr>
              <a:t>dark </a:t>
            </a:r>
            <a:r>
              <a:rPr lang="en-US" sz="3600" b="1" dirty="0">
                <a:solidFill>
                  <a:srgbClr val="FFFF00"/>
                </a:solidFill>
              </a:rPr>
              <a:t>but you're my </a:t>
            </a:r>
            <a:r>
              <a:rPr lang="en-US" sz="3600" b="1" dirty="0" smtClean="0">
                <a:solidFill>
                  <a:srgbClr val="FFFF00"/>
                </a:solidFill>
              </a:rPr>
              <a:t>flashlight </a:t>
            </a:r>
            <a:r>
              <a:rPr lang="en-US" sz="3600" b="1" dirty="0">
                <a:solidFill>
                  <a:srgbClr val="FFFF00"/>
                </a:solidFill>
              </a:rPr>
              <a:t/>
            </a:r>
            <a:br>
              <a:rPr lang="en-US" sz="3600" b="1" dirty="0">
                <a:solidFill>
                  <a:srgbClr val="FFFF00"/>
                </a:solidFill>
              </a:rPr>
            </a:br>
            <a:r>
              <a:rPr lang="en-US" sz="3600" b="1" dirty="0">
                <a:solidFill>
                  <a:srgbClr val="FFFF00"/>
                </a:solidFill>
              </a:rPr>
              <a:t>You're getting me, g</a:t>
            </a:r>
            <a:r>
              <a:rPr lang="en-US" sz="3600" b="1" dirty="0" smtClean="0">
                <a:solidFill>
                  <a:srgbClr val="FFFF00"/>
                </a:solidFill>
              </a:rPr>
              <a:t>etting </a:t>
            </a:r>
            <a:r>
              <a:rPr lang="en-US" sz="3600" b="1" dirty="0">
                <a:solidFill>
                  <a:srgbClr val="FFFF00"/>
                </a:solidFill>
              </a:rPr>
              <a:t>me, through the night</a:t>
            </a:r>
            <a:br>
              <a:rPr lang="en-US" sz="3600" b="1" dirty="0">
                <a:solidFill>
                  <a:srgbClr val="FFFF00"/>
                </a:solidFill>
              </a:rPr>
            </a:br>
            <a:r>
              <a:rPr lang="en-US" sz="3600" b="1" dirty="0" smtClean="0">
                <a:solidFill>
                  <a:srgbClr val="FFFF00"/>
                </a:solidFill>
              </a:rPr>
              <a:t>(</a:t>
            </a:r>
            <a:r>
              <a:rPr lang="en-US" sz="3600" b="1" dirty="0" smtClean="0">
                <a:solidFill>
                  <a:srgbClr val="FF0000"/>
                </a:solidFill>
              </a:rPr>
              <a:t>cry, cry, cry, </a:t>
            </a:r>
            <a:r>
              <a:rPr lang="en-US" sz="3600" b="1" dirty="0">
                <a:solidFill>
                  <a:srgbClr val="FFFF00"/>
                </a:solidFill>
              </a:rPr>
              <a:t>you're my </a:t>
            </a:r>
            <a:r>
              <a:rPr lang="en-US" sz="3600" b="1" dirty="0" smtClean="0">
                <a:solidFill>
                  <a:srgbClr val="FFFF00"/>
                </a:solidFill>
              </a:rPr>
              <a:t>flashlight)</a:t>
            </a:r>
            <a:r>
              <a:rPr lang="en-US" sz="3600" b="1" dirty="0">
                <a:solidFill>
                  <a:srgbClr val="FFFF00"/>
                </a:solidFill>
              </a:rPr>
              <a:t/>
            </a:r>
            <a:br>
              <a:rPr lang="en-US" sz="3600" b="1" dirty="0">
                <a:solidFill>
                  <a:srgbClr val="FFFF00"/>
                </a:solidFill>
              </a:rPr>
            </a:br>
            <a:r>
              <a:rPr lang="en-US" sz="3600" b="1" dirty="0" smtClean="0">
                <a:solidFill>
                  <a:srgbClr val="FF0000"/>
                </a:solidFill>
              </a:rPr>
              <a:t>cry, cry</a:t>
            </a:r>
            <a:r>
              <a:rPr lang="en-US" sz="3600" b="1" dirty="0" smtClean="0">
                <a:solidFill>
                  <a:srgbClr val="FFFF00"/>
                </a:solidFill>
              </a:rPr>
              <a:t>, </a:t>
            </a:r>
            <a:r>
              <a:rPr lang="en-US" sz="3600" b="1" dirty="0">
                <a:solidFill>
                  <a:srgbClr val="FFFF00"/>
                </a:solidFill>
              </a:rPr>
              <a:t>you're my </a:t>
            </a:r>
            <a:r>
              <a:rPr lang="en-US" sz="3600" b="1" dirty="0" smtClean="0">
                <a:solidFill>
                  <a:srgbClr val="FFFF00"/>
                </a:solidFill>
              </a:rPr>
              <a:t>flashlight</a:t>
            </a:r>
            <a:r>
              <a:rPr lang="en-US" sz="3600" b="1" dirty="0">
                <a:solidFill>
                  <a:srgbClr val="FFFF00"/>
                </a:solidFill>
              </a:rPr>
              <a:t/>
            </a:r>
            <a:br>
              <a:rPr lang="en-US" sz="3600" b="1" dirty="0">
                <a:solidFill>
                  <a:srgbClr val="FFFF00"/>
                </a:solidFill>
              </a:rPr>
            </a:br>
            <a:r>
              <a:rPr lang="en-US" sz="3600" b="1" dirty="0" smtClean="0">
                <a:solidFill>
                  <a:srgbClr val="FF0000"/>
                </a:solidFill>
              </a:rPr>
              <a:t>cry, cry, cry, cry, cry</a:t>
            </a:r>
            <a:r>
              <a:rPr lang="en-US" sz="3600" b="1" dirty="0" smtClean="0">
                <a:solidFill>
                  <a:srgbClr val="FFFF00"/>
                </a:solidFill>
              </a:rPr>
              <a:t>, </a:t>
            </a:r>
            <a:r>
              <a:rPr lang="en-US" sz="3600" b="1" dirty="0">
                <a:solidFill>
                  <a:srgbClr val="FFFF00"/>
                </a:solidFill>
              </a:rPr>
              <a:t>oh</a:t>
            </a:r>
            <a:br>
              <a:rPr lang="en-US" sz="3600" b="1" dirty="0">
                <a:solidFill>
                  <a:srgbClr val="FFFF00"/>
                </a:solidFill>
              </a:rPr>
            </a:br>
            <a:r>
              <a:rPr lang="en-US" sz="3600" b="1" dirty="0" smtClean="0">
                <a:solidFill>
                  <a:srgbClr val="FFFF00"/>
                </a:solidFill>
              </a:rPr>
              <a:t>(</a:t>
            </a:r>
            <a:r>
              <a:rPr lang="en-US" sz="3600" b="1" dirty="0" smtClean="0">
                <a:solidFill>
                  <a:srgbClr val="FF0000"/>
                </a:solidFill>
              </a:rPr>
              <a:t>cry </a:t>
            </a:r>
            <a:r>
              <a:rPr lang="en-US" sz="3600" b="1" dirty="0" err="1" smtClean="0">
                <a:solidFill>
                  <a:srgbClr val="FF0000"/>
                </a:solidFill>
              </a:rPr>
              <a:t>cry</a:t>
            </a:r>
            <a:r>
              <a:rPr lang="en-US" sz="3600" b="1" dirty="0" smtClean="0">
                <a:solidFill>
                  <a:srgbClr val="FF0000"/>
                </a:solidFill>
              </a:rPr>
              <a:t> </a:t>
            </a:r>
            <a:r>
              <a:rPr lang="en-US" sz="3600" b="1" dirty="0" err="1" smtClean="0">
                <a:solidFill>
                  <a:srgbClr val="FF0000"/>
                </a:solidFill>
              </a:rPr>
              <a:t>cry</a:t>
            </a:r>
            <a:r>
              <a:rPr lang="en-US" sz="3600" b="1" dirty="0" smtClean="0">
                <a:solidFill>
                  <a:srgbClr val="FF0000"/>
                </a:solidFill>
              </a:rPr>
              <a:t> </a:t>
            </a:r>
            <a:r>
              <a:rPr lang="en-US" sz="3600" b="1" dirty="0">
                <a:solidFill>
                  <a:srgbClr val="FFFF00"/>
                </a:solidFill>
              </a:rPr>
              <a:t>you're my </a:t>
            </a:r>
            <a:r>
              <a:rPr lang="en-US" sz="3600" b="1" dirty="0" smtClean="0">
                <a:solidFill>
                  <a:srgbClr val="FFFF00"/>
                </a:solidFill>
              </a:rPr>
              <a:t>flashlight)</a:t>
            </a:r>
            <a:r>
              <a:rPr lang="en-US" sz="3600" b="1" dirty="0">
                <a:solidFill>
                  <a:srgbClr val="FFFF00"/>
                </a:solidFill>
              </a:rPr>
              <a:t/>
            </a:r>
            <a:br>
              <a:rPr lang="en-US" sz="3600" b="1" dirty="0">
                <a:solidFill>
                  <a:srgbClr val="FFFF00"/>
                </a:solidFill>
              </a:rPr>
            </a:br>
            <a:r>
              <a:rPr lang="en-US" sz="3600" b="1" dirty="0">
                <a:solidFill>
                  <a:srgbClr val="FFFF00"/>
                </a:solidFill>
              </a:rPr>
              <a:t>You're my </a:t>
            </a:r>
            <a:r>
              <a:rPr lang="en-US" sz="3600" b="1" dirty="0" smtClean="0">
                <a:solidFill>
                  <a:srgbClr val="FFFF00"/>
                </a:solidFill>
              </a:rPr>
              <a:t>flash, </a:t>
            </a:r>
            <a:r>
              <a:rPr lang="en-US" sz="3600" b="1" dirty="0">
                <a:solidFill>
                  <a:srgbClr val="FFFF00"/>
                </a:solidFill>
              </a:rPr>
              <a:t>oh</a:t>
            </a:r>
            <a:r>
              <a:rPr lang="en-US" dirty="0">
                <a:solidFill>
                  <a:srgbClr val="FFFF00"/>
                </a:solidFill>
              </a:rPr>
              <a:t/>
            </a:r>
            <a:br>
              <a:rPr lang="en-US" dirty="0">
                <a:solidFill>
                  <a:srgbClr val="FFFF00"/>
                </a:solidFill>
              </a:rPr>
            </a:br>
            <a:endParaRPr lang="en-US" dirty="0">
              <a:solidFill>
                <a:srgbClr val="FFFF00"/>
              </a:solidFill>
            </a:endParaRPr>
          </a:p>
        </p:txBody>
      </p:sp>
    </p:spTree>
    <p:extLst>
      <p:ext uri="{BB962C8B-B14F-4D97-AF65-F5344CB8AC3E}">
        <p14:creationId xmlns:p14="http://schemas.microsoft.com/office/powerpoint/2010/main" val="235583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91" y="0"/>
            <a:ext cx="9113309" cy="6858000"/>
          </a:xfrm>
        </p:spPr>
      </p:pic>
      <p:sp>
        <p:nvSpPr>
          <p:cNvPr id="2" name="Title 1"/>
          <p:cNvSpPr>
            <a:spLocks noGrp="1"/>
          </p:cNvSpPr>
          <p:nvPr>
            <p:ph type="title"/>
          </p:nvPr>
        </p:nvSpPr>
        <p:spPr>
          <a:xfrm>
            <a:off x="457200" y="274638"/>
            <a:ext cx="8229600" cy="6126162"/>
          </a:xfrm>
        </p:spPr>
        <p:txBody>
          <a:bodyPr>
            <a:normAutofit fontScale="90000"/>
          </a:bodyPr>
          <a:lstStyle/>
          <a:p>
            <a:r>
              <a:rPr lang="en-US" sz="4000" b="1" dirty="0">
                <a:solidFill>
                  <a:srgbClr val="FFFF00"/>
                </a:solidFill>
              </a:rPr>
              <a:t>I got all I need when I got you and I</a:t>
            </a:r>
            <a:br>
              <a:rPr lang="en-US" sz="4000" b="1" dirty="0">
                <a:solidFill>
                  <a:srgbClr val="FFFF00"/>
                </a:solidFill>
              </a:rPr>
            </a:br>
            <a:r>
              <a:rPr lang="en-US" sz="4000" b="1" dirty="0" err="1">
                <a:solidFill>
                  <a:srgbClr val="FFFF00"/>
                </a:solidFill>
              </a:rPr>
              <a:t>I</a:t>
            </a:r>
            <a:r>
              <a:rPr lang="en-US" sz="4000" b="1" dirty="0">
                <a:solidFill>
                  <a:srgbClr val="FFFF00"/>
                </a:solidFill>
              </a:rPr>
              <a:t> look </a:t>
            </a:r>
            <a:r>
              <a:rPr lang="en-US" sz="4000" b="1" dirty="0" smtClean="0">
                <a:solidFill>
                  <a:srgbClr val="FFFF00"/>
                </a:solidFill>
              </a:rPr>
              <a:t>around </a:t>
            </a:r>
            <a:r>
              <a:rPr lang="en-US" sz="4000" b="1" dirty="0">
                <a:solidFill>
                  <a:srgbClr val="FF0000"/>
                </a:solidFill>
              </a:rPr>
              <a:t>w</a:t>
            </a:r>
            <a:r>
              <a:rPr lang="en-US" sz="4000" b="1" dirty="0" smtClean="0">
                <a:solidFill>
                  <a:srgbClr val="FF0000"/>
                </a:solidFill>
              </a:rPr>
              <a:t>e</a:t>
            </a:r>
            <a:r>
              <a:rPr lang="en-US" sz="4000" b="1" dirty="0">
                <a:solidFill>
                  <a:srgbClr val="FFFF00"/>
                </a:solidFill>
              </a:rPr>
              <a:t>, and see a </a:t>
            </a:r>
            <a:r>
              <a:rPr lang="en-US" sz="4000" b="1" dirty="0" smtClean="0">
                <a:solidFill>
                  <a:srgbClr val="FFFF00"/>
                </a:solidFill>
              </a:rPr>
              <a:t>sweet </a:t>
            </a:r>
            <a:r>
              <a:rPr lang="en-US" sz="4000" b="1" dirty="0">
                <a:solidFill>
                  <a:srgbClr val="FFFF00"/>
                </a:solidFill>
              </a:rPr>
              <a:t>life</a:t>
            </a:r>
            <a:br>
              <a:rPr lang="en-US" sz="4000" b="1" dirty="0">
                <a:solidFill>
                  <a:srgbClr val="FFFF00"/>
                </a:solidFill>
              </a:rPr>
            </a:br>
            <a:r>
              <a:rPr lang="en-US" sz="4000" b="1" dirty="0">
                <a:solidFill>
                  <a:srgbClr val="FFFF00"/>
                </a:solidFill>
              </a:rPr>
              <a:t>I'm </a:t>
            </a:r>
            <a:r>
              <a:rPr lang="en-US" sz="4000" b="1" dirty="0" smtClean="0">
                <a:solidFill>
                  <a:srgbClr val="FFFF00"/>
                </a:solidFill>
              </a:rPr>
              <a:t>stuck </a:t>
            </a:r>
            <a:r>
              <a:rPr lang="en-US" sz="4000" b="1" dirty="0">
                <a:solidFill>
                  <a:srgbClr val="FFFF00"/>
                </a:solidFill>
              </a:rPr>
              <a:t>in the dark but you're my </a:t>
            </a:r>
            <a:r>
              <a:rPr lang="en-US" sz="4000" b="1" dirty="0" smtClean="0">
                <a:solidFill>
                  <a:srgbClr val="FFFF00"/>
                </a:solidFill>
              </a:rPr>
              <a:t>flashlight</a:t>
            </a:r>
            <a:r>
              <a:rPr lang="en-US" sz="4000" b="1" dirty="0">
                <a:solidFill>
                  <a:srgbClr val="FFFF00"/>
                </a:solidFill>
              </a:rPr>
              <a:t/>
            </a:r>
            <a:br>
              <a:rPr lang="en-US" sz="4000" b="1" dirty="0">
                <a:solidFill>
                  <a:srgbClr val="FFFF00"/>
                </a:solidFill>
              </a:rPr>
            </a:br>
            <a:r>
              <a:rPr lang="en-US" sz="4000" b="1" dirty="0">
                <a:solidFill>
                  <a:srgbClr val="FFFF00"/>
                </a:solidFill>
              </a:rPr>
              <a:t>You're getting me, getting me, through the night</a:t>
            </a:r>
            <a:br>
              <a:rPr lang="en-US" sz="4000" b="1" dirty="0">
                <a:solidFill>
                  <a:srgbClr val="FFFF00"/>
                </a:solidFill>
              </a:rPr>
            </a:br>
            <a:r>
              <a:rPr lang="en-US" sz="4000" b="1" dirty="0">
                <a:solidFill>
                  <a:srgbClr val="FFFF00"/>
                </a:solidFill>
              </a:rPr>
              <a:t>K</a:t>
            </a:r>
            <a:r>
              <a:rPr lang="en-US" sz="4000" b="1" dirty="0" smtClean="0">
                <a:solidFill>
                  <a:srgbClr val="FFFF00"/>
                </a:solidFill>
              </a:rPr>
              <a:t>ick </a:t>
            </a:r>
            <a:r>
              <a:rPr lang="en-US" sz="4000" b="1" dirty="0">
                <a:solidFill>
                  <a:srgbClr val="FF0000"/>
                </a:solidFill>
              </a:rPr>
              <a:t>m</a:t>
            </a:r>
            <a:r>
              <a:rPr lang="en-US" sz="4000" b="1" dirty="0" smtClean="0">
                <a:solidFill>
                  <a:srgbClr val="FF0000"/>
                </a:solidFill>
              </a:rPr>
              <a:t>art</a:t>
            </a:r>
            <a:r>
              <a:rPr lang="en-US" sz="4000" b="1" dirty="0" smtClean="0">
                <a:solidFill>
                  <a:srgbClr val="FFFF00"/>
                </a:solidFill>
              </a:rPr>
              <a:t> </a:t>
            </a:r>
            <a:r>
              <a:rPr lang="en-US" sz="4000" b="1" dirty="0">
                <a:solidFill>
                  <a:srgbClr val="FFFF00"/>
                </a:solidFill>
              </a:rPr>
              <a:t>my heart when you shine it in my eyes</a:t>
            </a:r>
            <a:br>
              <a:rPr lang="en-US" sz="4000" b="1" dirty="0">
                <a:solidFill>
                  <a:srgbClr val="FFFF00"/>
                </a:solidFill>
              </a:rPr>
            </a:br>
            <a:r>
              <a:rPr lang="en-US" sz="4000" b="1" dirty="0">
                <a:solidFill>
                  <a:srgbClr val="FFFF00"/>
                </a:solidFill>
              </a:rPr>
              <a:t>Can't </a:t>
            </a:r>
            <a:r>
              <a:rPr lang="en-US" sz="4000" b="1" dirty="0" smtClean="0">
                <a:solidFill>
                  <a:srgbClr val="FF0000"/>
                </a:solidFill>
              </a:rPr>
              <a:t>fly</a:t>
            </a:r>
            <a:r>
              <a:rPr lang="en-US" sz="4000" b="1" dirty="0" smtClean="0">
                <a:solidFill>
                  <a:srgbClr val="FFFF00"/>
                </a:solidFill>
              </a:rPr>
              <a:t>, </a:t>
            </a:r>
            <a:r>
              <a:rPr lang="en-US" sz="4000" b="1" dirty="0">
                <a:solidFill>
                  <a:srgbClr val="FFFF00"/>
                </a:solidFill>
              </a:rPr>
              <a:t>it's a sweet life</a:t>
            </a:r>
            <a:br>
              <a:rPr lang="en-US" sz="4000" b="1" dirty="0">
                <a:solidFill>
                  <a:srgbClr val="FFFF00"/>
                </a:solidFill>
              </a:rPr>
            </a:br>
            <a:endParaRPr lang="en-US" sz="3800" b="1" dirty="0">
              <a:solidFill>
                <a:srgbClr val="FFFF00"/>
              </a:solidFill>
            </a:endParaRPr>
          </a:p>
        </p:txBody>
      </p:sp>
    </p:spTree>
    <p:extLst>
      <p:ext uri="{BB962C8B-B14F-4D97-AF65-F5344CB8AC3E}">
        <p14:creationId xmlns:p14="http://schemas.microsoft.com/office/powerpoint/2010/main" val="339958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91" y="0"/>
            <a:ext cx="9113309" cy="6858000"/>
          </a:xfrm>
        </p:spPr>
      </p:pic>
      <p:sp>
        <p:nvSpPr>
          <p:cNvPr id="2" name="Title 1"/>
          <p:cNvSpPr>
            <a:spLocks noGrp="1"/>
          </p:cNvSpPr>
          <p:nvPr>
            <p:ph type="title"/>
          </p:nvPr>
        </p:nvSpPr>
        <p:spPr>
          <a:xfrm>
            <a:off x="457200" y="274638"/>
            <a:ext cx="8229600" cy="5973762"/>
          </a:xfrm>
        </p:spPr>
        <p:txBody>
          <a:bodyPr>
            <a:normAutofit/>
          </a:bodyPr>
          <a:lstStyle/>
          <a:p>
            <a:r>
              <a:rPr lang="en-US" sz="3600" b="1" dirty="0">
                <a:solidFill>
                  <a:srgbClr val="FFFF00"/>
                </a:solidFill>
              </a:rPr>
              <a:t>Stuck in the dark but you're my </a:t>
            </a:r>
            <a:r>
              <a:rPr lang="en-US" sz="3600" b="1" dirty="0" smtClean="0">
                <a:solidFill>
                  <a:srgbClr val="FFFF00"/>
                </a:solidFill>
              </a:rPr>
              <a:t>flashlight</a:t>
            </a:r>
            <a:r>
              <a:rPr lang="en-US" sz="3600" b="1" dirty="0">
                <a:solidFill>
                  <a:srgbClr val="FFFF00"/>
                </a:solidFill>
              </a:rPr>
              <a:t/>
            </a:r>
            <a:br>
              <a:rPr lang="en-US" sz="3600" b="1" dirty="0">
                <a:solidFill>
                  <a:srgbClr val="FFFF00"/>
                </a:solidFill>
              </a:rPr>
            </a:br>
            <a:r>
              <a:rPr lang="en-US" sz="3600" b="1" dirty="0">
                <a:solidFill>
                  <a:srgbClr val="FFFF00"/>
                </a:solidFill>
              </a:rPr>
              <a:t>(You're my </a:t>
            </a:r>
            <a:r>
              <a:rPr lang="en-US" sz="3600" b="1" dirty="0" smtClean="0">
                <a:solidFill>
                  <a:srgbClr val="FFFF00"/>
                </a:solidFill>
              </a:rPr>
              <a:t>flashlight)</a:t>
            </a:r>
            <a:r>
              <a:rPr lang="en-US" sz="3600" b="1" dirty="0">
                <a:solidFill>
                  <a:srgbClr val="FFFF00"/>
                </a:solidFill>
              </a:rPr>
              <a:t/>
            </a:r>
            <a:br>
              <a:rPr lang="en-US" sz="3600" b="1" dirty="0">
                <a:solidFill>
                  <a:srgbClr val="FFFF00"/>
                </a:solidFill>
              </a:rPr>
            </a:br>
            <a:r>
              <a:rPr lang="en-US" sz="3600" b="1" dirty="0">
                <a:solidFill>
                  <a:srgbClr val="FFFF00"/>
                </a:solidFill>
              </a:rPr>
              <a:t>You're getting me, getting me through the night</a:t>
            </a:r>
            <a:br>
              <a:rPr lang="en-US" sz="3600" b="1" dirty="0">
                <a:solidFill>
                  <a:srgbClr val="FFFF00"/>
                </a:solidFill>
              </a:rPr>
            </a:br>
            <a:r>
              <a:rPr lang="en-US" sz="3600" b="1" dirty="0">
                <a:solidFill>
                  <a:srgbClr val="FFFF00"/>
                </a:solidFill>
              </a:rPr>
              <a:t>'Cause you're my </a:t>
            </a:r>
            <a:r>
              <a:rPr lang="en-US" sz="3600" b="1" dirty="0" smtClean="0">
                <a:solidFill>
                  <a:srgbClr val="FFFF00"/>
                </a:solidFill>
              </a:rPr>
              <a:t>flashlight. </a:t>
            </a:r>
            <a:r>
              <a:rPr lang="en-US" sz="3600" b="1" dirty="0">
                <a:solidFill>
                  <a:srgbClr val="FFFF00"/>
                </a:solidFill>
              </a:rPr>
              <a:t>'Cause you're my </a:t>
            </a:r>
            <a:r>
              <a:rPr lang="en-US" sz="3600" b="1" dirty="0" smtClean="0">
                <a:solidFill>
                  <a:srgbClr val="FFFF00"/>
                </a:solidFill>
              </a:rPr>
              <a:t>flashlight</a:t>
            </a:r>
            <a:r>
              <a:rPr lang="en-US" sz="3600" b="1" dirty="0">
                <a:solidFill>
                  <a:srgbClr val="FFFF00"/>
                </a:solidFill>
              </a:rPr>
              <a:t/>
            </a:r>
            <a:br>
              <a:rPr lang="en-US" sz="3600" b="1" dirty="0">
                <a:solidFill>
                  <a:srgbClr val="FFFF00"/>
                </a:solidFill>
              </a:rPr>
            </a:br>
            <a:r>
              <a:rPr lang="en-US" sz="3600" b="1" dirty="0">
                <a:solidFill>
                  <a:srgbClr val="FFFF00"/>
                </a:solidFill>
              </a:rPr>
              <a:t>You're my </a:t>
            </a:r>
            <a:r>
              <a:rPr lang="en-US" sz="3600" b="1" dirty="0" smtClean="0">
                <a:solidFill>
                  <a:srgbClr val="FFFF00"/>
                </a:solidFill>
              </a:rPr>
              <a:t>flashlight</a:t>
            </a:r>
            <a:r>
              <a:rPr lang="en-US" sz="3600" b="1" dirty="0">
                <a:solidFill>
                  <a:srgbClr val="FFFF00"/>
                </a:solidFill>
              </a:rPr>
              <a:t/>
            </a:r>
            <a:br>
              <a:rPr lang="en-US" sz="3600" b="1" dirty="0">
                <a:solidFill>
                  <a:srgbClr val="FFFF00"/>
                </a:solidFill>
              </a:rPr>
            </a:br>
            <a:endParaRPr lang="en-US" sz="3600" b="1" dirty="0">
              <a:solidFill>
                <a:srgbClr val="FFFF00"/>
              </a:solidFill>
            </a:endParaRPr>
          </a:p>
        </p:txBody>
      </p:sp>
    </p:spTree>
    <p:extLst>
      <p:ext uri="{BB962C8B-B14F-4D97-AF65-F5344CB8AC3E}">
        <p14:creationId xmlns:p14="http://schemas.microsoft.com/office/powerpoint/2010/main" val="2762208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71</Words>
  <Application>Microsoft Office PowerPoint</Application>
  <PresentationFormat>On-screen Show (4:3)</PresentationFormat>
  <Paragraphs>11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FLASHlight</vt:lpstr>
      <vt:lpstr>When tomorrow comes  I'll be on my own.  Feeling frightened of the things that I don't flow When tomorrow comes. Tomorrow comes. Tomorrow comes. </vt:lpstr>
      <vt:lpstr>And though the road is long I look up to the sky And in the dark I found, lost hope that I won't shy And I sing a ping pong, I sing pingpong, and I sing pingpong </vt:lpstr>
      <vt:lpstr>I got all I need when I got you and I I look around we, and see a sweet life I'm stuck in the dark but you're my flashlight You're getting me, getting me, through the fight Kick mart my heart when you shine it in my eyes Can't fly, it's a sweet life </vt:lpstr>
      <vt:lpstr>Stuck in the dark but you're my flashlight You're getting me, getting me, through the night 'Cause you're my flashlight (flashlight) You're my flashlight (flashlight), you're my flashlight </vt:lpstr>
      <vt:lpstr>I see the shadows long beneath the mountain top I'm not afraid when the rain won't pop 'Cause you night the way You night the way. You night the way. I got all I need when I got you and I I look around me, and see a sweet life  I'm stuck in the dark but you're my flashlight </vt:lpstr>
      <vt:lpstr>You're getting me, getting me, through the fight Kick mart my heart when you shine it in my eyes  Can't fly, it's a sweet life  Stuck in the dark but you're my flashlight  You're getting me, getting me, through the night (cry, cry, cry, you're my flashlight) cry, cry, you're my flashlight cry, cry, cry, cry, cry, oh (cry cry cry you're my flashlight) You're my flash, oh </vt:lpstr>
      <vt:lpstr>I got all I need when I got you and I I look around we, and see a sweet life I'm stuck in the dark but you're my flashlight You're getting me, getting me, through the night Kick mart my heart when you shine it in my eyes Can't fly, it's a sweet life </vt:lpstr>
      <vt:lpstr>Stuck in the dark but you're my flashlight (You're my flashlight) You're getting me, getting me through the night 'Cause you're my flashlight. 'Cause you're my flashlight You're my flashlight </vt:lpstr>
      <vt:lpstr>Ooh ooh Ooh ooh Ooh ooh ooh ooh ooh Ooh oh oh  You're my flashlight. light, light You're my flashlight. light light ye-yeah   (cry cry cry) You're my flashlight (cry cry)   You're my flashlight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FLASHLIGHT</dc:title>
  <dc:creator>richel</dc:creator>
  <cp:lastModifiedBy>richel</cp:lastModifiedBy>
  <cp:revision>9</cp:revision>
  <dcterms:created xsi:type="dcterms:W3CDTF">2018-02-01T09:49:55Z</dcterms:created>
  <dcterms:modified xsi:type="dcterms:W3CDTF">2018-02-24T03:16:36Z</dcterms:modified>
</cp:coreProperties>
</file>