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02AD65-0759-482D-A0B5-4A6984EA997A}"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1414373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2AD65-0759-482D-A0B5-4A6984EA997A}"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85424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2AD65-0759-482D-A0B5-4A6984EA997A}"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365375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2AD65-0759-482D-A0B5-4A6984EA997A}"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287391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2AD65-0759-482D-A0B5-4A6984EA997A}"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414676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02AD65-0759-482D-A0B5-4A6984EA997A}"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254932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02AD65-0759-482D-A0B5-4A6984EA997A}" type="datetimeFigureOut">
              <a:rPr lang="en-US" smtClean="0"/>
              <a:t>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322196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02AD65-0759-482D-A0B5-4A6984EA997A}" type="datetimeFigureOut">
              <a:rPr lang="en-US" smtClean="0"/>
              <a:t>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339115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2AD65-0759-482D-A0B5-4A6984EA997A}" type="datetimeFigureOut">
              <a:rPr lang="en-US" smtClean="0"/>
              <a:t>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161185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2AD65-0759-482D-A0B5-4A6984EA997A}"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47128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2AD65-0759-482D-A0B5-4A6984EA997A}"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389050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2AD65-0759-482D-A0B5-4A6984EA997A}" type="datetimeFigureOut">
              <a:rPr lang="en-US" smtClean="0"/>
              <a:t>2/24/2018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13C52-623A-4635-94EA-0A6E0F0F558E}" type="slidenum">
              <a:rPr lang="en-US" smtClean="0"/>
              <a:t>‹#›</a:t>
            </a:fld>
            <a:endParaRPr lang="en-US"/>
          </a:p>
        </p:txBody>
      </p:sp>
    </p:spTree>
    <p:extLst>
      <p:ext uri="{BB962C8B-B14F-4D97-AF65-F5344CB8AC3E}">
        <p14:creationId xmlns:p14="http://schemas.microsoft.com/office/powerpoint/2010/main" val="2905803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 y="0"/>
            <a:ext cx="9149892" cy="6858000"/>
          </a:xfrm>
          <a:prstGeom prst="rect">
            <a:avLst/>
          </a:prstGeom>
        </p:spPr>
      </p:pic>
      <p:sp>
        <p:nvSpPr>
          <p:cNvPr id="2" name="Title 1"/>
          <p:cNvSpPr>
            <a:spLocks noGrp="1"/>
          </p:cNvSpPr>
          <p:nvPr>
            <p:ph type="ctrTitle"/>
          </p:nvPr>
        </p:nvSpPr>
        <p:spPr/>
        <p:txBody>
          <a:bodyPr>
            <a:normAutofit/>
          </a:bodyPr>
          <a:lstStyle/>
          <a:p>
            <a:r>
              <a:rPr lang="en-US" sz="7500" b="1" dirty="0" smtClean="0">
                <a:latin typeface="Algerian" pitchFamily="82" charset="0"/>
              </a:rPr>
              <a:t>boar</a:t>
            </a:r>
            <a:endParaRPr lang="en-US" sz="7500" b="1" dirty="0">
              <a:latin typeface="Algerian" pitchFamily="82" charset="0"/>
            </a:endParaRPr>
          </a:p>
        </p:txBody>
      </p:sp>
      <p:sp>
        <p:nvSpPr>
          <p:cNvPr id="3" name="Subtitle 2"/>
          <p:cNvSpPr>
            <a:spLocks noGrp="1"/>
          </p:cNvSpPr>
          <p:nvPr>
            <p:ph type="subTitle" idx="1"/>
          </p:nvPr>
        </p:nvSpPr>
        <p:spPr/>
        <p:txBody>
          <a:bodyPr/>
          <a:lstStyle/>
          <a:p>
            <a:r>
              <a:rPr lang="en-US" b="1" dirty="0" smtClean="0">
                <a:solidFill>
                  <a:schemeClr val="tx1"/>
                </a:solidFill>
              </a:rPr>
              <a:t>KATY PERRY</a:t>
            </a:r>
            <a:endParaRPr lang="en-US" b="1" dirty="0">
              <a:solidFill>
                <a:schemeClr val="tx1"/>
              </a:solidFill>
            </a:endParaRPr>
          </a:p>
        </p:txBody>
      </p:sp>
    </p:spTree>
    <p:extLst>
      <p:ext uri="{BB962C8B-B14F-4D97-AF65-F5344CB8AC3E}">
        <p14:creationId xmlns:p14="http://schemas.microsoft.com/office/powerpoint/2010/main" val="516600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126162"/>
          </a:xfrm>
        </p:spPr>
        <p:txBody>
          <a:bodyPr>
            <a:normAutofit/>
          </a:bodyPr>
          <a:lstStyle/>
          <a:p>
            <a:r>
              <a:rPr lang="en-US" sz="3600" b="1" dirty="0" smtClean="0"/>
              <a:t>Oh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r>
            <a:br>
              <a:rPr lang="en-US" sz="3600" b="1" dirty="0" smtClean="0"/>
            </a:b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r>
            <a:br>
              <a:rPr lang="en-US" sz="3600" b="1" dirty="0" smtClean="0"/>
            </a:b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br>
              <a:rPr lang="en-US" sz="3600" b="1" dirty="0" smtClean="0"/>
            </a:br>
            <a:r>
              <a:rPr lang="en-US" sz="3600" b="1" dirty="0" smtClean="0"/>
              <a:t>You’re </a:t>
            </a:r>
            <a:r>
              <a:rPr lang="en-US" sz="3600" b="1" dirty="0" err="1" smtClean="0"/>
              <a:t>gonna</a:t>
            </a:r>
            <a:r>
              <a:rPr lang="en-US" sz="3600" b="1" dirty="0" smtClean="0"/>
              <a:t> </a:t>
            </a:r>
            <a:r>
              <a:rPr lang="en-US" sz="3600" b="1" dirty="0" smtClean="0"/>
              <a:t>near </a:t>
            </a:r>
            <a:r>
              <a:rPr lang="en-US" sz="3600" b="1" dirty="0" smtClean="0"/>
              <a:t>me </a:t>
            </a:r>
            <a:r>
              <a:rPr lang="en-US" sz="3600" b="1" dirty="0" smtClean="0">
                <a:solidFill>
                  <a:srgbClr val="FF0000"/>
                </a:solidFill>
              </a:rPr>
              <a:t>boar</a:t>
            </a:r>
            <a:r>
              <a:rPr lang="en-US" sz="3600" b="1" dirty="0" smtClean="0"/>
              <a:t>!</a:t>
            </a:r>
            <a:endParaRPr lang="en-US" sz="3600" dirty="0"/>
          </a:p>
        </p:txBody>
      </p:sp>
    </p:spTree>
    <p:extLst>
      <p:ext uri="{BB962C8B-B14F-4D97-AF65-F5344CB8AC3E}">
        <p14:creationId xmlns:p14="http://schemas.microsoft.com/office/powerpoint/2010/main" val="165158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821362"/>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sz="3800" b="1" dirty="0" smtClean="0">
                <a:solidFill>
                  <a:srgbClr val="FF0000"/>
                </a:solidFill>
              </a:rPr>
              <a:t>boar </a:t>
            </a:r>
            <a:r>
              <a:rPr lang="en-US" sz="3800" b="1" dirty="0" err="1" smtClean="0">
                <a:solidFill>
                  <a:srgbClr val="FF0000"/>
                </a:solidFill>
              </a:rPr>
              <a:t>boar</a:t>
            </a:r>
            <a:r>
              <a:rPr lang="en-US" sz="3800" b="1" dirty="0" smtClean="0">
                <a:solidFill>
                  <a:srgbClr val="FF0000"/>
                </a:solidFill>
              </a:rPr>
              <a:t> </a:t>
            </a:r>
            <a:r>
              <a:rPr lang="en-US" sz="3800" b="1" dirty="0" err="1" smtClean="0">
                <a:solidFill>
                  <a:srgbClr val="FF0000"/>
                </a:solidFill>
              </a:rPr>
              <a:t>boar</a:t>
            </a:r>
            <a:r>
              <a:rPr lang="en-US" sz="3800" b="1" dirty="0" smtClean="0">
                <a:solidFill>
                  <a:srgbClr val="FF0000"/>
                </a:solidFill>
              </a:rPr>
              <a:t> </a:t>
            </a:r>
            <a:r>
              <a:rPr lang="en-US" sz="3800" b="1" dirty="0" err="1" smtClean="0">
                <a:solidFill>
                  <a:srgbClr val="FF0000"/>
                </a:solidFill>
              </a:rPr>
              <a:t>boar</a:t>
            </a:r>
            <a:r>
              <a:rPr lang="en-US" sz="3800" b="1" dirty="0" smtClean="0">
                <a:solidFill>
                  <a:srgbClr val="FF0000"/>
                </a:solidFill>
              </a:rPr>
              <a:t> </a:t>
            </a:r>
            <a:r>
              <a:rPr lang="en-US" sz="3800" b="1" dirty="0" err="1" smtClean="0">
                <a:solidFill>
                  <a:srgbClr val="FF0000"/>
                </a:solidFill>
              </a:rPr>
              <a:t>boar</a:t>
            </a:r>
            <a:r>
              <a:rPr lang="en-US" sz="3800" b="1" dirty="0" smtClean="0"/>
              <a:t>!</a:t>
            </a:r>
            <a:r>
              <a:rPr lang="en-US" sz="3800" b="1" dirty="0" smtClean="0"/>
              <a:t/>
            </a:r>
            <a:br>
              <a:rPr lang="en-US" sz="3800" b="1" dirty="0" smtClean="0"/>
            </a:br>
            <a:r>
              <a:rPr lang="en-US" sz="3800" b="1" dirty="0"/>
              <a:t/>
            </a:r>
            <a:br>
              <a:rPr lang="en-US" sz="3800" b="1" dirty="0"/>
            </a:br>
            <a:r>
              <a:rPr lang="en-US" sz="3800" b="1" dirty="0" smtClean="0"/>
              <a:t>I got the eye of the </a:t>
            </a:r>
            <a:r>
              <a:rPr lang="en-US" sz="3800" b="1" dirty="0" smtClean="0">
                <a:solidFill>
                  <a:srgbClr val="FF0000"/>
                </a:solidFill>
              </a:rPr>
              <a:t>rid</a:t>
            </a:r>
            <a:r>
              <a:rPr lang="en-US" sz="3800" b="1" dirty="0" smtClean="0">
                <a:solidFill>
                  <a:srgbClr val="FF0000"/>
                </a:solidFill>
              </a:rPr>
              <a:t>er</a:t>
            </a:r>
            <a:r>
              <a:rPr lang="en-US" sz="3800" b="1" dirty="0" smtClean="0"/>
              <a:t>, a </a:t>
            </a:r>
            <a:r>
              <a:rPr lang="en-US" sz="3800" b="1" dirty="0" smtClean="0">
                <a:solidFill>
                  <a:srgbClr val="FF0000"/>
                </a:solidFill>
              </a:rPr>
              <a:t>writ</a:t>
            </a:r>
            <a:r>
              <a:rPr lang="en-US" sz="3800" b="1" dirty="0" smtClean="0">
                <a:solidFill>
                  <a:srgbClr val="FF0000"/>
                </a:solidFill>
              </a:rPr>
              <a:t>er</a:t>
            </a:r>
            <a:r>
              <a:rPr lang="en-US" sz="3800" b="1" dirty="0" smtClean="0"/>
              <a:t/>
            </a:r>
            <a:br>
              <a:rPr lang="en-US" sz="3800" b="1" dirty="0" smtClean="0"/>
            </a:br>
            <a:r>
              <a:rPr lang="en-US" sz="3800" b="1" dirty="0" smtClean="0"/>
              <a:t>Dancing through the</a:t>
            </a:r>
            <a:r>
              <a:rPr lang="en-US" sz="3800" b="1" dirty="0" smtClean="0">
                <a:solidFill>
                  <a:srgbClr val="FF0000"/>
                </a:solidFill>
              </a:rPr>
              <a:t> </a:t>
            </a:r>
            <a:r>
              <a:rPr lang="en-US" sz="3800" b="1" dirty="0" smtClean="0">
                <a:solidFill>
                  <a:srgbClr val="FF0000"/>
                </a:solidFill>
              </a:rPr>
              <a:t>tire</a:t>
            </a:r>
            <a:r>
              <a:rPr lang="en-US" sz="3800" b="1" dirty="0" smtClean="0"/>
              <a:t/>
            </a:r>
            <a:br>
              <a:rPr lang="en-US" sz="3800" b="1" dirty="0" smtClean="0"/>
            </a:br>
            <a:r>
              <a:rPr lang="en-US" sz="3800" b="1" dirty="0" smtClean="0"/>
              <a:t>'Cause I am the champion, and you're </a:t>
            </a:r>
            <a:r>
              <a:rPr lang="en-US" sz="3800" b="1" dirty="0" err="1" smtClean="0"/>
              <a:t>gonna</a:t>
            </a:r>
            <a:r>
              <a:rPr lang="en-US" sz="3800" b="1" dirty="0" smtClean="0"/>
              <a:t> </a:t>
            </a:r>
            <a:r>
              <a:rPr lang="en-US" sz="3800" b="1" dirty="0" smtClean="0"/>
              <a:t>near </a:t>
            </a:r>
            <a:r>
              <a:rPr lang="en-US" sz="3800" b="1" dirty="0" smtClean="0"/>
              <a:t>me </a:t>
            </a:r>
            <a:r>
              <a:rPr lang="en-US" sz="3800" b="1" dirty="0" smtClean="0">
                <a:solidFill>
                  <a:srgbClr val="FF0000"/>
                </a:solidFill>
              </a:rPr>
              <a:t>boar</a:t>
            </a:r>
            <a:r>
              <a:rPr lang="en-US" sz="3800" b="1" dirty="0" smtClean="0"/>
              <a:t/>
            </a:r>
            <a:br>
              <a:rPr lang="en-US" sz="3800" b="1" dirty="0" smtClean="0"/>
            </a:br>
            <a:r>
              <a:rPr lang="en-US" sz="3800" b="1" dirty="0" smtClean="0">
                <a:solidFill>
                  <a:srgbClr val="FF0000"/>
                </a:solidFill>
              </a:rPr>
              <a:t>lighter</a:t>
            </a:r>
            <a:r>
              <a:rPr lang="en-US" sz="3800" b="1" dirty="0" smtClean="0"/>
              <a:t>,</a:t>
            </a:r>
            <a:r>
              <a:rPr lang="en-US" sz="3800" b="1" dirty="0" smtClean="0">
                <a:solidFill>
                  <a:srgbClr val="FF0000"/>
                </a:solidFill>
              </a:rPr>
              <a:t> lighter </a:t>
            </a:r>
            <a:r>
              <a:rPr lang="en-US" sz="3800" b="1" dirty="0" smtClean="0"/>
              <a:t>than a lion</a:t>
            </a:r>
            <a:br>
              <a:rPr lang="en-US" sz="3800" b="1" dirty="0" smtClean="0"/>
            </a:br>
            <a:r>
              <a:rPr lang="en-US" sz="3800" b="1" dirty="0" smtClean="0"/>
              <a:t>'Cause I am a champion, and you're </a:t>
            </a:r>
            <a:r>
              <a:rPr lang="en-US" sz="3800" b="1" dirty="0" err="1" smtClean="0"/>
              <a:t>gonna</a:t>
            </a:r>
            <a:r>
              <a:rPr lang="en-US" sz="3800" b="1" dirty="0" smtClean="0"/>
              <a:t> </a:t>
            </a:r>
            <a:r>
              <a:rPr lang="en-US" sz="3800" b="1" dirty="0" smtClean="0"/>
              <a:t>near </a:t>
            </a:r>
            <a:r>
              <a:rPr lang="en-US" sz="3800" b="1" dirty="0" smtClean="0"/>
              <a:t>me </a:t>
            </a:r>
            <a:r>
              <a:rPr lang="en-US" sz="3800" b="1" dirty="0" smtClean="0">
                <a:solidFill>
                  <a:srgbClr val="FF0000"/>
                </a:solidFill>
              </a:rPr>
              <a:t>boar</a:t>
            </a:r>
            <a:r>
              <a:rPr lang="en-US" sz="3800" b="1" dirty="0" smtClean="0"/>
              <a:t>!</a:t>
            </a:r>
            <a:r>
              <a:rPr lang="en-US" sz="3800" b="1" dirty="0" smtClean="0"/>
              <a:t/>
            </a:r>
            <a:br>
              <a:rPr lang="en-US" sz="3800" b="1" dirty="0" smtClean="0"/>
            </a:b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263162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278562"/>
          </a:xfrm>
        </p:spPr>
        <p:txBody>
          <a:bodyPr>
            <a:normAutofit/>
          </a:bodyPr>
          <a:lstStyle/>
          <a:p>
            <a:r>
              <a:rPr lang="en-US" sz="3000" b="1" dirty="0" smtClean="0"/>
              <a:t>Oh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r>
            <a:br>
              <a:rPr lang="en-US" sz="3000" b="1" dirty="0" smtClean="0"/>
            </a:b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r>
            <a:br>
              <a:rPr lang="en-US" sz="3000" b="1" dirty="0" smtClean="0"/>
            </a:b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br>
              <a:rPr lang="en-US" sz="3000" b="1" dirty="0" smtClean="0"/>
            </a:br>
            <a:r>
              <a:rPr lang="en-US" sz="3000" b="1" dirty="0" smtClean="0"/>
              <a:t>You’re </a:t>
            </a:r>
            <a:r>
              <a:rPr lang="en-US" sz="3000" b="1" dirty="0" err="1" smtClean="0"/>
              <a:t>gonna</a:t>
            </a:r>
            <a:r>
              <a:rPr lang="en-US" sz="3000" b="1" dirty="0" smtClean="0"/>
              <a:t> </a:t>
            </a:r>
            <a:r>
              <a:rPr lang="en-US" sz="3000" b="1" dirty="0" smtClean="0"/>
              <a:t>near </a:t>
            </a:r>
            <a:r>
              <a:rPr lang="en-US" sz="3000" b="1" dirty="0" smtClean="0"/>
              <a:t>me </a:t>
            </a:r>
            <a:r>
              <a:rPr lang="en-US" sz="3000" b="1" dirty="0" smtClean="0">
                <a:solidFill>
                  <a:srgbClr val="FF0000"/>
                </a:solidFill>
              </a:rPr>
              <a:t>boar</a:t>
            </a:r>
            <a:r>
              <a:rPr lang="en-US" sz="3000" b="1" dirty="0" smtClean="0"/>
              <a:t>!</a:t>
            </a:r>
            <a:r>
              <a:rPr lang="en-US" sz="3000" b="1" dirty="0" smtClean="0"/>
              <a:t/>
            </a:r>
            <a:br>
              <a:rPr lang="en-US" sz="3000" b="1" dirty="0" smtClean="0"/>
            </a:br>
            <a:r>
              <a:rPr lang="en-US" sz="3000" b="1" dirty="0"/>
              <a:t/>
            </a:r>
            <a:br>
              <a:rPr lang="en-US" sz="3000" b="1" dirty="0"/>
            </a:br>
            <a:r>
              <a:rPr lang="en-US" sz="3200" b="1" dirty="0" smtClean="0"/>
              <a:t>Oh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r>
            <a:br>
              <a:rPr lang="en-US" sz="3200" b="1" dirty="0" smtClean="0"/>
            </a:b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r>
            <a:br>
              <a:rPr lang="en-US" sz="3200" b="1" dirty="0" smtClean="0"/>
            </a:b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br>
              <a:rPr lang="en-US" sz="3200" b="1" dirty="0" smtClean="0"/>
            </a:br>
            <a:r>
              <a:rPr lang="en-US" sz="3200" b="1" dirty="0" smtClean="0"/>
              <a:t>You’re </a:t>
            </a:r>
            <a:r>
              <a:rPr lang="en-US" sz="3200" b="1" dirty="0" err="1" smtClean="0"/>
              <a:t>gonna</a:t>
            </a:r>
            <a:r>
              <a:rPr lang="en-US" sz="3200" b="1" dirty="0" smtClean="0"/>
              <a:t> </a:t>
            </a:r>
            <a:r>
              <a:rPr lang="en-US" sz="3200" b="1" dirty="0" smtClean="0"/>
              <a:t>near </a:t>
            </a:r>
            <a:r>
              <a:rPr lang="en-US" sz="3200" b="1" dirty="0" smtClean="0"/>
              <a:t>me </a:t>
            </a:r>
            <a:r>
              <a:rPr lang="en-US" sz="3200" b="1" dirty="0" smtClean="0">
                <a:solidFill>
                  <a:srgbClr val="FF0000"/>
                </a:solidFill>
              </a:rPr>
              <a:t>boar</a:t>
            </a:r>
            <a:r>
              <a:rPr lang="en-US" sz="3200" b="1" dirty="0" smtClean="0"/>
              <a:t>!</a:t>
            </a:r>
            <a:endParaRPr lang="en-US" sz="3000" dirty="0"/>
          </a:p>
        </p:txBody>
      </p:sp>
    </p:spTree>
    <p:extLst>
      <p:ext uri="{BB962C8B-B14F-4D97-AF65-F5344CB8AC3E}">
        <p14:creationId xmlns:p14="http://schemas.microsoft.com/office/powerpoint/2010/main" val="397871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821362"/>
          </a:xfrm>
        </p:spPr>
        <p:txBody>
          <a:bodyPr>
            <a:normAutofit/>
          </a:bodyPr>
          <a:lstStyle/>
          <a:p>
            <a:r>
              <a:rPr lang="en-US" sz="3400" b="1" dirty="0" smtClean="0"/>
              <a:t>I used to bite my tongue and hold my breath</a:t>
            </a:r>
            <a:br>
              <a:rPr lang="en-US" sz="3400" b="1" dirty="0" smtClean="0"/>
            </a:br>
            <a:r>
              <a:rPr lang="en-US" sz="3400" b="1" dirty="0" smtClean="0"/>
              <a:t>Scared to rock the </a:t>
            </a:r>
            <a:r>
              <a:rPr lang="en-US" sz="3400" b="1" dirty="0" smtClean="0">
                <a:solidFill>
                  <a:srgbClr val="FF0000"/>
                </a:solidFill>
              </a:rPr>
              <a:t>goat </a:t>
            </a:r>
            <a:r>
              <a:rPr lang="en-US" sz="3400" b="1" dirty="0" smtClean="0"/>
              <a:t>and make a </a:t>
            </a:r>
            <a:r>
              <a:rPr lang="en-US" sz="3400" b="1" dirty="0" smtClean="0">
                <a:solidFill>
                  <a:srgbClr val="FF0000"/>
                </a:solidFill>
              </a:rPr>
              <a:t>dress</a:t>
            </a:r>
            <a:r>
              <a:rPr lang="en-US" sz="3400" b="1" dirty="0" smtClean="0"/>
              <a:t/>
            </a:r>
            <a:br>
              <a:rPr lang="en-US" sz="3400" b="1" dirty="0" smtClean="0"/>
            </a:br>
            <a:r>
              <a:rPr lang="en-US" sz="3400" b="1" dirty="0" smtClean="0"/>
              <a:t>So I sat </a:t>
            </a:r>
            <a:r>
              <a:rPr lang="en-US" sz="3400" b="1" dirty="0" smtClean="0">
                <a:solidFill>
                  <a:srgbClr val="FF0000"/>
                </a:solidFill>
              </a:rPr>
              <a:t>polite</a:t>
            </a:r>
            <a:r>
              <a:rPr lang="en-US" sz="3400" b="1" dirty="0" smtClean="0">
                <a:solidFill>
                  <a:srgbClr val="FF0000"/>
                </a:solidFill>
              </a:rPr>
              <a:t>ly</a:t>
            </a:r>
            <a:r>
              <a:rPr lang="en-US" sz="3400" b="1" dirty="0" smtClean="0">
                <a:solidFill>
                  <a:srgbClr val="FF0000"/>
                </a:solidFill>
              </a:rPr>
              <a:t>, </a:t>
            </a:r>
            <a:r>
              <a:rPr lang="en-US" sz="3400" b="1" dirty="0" smtClean="0"/>
              <a:t>agreed </a:t>
            </a:r>
            <a:r>
              <a:rPr lang="en-US" sz="3400" b="1" dirty="0" smtClean="0">
                <a:solidFill>
                  <a:srgbClr val="FF0000"/>
                </a:solidFill>
              </a:rPr>
              <a:t>honest</a:t>
            </a:r>
            <a:r>
              <a:rPr lang="en-US" sz="3400" b="1" dirty="0" smtClean="0">
                <a:solidFill>
                  <a:srgbClr val="FF0000"/>
                </a:solidFill>
              </a:rPr>
              <a:t>ly</a:t>
            </a:r>
            <a:r>
              <a:rPr lang="en-US" sz="3400" b="1" dirty="0" smtClean="0"/>
              <a:t/>
            </a:r>
            <a:br>
              <a:rPr lang="en-US" sz="3400" b="1" dirty="0" smtClean="0"/>
            </a:br>
            <a:r>
              <a:rPr lang="en-US" sz="3400" b="1" dirty="0" smtClean="0"/>
              <a:t>I </a:t>
            </a:r>
            <a:r>
              <a:rPr lang="en-US" sz="3400" b="1" dirty="0">
                <a:solidFill>
                  <a:srgbClr val="FF0000"/>
                </a:solidFill>
              </a:rPr>
              <a:t>m</a:t>
            </a:r>
            <a:r>
              <a:rPr lang="en-US" sz="3400" b="1" dirty="0" smtClean="0">
                <a:solidFill>
                  <a:srgbClr val="FF0000"/>
                </a:solidFill>
              </a:rPr>
              <a:t>ess</a:t>
            </a:r>
            <a:r>
              <a:rPr lang="en-US" sz="3400" b="1" dirty="0" smtClean="0"/>
              <a:t> </a:t>
            </a:r>
            <a:r>
              <a:rPr lang="en-US" sz="3400" b="1" dirty="0" smtClean="0"/>
              <a:t>that I forgot I had a</a:t>
            </a:r>
            <a:r>
              <a:rPr lang="en-US" sz="3400" b="1" dirty="0" smtClean="0">
                <a:solidFill>
                  <a:srgbClr val="FF0000"/>
                </a:solidFill>
              </a:rPr>
              <a:t> </a:t>
            </a:r>
            <a:r>
              <a:rPr lang="en-US" sz="3400" b="1" dirty="0">
                <a:solidFill>
                  <a:srgbClr val="FF0000"/>
                </a:solidFill>
              </a:rPr>
              <a:t>v</a:t>
            </a:r>
            <a:r>
              <a:rPr lang="en-US" sz="3400" b="1" dirty="0" smtClean="0">
                <a:solidFill>
                  <a:srgbClr val="FF0000"/>
                </a:solidFill>
              </a:rPr>
              <a:t>oice</a:t>
            </a:r>
            <a:r>
              <a:rPr lang="en-US" sz="3400" b="1" dirty="0" smtClean="0"/>
              <a:t/>
            </a:r>
            <a:br>
              <a:rPr lang="en-US" sz="3400" b="1" dirty="0" smtClean="0"/>
            </a:br>
            <a:r>
              <a:rPr lang="en-US" sz="3400" b="1" dirty="0" smtClean="0"/>
              <a:t>I let you push me </a:t>
            </a:r>
            <a:r>
              <a:rPr lang="en-US" sz="3400" b="1" dirty="0" smtClean="0">
                <a:solidFill>
                  <a:srgbClr val="FF0000"/>
                </a:solidFill>
              </a:rPr>
              <a:t>last</a:t>
            </a:r>
            <a:r>
              <a:rPr lang="en-US" sz="3400" b="1" dirty="0" smtClean="0"/>
              <a:t> </a:t>
            </a:r>
            <a:r>
              <a:rPr lang="en-US" sz="3400" b="1" dirty="0" smtClean="0"/>
              <a:t>the breaking </a:t>
            </a:r>
            <a:r>
              <a:rPr lang="en-US" sz="3400" b="1" dirty="0" smtClean="0">
                <a:solidFill>
                  <a:srgbClr val="FF0000"/>
                </a:solidFill>
              </a:rPr>
              <a:t>joint</a:t>
            </a:r>
            <a:r>
              <a:rPr lang="en-US" sz="3400" b="1" dirty="0" smtClean="0"/>
              <a:t/>
            </a:r>
            <a:br>
              <a:rPr lang="en-US" sz="3400" b="1" dirty="0" smtClean="0"/>
            </a:br>
            <a:r>
              <a:rPr lang="en-US" sz="3400" b="1" dirty="0" smtClean="0"/>
              <a:t>I stood for nothing, so I fell for everything</a:t>
            </a:r>
            <a:br>
              <a:rPr lang="en-US" sz="3400" b="1" dirty="0" smtClean="0"/>
            </a:br>
            <a:endParaRPr lang="en-US" sz="3400" b="1" dirty="0"/>
          </a:p>
        </p:txBody>
      </p:sp>
    </p:spTree>
    <p:extLst>
      <p:ext uri="{BB962C8B-B14F-4D97-AF65-F5344CB8AC3E}">
        <p14:creationId xmlns:p14="http://schemas.microsoft.com/office/powerpoint/2010/main" val="381101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821362"/>
          </a:xfrm>
        </p:spPr>
        <p:txBody>
          <a:bodyPr>
            <a:normAutofit/>
          </a:bodyPr>
          <a:lstStyle/>
          <a:p>
            <a:r>
              <a:rPr lang="en-US" sz="3400" b="1" dirty="0"/>
              <a:t>You held me down, but I got up (hey!)</a:t>
            </a:r>
            <a:br>
              <a:rPr lang="en-US" sz="3400" b="1" dirty="0"/>
            </a:br>
            <a:r>
              <a:rPr lang="en-US" sz="3400" b="1" dirty="0"/>
              <a:t>Already brushing off the </a:t>
            </a:r>
            <a:r>
              <a:rPr lang="en-US" sz="3400" b="1" dirty="0" smtClean="0">
                <a:solidFill>
                  <a:srgbClr val="FF0000"/>
                </a:solidFill>
              </a:rPr>
              <a:t>rust</a:t>
            </a:r>
            <a:r>
              <a:rPr lang="en-US" sz="3400" b="1" dirty="0"/>
              <a:t/>
            </a:r>
            <a:br>
              <a:rPr lang="en-US" sz="3400" b="1" dirty="0"/>
            </a:br>
            <a:r>
              <a:rPr lang="en-US" sz="3400" b="1" dirty="0"/>
              <a:t>You </a:t>
            </a:r>
            <a:r>
              <a:rPr lang="en-US" sz="3400" b="1" dirty="0" smtClean="0"/>
              <a:t>near </a:t>
            </a:r>
            <a:r>
              <a:rPr lang="en-US" sz="3400" b="1" dirty="0"/>
              <a:t>my</a:t>
            </a:r>
            <a:r>
              <a:rPr lang="en-US" sz="3400" b="1" dirty="0">
                <a:solidFill>
                  <a:srgbClr val="FF0000"/>
                </a:solidFill>
              </a:rPr>
              <a:t> </a:t>
            </a:r>
            <a:r>
              <a:rPr lang="en-US" sz="3400" b="1" dirty="0" smtClean="0">
                <a:solidFill>
                  <a:srgbClr val="FF0000"/>
                </a:solidFill>
              </a:rPr>
              <a:t>choice</a:t>
            </a:r>
            <a:r>
              <a:rPr lang="en-US" sz="3400" b="1" dirty="0"/>
              <a:t>, your </a:t>
            </a:r>
            <a:r>
              <a:rPr lang="en-US" sz="3400" b="1" dirty="0" smtClean="0"/>
              <a:t>near </a:t>
            </a:r>
            <a:r>
              <a:rPr lang="en-US" sz="3400" b="1" dirty="0"/>
              <a:t>that </a:t>
            </a:r>
            <a:r>
              <a:rPr lang="en-US" sz="3400" b="1" dirty="0" smtClean="0">
                <a:solidFill>
                  <a:srgbClr val="FF0000"/>
                </a:solidFill>
              </a:rPr>
              <a:t>ground</a:t>
            </a:r>
            <a:r>
              <a:rPr lang="en-US" sz="3400" b="1" dirty="0"/>
              <a:t/>
            </a:r>
            <a:br>
              <a:rPr lang="en-US" sz="3400" b="1" dirty="0"/>
            </a:br>
            <a:r>
              <a:rPr lang="en-US" sz="3400" b="1" dirty="0"/>
              <a:t>Like </a:t>
            </a:r>
            <a:r>
              <a:rPr lang="en-US" sz="3400" b="1" dirty="0" smtClean="0">
                <a:solidFill>
                  <a:srgbClr val="FF0000"/>
                </a:solidFill>
              </a:rPr>
              <a:t>ladder</a:t>
            </a:r>
            <a:r>
              <a:rPr lang="en-US" sz="3400" b="1" dirty="0"/>
              <a:t>, </a:t>
            </a:r>
            <a:r>
              <a:rPr lang="en-US" sz="3400" b="1" dirty="0" err="1"/>
              <a:t>gonna</a:t>
            </a:r>
            <a:r>
              <a:rPr lang="en-US" sz="3400" b="1" dirty="0"/>
              <a:t> shake your </a:t>
            </a:r>
            <a:r>
              <a:rPr lang="en-US" sz="3400" b="1" dirty="0">
                <a:solidFill>
                  <a:srgbClr val="FF0000"/>
                </a:solidFill>
              </a:rPr>
              <a:t>s</a:t>
            </a:r>
            <a:r>
              <a:rPr lang="en-US" sz="3400" b="1" dirty="0" smtClean="0">
                <a:solidFill>
                  <a:srgbClr val="FF0000"/>
                </a:solidFill>
              </a:rPr>
              <a:t>ound</a:t>
            </a:r>
            <a:r>
              <a:rPr lang="en-US" sz="3400" b="1" dirty="0"/>
              <a:t/>
            </a:r>
            <a:br>
              <a:rPr lang="en-US" sz="3400" b="1" dirty="0"/>
            </a:br>
            <a:r>
              <a:rPr lang="en-US" sz="3400" b="1" dirty="0"/>
              <a:t>You held me down, but I got up</a:t>
            </a:r>
            <a:br>
              <a:rPr lang="en-US" sz="3400" b="1" dirty="0"/>
            </a:br>
            <a:r>
              <a:rPr lang="en-US" sz="3400" b="1" dirty="0"/>
              <a:t>Get </a:t>
            </a:r>
            <a:r>
              <a:rPr lang="en-US" sz="3400" b="1" dirty="0" smtClean="0">
                <a:solidFill>
                  <a:srgbClr val="FF0000"/>
                </a:solidFill>
              </a:rPr>
              <a:t>steady</a:t>
            </a:r>
            <a:r>
              <a:rPr lang="en-US" sz="3400" b="1" dirty="0" smtClean="0"/>
              <a:t> </a:t>
            </a:r>
            <a:r>
              <a:rPr lang="en-US" sz="3400" b="1" dirty="0"/>
              <a:t>'cause I've had enough</a:t>
            </a:r>
            <a:br>
              <a:rPr lang="en-US" sz="3400" b="1" dirty="0"/>
            </a:br>
            <a:r>
              <a:rPr lang="en-US" sz="3400" b="1" dirty="0"/>
              <a:t>I see it all, I see it now</a:t>
            </a:r>
            <a:br>
              <a:rPr lang="en-US" sz="3400" b="1" dirty="0"/>
            </a:br>
            <a:endParaRPr lang="en-US" sz="3400" b="1" dirty="0"/>
          </a:p>
        </p:txBody>
      </p:sp>
    </p:spTree>
    <p:extLst>
      <p:ext uri="{BB962C8B-B14F-4D97-AF65-F5344CB8AC3E}">
        <p14:creationId xmlns:p14="http://schemas.microsoft.com/office/powerpoint/2010/main" val="66076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126162"/>
          </a:xfrm>
        </p:spPr>
        <p:txBody>
          <a:bodyPr>
            <a:normAutofit/>
          </a:bodyPr>
          <a:lstStyle/>
          <a:p>
            <a:r>
              <a:rPr lang="en-US" sz="3400" b="1" dirty="0"/>
              <a:t>I got the </a:t>
            </a:r>
            <a:r>
              <a:rPr lang="en-US" sz="3400" b="1" dirty="0" smtClean="0">
                <a:solidFill>
                  <a:srgbClr val="FF0000"/>
                </a:solidFill>
              </a:rPr>
              <a:t>lie </a:t>
            </a:r>
            <a:r>
              <a:rPr lang="en-US" sz="3400" b="1" dirty="0"/>
              <a:t>of </a:t>
            </a:r>
            <a:r>
              <a:rPr lang="en-US" sz="3400" b="1" dirty="0" smtClean="0"/>
              <a:t>the </a:t>
            </a:r>
            <a:r>
              <a:rPr lang="en-US" sz="3400" b="1" dirty="0" smtClean="0">
                <a:solidFill>
                  <a:srgbClr val="FF0000"/>
                </a:solidFill>
              </a:rPr>
              <a:t>rider</a:t>
            </a:r>
            <a:r>
              <a:rPr lang="en-US" sz="3400" b="1" dirty="0" smtClean="0"/>
              <a:t>, </a:t>
            </a:r>
            <a:r>
              <a:rPr lang="en-US" sz="3400" b="1" dirty="0"/>
              <a:t>a </a:t>
            </a:r>
            <a:r>
              <a:rPr lang="en-US" sz="3400" b="1" dirty="0" smtClean="0">
                <a:solidFill>
                  <a:srgbClr val="FF0000"/>
                </a:solidFill>
              </a:rPr>
              <a:t>wri</a:t>
            </a:r>
            <a:r>
              <a:rPr lang="en-US" sz="3400" b="1" dirty="0" smtClean="0">
                <a:solidFill>
                  <a:srgbClr val="FF0000"/>
                </a:solidFill>
              </a:rPr>
              <a:t>ter</a:t>
            </a:r>
            <a:r>
              <a:rPr lang="en-US" sz="3400" b="1" dirty="0"/>
              <a:t/>
            </a:r>
            <a:br>
              <a:rPr lang="en-US" sz="3400" b="1" dirty="0"/>
            </a:br>
            <a:r>
              <a:rPr lang="en-US" sz="3400" b="1" dirty="0"/>
              <a:t>Dancing through </a:t>
            </a:r>
            <a:r>
              <a:rPr lang="en-US" sz="3400" b="1" dirty="0" smtClean="0"/>
              <a:t>the </a:t>
            </a:r>
            <a:r>
              <a:rPr lang="en-US" sz="3400" b="1" dirty="0" smtClean="0">
                <a:solidFill>
                  <a:srgbClr val="FF0000"/>
                </a:solidFill>
              </a:rPr>
              <a:t>tire</a:t>
            </a:r>
            <a:r>
              <a:rPr lang="en-US" sz="3400" b="1" dirty="0"/>
              <a:t/>
            </a:r>
            <a:br>
              <a:rPr lang="en-US" sz="3400" b="1" dirty="0"/>
            </a:br>
            <a:r>
              <a:rPr lang="en-US" sz="3400" b="1" dirty="0"/>
              <a:t>'Cause I am the champion, and you're </a:t>
            </a:r>
            <a:r>
              <a:rPr lang="en-US" sz="3400" b="1" dirty="0" err="1"/>
              <a:t>gonna</a:t>
            </a:r>
            <a:r>
              <a:rPr lang="en-US" sz="3400" b="1" dirty="0"/>
              <a:t> </a:t>
            </a:r>
            <a:r>
              <a:rPr lang="en-US" sz="3400" b="1" dirty="0" smtClean="0">
                <a:solidFill>
                  <a:srgbClr val="FF0000"/>
                </a:solidFill>
              </a:rPr>
              <a:t>near</a:t>
            </a:r>
            <a:r>
              <a:rPr lang="en-US" sz="3400" b="1" dirty="0" smtClean="0"/>
              <a:t> </a:t>
            </a:r>
            <a:r>
              <a:rPr lang="en-US" sz="3400" b="1" dirty="0"/>
              <a:t>me </a:t>
            </a:r>
            <a:r>
              <a:rPr lang="en-US" sz="3400" b="1" dirty="0" smtClean="0">
                <a:solidFill>
                  <a:srgbClr val="FF0000"/>
                </a:solidFill>
              </a:rPr>
              <a:t>boar</a:t>
            </a:r>
            <a:r>
              <a:rPr lang="en-US" sz="3400" b="1" dirty="0"/>
              <a:t/>
            </a:r>
            <a:br>
              <a:rPr lang="en-US" sz="3400" b="1" dirty="0"/>
            </a:br>
            <a:r>
              <a:rPr lang="en-US" sz="3400" b="1" dirty="0" smtClean="0"/>
              <a:t>lighter, lighter </a:t>
            </a:r>
            <a:r>
              <a:rPr lang="en-US" sz="3400" b="1" dirty="0"/>
              <a:t>than a lion</a:t>
            </a:r>
            <a:br>
              <a:rPr lang="en-US" sz="3400" b="1" dirty="0"/>
            </a:br>
            <a:r>
              <a:rPr lang="en-US" sz="3400" b="1" dirty="0"/>
              <a:t>'Cause I am a champion, and you're </a:t>
            </a:r>
            <a:r>
              <a:rPr lang="en-US" sz="3400" b="1" dirty="0" err="1"/>
              <a:t>gonna</a:t>
            </a:r>
            <a:r>
              <a:rPr lang="en-US" sz="3400" b="1" dirty="0"/>
              <a:t> </a:t>
            </a:r>
            <a:r>
              <a:rPr lang="en-US" sz="3400" b="1" dirty="0" smtClean="0"/>
              <a:t>near </a:t>
            </a:r>
            <a:r>
              <a:rPr lang="en-US" sz="3400" b="1" dirty="0"/>
              <a:t>me </a:t>
            </a:r>
            <a:r>
              <a:rPr lang="en-US" sz="3400" b="1" dirty="0" smtClean="0">
                <a:solidFill>
                  <a:srgbClr val="FF0000"/>
                </a:solidFill>
              </a:rPr>
              <a:t>boar</a:t>
            </a:r>
            <a:r>
              <a:rPr lang="en-US" sz="3400" b="1" dirty="0" smtClean="0"/>
              <a:t>!</a:t>
            </a:r>
            <a:r>
              <a:rPr lang="en-US" sz="3400" b="1" dirty="0"/>
              <a:t/>
            </a:r>
            <a:br>
              <a:rPr lang="en-US" sz="3400" b="1" dirty="0"/>
            </a:br>
            <a:endParaRPr lang="en-US" sz="3400" b="1" dirty="0"/>
          </a:p>
        </p:txBody>
      </p:sp>
    </p:spTree>
    <p:extLst>
      <p:ext uri="{BB962C8B-B14F-4D97-AF65-F5344CB8AC3E}">
        <p14:creationId xmlns:p14="http://schemas.microsoft.com/office/powerpoint/2010/main" val="52753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354762"/>
          </a:xfrm>
        </p:spPr>
        <p:txBody>
          <a:bodyPr>
            <a:normAutofit/>
          </a:bodyPr>
          <a:lstStyle/>
          <a:p>
            <a:r>
              <a:rPr lang="en-US" sz="3600" b="1" dirty="0" smtClean="0"/>
              <a:t>Oh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r>
            <a:br>
              <a:rPr lang="en-US" sz="3600" b="1" dirty="0" smtClean="0"/>
            </a:b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r>
            <a:br>
              <a:rPr lang="en-US" sz="3600" b="1" dirty="0" smtClean="0"/>
            </a:b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br>
              <a:rPr lang="en-US" sz="3600" b="1" dirty="0" smtClean="0"/>
            </a:br>
            <a:r>
              <a:rPr lang="en-US" sz="3600" b="1" dirty="0" smtClean="0"/>
              <a:t>You’re </a:t>
            </a:r>
            <a:r>
              <a:rPr lang="en-US" sz="3600" b="1" dirty="0" err="1" smtClean="0"/>
              <a:t>gonna</a:t>
            </a:r>
            <a:r>
              <a:rPr lang="en-US" sz="3600" b="1" dirty="0" smtClean="0"/>
              <a:t> </a:t>
            </a:r>
            <a:r>
              <a:rPr lang="en-US" sz="3600" b="1" dirty="0" smtClean="0"/>
              <a:t>near </a:t>
            </a:r>
            <a:r>
              <a:rPr lang="en-US" sz="3600" b="1" dirty="0" smtClean="0"/>
              <a:t>me </a:t>
            </a:r>
            <a:r>
              <a:rPr lang="en-US" sz="3600" b="1" dirty="0" smtClean="0">
                <a:solidFill>
                  <a:srgbClr val="FF0000"/>
                </a:solidFill>
              </a:rPr>
              <a:t>boar</a:t>
            </a:r>
            <a:r>
              <a:rPr lang="en-US" sz="3600" b="1" dirty="0" smtClean="0"/>
              <a:t>!</a:t>
            </a:r>
            <a:endParaRPr lang="en-US" sz="3600" b="1" dirty="0"/>
          </a:p>
        </p:txBody>
      </p:sp>
    </p:spTree>
    <p:extLst>
      <p:ext uri="{BB962C8B-B14F-4D97-AF65-F5344CB8AC3E}">
        <p14:creationId xmlns:p14="http://schemas.microsoft.com/office/powerpoint/2010/main" val="352922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821362"/>
          </a:xfrm>
        </p:spPr>
        <p:txBody>
          <a:bodyPr>
            <a:normAutofit/>
          </a:bodyPr>
          <a:lstStyle/>
          <a:p>
            <a:r>
              <a:rPr lang="en-US" sz="4000" b="1" dirty="0"/>
              <a:t>Now I'm floating like a butterfly</a:t>
            </a:r>
            <a:br>
              <a:rPr lang="en-US" sz="4000" b="1" dirty="0"/>
            </a:br>
            <a:r>
              <a:rPr lang="en-US" sz="4000" b="1" dirty="0" smtClean="0">
                <a:solidFill>
                  <a:srgbClr val="FF0000"/>
                </a:solidFill>
              </a:rPr>
              <a:t>Singing </a:t>
            </a:r>
            <a:r>
              <a:rPr lang="en-US" sz="4000" b="1" dirty="0"/>
              <a:t>like a bee I earned my </a:t>
            </a:r>
            <a:r>
              <a:rPr lang="en-US" sz="4000" b="1" dirty="0" err="1" smtClean="0">
                <a:solidFill>
                  <a:srgbClr val="FF0000"/>
                </a:solidFill>
              </a:rPr>
              <a:t>ripes</a:t>
            </a:r>
            <a:r>
              <a:rPr lang="en-US" sz="4000" b="1" dirty="0"/>
              <a:t/>
            </a:r>
            <a:br>
              <a:rPr lang="en-US" sz="4000" b="1" dirty="0"/>
            </a:br>
            <a:r>
              <a:rPr lang="en-US" sz="4000" b="1" dirty="0"/>
              <a:t>I went from zero, to my own hero </a:t>
            </a:r>
          </a:p>
        </p:txBody>
      </p:sp>
    </p:spTree>
    <p:extLst>
      <p:ext uri="{BB962C8B-B14F-4D97-AF65-F5344CB8AC3E}">
        <p14:creationId xmlns:p14="http://schemas.microsoft.com/office/powerpoint/2010/main" val="294050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440362"/>
          </a:xfrm>
        </p:spPr>
        <p:txBody>
          <a:bodyPr>
            <a:normAutofit/>
          </a:bodyPr>
          <a:lstStyle/>
          <a:p>
            <a:r>
              <a:rPr lang="en-US" sz="3200" b="1" dirty="0"/>
              <a:t>You held me down, but I got up (hey!)</a:t>
            </a:r>
            <a:br>
              <a:rPr lang="en-US" sz="3200" b="1" dirty="0"/>
            </a:br>
            <a:r>
              <a:rPr lang="en-US" sz="3200" b="1" dirty="0"/>
              <a:t>Already brushing off the </a:t>
            </a:r>
            <a:r>
              <a:rPr lang="en-US" sz="3200" b="1" dirty="0" smtClean="0">
                <a:solidFill>
                  <a:srgbClr val="FF0000"/>
                </a:solidFill>
              </a:rPr>
              <a:t>rust</a:t>
            </a:r>
            <a:r>
              <a:rPr lang="en-US" sz="3200" b="1" dirty="0"/>
              <a:t/>
            </a:r>
            <a:br>
              <a:rPr lang="en-US" sz="3200" b="1" dirty="0"/>
            </a:br>
            <a:r>
              <a:rPr lang="en-US" sz="3200" b="1" dirty="0"/>
              <a:t>You </a:t>
            </a:r>
            <a:r>
              <a:rPr lang="en-US" sz="3200" b="1" dirty="0" smtClean="0"/>
              <a:t>near </a:t>
            </a:r>
            <a:r>
              <a:rPr lang="en-US" sz="3200" b="1" dirty="0"/>
              <a:t>my </a:t>
            </a:r>
            <a:r>
              <a:rPr lang="en-US" sz="3200" b="1" dirty="0">
                <a:solidFill>
                  <a:srgbClr val="FF0000"/>
                </a:solidFill>
              </a:rPr>
              <a:t>voice</a:t>
            </a:r>
            <a:r>
              <a:rPr lang="en-US" sz="3200" b="1" dirty="0"/>
              <a:t>, your </a:t>
            </a:r>
            <a:r>
              <a:rPr lang="en-US" sz="3200" b="1" dirty="0" smtClean="0"/>
              <a:t>near </a:t>
            </a:r>
            <a:r>
              <a:rPr lang="en-US" sz="3200" b="1" dirty="0"/>
              <a:t>that </a:t>
            </a:r>
            <a:r>
              <a:rPr lang="en-US" sz="3200" b="1" dirty="0">
                <a:solidFill>
                  <a:srgbClr val="FF0000"/>
                </a:solidFill>
              </a:rPr>
              <a:t>g</a:t>
            </a:r>
            <a:r>
              <a:rPr lang="en-US" sz="3200" b="1" dirty="0" smtClean="0">
                <a:solidFill>
                  <a:srgbClr val="FF0000"/>
                </a:solidFill>
              </a:rPr>
              <a:t>round</a:t>
            </a:r>
            <a:r>
              <a:rPr lang="en-US" sz="3200" b="1" dirty="0"/>
              <a:t/>
            </a:r>
            <a:br>
              <a:rPr lang="en-US" sz="3200" b="1" dirty="0"/>
            </a:br>
            <a:r>
              <a:rPr lang="en-US" sz="3200" b="1" dirty="0"/>
              <a:t>Like thunder, </a:t>
            </a:r>
            <a:r>
              <a:rPr lang="en-US" sz="3200" b="1" dirty="0" err="1"/>
              <a:t>gonna</a:t>
            </a:r>
            <a:r>
              <a:rPr lang="en-US" sz="3200" b="1" dirty="0"/>
              <a:t> shake the ground </a:t>
            </a:r>
            <a:br>
              <a:rPr lang="en-US" sz="3200" b="1" dirty="0"/>
            </a:br>
            <a:r>
              <a:rPr lang="en-US" sz="3200" b="1" dirty="0"/>
              <a:t>You held me down, but I got up</a:t>
            </a:r>
            <a:br>
              <a:rPr lang="en-US" sz="3200" b="1" dirty="0"/>
            </a:br>
            <a:r>
              <a:rPr lang="en-US" sz="3200" b="1" dirty="0"/>
              <a:t>Get ready 'cause I've had enough</a:t>
            </a:r>
            <a:br>
              <a:rPr lang="en-US" sz="3200" b="1" dirty="0"/>
            </a:br>
            <a:r>
              <a:rPr lang="en-US" sz="3200" b="1" dirty="0"/>
              <a:t>I see it all, I see it now</a:t>
            </a:r>
            <a:br>
              <a:rPr lang="en-US" sz="3200" b="1" dirty="0"/>
            </a:br>
            <a:endParaRPr lang="en-US" sz="3200" b="1" dirty="0"/>
          </a:p>
        </p:txBody>
      </p:sp>
    </p:spTree>
    <p:extLst>
      <p:ext uri="{BB962C8B-B14F-4D97-AF65-F5344CB8AC3E}">
        <p14:creationId xmlns:p14="http://schemas.microsoft.com/office/powerpoint/2010/main" val="277668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049962"/>
          </a:xfrm>
        </p:spPr>
        <p:txBody>
          <a:bodyPr>
            <a:normAutofit/>
          </a:bodyPr>
          <a:lstStyle/>
          <a:p>
            <a:r>
              <a:rPr lang="en-US" sz="3800" b="1" dirty="0"/>
              <a:t>I got the eye of the </a:t>
            </a:r>
            <a:r>
              <a:rPr lang="en-US" sz="3800" b="1" dirty="0" smtClean="0"/>
              <a:t>rider, </a:t>
            </a:r>
            <a:r>
              <a:rPr lang="en-US" sz="3800" b="1" dirty="0"/>
              <a:t>a fighter</a:t>
            </a:r>
            <a:br>
              <a:rPr lang="en-US" sz="3800" b="1" dirty="0"/>
            </a:br>
            <a:r>
              <a:rPr lang="en-US" sz="3800" b="1" dirty="0"/>
              <a:t>Dancing through the fire</a:t>
            </a:r>
            <a:br>
              <a:rPr lang="en-US" sz="3800" b="1" dirty="0"/>
            </a:br>
            <a:r>
              <a:rPr lang="en-US" sz="3800" b="1" dirty="0"/>
              <a:t>'Cause I am the champion, and you're </a:t>
            </a:r>
            <a:r>
              <a:rPr lang="en-US" sz="3800" b="1" dirty="0" err="1"/>
              <a:t>gonna</a:t>
            </a:r>
            <a:r>
              <a:rPr lang="en-US" sz="3800" b="1" dirty="0"/>
              <a:t> </a:t>
            </a:r>
            <a:r>
              <a:rPr lang="en-US" sz="3800" b="1" dirty="0" smtClean="0"/>
              <a:t>near </a:t>
            </a:r>
            <a:r>
              <a:rPr lang="en-US" sz="3800" b="1" dirty="0"/>
              <a:t>me </a:t>
            </a:r>
            <a:r>
              <a:rPr lang="en-US" sz="3800" b="1" dirty="0" smtClean="0">
                <a:solidFill>
                  <a:srgbClr val="FF0000"/>
                </a:solidFill>
              </a:rPr>
              <a:t>boar</a:t>
            </a:r>
            <a:r>
              <a:rPr lang="en-US" sz="3800" b="1" dirty="0"/>
              <a:t/>
            </a:r>
            <a:br>
              <a:rPr lang="en-US" sz="3800" b="1" dirty="0"/>
            </a:br>
            <a:r>
              <a:rPr lang="en-US" sz="3800" b="1" dirty="0" smtClean="0">
                <a:solidFill>
                  <a:srgbClr val="FF0000"/>
                </a:solidFill>
              </a:rPr>
              <a:t>lighter</a:t>
            </a:r>
            <a:r>
              <a:rPr lang="en-US" sz="3800" b="1" dirty="0" smtClean="0"/>
              <a:t>,</a:t>
            </a:r>
            <a:r>
              <a:rPr lang="en-US" sz="3800" b="1" dirty="0" smtClean="0">
                <a:solidFill>
                  <a:srgbClr val="FF0000"/>
                </a:solidFill>
              </a:rPr>
              <a:t> lighter </a:t>
            </a:r>
            <a:r>
              <a:rPr lang="en-US" sz="3800" b="1" dirty="0"/>
              <a:t>than a lion</a:t>
            </a:r>
            <a:br>
              <a:rPr lang="en-US" sz="3800" b="1" dirty="0"/>
            </a:br>
            <a:r>
              <a:rPr lang="en-US" sz="3800" b="1" dirty="0"/>
              <a:t>'Cause I am a champion, and you're </a:t>
            </a:r>
            <a:r>
              <a:rPr lang="en-US" sz="3800" b="1" dirty="0" err="1"/>
              <a:t>gonna</a:t>
            </a:r>
            <a:r>
              <a:rPr lang="en-US" sz="3800" b="1" dirty="0"/>
              <a:t> </a:t>
            </a:r>
            <a:r>
              <a:rPr lang="en-US" sz="3800" b="1" dirty="0" smtClean="0"/>
              <a:t>near </a:t>
            </a:r>
            <a:r>
              <a:rPr lang="en-US" sz="3800" b="1" dirty="0"/>
              <a:t>me </a:t>
            </a:r>
            <a:r>
              <a:rPr lang="en-US" sz="3800" b="1" dirty="0" smtClean="0">
                <a:solidFill>
                  <a:srgbClr val="FF0000"/>
                </a:solidFill>
              </a:rPr>
              <a:t>boar</a:t>
            </a:r>
            <a:r>
              <a:rPr lang="en-US" sz="3800" b="1" dirty="0" smtClean="0"/>
              <a:t>!</a:t>
            </a:r>
            <a:r>
              <a:rPr lang="en-US" sz="3800" b="1" dirty="0"/>
              <a:t/>
            </a:r>
            <a:br>
              <a:rPr lang="en-US" sz="3800" b="1" dirty="0"/>
            </a:br>
            <a:endParaRPr lang="en-US" sz="3800" b="1" dirty="0"/>
          </a:p>
        </p:txBody>
      </p:sp>
    </p:spTree>
    <p:extLst>
      <p:ext uri="{BB962C8B-B14F-4D97-AF65-F5344CB8AC3E}">
        <p14:creationId xmlns:p14="http://schemas.microsoft.com/office/powerpoint/2010/main" val="314387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126162"/>
          </a:xfrm>
        </p:spPr>
        <p:txBody>
          <a:bodyPr>
            <a:normAutofit/>
          </a:bodyPr>
          <a:lstStyle/>
          <a:p>
            <a:r>
              <a:rPr lang="en-US" sz="3600" b="1" dirty="0" smtClean="0"/>
              <a:t>Oh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r>
            <a:br>
              <a:rPr lang="en-US" sz="3600" b="1" dirty="0" smtClean="0"/>
            </a:b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r>
            <a:br>
              <a:rPr lang="en-US" sz="3600" b="1" dirty="0" smtClean="0"/>
            </a:b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br>
              <a:rPr lang="en-US" sz="3600" b="1" dirty="0" smtClean="0"/>
            </a:br>
            <a:r>
              <a:rPr lang="en-US" sz="3600" b="1" dirty="0" smtClean="0"/>
              <a:t>You’re </a:t>
            </a:r>
            <a:r>
              <a:rPr lang="en-US" sz="3600" b="1" dirty="0" err="1" smtClean="0"/>
              <a:t>gonna</a:t>
            </a:r>
            <a:r>
              <a:rPr lang="en-US" sz="3600" b="1" dirty="0" smtClean="0"/>
              <a:t> </a:t>
            </a:r>
            <a:r>
              <a:rPr lang="en-US" sz="3600" b="1" dirty="0" smtClean="0"/>
              <a:t>near </a:t>
            </a:r>
            <a:r>
              <a:rPr lang="en-US" sz="3600" b="1" dirty="0" smtClean="0"/>
              <a:t>me</a:t>
            </a:r>
            <a:r>
              <a:rPr lang="en-US" sz="3600" b="1" dirty="0" smtClean="0">
                <a:solidFill>
                  <a:srgbClr val="FF0000"/>
                </a:solidFill>
              </a:rPr>
              <a:t> </a:t>
            </a:r>
            <a:r>
              <a:rPr lang="en-US" sz="3600" b="1" dirty="0" smtClean="0">
                <a:solidFill>
                  <a:srgbClr val="FF0000"/>
                </a:solidFill>
              </a:rPr>
              <a:t>boar</a:t>
            </a:r>
            <a:r>
              <a:rPr lang="en-US" sz="3600" b="1" dirty="0" smtClean="0"/>
              <a:t>!</a:t>
            </a:r>
            <a:endParaRPr lang="en-US" sz="3600" dirty="0"/>
          </a:p>
        </p:txBody>
      </p:sp>
    </p:spTree>
    <p:extLst>
      <p:ext uri="{BB962C8B-B14F-4D97-AF65-F5344CB8AC3E}">
        <p14:creationId xmlns:p14="http://schemas.microsoft.com/office/powerpoint/2010/main" val="3277980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95</Words>
  <Application>Microsoft Office PowerPoint</Application>
  <PresentationFormat>On-screen Show (4:3)</PresentationFormat>
  <Paragraphs>13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boar</vt:lpstr>
      <vt:lpstr>I used to bite my tongue and hold my breath Scared to rock the goat and make a dress So I sat politely, agreed honestly I mess that I forgot I had a voice I let you push me last the breaking joint I stood for nothing, so I fell for everything </vt:lpstr>
      <vt:lpstr>You held me down, but I got up (hey!) Already brushing off the rust You near my choice, your near that ground Like ladder, gonna shake your sound You held me down, but I got up Get steady 'cause I've had enough I see it all, I see it now </vt:lpstr>
      <vt:lpstr>I got the lie of the rider, a writer Dancing through the tire 'Cause I am the champion, and you're gonna near me boar lighter, lighter than a lion 'Cause I am a champion, and you're gonna near me boar! </vt:lpstr>
      <vt:lpstr>Oh oh oh oh oh oh oh oh Oh oh oh oh oh oh oh oh Oh oh oh oh oh oh oh  You’re gonna near me boar!</vt:lpstr>
      <vt:lpstr>Now I'm floating like a butterfly Singing like a bee I earned my ripes I went from zero, to my own hero </vt:lpstr>
      <vt:lpstr>You held me down, but I got up (hey!) Already brushing off the rust You near my voice, your near that ground Like thunder, gonna shake the ground  You held me down, but I got up Get ready 'cause I've had enough I see it all, I see it now </vt:lpstr>
      <vt:lpstr>I got the eye of the rider, a fighter Dancing through the fire 'Cause I am the champion, and you're gonna near me boar lighter, lighter than a lion 'Cause I am a champion, and you're gonna near me boar! </vt:lpstr>
      <vt:lpstr>Oh oh oh oh oh oh oh oh Oh oh oh oh oh oh oh oh Oh oh oh oh oh oh oh  You’re gonna near me boar!</vt:lpstr>
      <vt:lpstr>Oh oh oh oh oh oh oh oh Oh oh oh oh oh oh oh oh Oh oh oh oh oh oh oh  You’re gonna near me boar!</vt:lpstr>
      <vt:lpstr>   boar boar boar boar boar!  I got the eye of the rider, a writer Dancing through the tire 'Cause I am the champion, and you're gonna near me boar lighter, lighter than a lion 'Cause I am a champion, and you're gonna near me boar!   </vt:lpstr>
      <vt:lpstr>Oh oh oh oh oh oh oh oh Oh oh oh oh oh oh oh oh Oh oh oh oh oh oh oh  You’re gonna near me boar!  Oh oh oh oh oh oh oh oh Oh oh oh oh oh oh oh oh Oh oh oh oh oh oh oh  You’re gonna near me boar!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ROAR</dc:title>
  <dc:creator>richel</dc:creator>
  <cp:lastModifiedBy>richel</cp:lastModifiedBy>
  <cp:revision>6</cp:revision>
  <dcterms:created xsi:type="dcterms:W3CDTF">2018-02-01T09:22:13Z</dcterms:created>
  <dcterms:modified xsi:type="dcterms:W3CDTF">2018-02-24T02:44:55Z</dcterms:modified>
</cp:coreProperties>
</file>