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41437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85424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65375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87391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2AD65-0759-482D-A0B5-4A6984EA997A}"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14676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254932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2AD65-0759-482D-A0B5-4A6984EA997A}"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22196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2AD65-0759-482D-A0B5-4A6984EA997A}"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39115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2AD65-0759-482D-A0B5-4A6984EA997A}"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161185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4712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2AD65-0759-482D-A0B5-4A6984EA997A}"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13C52-623A-4635-94EA-0A6E0F0F558E}" type="slidenum">
              <a:rPr lang="en-US" smtClean="0"/>
              <a:t>‹#›</a:t>
            </a:fld>
            <a:endParaRPr lang="en-US"/>
          </a:p>
        </p:txBody>
      </p:sp>
    </p:spTree>
    <p:extLst>
      <p:ext uri="{BB962C8B-B14F-4D97-AF65-F5344CB8AC3E}">
        <p14:creationId xmlns:p14="http://schemas.microsoft.com/office/powerpoint/2010/main" val="389050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2AD65-0759-482D-A0B5-4A6984EA997A}" type="datetimeFigureOut">
              <a:rPr lang="en-US" smtClean="0"/>
              <a:t>2/24/2018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3C52-623A-4635-94EA-0A6E0F0F558E}" type="slidenum">
              <a:rPr lang="en-US" smtClean="0"/>
              <a:t>‹#›</a:t>
            </a:fld>
            <a:endParaRPr lang="en-US"/>
          </a:p>
        </p:txBody>
      </p:sp>
    </p:spTree>
    <p:extLst>
      <p:ext uri="{BB962C8B-B14F-4D97-AF65-F5344CB8AC3E}">
        <p14:creationId xmlns:p14="http://schemas.microsoft.com/office/powerpoint/2010/main" val="290580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500" b="1" dirty="0" smtClean="0">
                <a:latin typeface="Algerian" pitchFamily="82" charset="0"/>
              </a:rPr>
              <a:t>ROAR</a:t>
            </a:r>
            <a:endParaRPr lang="en-US" sz="7500" b="1" dirty="0">
              <a:latin typeface="Algerian" pitchFamily="82" charset="0"/>
            </a:endParaRPr>
          </a:p>
        </p:txBody>
      </p:sp>
      <p:sp>
        <p:nvSpPr>
          <p:cNvPr id="3" name="Subtitle 2"/>
          <p:cNvSpPr>
            <a:spLocks noGrp="1"/>
          </p:cNvSpPr>
          <p:nvPr>
            <p:ph type="subTitle" idx="1"/>
          </p:nvPr>
        </p:nvSpPr>
        <p:spPr/>
        <p:txBody>
          <a:bodyPr/>
          <a:lstStyle/>
          <a:p>
            <a:r>
              <a:rPr lang="en-US" b="1" dirty="0" smtClean="0">
                <a:solidFill>
                  <a:schemeClr val="tx1"/>
                </a:solidFill>
              </a:rPr>
              <a:t>KATY PERRY</a:t>
            </a:r>
            <a:endParaRPr lang="en-US" b="1" dirty="0">
              <a:solidFill>
                <a:schemeClr val="tx1"/>
              </a:solidFill>
            </a:endParaRPr>
          </a:p>
        </p:txBody>
      </p:sp>
    </p:spTree>
    <p:extLst>
      <p:ext uri="{BB962C8B-B14F-4D97-AF65-F5344CB8AC3E}">
        <p14:creationId xmlns:p14="http://schemas.microsoft.com/office/powerpoint/2010/main" val="51660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a:t>
            </a:r>
            <a:r>
              <a:rPr lang="en-US" sz="3600" b="1" dirty="0" smtClean="0">
                <a:solidFill>
                  <a:srgbClr val="FF0000"/>
                </a:solidFill>
              </a:rPr>
              <a:t>beer</a:t>
            </a:r>
            <a:r>
              <a:rPr lang="en-US" sz="3600" b="1" dirty="0" smtClean="0"/>
              <a:t> me </a:t>
            </a:r>
            <a:r>
              <a:rPr lang="en-US" sz="3600" b="1" dirty="0" smtClean="0">
                <a:solidFill>
                  <a:srgbClr val="FF0000"/>
                </a:solidFill>
              </a:rPr>
              <a:t>tore</a:t>
            </a:r>
            <a:r>
              <a:rPr lang="en-US" sz="3600" b="1" dirty="0" smtClean="0"/>
              <a:t>!</a:t>
            </a:r>
            <a:endParaRPr lang="en-US" sz="3600" dirty="0"/>
          </a:p>
        </p:txBody>
      </p:sp>
    </p:spTree>
    <p:extLst>
      <p:ext uri="{BB962C8B-B14F-4D97-AF65-F5344CB8AC3E}">
        <p14:creationId xmlns:p14="http://schemas.microsoft.com/office/powerpoint/2010/main" val="165158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sz="3800" b="1" dirty="0" smtClean="0">
                <a:solidFill>
                  <a:srgbClr val="FF0000"/>
                </a:solidFill>
              </a:rPr>
              <a:t>Tore </a:t>
            </a:r>
            <a:r>
              <a:rPr lang="en-US" sz="3800" b="1" dirty="0" err="1" smtClean="0">
                <a:solidFill>
                  <a:srgbClr val="FF0000"/>
                </a:solidFill>
              </a:rPr>
              <a:t>tore</a:t>
            </a:r>
            <a:r>
              <a:rPr lang="en-US" sz="3800" b="1" dirty="0" smtClean="0">
                <a:solidFill>
                  <a:srgbClr val="FF0000"/>
                </a:solidFill>
              </a:rPr>
              <a:t> </a:t>
            </a:r>
            <a:r>
              <a:rPr lang="en-US" sz="3800" b="1" dirty="0" err="1" smtClean="0">
                <a:solidFill>
                  <a:srgbClr val="FF0000"/>
                </a:solidFill>
              </a:rPr>
              <a:t>tore</a:t>
            </a:r>
            <a:r>
              <a:rPr lang="en-US" sz="3800" b="1" dirty="0" smtClean="0">
                <a:solidFill>
                  <a:srgbClr val="FF0000"/>
                </a:solidFill>
              </a:rPr>
              <a:t> </a:t>
            </a:r>
            <a:r>
              <a:rPr lang="en-US" sz="3800" b="1" dirty="0" err="1" smtClean="0">
                <a:solidFill>
                  <a:srgbClr val="FF0000"/>
                </a:solidFill>
              </a:rPr>
              <a:t>tore</a:t>
            </a:r>
            <a:r>
              <a:rPr lang="en-US" sz="3800" b="1" dirty="0" smtClean="0">
                <a:solidFill>
                  <a:srgbClr val="FF0000"/>
                </a:solidFill>
              </a:rPr>
              <a:t> </a:t>
            </a:r>
            <a:r>
              <a:rPr lang="en-US" sz="3800" b="1" dirty="0" err="1" smtClean="0">
                <a:solidFill>
                  <a:srgbClr val="FF0000"/>
                </a:solidFill>
              </a:rPr>
              <a:t>tore</a:t>
            </a:r>
            <a:r>
              <a:rPr lang="en-US" sz="3800" b="1" dirty="0" smtClean="0"/>
              <a:t>!</a:t>
            </a:r>
            <a:br>
              <a:rPr lang="en-US" sz="3800" b="1" dirty="0" smtClean="0"/>
            </a:br>
            <a:r>
              <a:rPr lang="en-US" sz="3800" b="1" dirty="0"/>
              <a:t/>
            </a:r>
            <a:br>
              <a:rPr lang="en-US" sz="3800" b="1" dirty="0"/>
            </a:br>
            <a:r>
              <a:rPr lang="en-US" sz="3800" b="1" dirty="0" smtClean="0"/>
              <a:t>I got the </a:t>
            </a:r>
            <a:r>
              <a:rPr lang="en-US" sz="3800" b="1" dirty="0" smtClean="0">
                <a:solidFill>
                  <a:srgbClr val="FF0000"/>
                </a:solidFill>
              </a:rPr>
              <a:t>die</a:t>
            </a:r>
            <a:r>
              <a:rPr lang="en-US" sz="3800" b="1" dirty="0" smtClean="0"/>
              <a:t> of the tiger, a </a:t>
            </a:r>
            <a:r>
              <a:rPr lang="en-US" sz="3800" b="1" dirty="0" smtClean="0">
                <a:solidFill>
                  <a:srgbClr val="FF0000"/>
                </a:solidFill>
              </a:rPr>
              <a:t>lighter</a:t>
            </a:r>
            <a:r>
              <a:rPr lang="en-US" sz="3800" b="1" dirty="0" smtClean="0"/>
              <a:t/>
            </a:r>
            <a:br>
              <a:rPr lang="en-US" sz="3800" b="1" dirty="0" smtClean="0"/>
            </a:br>
            <a:r>
              <a:rPr lang="en-US" sz="3800" b="1" dirty="0" smtClean="0">
                <a:solidFill>
                  <a:srgbClr val="FF0000"/>
                </a:solidFill>
              </a:rPr>
              <a:t>Singing</a:t>
            </a:r>
            <a:r>
              <a:rPr lang="en-US" sz="3800" b="1" dirty="0" smtClean="0"/>
              <a:t> through the </a:t>
            </a:r>
            <a:r>
              <a:rPr lang="en-US" sz="3800" b="1" dirty="0" smtClean="0">
                <a:solidFill>
                  <a:srgbClr val="FF0000"/>
                </a:solidFill>
              </a:rPr>
              <a:t>lire</a:t>
            </a:r>
            <a:r>
              <a:rPr lang="en-US" sz="3800" b="1" dirty="0" smtClean="0"/>
              <a:t/>
            </a:r>
            <a:br>
              <a:rPr lang="en-US" sz="3800" b="1" dirty="0" smtClean="0"/>
            </a:br>
            <a:r>
              <a:rPr lang="en-US" sz="3800" b="1" dirty="0" smtClean="0"/>
              <a:t>'Cause I am the champion, and you're </a:t>
            </a:r>
            <a:r>
              <a:rPr lang="en-US" sz="3800" b="1" dirty="0" err="1" smtClean="0"/>
              <a:t>gonna</a:t>
            </a:r>
            <a:r>
              <a:rPr lang="en-US" sz="3800" b="1" dirty="0" smtClean="0"/>
              <a:t> </a:t>
            </a:r>
            <a:r>
              <a:rPr lang="en-US" sz="3800" b="1" dirty="0" smtClean="0">
                <a:solidFill>
                  <a:srgbClr val="FF0000"/>
                </a:solidFill>
              </a:rPr>
              <a:t>beer</a:t>
            </a:r>
            <a:r>
              <a:rPr lang="en-US" sz="3800" b="1" dirty="0" smtClean="0"/>
              <a:t> me </a:t>
            </a:r>
            <a:r>
              <a:rPr lang="en-US" sz="3800" b="1" dirty="0" smtClean="0">
                <a:solidFill>
                  <a:srgbClr val="FF0000"/>
                </a:solidFill>
              </a:rPr>
              <a:t>tore</a:t>
            </a:r>
            <a:r>
              <a:rPr lang="en-US" sz="3800" b="1" dirty="0" smtClean="0"/>
              <a:t/>
            </a:r>
            <a:br>
              <a:rPr lang="en-US" sz="3800" b="1" dirty="0" smtClean="0"/>
            </a:br>
            <a:r>
              <a:rPr lang="en-US" sz="3800" b="1" dirty="0" smtClean="0">
                <a:solidFill>
                  <a:srgbClr val="FF0000"/>
                </a:solidFill>
              </a:rPr>
              <a:t>Powder</a:t>
            </a:r>
            <a:r>
              <a:rPr lang="en-US" sz="3800" b="1" dirty="0" smtClean="0"/>
              <a:t>, </a:t>
            </a:r>
            <a:r>
              <a:rPr lang="en-US" sz="3800" b="1" dirty="0" smtClean="0">
                <a:solidFill>
                  <a:srgbClr val="FF0000"/>
                </a:solidFill>
              </a:rPr>
              <a:t>powder</a:t>
            </a:r>
            <a:r>
              <a:rPr lang="en-US" sz="3800" b="1" dirty="0" smtClean="0"/>
              <a:t> than a lion</a:t>
            </a:r>
            <a:br>
              <a:rPr lang="en-US" sz="3800" b="1" dirty="0" smtClean="0"/>
            </a:br>
            <a:r>
              <a:rPr lang="en-US" sz="3800" b="1" dirty="0" smtClean="0"/>
              <a:t>'Cause I am a champion, and you're </a:t>
            </a:r>
            <a:r>
              <a:rPr lang="en-US" sz="3800" b="1" dirty="0" err="1" smtClean="0"/>
              <a:t>gonna</a:t>
            </a:r>
            <a:r>
              <a:rPr lang="en-US" sz="3800" b="1" dirty="0" smtClean="0"/>
              <a:t> </a:t>
            </a:r>
            <a:r>
              <a:rPr lang="en-US" sz="3800" b="1" dirty="0" smtClean="0">
                <a:solidFill>
                  <a:srgbClr val="FF0000"/>
                </a:solidFill>
              </a:rPr>
              <a:t>beer</a:t>
            </a:r>
            <a:r>
              <a:rPr lang="en-US" sz="3800" b="1" dirty="0" smtClean="0"/>
              <a:t> me roar!</a:t>
            </a:r>
            <a:br>
              <a:rPr lang="en-US" sz="3800" b="1" dirty="0" smtClean="0"/>
            </a:b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26316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000" b="1" dirty="0" smtClean="0"/>
              <a:t>Oh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r>
            <a:br>
              <a:rPr lang="en-US" sz="3000" b="1" dirty="0" smtClean="0"/>
            </a:b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r>
            <a:br>
              <a:rPr lang="en-US" sz="3000" b="1" dirty="0" smtClean="0"/>
            </a:b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r>
              <a:rPr lang="en-US" sz="3000" b="1" dirty="0" err="1" smtClean="0"/>
              <a:t>oh</a:t>
            </a:r>
            <a:r>
              <a:rPr lang="en-US" sz="3000" b="1" dirty="0" smtClean="0"/>
              <a:t> </a:t>
            </a:r>
            <a:br>
              <a:rPr lang="en-US" sz="3000" b="1" dirty="0" smtClean="0"/>
            </a:br>
            <a:r>
              <a:rPr lang="en-US" sz="3000" b="1" dirty="0" smtClean="0"/>
              <a:t>You’re </a:t>
            </a:r>
            <a:r>
              <a:rPr lang="en-US" sz="3000" b="1" dirty="0" err="1" smtClean="0"/>
              <a:t>gonna</a:t>
            </a:r>
            <a:r>
              <a:rPr lang="en-US" sz="3000" b="1" dirty="0" smtClean="0"/>
              <a:t> </a:t>
            </a:r>
            <a:r>
              <a:rPr lang="en-US" sz="3000" b="1" dirty="0" smtClean="0">
                <a:solidFill>
                  <a:srgbClr val="FF0000"/>
                </a:solidFill>
              </a:rPr>
              <a:t>beer</a:t>
            </a:r>
            <a:r>
              <a:rPr lang="en-US" sz="3000" b="1" dirty="0" smtClean="0"/>
              <a:t> me </a:t>
            </a:r>
            <a:r>
              <a:rPr lang="en-US" sz="3000" b="1" dirty="0" smtClean="0">
                <a:solidFill>
                  <a:srgbClr val="FF0000"/>
                </a:solidFill>
              </a:rPr>
              <a:t>tore</a:t>
            </a:r>
            <a:r>
              <a:rPr lang="en-US" sz="3000" b="1" dirty="0" smtClean="0"/>
              <a:t>!</a:t>
            </a:r>
            <a:br>
              <a:rPr lang="en-US" sz="3000" b="1" dirty="0" smtClean="0"/>
            </a:br>
            <a:r>
              <a:rPr lang="en-US" sz="3000" b="1" dirty="0"/>
              <a:t/>
            </a:r>
            <a:br>
              <a:rPr lang="en-US" sz="3000" b="1" dirty="0"/>
            </a:br>
            <a:r>
              <a:rPr lang="en-US" sz="3200" b="1" dirty="0" smtClean="0"/>
              <a:t>Oh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r>
            <a:br>
              <a:rPr lang="en-US" sz="3200" b="1" dirty="0" smtClean="0"/>
            </a:b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r>
            <a:br>
              <a:rPr lang="en-US" sz="3200" b="1" dirty="0" smtClean="0"/>
            </a:b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r>
              <a:rPr lang="en-US" sz="3200" b="1" dirty="0" err="1" smtClean="0"/>
              <a:t>oh</a:t>
            </a:r>
            <a:r>
              <a:rPr lang="en-US" sz="3200" b="1" dirty="0" smtClean="0"/>
              <a:t> </a:t>
            </a:r>
            <a:br>
              <a:rPr lang="en-US" sz="3200" b="1" dirty="0" smtClean="0"/>
            </a:br>
            <a:r>
              <a:rPr lang="en-US" sz="3200" b="1" dirty="0" smtClean="0"/>
              <a:t>You’re </a:t>
            </a:r>
            <a:r>
              <a:rPr lang="en-US" sz="3200" b="1" dirty="0" err="1" smtClean="0"/>
              <a:t>gonna</a:t>
            </a:r>
            <a:r>
              <a:rPr lang="en-US" sz="3200" b="1" dirty="0" smtClean="0"/>
              <a:t> </a:t>
            </a:r>
            <a:r>
              <a:rPr lang="en-US" sz="3200" b="1" dirty="0" smtClean="0">
                <a:solidFill>
                  <a:srgbClr val="FF0000"/>
                </a:solidFill>
              </a:rPr>
              <a:t>beer </a:t>
            </a:r>
            <a:r>
              <a:rPr lang="en-US" sz="3200" b="1" dirty="0" smtClean="0"/>
              <a:t>me </a:t>
            </a:r>
            <a:r>
              <a:rPr lang="en-US" sz="3200" b="1" dirty="0" smtClean="0">
                <a:solidFill>
                  <a:srgbClr val="FF0000"/>
                </a:solidFill>
              </a:rPr>
              <a:t>tore</a:t>
            </a:r>
            <a:r>
              <a:rPr lang="en-US" sz="3200" b="1" dirty="0" smtClean="0"/>
              <a:t>!</a:t>
            </a:r>
            <a:endParaRPr lang="en-US" sz="3000" dirty="0"/>
          </a:p>
        </p:txBody>
      </p:sp>
    </p:spTree>
    <p:extLst>
      <p:ext uri="{BB962C8B-B14F-4D97-AF65-F5344CB8AC3E}">
        <p14:creationId xmlns:p14="http://schemas.microsoft.com/office/powerpoint/2010/main" val="397871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smtClean="0"/>
              <a:t>I used to </a:t>
            </a:r>
            <a:r>
              <a:rPr lang="en-US" sz="3400" b="1" dirty="0" smtClean="0">
                <a:solidFill>
                  <a:srgbClr val="FF0000"/>
                </a:solidFill>
              </a:rPr>
              <a:t>writ</a:t>
            </a:r>
            <a:r>
              <a:rPr lang="en-US" sz="3400" b="1" dirty="0" smtClean="0">
                <a:solidFill>
                  <a:srgbClr val="FF0000"/>
                </a:solidFill>
              </a:rPr>
              <a:t>e</a:t>
            </a:r>
            <a:r>
              <a:rPr lang="en-US" sz="3400" b="1" dirty="0" smtClean="0"/>
              <a:t> </a:t>
            </a:r>
            <a:r>
              <a:rPr lang="en-US" sz="3400" b="1" dirty="0" smtClean="0"/>
              <a:t>my tongue and </a:t>
            </a:r>
            <a:r>
              <a:rPr lang="en-US" sz="3400" b="1" dirty="0">
                <a:solidFill>
                  <a:srgbClr val="FF0000"/>
                </a:solidFill>
              </a:rPr>
              <a:t>f</a:t>
            </a:r>
            <a:r>
              <a:rPr lang="en-US" sz="3400" b="1" dirty="0" smtClean="0">
                <a:solidFill>
                  <a:srgbClr val="FF0000"/>
                </a:solidFill>
              </a:rPr>
              <a:t>old</a:t>
            </a:r>
            <a:r>
              <a:rPr lang="en-US" sz="3400" b="1" dirty="0" smtClean="0"/>
              <a:t> </a:t>
            </a:r>
            <a:r>
              <a:rPr lang="en-US" sz="3400" b="1" dirty="0" smtClean="0"/>
              <a:t>my breath</a:t>
            </a:r>
            <a:br>
              <a:rPr lang="en-US" sz="3400" b="1" dirty="0" smtClean="0"/>
            </a:br>
            <a:r>
              <a:rPr lang="en-US" sz="3400" b="1" dirty="0" smtClean="0"/>
              <a:t>Scared to </a:t>
            </a:r>
            <a:r>
              <a:rPr lang="en-US" sz="3400" b="1" dirty="0">
                <a:solidFill>
                  <a:srgbClr val="FF0000"/>
                </a:solidFill>
              </a:rPr>
              <a:t>l</a:t>
            </a:r>
            <a:r>
              <a:rPr lang="en-US" sz="3400" b="1" dirty="0" smtClean="0">
                <a:solidFill>
                  <a:srgbClr val="FF0000"/>
                </a:solidFill>
              </a:rPr>
              <a:t>ock</a:t>
            </a:r>
            <a:r>
              <a:rPr lang="en-US" sz="3400" b="1" dirty="0" smtClean="0"/>
              <a:t> </a:t>
            </a:r>
            <a:r>
              <a:rPr lang="en-US" sz="3400" b="1" dirty="0" smtClean="0"/>
              <a:t>the </a:t>
            </a:r>
            <a:r>
              <a:rPr lang="en-US" sz="3400" b="1" dirty="0" smtClean="0">
                <a:solidFill>
                  <a:srgbClr val="FF0000"/>
                </a:solidFill>
              </a:rPr>
              <a:t>fl</a:t>
            </a:r>
            <a:r>
              <a:rPr lang="en-US" sz="3400" b="1" dirty="0" smtClean="0">
                <a:solidFill>
                  <a:srgbClr val="FF0000"/>
                </a:solidFill>
              </a:rPr>
              <a:t>oat</a:t>
            </a:r>
            <a:r>
              <a:rPr lang="en-US" sz="3400" b="1" dirty="0" smtClean="0"/>
              <a:t> </a:t>
            </a:r>
            <a:r>
              <a:rPr lang="en-US" sz="3400" b="1" dirty="0" smtClean="0"/>
              <a:t>and </a:t>
            </a:r>
            <a:r>
              <a:rPr lang="en-US" sz="3400" b="1" dirty="0" smtClean="0">
                <a:solidFill>
                  <a:srgbClr val="FF0000"/>
                </a:solidFill>
              </a:rPr>
              <a:t>cake</a:t>
            </a:r>
            <a:r>
              <a:rPr lang="en-US" sz="3400" b="1" dirty="0" smtClean="0"/>
              <a:t> a </a:t>
            </a:r>
            <a:r>
              <a:rPr lang="en-US" sz="3400" b="1" dirty="0" smtClean="0">
                <a:solidFill>
                  <a:srgbClr val="FF0000"/>
                </a:solidFill>
              </a:rPr>
              <a:t>dress</a:t>
            </a:r>
            <a:r>
              <a:rPr lang="en-US" sz="3400" b="1" dirty="0" smtClean="0"/>
              <a:t/>
            </a:r>
            <a:br>
              <a:rPr lang="en-US" sz="3400" b="1" dirty="0" smtClean="0"/>
            </a:br>
            <a:r>
              <a:rPr lang="en-US" sz="3400" b="1" dirty="0" smtClean="0"/>
              <a:t>So I </a:t>
            </a:r>
            <a:r>
              <a:rPr lang="en-US" sz="3400" b="1" dirty="0" smtClean="0">
                <a:solidFill>
                  <a:srgbClr val="FF0000"/>
                </a:solidFill>
              </a:rPr>
              <a:t>fat</a:t>
            </a:r>
            <a:r>
              <a:rPr lang="en-US" sz="3400" b="1" dirty="0" smtClean="0"/>
              <a:t> </a:t>
            </a:r>
            <a:r>
              <a:rPr lang="en-US" sz="3400" b="1" dirty="0" smtClean="0"/>
              <a:t>quietly, agreed politely</a:t>
            </a:r>
            <a:br>
              <a:rPr lang="en-US" sz="3400" b="1" dirty="0" smtClean="0"/>
            </a:br>
            <a:r>
              <a:rPr lang="en-US" sz="3400" b="1" dirty="0" smtClean="0"/>
              <a:t>I </a:t>
            </a:r>
            <a:r>
              <a:rPr lang="en-US" sz="3400" b="1" dirty="0" smtClean="0">
                <a:solidFill>
                  <a:srgbClr val="FF0000"/>
                </a:solidFill>
              </a:rPr>
              <a:t>mess</a:t>
            </a:r>
            <a:r>
              <a:rPr lang="en-US" sz="3400" b="1" dirty="0" smtClean="0"/>
              <a:t> that </a:t>
            </a:r>
            <a:r>
              <a:rPr lang="en-US" sz="3400" b="1" dirty="0" smtClean="0"/>
              <a:t>I forgot I had a </a:t>
            </a:r>
            <a:r>
              <a:rPr lang="en-US" sz="3400" b="1" dirty="0" smtClean="0">
                <a:solidFill>
                  <a:srgbClr val="FF0000"/>
                </a:solidFill>
              </a:rPr>
              <a:t>voice</a:t>
            </a:r>
            <a:r>
              <a:rPr lang="en-US" sz="3400" b="1" dirty="0" smtClean="0"/>
              <a:t/>
            </a:r>
            <a:br>
              <a:rPr lang="en-US" sz="3400" b="1" dirty="0" smtClean="0"/>
            </a:br>
            <a:r>
              <a:rPr lang="en-US" sz="3400" b="1" dirty="0" smtClean="0"/>
              <a:t>I let you push me </a:t>
            </a:r>
            <a:r>
              <a:rPr lang="en-US" sz="3400" b="1" dirty="0" smtClean="0">
                <a:solidFill>
                  <a:srgbClr val="FF0000"/>
                </a:solidFill>
              </a:rPr>
              <a:t>last</a:t>
            </a:r>
            <a:r>
              <a:rPr lang="en-US" sz="3400" b="1" dirty="0" smtClean="0"/>
              <a:t> </a:t>
            </a:r>
            <a:r>
              <a:rPr lang="en-US" sz="3400" b="1" dirty="0" smtClean="0"/>
              <a:t>the breaking point</a:t>
            </a:r>
            <a:br>
              <a:rPr lang="en-US" sz="3400" b="1" dirty="0" smtClean="0"/>
            </a:br>
            <a:r>
              <a:rPr lang="en-US" sz="3400" b="1" dirty="0" smtClean="0"/>
              <a:t>I stood for nothing, so I fell for everything</a:t>
            </a:r>
            <a:br>
              <a:rPr lang="en-US" sz="3400" b="1" dirty="0" smtClean="0"/>
            </a:br>
            <a:endParaRPr lang="en-US" sz="3400" b="1" dirty="0"/>
          </a:p>
        </p:txBody>
      </p:sp>
    </p:spTree>
    <p:extLst>
      <p:ext uri="{BB962C8B-B14F-4D97-AF65-F5344CB8AC3E}">
        <p14:creationId xmlns:p14="http://schemas.microsoft.com/office/powerpoint/2010/main" val="38110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3400" b="1" dirty="0"/>
              <a:t>You held me down, </a:t>
            </a:r>
            <a:r>
              <a:rPr lang="en-US" sz="3400" b="1" dirty="0" smtClean="0">
                <a:solidFill>
                  <a:srgbClr val="FF0000"/>
                </a:solidFill>
              </a:rPr>
              <a:t>hut</a:t>
            </a:r>
            <a:r>
              <a:rPr lang="en-US" sz="3400" b="1" dirty="0" smtClean="0"/>
              <a:t> </a:t>
            </a:r>
            <a:r>
              <a:rPr lang="en-US" sz="3400" b="1" dirty="0"/>
              <a:t>I got up (hey!)</a:t>
            </a:r>
            <a:br>
              <a:rPr lang="en-US" sz="3400" b="1" dirty="0"/>
            </a:br>
            <a:r>
              <a:rPr lang="en-US" sz="3400" b="1" dirty="0"/>
              <a:t>Already </a:t>
            </a:r>
            <a:r>
              <a:rPr lang="en-US" sz="3400" b="1" dirty="0" smtClean="0">
                <a:solidFill>
                  <a:srgbClr val="FF0000"/>
                </a:solidFill>
              </a:rPr>
              <a:t>nothing</a:t>
            </a:r>
            <a:r>
              <a:rPr lang="en-US" sz="3400" b="1" dirty="0" smtClean="0"/>
              <a:t> </a:t>
            </a:r>
            <a:r>
              <a:rPr lang="en-US" sz="3400" b="1" dirty="0"/>
              <a:t>off the dust</a:t>
            </a:r>
            <a:br>
              <a:rPr lang="en-US" sz="3400" b="1" dirty="0"/>
            </a:br>
            <a:r>
              <a:rPr lang="en-US" sz="3400" b="1" dirty="0"/>
              <a:t>You </a:t>
            </a:r>
            <a:r>
              <a:rPr lang="en-US" sz="3400" b="1" dirty="0" smtClean="0">
                <a:solidFill>
                  <a:srgbClr val="FF0000"/>
                </a:solidFill>
              </a:rPr>
              <a:t>beer</a:t>
            </a:r>
            <a:r>
              <a:rPr lang="en-US" sz="3400" b="1" dirty="0" smtClean="0"/>
              <a:t> </a:t>
            </a:r>
            <a:r>
              <a:rPr lang="en-US" sz="3400" b="1" dirty="0"/>
              <a:t>my voice, your </a:t>
            </a:r>
            <a:r>
              <a:rPr lang="en-US" sz="3400" b="1" dirty="0">
                <a:solidFill>
                  <a:srgbClr val="FF0000"/>
                </a:solidFill>
              </a:rPr>
              <a:t>beer</a:t>
            </a:r>
            <a:r>
              <a:rPr lang="en-US" sz="3400" b="1" dirty="0" smtClean="0"/>
              <a:t> </a:t>
            </a:r>
            <a:r>
              <a:rPr lang="en-US" sz="3400" b="1" dirty="0"/>
              <a:t>that </a:t>
            </a:r>
            <a:r>
              <a:rPr lang="en-US" sz="3400" b="1" dirty="0" smtClean="0">
                <a:solidFill>
                  <a:srgbClr val="FF0000"/>
                </a:solidFill>
              </a:rPr>
              <a:t>round</a:t>
            </a:r>
            <a:r>
              <a:rPr lang="en-US" sz="3400" b="1" dirty="0"/>
              <a:t/>
            </a:r>
            <a:br>
              <a:rPr lang="en-US" sz="3400" b="1" dirty="0"/>
            </a:br>
            <a:r>
              <a:rPr lang="en-US" sz="3400" b="1" dirty="0"/>
              <a:t>Like </a:t>
            </a:r>
            <a:r>
              <a:rPr lang="en-US" sz="3400" b="1" dirty="0" smtClean="0">
                <a:solidFill>
                  <a:srgbClr val="FF0000"/>
                </a:solidFill>
              </a:rPr>
              <a:t>butter</a:t>
            </a:r>
            <a:r>
              <a:rPr lang="en-US" sz="3400" b="1" dirty="0" smtClean="0"/>
              <a:t>, </a:t>
            </a:r>
            <a:r>
              <a:rPr lang="en-US" sz="3400" b="1" dirty="0" err="1"/>
              <a:t>gonna</a:t>
            </a:r>
            <a:r>
              <a:rPr lang="en-US" sz="3400" b="1" dirty="0"/>
              <a:t> </a:t>
            </a:r>
            <a:r>
              <a:rPr lang="en-US" sz="3400" b="1" dirty="0" smtClean="0">
                <a:solidFill>
                  <a:srgbClr val="FF0000"/>
                </a:solidFill>
              </a:rPr>
              <a:t>lake</a:t>
            </a:r>
            <a:r>
              <a:rPr lang="en-US" sz="3400" b="1" dirty="0" smtClean="0"/>
              <a:t> </a:t>
            </a:r>
            <a:r>
              <a:rPr lang="en-US" sz="3400" b="1" dirty="0"/>
              <a:t>your </a:t>
            </a:r>
            <a:r>
              <a:rPr lang="en-US" sz="3400" b="1" dirty="0" smtClean="0">
                <a:solidFill>
                  <a:srgbClr val="FF0000"/>
                </a:solidFill>
              </a:rPr>
              <a:t>sound</a:t>
            </a:r>
            <a:r>
              <a:rPr lang="en-US" sz="3400" b="1" dirty="0"/>
              <a:t/>
            </a:r>
            <a:br>
              <a:rPr lang="en-US" sz="3400" b="1" dirty="0"/>
            </a:br>
            <a:r>
              <a:rPr lang="en-US" sz="3400" b="1" dirty="0"/>
              <a:t>You held me down, </a:t>
            </a:r>
            <a:r>
              <a:rPr lang="en-US" sz="3400" b="1" dirty="0" smtClean="0">
                <a:solidFill>
                  <a:srgbClr val="FF0000"/>
                </a:solidFill>
              </a:rPr>
              <a:t>hut</a:t>
            </a:r>
            <a:r>
              <a:rPr lang="en-US" sz="3400" b="1" dirty="0" smtClean="0"/>
              <a:t> </a:t>
            </a:r>
            <a:r>
              <a:rPr lang="en-US" sz="3400" b="1" dirty="0"/>
              <a:t>I got up</a:t>
            </a:r>
            <a:br>
              <a:rPr lang="en-US" sz="3400" b="1" dirty="0"/>
            </a:br>
            <a:r>
              <a:rPr lang="en-US" sz="3400" b="1" dirty="0"/>
              <a:t>Get ready 'cause I've had enough</a:t>
            </a:r>
            <a:br>
              <a:rPr lang="en-US" sz="3400" b="1" dirty="0"/>
            </a:br>
            <a:r>
              <a:rPr lang="en-US" sz="3400" b="1" dirty="0"/>
              <a:t>I see it all, I see it </a:t>
            </a:r>
            <a:r>
              <a:rPr lang="en-US" sz="3400" b="1" dirty="0" smtClean="0">
                <a:solidFill>
                  <a:srgbClr val="FF0000"/>
                </a:solidFill>
              </a:rPr>
              <a:t>bow</a:t>
            </a:r>
            <a:r>
              <a:rPr lang="en-US" sz="3400" b="1" dirty="0"/>
              <a:t/>
            </a:r>
            <a:br>
              <a:rPr lang="en-US" sz="3400" b="1" dirty="0"/>
            </a:br>
            <a:endParaRPr lang="en-US" sz="3400" b="1" dirty="0"/>
          </a:p>
        </p:txBody>
      </p:sp>
    </p:spTree>
    <p:extLst>
      <p:ext uri="{BB962C8B-B14F-4D97-AF65-F5344CB8AC3E}">
        <p14:creationId xmlns:p14="http://schemas.microsoft.com/office/powerpoint/2010/main" val="6607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400" b="1" dirty="0"/>
              <a:t>I got the </a:t>
            </a:r>
            <a:r>
              <a:rPr lang="en-US" sz="3400" b="1" dirty="0" smtClean="0">
                <a:solidFill>
                  <a:srgbClr val="FF0000"/>
                </a:solidFill>
              </a:rPr>
              <a:t>die</a:t>
            </a:r>
            <a:r>
              <a:rPr lang="en-US" sz="3400" b="1" dirty="0" smtClean="0"/>
              <a:t> </a:t>
            </a:r>
            <a:r>
              <a:rPr lang="en-US" sz="3400" b="1" dirty="0"/>
              <a:t>of the tiger, a </a:t>
            </a:r>
            <a:r>
              <a:rPr lang="en-US" sz="3400" b="1" dirty="0" smtClean="0">
                <a:solidFill>
                  <a:srgbClr val="FF0000"/>
                </a:solidFill>
              </a:rPr>
              <a:t>lighter</a:t>
            </a:r>
            <a:r>
              <a:rPr lang="en-US" sz="3400" b="1" dirty="0"/>
              <a:t/>
            </a:r>
            <a:br>
              <a:rPr lang="en-US" sz="3400" b="1" dirty="0"/>
            </a:br>
            <a:r>
              <a:rPr lang="en-US" sz="3400" b="1" dirty="0" smtClean="0">
                <a:solidFill>
                  <a:srgbClr val="FF0000"/>
                </a:solidFill>
              </a:rPr>
              <a:t>Singing</a:t>
            </a:r>
            <a:r>
              <a:rPr lang="en-US" sz="3400" b="1" dirty="0" smtClean="0"/>
              <a:t> </a:t>
            </a:r>
            <a:r>
              <a:rPr lang="en-US" sz="3400" b="1" dirty="0"/>
              <a:t>through the </a:t>
            </a:r>
            <a:r>
              <a:rPr lang="en-US" sz="3400" b="1" dirty="0" smtClean="0">
                <a:solidFill>
                  <a:srgbClr val="FF0000"/>
                </a:solidFill>
              </a:rPr>
              <a:t>lire</a:t>
            </a:r>
            <a:r>
              <a:rPr lang="en-US" sz="3400" b="1" dirty="0"/>
              <a:t/>
            </a:r>
            <a:br>
              <a:rPr lang="en-US" sz="3400" b="1" dirty="0"/>
            </a:br>
            <a:r>
              <a:rPr lang="en-US" sz="3400" b="1" dirty="0"/>
              <a:t>'Cause I am the champion, and you're </a:t>
            </a:r>
            <a:r>
              <a:rPr lang="en-US" sz="3400" b="1" dirty="0" err="1"/>
              <a:t>gonna</a:t>
            </a:r>
            <a:r>
              <a:rPr lang="en-US" sz="3400" b="1" dirty="0"/>
              <a:t> </a:t>
            </a:r>
            <a:r>
              <a:rPr lang="en-US" sz="3400" b="1" dirty="0" smtClean="0">
                <a:solidFill>
                  <a:srgbClr val="FF0000"/>
                </a:solidFill>
              </a:rPr>
              <a:t>beer</a:t>
            </a:r>
            <a:r>
              <a:rPr lang="en-US" sz="3400" b="1" dirty="0" smtClean="0"/>
              <a:t> </a:t>
            </a:r>
            <a:r>
              <a:rPr lang="en-US" sz="3400" b="1" dirty="0"/>
              <a:t>me </a:t>
            </a:r>
            <a:r>
              <a:rPr lang="en-US" sz="3400" b="1" dirty="0" err="1" smtClean="0">
                <a:solidFill>
                  <a:srgbClr val="FF0000"/>
                </a:solidFill>
              </a:rPr>
              <a:t>toar</a:t>
            </a:r>
            <a:r>
              <a:rPr lang="en-US" sz="3400" b="1" dirty="0"/>
              <a:t/>
            </a:r>
            <a:br>
              <a:rPr lang="en-US" sz="3400" b="1" dirty="0"/>
            </a:br>
            <a:r>
              <a:rPr lang="en-US" sz="3400" b="1" dirty="0" smtClean="0">
                <a:solidFill>
                  <a:srgbClr val="FF0000"/>
                </a:solidFill>
              </a:rPr>
              <a:t>Powder, powder</a:t>
            </a:r>
            <a:r>
              <a:rPr lang="en-US" sz="3400" b="1" dirty="0" smtClean="0"/>
              <a:t> </a:t>
            </a:r>
            <a:r>
              <a:rPr lang="en-US" sz="3400" b="1" dirty="0"/>
              <a:t>than a lion</a:t>
            </a:r>
            <a:br>
              <a:rPr lang="en-US" sz="3400" b="1" dirty="0"/>
            </a:br>
            <a:r>
              <a:rPr lang="en-US" sz="3400" b="1" dirty="0"/>
              <a:t>'Cause I am a champion, and you're </a:t>
            </a:r>
            <a:r>
              <a:rPr lang="en-US" sz="3400" b="1" dirty="0" err="1"/>
              <a:t>gonna</a:t>
            </a:r>
            <a:r>
              <a:rPr lang="en-US" sz="3400" b="1" dirty="0"/>
              <a:t> </a:t>
            </a:r>
            <a:r>
              <a:rPr lang="en-US" sz="3400" b="1" dirty="0">
                <a:solidFill>
                  <a:srgbClr val="FF0000"/>
                </a:solidFill>
              </a:rPr>
              <a:t>beer</a:t>
            </a:r>
            <a:r>
              <a:rPr lang="en-US" sz="3400" b="1" dirty="0"/>
              <a:t> me </a:t>
            </a:r>
            <a:r>
              <a:rPr lang="en-US" sz="3400" b="1" dirty="0" err="1">
                <a:solidFill>
                  <a:srgbClr val="FF0000"/>
                </a:solidFill>
              </a:rPr>
              <a:t>toar</a:t>
            </a:r>
            <a:r>
              <a:rPr lang="en-US" sz="3400" b="1" dirty="0" smtClean="0"/>
              <a:t>!</a:t>
            </a:r>
            <a:r>
              <a:rPr lang="en-US" sz="3400" b="1" dirty="0"/>
              <a:t/>
            </a:r>
            <a:br>
              <a:rPr lang="en-US" sz="3400" b="1" dirty="0"/>
            </a:br>
            <a:endParaRPr lang="en-US" sz="3400" b="1" dirty="0"/>
          </a:p>
        </p:txBody>
      </p:sp>
    </p:spTree>
    <p:extLst>
      <p:ext uri="{BB962C8B-B14F-4D97-AF65-F5344CB8AC3E}">
        <p14:creationId xmlns:p14="http://schemas.microsoft.com/office/powerpoint/2010/main" val="52753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3547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bear me </a:t>
            </a:r>
            <a:r>
              <a:rPr lang="en-US" sz="3600" b="1" dirty="0" smtClean="0">
                <a:solidFill>
                  <a:srgbClr val="FF0000"/>
                </a:solidFill>
              </a:rPr>
              <a:t>tore</a:t>
            </a:r>
            <a:r>
              <a:rPr lang="en-US" sz="3600" b="1" dirty="0" smtClean="0"/>
              <a:t>!</a:t>
            </a:r>
            <a:endParaRPr lang="en-US" sz="3600" b="1" dirty="0"/>
          </a:p>
        </p:txBody>
      </p:sp>
    </p:spTree>
    <p:extLst>
      <p:ext uri="{BB962C8B-B14F-4D97-AF65-F5344CB8AC3E}">
        <p14:creationId xmlns:p14="http://schemas.microsoft.com/office/powerpoint/2010/main" val="352922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821362"/>
          </a:xfrm>
        </p:spPr>
        <p:txBody>
          <a:bodyPr>
            <a:normAutofit/>
          </a:bodyPr>
          <a:lstStyle/>
          <a:p>
            <a:r>
              <a:rPr lang="en-US" sz="4000" b="1" dirty="0"/>
              <a:t>Now I'm floating like a </a:t>
            </a:r>
            <a:r>
              <a:rPr lang="en-US" sz="4000" b="1" dirty="0" smtClean="0">
                <a:solidFill>
                  <a:srgbClr val="FF0000"/>
                </a:solidFill>
              </a:rPr>
              <a:t>dragonfly</a:t>
            </a:r>
            <a:r>
              <a:rPr lang="en-US" sz="4000" b="1" dirty="0"/>
              <a:t/>
            </a:r>
            <a:br>
              <a:rPr lang="en-US" sz="4000" b="1" dirty="0"/>
            </a:br>
            <a:r>
              <a:rPr lang="en-US" sz="4000" b="1" dirty="0"/>
              <a:t>Stinging like a </a:t>
            </a:r>
            <a:r>
              <a:rPr lang="en-US" sz="4000" b="1" dirty="0" smtClean="0">
                <a:solidFill>
                  <a:srgbClr val="FF0000"/>
                </a:solidFill>
              </a:rPr>
              <a:t>see</a:t>
            </a:r>
            <a:r>
              <a:rPr lang="en-US" sz="4000" b="1" dirty="0" smtClean="0"/>
              <a:t> </a:t>
            </a:r>
            <a:r>
              <a:rPr lang="en-US" sz="4000" b="1" dirty="0"/>
              <a:t>I earned my stripes</a:t>
            </a:r>
            <a:br>
              <a:rPr lang="en-US" sz="4000" b="1" dirty="0"/>
            </a:br>
            <a:r>
              <a:rPr lang="en-US" sz="4000" b="1" dirty="0"/>
              <a:t>I went from </a:t>
            </a:r>
            <a:r>
              <a:rPr lang="en-US" sz="4000" b="1" dirty="0" smtClean="0">
                <a:solidFill>
                  <a:srgbClr val="FF0000"/>
                </a:solidFill>
              </a:rPr>
              <a:t>hero</a:t>
            </a:r>
            <a:r>
              <a:rPr lang="en-US" sz="4000" b="1" dirty="0" smtClean="0"/>
              <a:t>, </a:t>
            </a:r>
            <a:r>
              <a:rPr lang="en-US" sz="4000" b="1" dirty="0"/>
              <a:t>to my own </a:t>
            </a:r>
            <a:r>
              <a:rPr lang="en-US" sz="4000" b="1" dirty="0" smtClean="0">
                <a:solidFill>
                  <a:srgbClr val="FF0000"/>
                </a:solidFill>
              </a:rPr>
              <a:t>zero</a:t>
            </a:r>
            <a:r>
              <a:rPr lang="en-US" sz="4000" b="1" dirty="0" smtClean="0"/>
              <a:t> </a:t>
            </a:r>
            <a:endParaRPr lang="en-US" sz="4000" b="1" dirty="0"/>
          </a:p>
        </p:txBody>
      </p:sp>
    </p:spTree>
    <p:extLst>
      <p:ext uri="{BB962C8B-B14F-4D97-AF65-F5344CB8AC3E}">
        <p14:creationId xmlns:p14="http://schemas.microsoft.com/office/powerpoint/2010/main" val="29405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440362"/>
          </a:xfrm>
        </p:spPr>
        <p:txBody>
          <a:bodyPr>
            <a:normAutofit/>
          </a:bodyPr>
          <a:lstStyle/>
          <a:p>
            <a:r>
              <a:rPr lang="en-US" sz="3200" b="1" dirty="0"/>
              <a:t>You held me down, </a:t>
            </a:r>
            <a:r>
              <a:rPr lang="en-US" sz="3200" b="1" dirty="0">
                <a:solidFill>
                  <a:srgbClr val="FF0000"/>
                </a:solidFill>
              </a:rPr>
              <a:t>hut</a:t>
            </a:r>
            <a:r>
              <a:rPr lang="en-US" sz="3200" b="1" dirty="0"/>
              <a:t> I got up (hey!)</a:t>
            </a:r>
            <a:br>
              <a:rPr lang="en-US" sz="3200" b="1" dirty="0"/>
            </a:br>
            <a:r>
              <a:rPr lang="en-US" sz="3200" b="1" dirty="0"/>
              <a:t>Already </a:t>
            </a:r>
            <a:r>
              <a:rPr lang="en-US" sz="3200" b="1" dirty="0">
                <a:solidFill>
                  <a:srgbClr val="FF0000"/>
                </a:solidFill>
              </a:rPr>
              <a:t>nothing</a:t>
            </a:r>
            <a:r>
              <a:rPr lang="en-US" sz="3200" b="1" dirty="0"/>
              <a:t> off the dust</a:t>
            </a:r>
            <a:br>
              <a:rPr lang="en-US" sz="3200" b="1" dirty="0"/>
            </a:br>
            <a:r>
              <a:rPr lang="en-US" sz="3200" b="1" dirty="0"/>
              <a:t>You </a:t>
            </a:r>
            <a:r>
              <a:rPr lang="en-US" sz="3200" b="1" dirty="0">
                <a:solidFill>
                  <a:srgbClr val="FF0000"/>
                </a:solidFill>
              </a:rPr>
              <a:t>beer</a:t>
            </a:r>
            <a:r>
              <a:rPr lang="en-US" sz="3200" b="1" dirty="0"/>
              <a:t> my voice, your </a:t>
            </a:r>
            <a:r>
              <a:rPr lang="en-US" sz="3200" b="1" dirty="0">
                <a:solidFill>
                  <a:srgbClr val="FF0000"/>
                </a:solidFill>
              </a:rPr>
              <a:t>beer</a:t>
            </a:r>
            <a:r>
              <a:rPr lang="en-US" sz="3200" b="1" dirty="0"/>
              <a:t> that </a:t>
            </a:r>
            <a:r>
              <a:rPr lang="en-US" sz="3200" b="1" dirty="0">
                <a:solidFill>
                  <a:srgbClr val="FF0000"/>
                </a:solidFill>
              </a:rPr>
              <a:t>round</a:t>
            </a:r>
            <a:r>
              <a:rPr lang="en-US" sz="3200" b="1" dirty="0"/>
              <a:t/>
            </a:r>
            <a:br>
              <a:rPr lang="en-US" sz="3200" b="1" dirty="0"/>
            </a:br>
            <a:r>
              <a:rPr lang="en-US" sz="3200" b="1" dirty="0"/>
              <a:t>Like </a:t>
            </a:r>
            <a:r>
              <a:rPr lang="en-US" sz="3200" b="1" dirty="0">
                <a:solidFill>
                  <a:srgbClr val="FF0000"/>
                </a:solidFill>
              </a:rPr>
              <a:t>butter</a:t>
            </a:r>
            <a:r>
              <a:rPr lang="en-US" sz="3200" b="1" dirty="0"/>
              <a:t>, </a:t>
            </a:r>
            <a:r>
              <a:rPr lang="en-US" sz="3200" b="1" dirty="0" err="1"/>
              <a:t>gonna</a:t>
            </a:r>
            <a:r>
              <a:rPr lang="en-US" sz="3200" b="1" dirty="0"/>
              <a:t> </a:t>
            </a:r>
            <a:r>
              <a:rPr lang="en-US" sz="3200" b="1" dirty="0">
                <a:solidFill>
                  <a:srgbClr val="FF0000"/>
                </a:solidFill>
              </a:rPr>
              <a:t>lake</a:t>
            </a:r>
            <a:r>
              <a:rPr lang="en-US" sz="3200" b="1" dirty="0"/>
              <a:t> your </a:t>
            </a:r>
            <a:r>
              <a:rPr lang="en-US" sz="3200" b="1" dirty="0">
                <a:solidFill>
                  <a:srgbClr val="FF0000"/>
                </a:solidFill>
              </a:rPr>
              <a:t>sound</a:t>
            </a:r>
            <a:r>
              <a:rPr lang="en-US" sz="3200" b="1" dirty="0"/>
              <a:t/>
            </a:r>
            <a:br>
              <a:rPr lang="en-US" sz="3200" b="1" dirty="0"/>
            </a:br>
            <a:r>
              <a:rPr lang="en-US" sz="3200" b="1" dirty="0"/>
              <a:t>You held me down, </a:t>
            </a:r>
            <a:r>
              <a:rPr lang="en-US" sz="3200" b="1" dirty="0">
                <a:solidFill>
                  <a:srgbClr val="FF0000"/>
                </a:solidFill>
              </a:rPr>
              <a:t>hut</a:t>
            </a:r>
            <a:r>
              <a:rPr lang="en-US" sz="3200" b="1" dirty="0"/>
              <a:t> I got up</a:t>
            </a:r>
            <a:br>
              <a:rPr lang="en-US" sz="3200" b="1" dirty="0"/>
            </a:br>
            <a:r>
              <a:rPr lang="en-US" sz="3200" b="1" dirty="0"/>
              <a:t>Get ready 'cause I've had enough</a:t>
            </a:r>
            <a:br>
              <a:rPr lang="en-US" sz="3200" b="1" dirty="0"/>
            </a:br>
            <a:r>
              <a:rPr lang="en-US" sz="3200" b="1" dirty="0"/>
              <a:t>I see it all, I see it </a:t>
            </a:r>
            <a:r>
              <a:rPr lang="en-US" sz="3200" b="1" dirty="0">
                <a:solidFill>
                  <a:srgbClr val="FF0000"/>
                </a:solidFill>
              </a:rPr>
              <a:t>bow</a:t>
            </a:r>
            <a:r>
              <a:rPr lang="en-US" sz="3200" b="1" dirty="0"/>
              <a:t/>
            </a:r>
            <a:br>
              <a:rPr lang="en-US" sz="3200" b="1" dirty="0"/>
            </a:br>
            <a:endParaRPr lang="en-US" sz="3200" b="1" dirty="0"/>
          </a:p>
        </p:txBody>
      </p:sp>
    </p:spTree>
    <p:extLst>
      <p:ext uri="{BB962C8B-B14F-4D97-AF65-F5344CB8AC3E}">
        <p14:creationId xmlns:p14="http://schemas.microsoft.com/office/powerpoint/2010/main" val="277668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049962"/>
          </a:xfrm>
        </p:spPr>
        <p:txBody>
          <a:bodyPr>
            <a:normAutofit/>
          </a:bodyPr>
          <a:lstStyle/>
          <a:p>
            <a:r>
              <a:rPr lang="en-US" sz="3800" b="1" dirty="0"/>
              <a:t>I got the </a:t>
            </a:r>
            <a:r>
              <a:rPr lang="en-US" sz="3800" b="1" dirty="0" smtClean="0">
                <a:solidFill>
                  <a:srgbClr val="FF0000"/>
                </a:solidFill>
              </a:rPr>
              <a:t>die</a:t>
            </a:r>
            <a:r>
              <a:rPr lang="en-US" sz="3800" b="1" dirty="0" smtClean="0"/>
              <a:t> </a:t>
            </a:r>
            <a:r>
              <a:rPr lang="en-US" sz="3800" b="1" dirty="0"/>
              <a:t>of the tiger, a </a:t>
            </a:r>
            <a:r>
              <a:rPr lang="en-US" sz="3800" b="1" dirty="0" smtClean="0">
                <a:solidFill>
                  <a:srgbClr val="FF0000"/>
                </a:solidFill>
              </a:rPr>
              <a:t>lighter</a:t>
            </a:r>
            <a:r>
              <a:rPr lang="en-US" sz="3800" b="1" dirty="0"/>
              <a:t/>
            </a:r>
            <a:br>
              <a:rPr lang="en-US" sz="3800" b="1" dirty="0"/>
            </a:br>
            <a:r>
              <a:rPr lang="en-US" sz="3800" b="1" dirty="0" smtClean="0">
                <a:solidFill>
                  <a:srgbClr val="FF0000"/>
                </a:solidFill>
              </a:rPr>
              <a:t>Singing </a:t>
            </a:r>
            <a:r>
              <a:rPr lang="en-US" sz="3800" b="1" dirty="0" smtClean="0"/>
              <a:t>through </a:t>
            </a:r>
            <a:r>
              <a:rPr lang="en-US" sz="3800" b="1" dirty="0"/>
              <a:t>the </a:t>
            </a:r>
            <a:r>
              <a:rPr lang="en-US" sz="3800" b="1" dirty="0" smtClean="0">
                <a:solidFill>
                  <a:srgbClr val="FF0000"/>
                </a:solidFill>
              </a:rPr>
              <a:t>lire</a:t>
            </a:r>
            <a:r>
              <a:rPr lang="en-US" sz="3800" b="1" dirty="0"/>
              <a:t/>
            </a:r>
            <a:br>
              <a:rPr lang="en-US" sz="3800" b="1" dirty="0"/>
            </a:br>
            <a:r>
              <a:rPr lang="en-US" sz="3800" b="1" dirty="0"/>
              <a:t>'Cause I am the champion, and you're </a:t>
            </a:r>
            <a:r>
              <a:rPr lang="en-US" sz="3800" b="1" dirty="0" err="1"/>
              <a:t>gonna</a:t>
            </a:r>
            <a:r>
              <a:rPr lang="en-US" sz="3800" b="1" dirty="0"/>
              <a:t> </a:t>
            </a:r>
            <a:r>
              <a:rPr lang="en-US" sz="3800" b="1" dirty="0" smtClean="0">
                <a:solidFill>
                  <a:srgbClr val="FF0000"/>
                </a:solidFill>
              </a:rPr>
              <a:t>beer</a:t>
            </a:r>
            <a:r>
              <a:rPr lang="en-US" sz="3800" b="1" dirty="0" smtClean="0"/>
              <a:t> me </a:t>
            </a:r>
            <a:r>
              <a:rPr lang="en-US" sz="3800" b="1" dirty="0" smtClean="0">
                <a:solidFill>
                  <a:srgbClr val="FF0000"/>
                </a:solidFill>
              </a:rPr>
              <a:t>tore</a:t>
            </a:r>
            <a:r>
              <a:rPr lang="en-US" sz="3800" b="1" dirty="0"/>
              <a:t/>
            </a:r>
            <a:br>
              <a:rPr lang="en-US" sz="3800" b="1" dirty="0"/>
            </a:br>
            <a:r>
              <a:rPr lang="en-US" sz="3800" b="1" dirty="0" smtClean="0">
                <a:solidFill>
                  <a:srgbClr val="FF0000"/>
                </a:solidFill>
              </a:rPr>
              <a:t>Powder</a:t>
            </a:r>
            <a:r>
              <a:rPr lang="en-US" sz="3800" b="1" dirty="0" smtClean="0"/>
              <a:t>, </a:t>
            </a:r>
            <a:r>
              <a:rPr lang="en-US" sz="3800" b="1" dirty="0" smtClean="0">
                <a:solidFill>
                  <a:srgbClr val="FF0000"/>
                </a:solidFill>
              </a:rPr>
              <a:t>powder</a:t>
            </a:r>
            <a:r>
              <a:rPr lang="en-US" sz="3800" b="1" dirty="0" smtClean="0"/>
              <a:t> than </a:t>
            </a:r>
            <a:r>
              <a:rPr lang="en-US" sz="3800" b="1" dirty="0"/>
              <a:t>a lion</a:t>
            </a:r>
            <a:br>
              <a:rPr lang="en-US" sz="3800" b="1" dirty="0"/>
            </a:br>
            <a:r>
              <a:rPr lang="en-US" sz="3800" b="1" dirty="0"/>
              <a:t>'Cause I am a champion, and you're </a:t>
            </a:r>
            <a:r>
              <a:rPr lang="en-US" sz="3800" b="1" dirty="0" err="1"/>
              <a:t>gonna</a:t>
            </a:r>
            <a:r>
              <a:rPr lang="en-US" sz="3800" b="1" dirty="0"/>
              <a:t> </a:t>
            </a:r>
            <a:r>
              <a:rPr lang="en-US" sz="3800" b="1" dirty="0" smtClean="0">
                <a:solidFill>
                  <a:srgbClr val="FF0000"/>
                </a:solidFill>
              </a:rPr>
              <a:t>beer</a:t>
            </a:r>
            <a:r>
              <a:rPr lang="en-US" sz="3800" b="1" dirty="0" smtClean="0"/>
              <a:t> me </a:t>
            </a:r>
            <a:r>
              <a:rPr lang="en-US" sz="3800" b="1" dirty="0" smtClean="0">
                <a:solidFill>
                  <a:srgbClr val="FF0000"/>
                </a:solidFill>
              </a:rPr>
              <a:t>tore</a:t>
            </a:r>
            <a:r>
              <a:rPr lang="en-US" sz="3800" b="1" dirty="0" smtClean="0"/>
              <a:t>!</a:t>
            </a:r>
            <a:r>
              <a:rPr lang="en-US" sz="3800" b="1" dirty="0"/>
              <a:t/>
            </a:r>
            <a:br>
              <a:rPr lang="en-US" sz="3800" b="1" dirty="0"/>
            </a:br>
            <a:endParaRPr lang="en-US" sz="3800" b="1" dirty="0"/>
          </a:p>
        </p:txBody>
      </p:sp>
    </p:spTree>
    <p:extLst>
      <p:ext uri="{BB962C8B-B14F-4D97-AF65-F5344CB8AC3E}">
        <p14:creationId xmlns:p14="http://schemas.microsoft.com/office/powerpoint/2010/main" val="314387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Oh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r>
            <a:br>
              <a:rPr lang="en-US" sz="3600" b="1" dirty="0" smtClean="0"/>
            </a:b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r>
              <a:rPr lang="en-US" sz="3600" b="1" dirty="0" err="1" smtClean="0"/>
              <a:t>oh</a:t>
            </a:r>
            <a:r>
              <a:rPr lang="en-US" sz="3600" b="1" dirty="0" smtClean="0"/>
              <a:t> </a:t>
            </a:r>
            <a:br>
              <a:rPr lang="en-US" sz="3600" b="1" dirty="0" smtClean="0"/>
            </a:br>
            <a:r>
              <a:rPr lang="en-US" sz="3600" b="1" dirty="0" smtClean="0"/>
              <a:t>You’re </a:t>
            </a:r>
            <a:r>
              <a:rPr lang="en-US" sz="3600" b="1" dirty="0" err="1" smtClean="0"/>
              <a:t>gonna</a:t>
            </a:r>
            <a:r>
              <a:rPr lang="en-US" sz="3600" b="1" dirty="0" smtClean="0"/>
              <a:t> </a:t>
            </a:r>
            <a:r>
              <a:rPr lang="en-US" sz="3600" b="1" dirty="0" smtClean="0">
                <a:solidFill>
                  <a:srgbClr val="FF0000"/>
                </a:solidFill>
              </a:rPr>
              <a:t>beer</a:t>
            </a:r>
            <a:r>
              <a:rPr lang="en-US" sz="3600" b="1" dirty="0" smtClean="0"/>
              <a:t> me </a:t>
            </a:r>
            <a:r>
              <a:rPr lang="en-US" sz="3600" b="1" dirty="0" smtClean="0">
                <a:solidFill>
                  <a:srgbClr val="FF0000"/>
                </a:solidFill>
              </a:rPr>
              <a:t>tore</a:t>
            </a:r>
            <a:r>
              <a:rPr lang="en-US" sz="3600" b="1" dirty="0" smtClean="0"/>
              <a:t>!</a:t>
            </a:r>
            <a:endParaRPr lang="en-US" sz="3600" dirty="0"/>
          </a:p>
        </p:txBody>
      </p:sp>
    </p:spTree>
    <p:extLst>
      <p:ext uri="{BB962C8B-B14F-4D97-AF65-F5344CB8AC3E}">
        <p14:creationId xmlns:p14="http://schemas.microsoft.com/office/powerpoint/2010/main" val="3277980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95</Words>
  <Application>Microsoft Office PowerPoint</Application>
  <PresentationFormat>On-screen Show (4:3)</PresentationFormat>
  <Paragraphs>13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ROAR</vt:lpstr>
      <vt:lpstr>I used to write my tongue and fold my breath Scared to lock the float and cake a dress So I fat quietly, agreed politely I mess that I forgot I had a voice I let you push me last the breaking point I stood for nothing, so I fell for everything </vt:lpstr>
      <vt:lpstr>You held me down, hut I got up (hey!) Already nothing off the dust You beer my voice, your beer that round Like butter, gonna lake your sound You held me down, hut I got up Get ready 'cause I've had enough I see it all, I see it bow </vt:lpstr>
      <vt:lpstr>I got the die of the tiger, a lighter Singing through the lire 'Cause I am the champion, and you're gonna beer me toar Powder, powder than a lion 'Cause I am a champion, and you're gonna beer me toar! </vt:lpstr>
      <vt:lpstr>Oh oh oh oh oh oh oh oh Oh oh oh oh oh oh oh oh Oh oh oh oh oh oh oh  You’re gonna bear me tore!</vt:lpstr>
      <vt:lpstr>Now I'm floating like a dragonfly Stinging like a see I earned my stripes I went from hero, to my own zero </vt:lpstr>
      <vt:lpstr>You held me down, hut I got up (hey!) Already nothing off the dust You beer my voice, your beer that round Like butter, gonna lake your sound You held me down, hut I got up Get ready 'cause I've had enough I see it all, I see it bow </vt:lpstr>
      <vt:lpstr>I got the die of the tiger, a lighter Singing through the lire 'Cause I am the champion, and you're gonna beer me tore Powder, powder than a lion 'Cause I am a champion, and you're gonna beer me tore! </vt:lpstr>
      <vt:lpstr>Oh oh oh oh oh oh oh oh Oh oh oh oh oh oh oh oh Oh oh oh oh oh oh oh  You’re gonna beer me tore!</vt:lpstr>
      <vt:lpstr>Oh oh oh oh oh oh oh oh Oh oh oh oh oh oh oh oh Oh oh oh oh oh oh oh  You’re gonna beer me tore!</vt:lpstr>
      <vt:lpstr>   Tore tore tore tore tore!  I got the die of the tiger, a lighter Singing through the lire 'Cause I am the champion, and you're gonna beer me tore Powder, powder than a lion 'Cause I am a champion, and you're gonna beer me roar!   </vt:lpstr>
      <vt:lpstr>Oh oh oh oh oh oh oh oh Oh oh oh oh oh oh oh oh Oh oh oh oh oh oh oh  You’re gonna beer me tore!  Oh oh oh oh oh oh oh oh Oh oh oh oh oh oh oh oh Oh oh oh oh oh oh oh  You’re gonna beer me tore!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richel</dc:creator>
  <cp:lastModifiedBy>richel</cp:lastModifiedBy>
  <cp:revision>7</cp:revision>
  <dcterms:created xsi:type="dcterms:W3CDTF">2018-02-01T09:22:13Z</dcterms:created>
  <dcterms:modified xsi:type="dcterms:W3CDTF">2018-02-24T03:11:51Z</dcterms:modified>
</cp:coreProperties>
</file>