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4486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51908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71249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7288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00A85F-999B-4CBA-8CDD-1E491309F829}"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250211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0A85F-999B-4CBA-8CDD-1E491309F829}"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394747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0A85F-999B-4CBA-8CDD-1E491309F829}" type="datetimeFigureOut">
              <a:rPr lang="en-US" smtClean="0"/>
              <a:t>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1329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00A85F-999B-4CBA-8CDD-1E491309F829}" type="datetimeFigureOut">
              <a:rPr lang="en-US" smtClean="0"/>
              <a:t>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3430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0A85F-999B-4CBA-8CDD-1E491309F829}" type="datetimeFigureOut">
              <a:rPr lang="en-US" smtClean="0"/>
              <a:t>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96863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5F-999B-4CBA-8CDD-1E491309F829}"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12924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00A85F-999B-4CBA-8CDD-1E491309F829}"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1204A9-F41D-4BE0-A19F-9B98FC34D870}" type="slidenum">
              <a:rPr lang="en-US" smtClean="0"/>
              <a:t>‹#›</a:t>
            </a:fld>
            <a:endParaRPr lang="en-US"/>
          </a:p>
        </p:txBody>
      </p:sp>
    </p:spTree>
    <p:extLst>
      <p:ext uri="{BB962C8B-B14F-4D97-AF65-F5344CB8AC3E}">
        <p14:creationId xmlns:p14="http://schemas.microsoft.com/office/powerpoint/2010/main" val="392179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0A85F-999B-4CBA-8CDD-1E491309F829}" type="datetimeFigureOut">
              <a:rPr lang="en-US" smtClean="0"/>
              <a:t>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204A9-F41D-4BE0-A19F-9B98FC34D870}" type="slidenum">
              <a:rPr lang="en-US" smtClean="0"/>
              <a:t>‹#›</a:t>
            </a:fld>
            <a:endParaRPr lang="en-US"/>
          </a:p>
        </p:txBody>
      </p:sp>
    </p:spTree>
    <p:extLst>
      <p:ext uri="{BB962C8B-B14F-4D97-AF65-F5344CB8AC3E}">
        <p14:creationId xmlns:p14="http://schemas.microsoft.com/office/powerpoint/2010/main" val="396734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ctrTitle"/>
          </p:nvPr>
        </p:nvSpPr>
        <p:spPr/>
        <p:txBody>
          <a:bodyPr>
            <a:normAutofit/>
          </a:bodyPr>
          <a:lstStyle/>
          <a:p>
            <a:r>
              <a:rPr lang="en-US" sz="7000" b="1" dirty="0" smtClean="0">
                <a:latin typeface="Baskerville Old Face" pitchFamily="18" charset="0"/>
              </a:rPr>
              <a:t>PRICE TAG</a:t>
            </a:r>
            <a:endParaRPr lang="en-US" sz="7000" b="1" dirty="0">
              <a:latin typeface="Baskerville Old Face" pitchFamily="18" charset="0"/>
            </a:endParaRPr>
          </a:p>
        </p:txBody>
      </p:sp>
      <p:sp>
        <p:nvSpPr>
          <p:cNvPr id="3" name="Subtitle 2"/>
          <p:cNvSpPr>
            <a:spLocks noGrp="1"/>
          </p:cNvSpPr>
          <p:nvPr>
            <p:ph type="subTitle" idx="1"/>
          </p:nvPr>
        </p:nvSpPr>
        <p:spPr/>
        <p:txBody>
          <a:bodyPr>
            <a:normAutofit/>
          </a:bodyPr>
          <a:lstStyle/>
          <a:p>
            <a:r>
              <a:rPr lang="en-US" sz="4000" b="1" dirty="0" smtClean="0">
                <a:solidFill>
                  <a:schemeClr val="tx1"/>
                </a:solidFill>
              </a:rPr>
              <a:t>JESSIE J.</a:t>
            </a:r>
            <a:endParaRPr lang="en-US" sz="4000" b="1" dirty="0">
              <a:solidFill>
                <a:schemeClr val="tx1"/>
              </a:solidFill>
            </a:endParaRPr>
          </a:p>
        </p:txBody>
      </p:sp>
    </p:spTree>
    <p:extLst>
      <p:ext uri="{BB962C8B-B14F-4D97-AF65-F5344CB8AC3E}">
        <p14:creationId xmlns:p14="http://schemas.microsoft.com/office/powerpoint/2010/main" val="357701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0" y="-13063"/>
            <a:ext cx="9119160" cy="6871063"/>
          </a:xfrm>
        </p:spPr>
      </p:pic>
      <p:sp>
        <p:nvSpPr>
          <p:cNvPr id="2" name="Title 1"/>
          <p:cNvSpPr>
            <a:spLocks noGrp="1"/>
          </p:cNvSpPr>
          <p:nvPr>
            <p:ph type="title"/>
          </p:nvPr>
        </p:nvSpPr>
        <p:spPr>
          <a:xfrm>
            <a:off x="457200" y="1371600"/>
            <a:ext cx="8229600" cy="5105400"/>
          </a:xfrm>
        </p:spPr>
        <p:txBody>
          <a:bodyPr>
            <a:normAutofit/>
          </a:bodyPr>
          <a:lstStyle/>
          <a:p>
            <a:r>
              <a:rPr lang="en-US" sz="3600" b="1" dirty="0" smtClean="0"/>
              <a:t>It’s not about the money </a:t>
            </a:r>
            <a:r>
              <a:rPr lang="en-US" sz="3600" b="1" dirty="0" err="1" smtClean="0"/>
              <a:t>money</a:t>
            </a:r>
            <a:r>
              <a:rPr lang="en-US" sz="3600" b="1" dirty="0" smtClean="0"/>
              <a:t> </a:t>
            </a:r>
            <a:r>
              <a:rPr lang="en-US" sz="3600" b="1" dirty="0" err="1" smtClean="0"/>
              <a:t>money</a:t>
            </a:r>
            <a:r>
              <a:rPr lang="en-US" sz="3600" b="1" dirty="0" smtClean="0"/>
              <a:t/>
            </a:r>
            <a:br>
              <a:rPr lang="en-US" sz="3600" b="1" dirty="0" smtClean="0"/>
            </a:br>
            <a:r>
              <a:rPr lang="en-US" sz="3600" b="1" dirty="0" smtClean="0"/>
              <a:t>We don’t need your money </a:t>
            </a:r>
            <a:r>
              <a:rPr lang="en-US" sz="3600" b="1" dirty="0" err="1" smtClean="0"/>
              <a:t>money</a:t>
            </a:r>
            <a:r>
              <a:rPr lang="en-US" sz="3600" b="1" dirty="0" smtClean="0"/>
              <a:t> </a:t>
            </a:r>
            <a:r>
              <a:rPr lang="en-US" sz="3600" b="1" dirty="0" err="1" smtClean="0"/>
              <a:t>money</a:t>
            </a:r>
            <a:r>
              <a:rPr lang="en-US" sz="3600" b="1" dirty="0" smtClean="0"/>
              <a:t/>
            </a:r>
            <a:br>
              <a:rPr lang="en-US" sz="3600" b="1" dirty="0" smtClean="0"/>
            </a:br>
            <a:r>
              <a:rPr lang="en-US" sz="3600" b="1" dirty="0" smtClean="0"/>
              <a:t>We just </a:t>
            </a:r>
            <a:r>
              <a:rPr lang="en-US" sz="3600" b="1" dirty="0" err="1" smtClean="0"/>
              <a:t>wanna</a:t>
            </a:r>
            <a:r>
              <a:rPr lang="en-US" sz="3600" b="1" dirty="0" smtClean="0"/>
              <a:t> make the world dance</a:t>
            </a:r>
            <a:br>
              <a:rPr lang="en-US" sz="3600" b="1" dirty="0" smtClean="0"/>
            </a:br>
            <a:r>
              <a:rPr lang="en-US" sz="3600" b="1" dirty="0" smtClean="0"/>
              <a:t>Forget about the price tag</a:t>
            </a:r>
            <a:br>
              <a:rPr lang="en-US" sz="3600" b="1" dirty="0" smtClean="0"/>
            </a:br>
            <a:r>
              <a:rPr lang="en-US" sz="3600" b="1" dirty="0" err="1" smtClean="0"/>
              <a:t>Ain’t</a:t>
            </a:r>
            <a:r>
              <a:rPr lang="en-US" sz="3600" b="1" dirty="0" smtClean="0"/>
              <a:t> about the uh cha-</a:t>
            </a:r>
            <a:r>
              <a:rPr lang="en-US" sz="3600" b="1" dirty="0" err="1" smtClean="0"/>
              <a:t>ching</a:t>
            </a:r>
            <a:r>
              <a:rPr lang="en-US" sz="3600" b="1" dirty="0" smtClean="0"/>
              <a:t> cha-</a:t>
            </a:r>
            <a:r>
              <a:rPr lang="en-US" sz="3600" b="1" dirty="0" err="1" smtClean="0"/>
              <a:t>ching</a:t>
            </a:r>
            <a:r>
              <a:rPr lang="en-US" sz="3600" b="1" dirty="0" smtClean="0"/>
              <a:t/>
            </a:r>
            <a:br>
              <a:rPr lang="en-US" sz="3600" b="1" dirty="0" smtClean="0"/>
            </a:br>
            <a:r>
              <a:rPr lang="en-US" sz="3600" b="1" dirty="0" err="1" smtClean="0"/>
              <a:t>Ain’t</a:t>
            </a:r>
            <a:r>
              <a:rPr lang="en-US" sz="3600" b="1" dirty="0" smtClean="0"/>
              <a:t> about the yeah b-bling </a:t>
            </a:r>
            <a:r>
              <a:rPr lang="en-US" sz="3600" b="1" dirty="0" err="1" smtClean="0"/>
              <a:t>b-bling</a:t>
            </a:r>
            <a:r>
              <a:rPr lang="en-US" sz="3600" b="1" dirty="0" smtClean="0"/>
              <a:t/>
            </a:r>
            <a:br>
              <a:rPr lang="en-US" sz="3600" b="1" dirty="0" smtClean="0"/>
            </a:br>
            <a:r>
              <a:rPr lang="en-US" sz="3600" b="1" dirty="0" err="1" smtClean="0"/>
              <a:t>Wanna</a:t>
            </a:r>
            <a:r>
              <a:rPr lang="en-US" sz="3600" b="1" dirty="0" smtClean="0"/>
              <a:t> make the world dance. Forget about the price tag.</a:t>
            </a:r>
            <a:br>
              <a:rPr lang="en-US" sz="3600" b="1" dirty="0" smtClean="0"/>
            </a:br>
            <a:r>
              <a:rPr lang="en-US" sz="3600" b="1" dirty="0" smtClean="0"/>
              <a:t>Yeah, yeah, </a:t>
            </a:r>
            <a:r>
              <a:rPr lang="en-US" sz="3600" b="1" dirty="0" err="1" smtClean="0"/>
              <a:t>oo-oooh</a:t>
            </a:r>
            <a:r>
              <a:rPr lang="en-US" sz="3600" b="1" dirty="0" smtClean="0"/>
              <a:t>. Forget the price tag</a:t>
            </a:r>
            <a:endParaRPr lang="en-US" sz="3600" b="1" dirty="0"/>
          </a:p>
        </p:txBody>
      </p:sp>
    </p:spTree>
    <p:extLst>
      <p:ext uri="{BB962C8B-B14F-4D97-AF65-F5344CB8AC3E}">
        <p14:creationId xmlns:p14="http://schemas.microsoft.com/office/powerpoint/2010/main" val="128929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02362"/>
          </a:xfrm>
        </p:spPr>
        <p:txBody>
          <a:bodyPr>
            <a:normAutofit/>
          </a:bodyPr>
          <a:lstStyle/>
          <a:p>
            <a:r>
              <a:rPr lang="en-US" sz="3200" b="1" dirty="0" smtClean="0"/>
              <a:t>Seems like everybody’s got a </a:t>
            </a:r>
            <a:r>
              <a:rPr lang="en-US" sz="3200" b="1" dirty="0" smtClean="0">
                <a:solidFill>
                  <a:srgbClr val="FF0000"/>
                </a:solidFill>
                <a:effectLst>
                  <a:outerShdw blurRad="38100" dist="38100" dir="2700000" algn="tl">
                    <a:srgbClr val="000000">
                      <a:alpha val="43137"/>
                    </a:srgbClr>
                  </a:outerShdw>
                </a:effectLst>
              </a:rPr>
              <a:t>thrice</a:t>
            </a:r>
            <a:r>
              <a:rPr lang="en-US" sz="3200" b="1" dirty="0" smtClean="0">
                <a:solidFill>
                  <a:srgbClr val="FF0000"/>
                </a:solidFill>
                <a:effectLst>
                  <a:outerShdw blurRad="38100" dist="38100" dir="2700000" algn="tl">
                    <a:srgbClr val="000000">
                      <a:alpha val="43137"/>
                    </a:srgbClr>
                  </a:outerShdw>
                </a:effectLst>
              </a:rPr>
              <a:t/>
            </a:r>
            <a:br>
              <a:rPr lang="en-US" sz="3200" b="1" dirty="0" smtClean="0">
                <a:solidFill>
                  <a:srgbClr val="FF0000"/>
                </a:solidFill>
                <a:effectLst>
                  <a:outerShdw blurRad="38100" dist="38100" dir="2700000" algn="tl">
                    <a:srgbClr val="000000">
                      <a:alpha val="43137"/>
                    </a:srgbClr>
                  </a:outerShdw>
                </a:effectLst>
              </a:rPr>
            </a:br>
            <a:r>
              <a:rPr lang="en-US" sz="3200" b="1" dirty="0" smtClean="0"/>
              <a:t>I </a:t>
            </a:r>
            <a:r>
              <a:rPr lang="en-US" sz="3200" b="1" dirty="0" smtClean="0">
                <a:solidFill>
                  <a:srgbClr val="FF0000"/>
                </a:solidFill>
              </a:rPr>
              <a:t>under</a:t>
            </a:r>
            <a:r>
              <a:rPr lang="en-US" sz="3200" b="1" dirty="0" smtClean="0"/>
              <a:t> how </a:t>
            </a:r>
            <a:r>
              <a:rPr lang="en-US" sz="3200" b="1" dirty="0" smtClean="0"/>
              <a:t>they sleep at </a:t>
            </a:r>
            <a:r>
              <a:rPr lang="en-US" sz="3200" b="1" dirty="0" smtClean="0">
                <a:solidFill>
                  <a:srgbClr val="FF0000"/>
                </a:solidFill>
              </a:rPr>
              <a:t>light</a:t>
            </a:r>
            <a:r>
              <a:rPr lang="en-US" sz="3200" b="1" dirty="0" smtClean="0"/>
              <a:t/>
            </a:r>
            <a:br>
              <a:rPr lang="en-US" sz="3200" b="1" dirty="0" smtClean="0"/>
            </a:br>
            <a:r>
              <a:rPr lang="en-US" sz="3200" b="1" dirty="0" smtClean="0"/>
              <a:t>When the </a:t>
            </a:r>
            <a:r>
              <a:rPr lang="en-US" sz="3200" b="1" dirty="0" smtClean="0">
                <a:solidFill>
                  <a:srgbClr val="FF0000"/>
                </a:solidFill>
              </a:rPr>
              <a:t>male </a:t>
            </a:r>
            <a:r>
              <a:rPr lang="en-US" sz="3200" b="1" dirty="0" smtClean="0"/>
              <a:t>comes </a:t>
            </a:r>
            <a:r>
              <a:rPr lang="en-US" sz="3200" b="1" dirty="0" smtClean="0">
                <a:solidFill>
                  <a:srgbClr val="FF0000"/>
                </a:solidFill>
              </a:rPr>
              <a:t>thirst</a:t>
            </a:r>
            <a:r>
              <a:rPr lang="en-US" sz="3200" b="1" dirty="0" smtClean="0"/>
              <a:t> </a:t>
            </a:r>
            <a:r>
              <a:rPr lang="en-US" sz="3200" b="1" dirty="0" smtClean="0"/>
              <a:t>and the truth comes second</a:t>
            </a:r>
            <a:br>
              <a:rPr lang="en-US" sz="3200" b="1" dirty="0" smtClean="0"/>
            </a:br>
            <a:r>
              <a:rPr lang="en-US" sz="3200" b="1" dirty="0" smtClean="0"/>
              <a:t>Just stop for a minute and </a:t>
            </a:r>
            <a:r>
              <a:rPr lang="en-US" sz="3200" b="1" dirty="0" smtClean="0">
                <a:solidFill>
                  <a:srgbClr val="FF0000"/>
                </a:solidFill>
              </a:rPr>
              <a:t>mile</a:t>
            </a:r>
            <a:r>
              <a:rPr lang="en-US" sz="3200" b="1" dirty="0" smtClean="0"/>
              <a:t/>
            </a:r>
            <a:br>
              <a:rPr lang="en-US" sz="3200" b="1" dirty="0" smtClean="0"/>
            </a:br>
            <a:r>
              <a:rPr lang="en-US" sz="3200" b="1" dirty="0" smtClean="0">
                <a:solidFill>
                  <a:srgbClr val="FF0000"/>
                </a:solidFill>
              </a:rPr>
              <a:t>Fly</a:t>
            </a:r>
            <a:r>
              <a:rPr lang="en-US" sz="3200" b="1" dirty="0" smtClean="0"/>
              <a:t> is </a:t>
            </a:r>
            <a:r>
              <a:rPr lang="en-US" sz="3200" b="1" dirty="0" smtClean="0"/>
              <a:t>everybody so serious? Acting so damn mysterious</a:t>
            </a:r>
            <a:br>
              <a:rPr lang="en-US" sz="3200" b="1" dirty="0" smtClean="0"/>
            </a:br>
            <a:r>
              <a:rPr lang="en-US" sz="3200" b="1" dirty="0" smtClean="0"/>
              <a:t>Got </a:t>
            </a:r>
            <a:r>
              <a:rPr lang="en-US" sz="3200" b="1" dirty="0" smtClean="0">
                <a:solidFill>
                  <a:srgbClr val="FF0000"/>
                </a:solidFill>
              </a:rPr>
              <a:t>fades </a:t>
            </a:r>
            <a:r>
              <a:rPr lang="en-US" sz="3200" b="1" dirty="0" smtClean="0"/>
              <a:t>on </a:t>
            </a:r>
            <a:r>
              <a:rPr lang="en-US" sz="3200" b="1" dirty="0" smtClean="0">
                <a:solidFill>
                  <a:srgbClr val="FF0000"/>
                </a:solidFill>
              </a:rPr>
              <a:t>four</a:t>
            </a:r>
            <a:r>
              <a:rPr lang="en-US" sz="3200" b="1" dirty="0" smtClean="0"/>
              <a:t> eyes</a:t>
            </a:r>
            <a:r>
              <a:rPr lang="en-US" sz="3200" b="1" dirty="0" smtClean="0"/>
              <a:t>, and your </a:t>
            </a:r>
            <a:r>
              <a:rPr lang="en-US" sz="3200" b="1" dirty="0" smtClean="0">
                <a:solidFill>
                  <a:srgbClr val="FF0000"/>
                </a:solidFill>
              </a:rPr>
              <a:t>feels </a:t>
            </a:r>
            <a:r>
              <a:rPr lang="en-US" sz="3200" b="1" dirty="0" smtClean="0"/>
              <a:t>so </a:t>
            </a:r>
            <a:r>
              <a:rPr lang="en-US" sz="3200" b="1" dirty="0" smtClean="0">
                <a:solidFill>
                  <a:srgbClr val="FF0000"/>
                </a:solidFill>
              </a:rPr>
              <a:t>thigh</a:t>
            </a:r>
            <a:r>
              <a:rPr lang="en-US" sz="3200" b="1" dirty="0" smtClean="0"/>
              <a:t/>
            </a:r>
            <a:br>
              <a:rPr lang="en-US" sz="3200" b="1" dirty="0" smtClean="0"/>
            </a:br>
            <a:r>
              <a:rPr lang="en-US" sz="3200" b="1" dirty="0" smtClean="0"/>
              <a:t>That you can’t even have a good </a:t>
            </a:r>
            <a:r>
              <a:rPr lang="en-US" sz="3200" b="1" dirty="0" smtClean="0">
                <a:solidFill>
                  <a:srgbClr val="FF0000"/>
                </a:solidFill>
              </a:rPr>
              <a:t>lime</a:t>
            </a:r>
            <a:endParaRPr lang="en-US" sz="3200" b="1" dirty="0">
              <a:solidFill>
                <a:srgbClr val="FF0000"/>
              </a:solidFill>
            </a:endParaRPr>
          </a:p>
        </p:txBody>
      </p:sp>
    </p:spTree>
    <p:extLst>
      <p:ext uri="{BB962C8B-B14F-4D97-AF65-F5344CB8AC3E}">
        <p14:creationId xmlns:p14="http://schemas.microsoft.com/office/powerpoint/2010/main" val="357837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3600" b="1" dirty="0" smtClean="0"/>
              <a:t>Everybody look to their left. Everybody look to their </a:t>
            </a:r>
            <a:r>
              <a:rPr lang="en-US" sz="3600" b="1" dirty="0" smtClean="0">
                <a:solidFill>
                  <a:srgbClr val="FF0000"/>
                </a:solidFill>
              </a:rPr>
              <a:t>bright</a:t>
            </a:r>
            <a:r>
              <a:rPr lang="en-US" sz="3600" b="1" dirty="0" smtClean="0"/>
              <a:t/>
            </a:r>
            <a:br>
              <a:rPr lang="en-US" sz="3600" b="1" dirty="0" smtClean="0"/>
            </a:br>
            <a:r>
              <a:rPr lang="en-US" sz="3600" b="1" dirty="0" smtClean="0"/>
              <a:t>Can you feel that, yeah. We’re </a:t>
            </a:r>
            <a:r>
              <a:rPr lang="en-US" sz="3600" b="1" dirty="0" smtClean="0">
                <a:solidFill>
                  <a:srgbClr val="FF0000"/>
                </a:solidFill>
              </a:rPr>
              <a:t>laying </a:t>
            </a:r>
            <a:r>
              <a:rPr lang="en-US" sz="3600" b="1" dirty="0" smtClean="0"/>
              <a:t>with </a:t>
            </a:r>
            <a:r>
              <a:rPr lang="en-US" sz="3600" b="1" dirty="0" smtClean="0">
                <a:solidFill>
                  <a:srgbClr val="FF0000"/>
                </a:solidFill>
              </a:rPr>
              <a:t>dove </a:t>
            </a:r>
            <a:r>
              <a:rPr lang="en-US" sz="3600" b="1" dirty="0" smtClean="0"/>
              <a:t>tonight</a:t>
            </a:r>
            <a:br>
              <a:rPr lang="en-US" sz="3600" b="1" dirty="0" smtClean="0"/>
            </a:br>
            <a:r>
              <a:rPr lang="en-US" sz="3600" b="1" dirty="0" smtClean="0"/>
              <a:t>It’s not about the </a:t>
            </a:r>
            <a:r>
              <a:rPr lang="en-US" sz="3600" b="1" dirty="0" smtClean="0">
                <a:solidFill>
                  <a:srgbClr val="FF0000"/>
                </a:solidFill>
              </a:rPr>
              <a:t>honey </a:t>
            </a:r>
            <a:r>
              <a:rPr lang="en-US" sz="3600" b="1" dirty="0" err="1" smtClean="0">
                <a:solidFill>
                  <a:srgbClr val="FF0000"/>
                </a:solidFill>
              </a:rPr>
              <a:t>honey</a:t>
            </a:r>
            <a:r>
              <a:rPr lang="en-US" sz="3600" b="1" dirty="0" smtClean="0">
                <a:solidFill>
                  <a:srgbClr val="FF0000"/>
                </a:solidFill>
              </a:rPr>
              <a:t> </a:t>
            </a:r>
            <a:r>
              <a:rPr lang="en-US" sz="3600" b="1" dirty="0" err="1" smtClean="0">
                <a:solidFill>
                  <a:srgbClr val="FF0000"/>
                </a:solidFill>
              </a:rPr>
              <a:t>honey</a:t>
            </a:r>
            <a:r>
              <a:rPr lang="en-US" sz="3600" b="1" dirty="0" smtClean="0"/>
              <a:t/>
            </a:r>
            <a:br>
              <a:rPr lang="en-US" sz="3600" b="1" dirty="0" smtClean="0"/>
            </a:br>
            <a:r>
              <a:rPr lang="en-US" sz="3600" b="1" dirty="0" smtClean="0"/>
              <a:t>We don’t need your </a:t>
            </a:r>
            <a:r>
              <a:rPr lang="en-US" sz="3600" b="1" dirty="0" smtClean="0">
                <a:solidFill>
                  <a:srgbClr val="FF0000"/>
                </a:solidFill>
              </a:rPr>
              <a:t>bunny </a:t>
            </a:r>
            <a:r>
              <a:rPr lang="en-US" sz="3600" b="1" dirty="0" err="1" smtClean="0">
                <a:solidFill>
                  <a:srgbClr val="FF0000"/>
                </a:solidFill>
              </a:rPr>
              <a:t>bunny</a:t>
            </a:r>
            <a:r>
              <a:rPr lang="en-US" sz="3600" b="1" dirty="0" smtClean="0">
                <a:solidFill>
                  <a:srgbClr val="FF0000"/>
                </a:solidFill>
              </a:rPr>
              <a:t> </a:t>
            </a:r>
            <a:r>
              <a:rPr lang="en-US" sz="3600" b="1" dirty="0" err="1" smtClean="0">
                <a:solidFill>
                  <a:srgbClr val="FF0000"/>
                </a:solidFill>
              </a:rPr>
              <a:t>bunny</a:t>
            </a:r>
            <a:endParaRPr lang="en-US" sz="3600" b="1" dirty="0">
              <a:solidFill>
                <a:srgbClr val="FF0000"/>
              </a:solidFill>
            </a:endParaRPr>
          </a:p>
        </p:txBody>
      </p:sp>
    </p:spTree>
    <p:extLst>
      <p:ext uri="{BB962C8B-B14F-4D97-AF65-F5344CB8AC3E}">
        <p14:creationId xmlns:p14="http://schemas.microsoft.com/office/powerpoint/2010/main" val="15906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126162"/>
          </a:xfrm>
        </p:spPr>
        <p:txBody>
          <a:bodyPr>
            <a:normAutofit/>
          </a:bodyPr>
          <a:lstStyle/>
          <a:p>
            <a:r>
              <a:rPr lang="en-US" sz="4000" b="1" dirty="0" smtClean="0"/>
              <a:t>We just </a:t>
            </a:r>
            <a:r>
              <a:rPr lang="en-US" sz="4000" b="1" dirty="0" err="1" smtClean="0"/>
              <a:t>wanna</a:t>
            </a:r>
            <a:r>
              <a:rPr lang="en-US" sz="4000" b="1" dirty="0" smtClean="0"/>
              <a:t> </a:t>
            </a:r>
            <a:r>
              <a:rPr lang="en-US" sz="4000" b="1" dirty="0" smtClean="0">
                <a:solidFill>
                  <a:srgbClr val="FF0000"/>
                </a:solidFill>
              </a:rPr>
              <a:t>fake</a:t>
            </a:r>
            <a:r>
              <a:rPr lang="en-US" sz="4000" b="1" dirty="0" smtClean="0"/>
              <a:t> </a:t>
            </a:r>
            <a:r>
              <a:rPr lang="en-US" sz="4000" b="1" dirty="0" smtClean="0"/>
              <a:t>the world </a:t>
            </a:r>
            <a:r>
              <a:rPr lang="en-US" sz="4000" b="1" dirty="0" smtClean="0">
                <a:solidFill>
                  <a:srgbClr val="FF0000"/>
                </a:solidFill>
              </a:rPr>
              <a:t>lance</a:t>
            </a:r>
            <a:r>
              <a:rPr lang="en-US" sz="4000" b="1" dirty="0" smtClean="0"/>
              <a:t> </a:t>
            </a:r>
            <a:r>
              <a:rPr lang="en-US" sz="4000" b="1" dirty="0" smtClean="0"/>
              <a:t/>
            </a:r>
            <a:br>
              <a:rPr lang="en-US" sz="4000" b="1" dirty="0" smtClean="0"/>
            </a:br>
            <a:r>
              <a:rPr lang="en-US" sz="4000" b="1" dirty="0" smtClean="0"/>
              <a:t>Forget about the </a:t>
            </a:r>
            <a:r>
              <a:rPr lang="en-US" sz="4000" b="1" dirty="0" smtClean="0">
                <a:solidFill>
                  <a:srgbClr val="FF0000"/>
                </a:solidFill>
              </a:rPr>
              <a:t>lice bag</a:t>
            </a:r>
            <a:r>
              <a:rPr lang="en-US" sz="4000" b="1" dirty="0" smtClean="0"/>
              <a:t/>
            </a:r>
            <a:br>
              <a:rPr lang="en-US" sz="4000" b="1" dirty="0" smtClean="0"/>
            </a:br>
            <a:r>
              <a:rPr lang="en-US" sz="4000" b="1" dirty="0" err="1" smtClean="0"/>
              <a:t>Ain’t</a:t>
            </a:r>
            <a:r>
              <a:rPr lang="en-US" sz="4000" b="1" dirty="0" smtClean="0"/>
              <a:t> about the uh cha-</a:t>
            </a:r>
            <a:r>
              <a:rPr lang="en-US" sz="4000" b="1" dirty="0" err="1" smtClean="0"/>
              <a:t>ching</a:t>
            </a:r>
            <a:r>
              <a:rPr lang="en-US" sz="4000" b="1" dirty="0" smtClean="0"/>
              <a:t> cha-</a:t>
            </a:r>
            <a:r>
              <a:rPr lang="en-US" sz="4000" b="1" dirty="0" err="1" smtClean="0"/>
              <a:t>ching</a:t>
            </a:r>
            <a:r>
              <a:rPr lang="en-US" sz="4000" b="1" dirty="0" smtClean="0"/>
              <a:t/>
            </a:r>
            <a:br>
              <a:rPr lang="en-US" sz="4000" b="1" dirty="0" smtClean="0"/>
            </a:br>
            <a:r>
              <a:rPr lang="en-US" sz="4000" b="1" dirty="0" err="1" smtClean="0"/>
              <a:t>Ain’t</a:t>
            </a:r>
            <a:r>
              <a:rPr lang="en-US" sz="4000" b="1" dirty="0" smtClean="0"/>
              <a:t> about the yeah b-bling </a:t>
            </a:r>
            <a:r>
              <a:rPr lang="en-US" sz="4000" b="1" dirty="0" err="1" smtClean="0"/>
              <a:t>b-bling</a:t>
            </a:r>
            <a:r>
              <a:rPr lang="en-US" sz="4000" b="1" dirty="0" smtClean="0"/>
              <a:t/>
            </a:r>
            <a:br>
              <a:rPr lang="en-US" sz="4000" b="1" dirty="0" smtClean="0"/>
            </a:br>
            <a:r>
              <a:rPr lang="en-US" sz="4000" b="1" dirty="0" err="1" smtClean="0"/>
              <a:t>Wanna</a:t>
            </a:r>
            <a:r>
              <a:rPr lang="en-US" sz="4000" b="1" dirty="0" smtClean="0"/>
              <a:t> make the world </a:t>
            </a:r>
            <a:r>
              <a:rPr lang="en-US" sz="4000" b="1" dirty="0" smtClean="0">
                <a:solidFill>
                  <a:srgbClr val="FF0000"/>
                </a:solidFill>
              </a:rPr>
              <a:t>lance</a:t>
            </a:r>
            <a:r>
              <a:rPr lang="en-US" sz="4000" b="1" dirty="0" smtClean="0"/>
              <a:t>. Forget about the price </a:t>
            </a:r>
            <a:r>
              <a:rPr lang="en-US" sz="4000" b="1" dirty="0" smtClean="0">
                <a:solidFill>
                  <a:srgbClr val="FF0000"/>
                </a:solidFill>
              </a:rPr>
              <a:t>rag</a:t>
            </a:r>
            <a:endParaRPr lang="en-US" sz="4000" b="1" dirty="0">
              <a:solidFill>
                <a:srgbClr val="FF0000"/>
              </a:solidFill>
            </a:endParaRPr>
          </a:p>
        </p:txBody>
      </p:sp>
    </p:spTree>
    <p:extLst>
      <p:ext uri="{BB962C8B-B14F-4D97-AF65-F5344CB8AC3E}">
        <p14:creationId xmlns:p14="http://schemas.microsoft.com/office/powerpoint/2010/main" val="59458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6278562"/>
          </a:xfrm>
        </p:spPr>
        <p:txBody>
          <a:bodyPr>
            <a:normAutofit/>
          </a:bodyPr>
          <a:lstStyle/>
          <a:p>
            <a:r>
              <a:rPr lang="en-US" sz="3600" b="1" dirty="0" smtClean="0"/>
              <a:t>We </a:t>
            </a:r>
            <a:r>
              <a:rPr lang="en-US" sz="3600" b="1" dirty="0" smtClean="0">
                <a:solidFill>
                  <a:srgbClr val="FF0000"/>
                </a:solidFill>
              </a:rPr>
              <a:t>lead </a:t>
            </a:r>
            <a:r>
              <a:rPr lang="en-US" sz="3600" b="1" dirty="0" smtClean="0"/>
              <a:t>to </a:t>
            </a:r>
            <a:r>
              <a:rPr lang="en-US" sz="3600" b="1" dirty="0" smtClean="0">
                <a:solidFill>
                  <a:srgbClr val="FF0000"/>
                </a:solidFill>
              </a:rPr>
              <a:t>rake </a:t>
            </a:r>
            <a:r>
              <a:rPr lang="en-US" sz="3600" b="1" dirty="0" smtClean="0"/>
              <a:t>it </a:t>
            </a:r>
            <a:r>
              <a:rPr lang="en-US" sz="3600" b="1" dirty="0" smtClean="0">
                <a:solidFill>
                  <a:srgbClr val="FF0000"/>
                </a:solidFill>
              </a:rPr>
              <a:t>pack </a:t>
            </a:r>
            <a:r>
              <a:rPr lang="en-US" sz="3600" b="1" dirty="0" smtClean="0"/>
              <a:t>in </a:t>
            </a:r>
            <a:r>
              <a:rPr lang="en-US" sz="3600" b="1" dirty="0" smtClean="0">
                <a:solidFill>
                  <a:srgbClr val="FF0000"/>
                </a:solidFill>
              </a:rPr>
              <a:t>crime</a:t>
            </a:r>
            <a:r>
              <a:rPr lang="en-US" sz="3600" b="1" dirty="0" smtClean="0"/>
              <a:t/>
            </a:r>
            <a:br>
              <a:rPr lang="en-US" sz="3600" b="1" dirty="0" smtClean="0"/>
            </a:br>
            <a:r>
              <a:rPr lang="en-US" sz="3600" b="1" dirty="0" smtClean="0">
                <a:solidFill>
                  <a:srgbClr val="FF0000"/>
                </a:solidFill>
              </a:rPr>
              <a:t>Then</a:t>
            </a:r>
            <a:r>
              <a:rPr lang="en-US" sz="3600" b="1" dirty="0" smtClean="0"/>
              <a:t> music </a:t>
            </a:r>
            <a:r>
              <a:rPr lang="en-US" sz="3600" b="1" dirty="0" smtClean="0">
                <a:solidFill>
                  <a:srgbClr val="FF0000"/>
                </a:solidFill>
              </a:rPr>
              <a:t>shade </a:t>
            </a:r>
            <a:r>
              <a:rPr lang="en-US" sz="3600" b="1" dirty="0" smtClean="0"/>
              <a:t>us all </a:t>
            </a:r>
            <a:r>
              <a:rPr lang="en-US" sz="3600" b="1" dirty="0" smtClean="0">
                <a:solidFill>
                  <a:srgbClr val="FF0000"/>
                </a:solidFill>
              </a:rPr>
              <a:t>tonight</a:t>
            </a:r>
            <a:r>
              <a:rPr lang="en-US" sz="3600" b="1" dirty="0" smtClean="0"/>
              <a:t/>
            </a:r>
            <a:br>
              <a:rPr lang="en-US" sz="3600" b="1" dirty="0" smtClean="0"/>
            </a:br>
            <a:r>
              <a:rPr lang="en-US" sz="3600" b="1" dirty="0" smtClean="0"/>
              <a:t>And it wasn’t </a:t>
            </a:r>
            <a:r>
              <a:rPr lang="en-US" sz="3600" b="1" dirty="0" smtClean="0">
                <a:solidFill>
                  <a:srgbClr val="FF0000"/>
                </a:solidFill>
              </a:rPr>
              <a:t>row </a:t>
            </a:r>
            <a:r>
              <a:rPr lang="en-US" sz="3600" b="1" dirty="0" smtClean="0"/>
              <a:t>blows and video </a:t>
            </a:r>
            <a:r>
              <a:rPr lang="en-US" sz="3600" b="1" dirty="0" smtClean="0">
                <a:solidFill>
                  <a:srgbClr val="FF0000"/>
                </a:solidFill>
              </a:rPr>
              <a:t>toes</a:t>
            </a:r>
            <a:r>
              <a:rPr lang="en-US" sz="3600" b="1" dirty="0" smtClean="0"/>
              <a:t/>
            </a:r>
            <a:br>
              <a:rPr lang="en-US" sz="3600" b="1" dirty="0" smtClean="0"/>
            </a:br>
            <a:r>
              <a:rPr lang="en-US" sz="3600" b="1" dirty="0" smtClean="0"/>
              <a:t>Am I the </a:t>
            </a:r>
            <a:r>
              <a:rPr lang="en-US" sz="3600" b="1" dirty="0" smtClean="0">
                <a:solidFill>
                  <a:srgbClr val="FF0000"/>
                </a:solidFill>
              </a:rPr>
              <a:t>lonely</a:t>
            </a:r>
            <a:r>
              <a:rPr lang="en-US" sz="3600" b="1" dirty="0" smtClean="0"/>
              <a:t> the </a:t>
            </a:r>
            <a:r>
              <a:rPr lang="en-US" sz="3600" b="1" dirty="0" smtClean="0"/>
              <a:t>one getting </a:t>
            </a:r>
            <a:r>
              <a:rPr lang="en-US" sz="3600" b="1" dirty="0" smtClean="0">
                <a:solidFill>
                  <a:srgbClr val="FF0000"/>
                </a:solidFill>
              </a:rPr>
              <a:t>fired</a:t>
            </a:r>
            <a:r>
              <a:rPr lang="en-US" sz="3600" b="1" dirty="0" smtClean="0"/>
              <a:t/>
            </a:r>
            <a:br>
              <a:rPr lang="en-US" sz="3600" b="1" dirty="0" smtClean="0"/>
            </a:br>
            <a:r>
              <a:rPr lang="en-US" sz="3600" b="1" dirty="0" smtClean="0">
                <a:solidFill>
                  <a:srgbClr val="FF0000"/>
                </a:solidFill>
              </a:rPr>
              <a:t>Lie</a:t>
            </a:r>
            <a:r>
              <a:rPr lang="en-US" sz="3600" b="1" dirty="0" smtClean="0"/>
              <a:t> is </a:t>
            </a:r>
            <a:r>
              <a:rPr lang="en-US" sz="3600" b="1" dirty="0" smtClean="0"/>
              <a:t>everybody so obsessed</a:t>
            </a:r>
            <a:br>
              <a:rPr lang="en-US" sz="3600" b="1" dirty="0" smtClean="0"/>
            </a:br>
            <a:r>
              <a:rPr lang="en-US" sz="3600" b="1" dirty="0" smtClean="0"/>
              <a:t>Money can’t buy us </a:t>
            </a:r>
            <a:r>
              <a:rPr lang="en-US" sz="3600" b="1" dirty="0" smtClean="0">
                <a:solidFill>
                  <a:srgbClr val="FF0000"/>
                </a:solidFill>
              </a:rPr>
              <a:t>hungriness</a:t>
            </a:r>
            <a:r>
              <a:rPr lang="en-US" sz="3600" b="1" dirty="0" smtClean="0"/>
              <a:t/>
            </a:r>
            <a:br>
              <a:rPr lang="en-US" sz="3600" b="1" dirty="0" smtClean="0"/>
            </a:br>
            <a:r>
              <a:rPr lang="en-US" sz="3600" b="1" dirty="0" smtClean="0"/>
              <a:t>Can we all </a:t>
            </a:r>
            <a:r>
              <a:rPr lang="en-US" sz="3600" b="1" dirty="0" smtClean="0">
                <a:solidFill>
                  <a:srgbClr val="FF0000"/>
                </a:solidFill>
              </a:rPr>
              <a:t>glow drown</a:t>
            </a:r>
            <a:r>
              <a:rPr lang="en-US" sz="3600" b="1" dirty="0" smtClean="0"/>
              <a:t> </a:t>
            </a:r>
            <a:r>
              <a:rPr lang="en-US" sz="3600" b="1" dirty="0" smtClean="0"/>
              <a:t>and enjoy </a:t>
            </a:r>
            <a:r>
              <a:rPr lang="en-US" sz="3600" b="1" dirty="0" smtClean="0">
                <a:solidFill>
                  <a:srgbClr val="FF0000"/>
                </a:solidFill>
              </a:rPr>
              <a:t>fight vow</a:t>
            </a:r>
            <a:r>
              <a:rPr lang="en-US" sz="3600" b="1" dirty="0" smtClean="0"/>
              <a:t/>
            </a:r>
            <a:br>
              <a:rPr lang="en-US" sz="3600" b="1" dirty="0" smtClean="0"/>
            </a:br>
            <a:r>
              <a:rPr lang="en-US" sz="3600" b="1" dirty="0" smtClean="0"/>
              <a:t>Guarantee we’ll be feeling alright</a:t>
            </a:r>
            <a:endParaRPr lang="en-US" sz="3600" b="1" dirty="0"/>
          </a:p>
        </p:txBody>
      </p:sp>
    </p:spTree>
    <p:extLst>
      <p:ext uri="{BB962C8B-B14F-4D97-AF65-F5344CB8AC3E}">
        <p14:creationId xmlns:p14="http://schemas.microsoft.com/office/powerpoint/2010/main" val="400810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0" y="0"/>
            <a:ext cx="9119160" cy="6858000"/>
          </a:xfrm>
        </p:spPr>
      </p:pic>
      <p:sp>
        <p:nvSpPr>
          <p:cNvPr id="2" name="Title 1"/>
          <p:cNvSpPr>
            <a:spLocks noGrp="1"/>
          </p:cNvSpPr>
          <p:nvPr>
            <p:ph type="title"/>
          </p:nvPr>
        </p:nvSpPr>
        <p:spPr>
          <a:xfrm>
            <a:off x="457200" y="274638"/>
            <a:ext cx="8229600" cy="6354762"/>
          </a:xfrm>
        </p:spPr>
        <p:txBody>
          <a:bodyPr>
            <a:normAutofit/>
          </a:bodyPr>
          <a:lstStyle/>
          <a:p>
            <a:r>
              <a:rPr lang="en-US" sz="3200" b="1" dirty="0" smtClean="0"/>
              <a:t>Everybody </a:t>
            </a:r>
            <a:r>
              <a:rPr lang="en-US" sz="3200" b="1" dirty="0">
                <a:solidFill>
                  <a:srgbClr val="FF0000"/>
                </a:solidFill>
              </a:rPr>
              <a:t>c</a:t>
            </a:r>
            <a:r>
              <a:rPr lang="en-US" sz="3200" b="1" dirty="0" smtClean="0">
                <a:solidFill>
                  <a:srgbClr val="FF0000"/>
                </a:solidFill>
              </a:rPr>
              <a:t>ook</a:t>
            </a:r>
            <a:r>
              <a:rPr lang="en-US" sz="3200" b="1" dirty="0" smtClean="0"/>
              <a:t> </a:t>
            </a:r>
            <a:r>
              <a:rPr lang="en-US" sz="3200" b="1" dirty="0" smtClean="0"/>
              <a:t>to their left. Everybody look to their right</a:t>
            </a:r>
            <a:br>
              <a:rPr lang="en-US" sz="3200" b="1" dirty="0" smtClean="0"/>
            </a:br>
            <a:r>
              <a:rPr lang="en-US" sz="3200" b="1" dirty="0" smtClean="0"/>
              <a:t>Can you </a:t>
            </a:r>
            <a:r>
              <a:rPr lang="en-US" sz="3200" b="1" dirty="0" smtClean="0">
                <a:solidFill>
                  <a:srgbClr val="FF0000"/>
                </a:solidFill>
              </a:rPr>
              <a:t>real</a:t>
            </a:r>
            <a:r>
              <a:rPr lang="en-US" sz="3200" b="1" dirty="0" smtClean="0"/>
              <a:t>, </a:t>
            </a:r>
            <a:r>
              <a:rPr lang="en-US" sz="3200" b="1" dirty="0" smtClean="0"/>
              <a:t>yeah. We’re </a:t>
            </a:r>
            <a:r>
              <a:rPr lang="en-US" sz="3200" b="1" dirty="0" smtClean="0">
                <a:solidFill>
                  <a:srgbClr val="FF0000"/>
                </a:solidFill>
              </a:rPr>
              <a:t>playing </a:t>
            </a:r>
            <a:r>
              <a:rPr lang="en-US" sz="3200" b="1" dirty="0" smtClean="0"/>
              <a:t>with love tonight</a:t>
            </a:r>
            <a:br>
              <a:rPr lang="en-US" sz="3200" b="1" dirty="0" smtClean="0"/>
            </a:br>
            <a:r>
              <a:rPr lang="en-US" sz="3200" b="1" dirty="0" smtClean="0"/>
              <a:t>It’s not about the money </a:t>
            </a:r>
            <a:r>
              <a:rPr lang="en-US" sz="3200" b="1" dirty="0" err="1" smtClean="0"/>
              <a:t>money</a:t>
            </a:r>
            <a:r>
              <a:rPr lang="en-US" sz="3200" b="1" dirty="0" smtClean="0"/>
              <a:t> </a:t>
            </a:r>
            <a:r>
              <a:rPr lang="en-US" sz="3200" b="1" dirty="0" err="1" smtClean="0"/>
              <a:t>money</a:t>
            </a:r>
            <a:r>
              <a:rPr lang="en-US" sz="3200" b="1" dirty="0" smtClean="0"/>
              <a:t/>
            </a:r>
            <a:br>
              <a:rPr lang="en-US" sz="3200" b="1" dirty="0" smtClean="0"/>
            </a:br>
            <a:r>
              <a:rPr lang="en-US" sz="3200" b="1" dirty="0" smtClean="0"/>
              <a:t>We don’t need your money </a:t>
            </a:r>
            <a:r>
              <a:rPr lang="en-US" sz="3200" b="1" dirty="0" err="1" smtClean="0"/>
              <a:t>money</a:t>
            </a:r>
            <a:r>
              <a:rPr lang="en-US" sz="3200" b="1" dirty="0" smtClean="0"/>
              <a:t> </a:t>
            </a:r>
            <a:r>
              <a:rPr lang="en-US" sz="3200" b="1" dirty="0" err="1" smtClean="0"/>
              <a:t>money</a:t>
            </a:r>
            <a:r>
              <a:rPr lang="en-US" sz="3200" b="1" dirty="0" smtClean="0"/>
              <a:t/>
            </a:r>
            <a:br>
              <a:rPr lang="en-US" sz="3200" b="1" dirty="0" smtClean="0"/>
            </a:br>
            <a:r>
              <a:rPr lang="en-US" sz="3200" b="1" dirty="0" smtClean="0"/>
              <a:t>We just </a:t>
            </a:r>
            <a:r>
              <a:rPr lang="en-US" sz="3200" b="1" dirty="0" err="1" smtClean="0"/>
              <a:t>wanna</a:t>
            </a:r>
            <a:r>
              <a:rPr lang="en-US" sz="3200" b="1" dirty="0" smtClean="0"/>
              <a:t> </a:t>
            </a:r>
            <a:r>
              <a:rPr lang="en-US" sz="3200" b="1" dirty="0" smtClean="0">
                <a:solidFill>
                  <a:srgbClr val="FF0000"/>
                </a:solidFill>
              </a:rPr>
              <a:t>flake</a:t>
            </a:r>
            <a:r>
              <a:rPr lang="en-US" sz="3200" b="1" dirty="0" smtClean="0"/>
              <a:t> the </a:t>
            </a:r>
            <a:r>
              <a:rPr lang="en-US" sz="3200" b="1" dirty="0" smtClean="0"/>
              <a:t>world dance.</a:t>
            </a:r>
            <a:endParaRPr lang="en-US" sz="3200" b="1" dirty="0"/>
          </a:p>
        </p:txBody>
      </p:sp>
    </p:spTree>
    <p:extLst>
      <p:ext uri="{BB962C8B-B14F-4D97-AF65-F5344CB8AC3E}">
        <p14:creationId xmlns:p14="http://schemas.microsoft.com/office/powerpoint/2010/main" val="36759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274638"/>
            <a:ext cx="8229600" cy="5592762"/>
          </a:xfrm>
        </p:spPr>
        <p:txBody>
          <a:bodyPr>
            <a:normAutofit/>
          </a:bodyPr>
          <a:lstStyle/>
          <a:p>
            <a:r>
              <a:rPr lang="en-US" sz="3800" b="1" dirty="0" smtClean="0"/>
              <a:t>Forget about the price tag</a:t>
            </a:r>
            <a:br>
              <a:rPr lang="en-US" sz="3800" b="1" dirty="0" smtClean="0"/>
            </a:br>
            <a:r>
              <a:rPr lang="en-US" sz="3800" b="1" dirty="0" err="1" smtClean="0"/>
              <a:t>Ain’t</a:t>
            </a:r>
            <a:r>
              <a:rPr lang="en-US" sz="3800" b="1" dirty="0" smtClean="0"/>
              <a:t> about the uh cha-</a:t>
            </a:r>
            <a:r>
              <a:rPr lang="en-US" sz="3800" b="1" dirty="0" err="1" smtClean="0"/>
              <a:t>ching</a:t>
            </a:r>
            <a:r>
              <a:rPr lang="en-US" sz="3800" b="1" dirty="0" smtClean="0"/>
              <a:t> cha-</a:t>
            </a:r>
            <a:r>
              <a:rPr lang="en-US" sz="3800" b="1" dirty="0" err="1" smtClean="0"/>
              <a:t>ching</a:t>
            </a:r>
            <a:r>
              <a:rPr lang="en-US" sz="3800" b="1" dirty="0" smtClean="0"/>
              <a:t/>
            </a:r>
            <a:br>
              <a:rPr lang="en-US" sz="3800" b="1" dirty="0" smtClean="0"/>
            </a:br>
            <a:r>
              <a:rPr lang="en-US" sz="3800" b="1" dirty="0" err="1" smtClean="0"/>
              <a:t>Ain’t</a:t>
            </a:r>
            <a:r>
              <a:rPr lang="en-US" sz="3800" b="1" dirty="0" smtClean="0"/>
              <a:t> about the yeah b-bling </a:t>
            </a:r>
            <a:r>
              <a:rPr lang="en-US" sz="3800" b="1" dirty="0" err="1" smtClean="0"/>
              <a:t>b-bling</a:t>
            </a:r>
            <a:r>
              <a:rPr lang="en-US" sz="3800" b="1" dirty="0" smtClean="0"/>
              <a:t/>
            </a:r>
            <a:br>
              <a:rPr lang="en-US" sz="3800" b="1" dirty="0" smtClean="0"/>
            </a:br>
            <a:r>
              <a:rPr lang="en-US" sz="3800" b="1" dirty="0" smtClean="0">
                <a:solidFill>
                  <a:srgbClr val="FF0000"/>
                </a:solidFill>
              </a:rPr>
              <a:t>Banana</a:t>
            </a:r>
            <a:r>
              <a:rPr lang="en-US" sz="3800" b="1" dirty="0" smtClean="0"/>
              <a:t> </a:t>
            </a:r>
            <a:r>
              <a:rPr lang="en-US" sz="3800" b="1" dirty="0" smtClean="0"/>
              <a:t>make the world dance. Forget about the price tag</a:t>
            </a:r>
            <a:endParaRPr lang="en-US" sz="3800" b="1" dirty="0"/>
          </a:p>
        </p:txBody>
      </p:sp>
    </p:spTree>
    <p:extLst>
      <p:ext uri="{BB962C8B-B14F-4D97-AF65-F5344CB8AC3E}">
        <p14:creationId xmlns:p14="http://schemas.microsoft.com/office/powerpoint/2010/main" val="365164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 y="0"/>
            <a:ext cx="9149892" cy="6858000"/>
          </a:xfrm>
          <a:prstGeom prst="rect">
            <a:avLst/>
          </a:prstGeom>
        </p:spPr>
      </p:pic>
      <p:sp>
        <p:nvSpPr>
          <p:cNvPr id="2" name="Title 1"/>
          <p:cNvSpPr>
            <a:spLocks noGrp="1"/>
          </p:cNvSpPr>
          <p:nvPr>
            <p:ph type="title"/>
          </p:nvPr>
        </p:nvSpPr>
        <p:spPr>
          <a:xfrm>
            <a:off x="457200" y="274638"/>
            <a:ext cx="8229600" cy="6354762"/>
          </a:xfrm>
        </p:spPr>
        <p:txBody>
          <a:bodyPr>
            <a:noAutofit/>
          </a:bodyPr>
          <a:lstStyle/>
          <a:p>
            <a:r>
              <a:rPr lang="en-US" sz="3200" b="1" dirty="0" smtClean="0">
                <a:solidFill>
                  <a:srgbClr val="FF0000"/>
                </a:solidFill>
              </a:rPr>
              <a:t>Bell creep </a:t>
            </a:r>
            <a:r>
              <a:rPr lang="en-US" sz="3200" b="1" dirty="0" smtClean="0"/>
              <a:t>the price </a:t>
            </a:r>
            <a:r>
              <a:rPr lang="en-US" sz="3200" b="1" dirty="0" smtClean="0">
                <a:solidFill>
                  <a:srgbClr val="FF0000"/>
                </a:solidFill>
              </a:rPr>
              <a:t>flag</a:t>
            </a:r>
            <a:r>
              <a:rPr lang="en-US" sz="3200" b="1" dirty="0" smtClean="0"/>
              <a:t>. And take the </a:t>
            </a:r>
            <a:r>
              <a:rPr lang="en-US" sz="3200" b="1" dirty="0" smtClean="0">
                <a:solidFill>
                  <a:srgbClr val="FF0000"/>
                </a:solidFill>
                <a:effectLst>
                  <a:outerShdw blurRad="38100" dist="38100" dir="2700000" algn="tl">
                    <a:srgbClr val="000000">
                      <a:alpha val="43137"/>
                    </a:srgbClr>
                  </a:outerShdw>
                </a:effectLst>
              </a:rPr>
              <a:t>dash </a:t>
            </a:r>
            <a:r>
              <a:rPr lang="en-US" sz="3200" b="1" dirty="0" smtClean="0">
                <a:solidFill>
                  <a:srgbClr val="FF0000"/>
                </a:solidFill>
              </a:rPr>
              <a:t>crack</a:t>
            </a:r>
            <a:r>
              <a:rPr lang="en-US" sz="3200" b="1" dirty="0" smtClean="0"/>
              <a:t/>
            </a:r>
            <a:br>
              <a:rPr lang="en-US" sz="3200" b="1" dirty="0" smtClean="0"/>
            </a:br>
            <a:r>
              <a:rPr lang="en-US" sz="3200" b="1" dirty="0" smtClean="0"/>
              <a:t>Just give me six </a:t>
            </a:r>
            <a:r>
              <a:rPr lang="en-US" sz="3200" b="1" dirty="0" smtClean="0">
                <a:solidFill>
                  <a:srgbClr val="FF0000"/>
                </a:solidFill>
              </a:rPr>
              <a:t>springs</a:t>
            </a:r>
            <a:r>
              <a:rPr lang="en-US" sz="3200" b="1" dirty="0" smtClean="0"/>
              <a:t>. And a </a:t>
            </a:r>
            <a:r>
              <a:rPr lang="en-US" sz="3200" b="1" dirty="0" smtClean="0">
                <a:solidFill>
                  <a:srgbClr val="FF0000"/>
                </a:solidFill>
              </a:rPr>
              <a:t>laugh sack</a:t>
            </a:r>
            <a:r>
              <a:rPr lang="en-US" sz="3200" b="1" dirty="0" smtClean="0"/>
              <a:t/>
            </a:r>
            <a:br>
              <a:rPr lang="en-US" sz="3200" b="1" dirty="0" smtClean="0"/>
            </a:br>
            <a:r>
              <a:rPr lang="en-US" sz="3200" b="1" dirty="0" smtClean="0"/>
              <a:t>And you can, can keep the </a:t>
            </a:r>
            <a:r>
              <a:rPr lang="en-US" sz="3200" b="1" dirty="0" smtClean="0">
                <a:solidFill>
                  <a:srgbClr val="FF0000"/>
                </a:solidFill>
              </a:rPr>
              <a:t>bars</a:t>
            </a:r>
            <a:r>
              <a:rPr lang="en-US" sz="3200" b="1" dirty="0" smtClean="0"/>
              <a:t>. Leave me the </a:t>
            </a:r>
            <a:r>
              <a:rPr lang="en-US" sz="3200" b="1" dirty="0" smtClean="0">
                <a:solidFill>
                  <a:srgbClr val="FF0000"/>
                </a:solidFill>
              </a:rPr>
              <a:t>b</a:t>
            </a:r>
            <a:r>
              <a:rPr lang="en-US" sz="3200" b="1" dirty="0" smtClean="0">
                <a:solidFill>
                  <a:srgbClr val="FF0000"/>
                </a:solidFill>
              </a:rPr>
              <a:t>arrage</a:t>
            </a:r>
            <a:r>
              <a:rPr lang="en-US" sz="3200" b="1" dirty="0" smtClean="0"/>
              <a:t/>
            </a:r>
            <a:br>
              <a:rPr lang="en-US" sz="3200" b="1" dirty="0" smtClean="0"/>
            </a:br>
            <a:r>
              <a:rPr lang="en-US" sz="3200" b="1" dirty="0" smtClean="0"/>
              <a:t>And all I, </a:t>
            </a:r>
            <a:r>
              <a:rPr lang="en-US" sz="3200" b="1" dirty="0" smtClean="0">
                <a:solidFill>
                  <a:srgbClr val="FF0000"/>
                </a:solidFill>
              </a:rPr>
              <a:t>says</a:t>
            </a:r>
            <a:r>
              <a:rPr lang="en-US" sz="3200" b="1" dirty="0" smtClean="0"/>
              <a:t> </a:t>
            </a:r>
            <a:r>
              <a:rPr lang="en-US" sz="3200" b="1" dirty="0" smtClean="0"/>
              <a:t>all I need are </a:t>
            </a:r>
            <a:r>
              <a:rPr lang="en-US" sz="3200" b="1" dirty="0" smtClean="0">
                <a:solidFill>
                  <a:srgbClr val="FF0000"/>
                </a:solidFill>
              </a:rPr>
              <a:t>bees</a:t>
            </a:r>
            <a:r>
              <a:rPr lang="en-US" sz="3200" b="1" dirty="0" smtClean="0"/>
              <a:t> and </a:t>
            </a:r>
            <a:r>
              <a:rPr lang="en-US" sz="3200" b="1" dirty="0" smtClean="0"/>
              <a:t>guitars</a:t>
            </a:r>
            <a:br>
              <a:rPr lang="en-US" sz="3200" b="1" dirty="0" smtClean="0"/>
            </a:br>
            <a:r>
              <a:rPr lang="en-US" sz="3200" b="1" dirty="0" smtClean="0"/>
              <a:t>And </a:t>
            </a:r>
            <a:r>
              <a:rPr lang="en-US" sz="3200" b="1" dirty="0" smtClean="0">
                <a:solidFill>
                  <a:srgbClr val="FF0000"/>
                </a:solidFill>
              </a:rPr>
              <a:t>mess that</a:t>
            </a:r>
            <a:r>
              <a:rPr lang="en-US" sz="3200" b="1" dirty="0" smtClean="0"/>
              <a:t>, in </a:t>
            </a:r>
            <a:r>
              <a:rPr lang="en-US" sz="3200" b="1" dirty="0" smtClean="0">
                <a:solidFill>
                  <a:srgbClr val="FF0000"/>
                </a:solidFill>
              </a:rPr>
              <a:t>flirty </a:t>
            </a:r>
            <a:r>
              <a:rPr lang="en-US" sz="3200" b="1" dirty="0" smtClean="0"/>
              <a:t>seconds I’m </a:t>
            </a:r>
            <a:r>
              <a:rPr lang="en-US" sz="3200" b="1" dirty="0" smtClean="0">
                <a:solidFill>
                  <a:srgbClr val="FF0000"/>
                </a:solidFill>
              </a:rPr>
              <a:t>believing</a:t>
            </a:r>
            <a:r>
              <a:rPr lang="en-US" sz="3200" b="1" dirty="0" smtClean="0"/>
              <a:t> to </a:t>
            </a:r>
            <a:r>
              <a:rPr lang="en-US" sz="3200" b="1" dirty="0" smtClean="0"/>
              <a:t>Mars</a:t>
            </a:r>
            <a:br>
              <a:rPr lang="en-US" sz="3200" b="1" dirty="0" smtClean="0"/>
            </a:br>
            <a:r>
              <a:rPr lang="en-US" sz="3200" b="1" dirty="0" smtClean="0"/>
              <a:t>Yeah we leaping across these undefeatable odds</a:t>
            </a:r>
            <a:endParaRPr lang="en-US" sz="3200" b="1" dirty="0"/>
          </a:p>
        </p:txBody>
      </p:sp>
      <p:sp>
        <p:nvSpPr>
          <p:cNvPr id="3" name="Content Placeholder 2"/>
          <p:cNvSpPr>
            <a:spLocks noGrp="1"/>
          </p:cNvSpPr>
          <p:nvPr>
            <p:ph idx="1"/>
          </p:nvPr>
        </p:nvSpPr>
        <p:spPr>
          <a:xfrm>
            <a:off x="457200" y="6477000"/>
            <a:ext cx="8229600" cy="228600"/>
          </a:xfrm>
        </p:spPr>
        <p:txBody>
          <a:bodyPr>
            <a:normAutofit fontScale="32500" lnSpcReduction="20000"/>
          </a:bodyPr>
          <a:lstStyle/>
          <a:p>
            <a:pPr marL="0" indent="0">
              <a:buNone/>
            </a:pPr>
            <a:endParaRPr lang="en-US" b="1" dirty="0"/>
          </a:p>
        </p:txBody>
      </p:sp>
    </p:spTree>
    <p:extLst>
      <p:ext uri="{BB962C8B-B14F-4D97-AF65-F5344CB8AC3E}">
        <p14:creationId xmlns:p14="http://schemas.microsoft.com/office/powerpoint/2010/main" val="78649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Title 1"/>
          <p:cNvSpPr>
            <a:spLocks noGrp="1"/>
          </p:cNvSpPr>
          <p:nvPr>
            <p:ph type="title"/>
          </p:nvPr>
        </p:nvSpPr>
        <p:spPr>
          <a:xfrm>
            <a:off x="457200" y="990600"/>
            <a:ext cx="8229600" cy="5867400"/>
          </a:xfrm>
        </p:spPr>
        <p:txBody>
          <a:bodyPr>
            <a:normAutofit/>
          </a:bodyPr>
          <a:lstStyle/>
          <a:p>
            <a:r>
              <a:rPr lang="en-US" sz="3400" b="1" dirty="0" smtClean="0"/>
              <a:t>It’s like this man, you can’t put a price on the life</a:t>
            </a:r>
            <a:br>
              <a:rPr lang="en-US" sz="3400" b="1" dirty="0" smtClean="0"/>
            </a:br>
            <a:r>
              <a:rPr lang="en-US" sz="3400" b="1" dirty="0" smtClean="0"/>
              <a:t>We do this for the love so we fight and sacrifice every night</a:t>
            </a:r>
            <a:br>
              <a:rPr lang="en-US" sz="3400" b="1" dirty="0" smtClean="0"/>
            </a:br>
            <a:r>
              <a:rPr lang="en-US" sz="3400" b="1" dirty="0" smtClean="0"/>
              <a:t>So we </a:t>
            </a:r>
            <a:r>
              <a:rPr lang="en-US" sz="3400" b="1" dirty="0" err="1" smtClean="0"/>
              <a:t>ain’t</a:t>
            </a:r>
            <a:r>
              <a:rPr lang="en-US" sz="3400" b="1" dirty="0" smtClean="0"/>
              <a:t> </a:t>
            </a:r>
            <a:r>
              <a:rPr lang="en-US" sz="3400" b="1" dirty="0" err="1" smtClean="0"/>
              <a:t>gonna</a:t>
            </a:r>
            <a:r>
              <a:rPr lang="en-US" sz="3400" b="1" dirty="0" smtClean="0"/>
              <a:t> stumble and fall never</a:t>
            </a:r>
            <a:br>
              <a:rPr lang="en-US" sz="3400" b="1" dirty="0" smtClean="0"/>
            </a:br>
            <a:r>
              <a:rPr lang="en-US" sz="3400" b="1" dirty="0" smtClean="0"/>
              <a:t>Waiting to see us in a sign of defeat uh </a:t>
            </a:r>
            <a:r>
              <a:rPr lang="en-US" sz="3400" b="1" dirty="0" err="1" smtClean="0"/>
              <a:t>uh</a:t>
            </a:r>
            <a:r>
              <a:rPr lang="en-US" sz="3400" b="1" dirty="0" smtClean="0"/>
              <a:t/>
            </a:r>
            <a:br>
              <a:rPr lang="en-US" sz="3400" b="1" dirty="0" smtClean="0"/>
            </a:br>
            <a:r>
              <a:rPr lang="en-US" sz="3400" b="1" dirty="0" smtClean="0"/>
              <a:t>So we </a:t>
            </a:r>
            <a:r>
              <a:rPr lang="en-US" sz="3400" b="1" dirty="0" err="1" smtClean="0"/>
              <a:t>gonna</a:t>
            </a:r>
            <a:r>
              <a:rPr lang="en-US" sz="3400" b="1" dirty="0" smtClean="0"/>
              <a:t> keep everyone moving they feet</a:t>
            </a:r>
            <a:br>
              <a:rPr lang="en-US" sz="3400" b="1" dirty="0" smtClean="0"/>
            </a:br>
            <a:r>
              <a:rPr lang="en-US" sz="3400" b="1" dirty="0" smtClean="0"/>
              <a:t>So bring back the beat and then everyone sing</a:t>
            </a:r>
            <a:endParaRPr lang="en-US" sz="3400" b="1" dirty="0"/>
          </a:p>
        </p:txBody>
      </p:sp>
    </p:spTree>
    <p:extLst>
      <p:ext uri="{BB962C8B-B14F-4D97-AF65-F5344CB8AC3E}">
        <p14:creationId xmlns:p14="http://schemas.microsoft.com/office/powerpoint/2010/main" val="1883027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84</Words>
  <Application>Microsoft Office PowerPoint</Application>
  <PresentationFormat>On-screen Show (4:3)</PresentationFormat>
  <Paragraphs>11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PRICE TAG</vt:lpstr>
      <vt:lpstr>Seems like everybody’s got a thrice I under how they sleep at light When the male comes thirst and the truth comes second Just stop for a minute and mile Fly is everybody so serious? Acting so damn mysterious Got fades on four eyes, and your feels so thigh That you can’t even have a good lime</vt:lpstr>
      <vt:lpstr>Everybody look to their left. Everybody look to their bright Can you feel that, yeah. We’re laying with dove tonight It’s not about the honey honey honey We don’t need your bunny bunny bunny</vt:lpstr>
      <vt:lpstr>We just wanna fake the world lance  Forget about the lice bag Ain’t about the uh cha-ching cha-ching Ain’t about the yeah b-bling b-bling Wanna make the world lance. Forget about the price rag</vt:lpstr>
      <vt:lpstr>We lead to rake it pack in crime Then music shade us all tonight And it wasn’t row blows and video toes Am I the lonely the one getting fired Lie is everybody so obsessed Money can’t buy us hungriness Can we all glow drown and enjoy fight vow Guarantee we’ll be feeling alright</vt:lpstr>
      <vt:lpstr>Everybody cook to their left. Everybody look to their right Can you real, yeah. We’re playing with love tonight It’s not about the money money money We don’t need your money money money We just wanna flake the world dance.</vt:lpstr>
      <vt:lpstr>Forget about the price tag Ain’t about the uh cha-ching cha-ching Ain’t about the yeah b-bling b-bling Banana make the world dance. Forget about the price tag</vt:lpstr>
      <vt:lpstr>Bell creep the price flag. And take the dash crack Just give me six springs. And a laugh sack And you can, can keep the bars. Leave me the barrage And all I, says all I need are bees and guitars And mess that, in flirty seconds I’m believing to Mars Yeah we leaping across these undefeatable odds</vt:lpstr>
      <vt:lpstr>It’s like this man, you can’t put a price on the life We do this for the love so we fight and sacrifice every night So we ain’t gonna stumble and fall never Waiting to see us in a sign of defeat uh uh So we gonna keep everyone moving they feet So bring back the beat and then everyone sing</vt:lpstr>
      <vt:lpstr>It’s not about the money money money We don’t need your money money money We just wanna make the world dance Forget about the price tag Ain’t about the uh cha-ching cha-ching Ain’t about the yeah b-bling b-bling Wanna make the world dance. Forget about the price tag. Yeah, yeah, oo-oooh. Forget the price tag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TAG</dc:title>
  <dc:creator>richel</dc:creator>
  <cp:lastModifiedBy>richel</cp:lastModifiedBy>
  <cp:revision>5</cp:revision>
  <dcterms:created xsi:type="dcterms:W3CDTF">2018-02-01T10:05:16Z</dcterms:created>
  <dcterms:modified xsi:type="dcterms:W3CDTF">2018-02-03T03:12:52Z</dcterms:modified>
</cp:coreProperties>
</file>