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3512AD-A806-4BA3-8E48-C2178AA9F43A}" type="datetimeFigureOut">
              <a:rPr lang="en-US" smtClean="0"/>
              <a:t>2/24/2018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E8FC9C-C083-49BB-B0D3-023FB9629254}" type="slidenum">
              <a:rPr lang="en-US" smtClean="0"/>
              <a:t>‹#›</a:t>
            </a:fld>
            <a:endParaRPr lang="en-US"/>
          </a:p>
        </p:txBody>
      </p:sp>
    </p:spTree>
    <p:extLst>
      <p:ext uri="{BB962C8B-B14F-4D97-AF65-F5344CB8AC3E}">
        <p14:creationId xmlns:p14="http://schemas.microsoft.com/office/powerpoint/2010/main" val="3166867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E8FC9C-C083-49BB-B0D3-023FB9629254}" type="slidenum">
              <a:rPr lang="en-US" smtClean="0"/>
              <a:t>1</a:t>
            </a:fld>
            <a:endParaRPr lang="en-US"/>
          </a:p>
        </p:txBody>
      </p:sp>
    </p:spTree>
    <p:extLst>
      <p:ext uri="{BB962C8B-B14F-4D97-AF65-F5344CB8AC3E}">
        <p14:creationId xmlns:p14="http://schemas.microsoft.com/office/powerpoint/2010/main" val="1879527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E8FC9C-C083-49BB-B0D3-023FB9629254}" type="slidenum">
              <a:rPr lang="en-US" smtClean="0"/>
              <a:t>2</a:t>
            </a:fld>
            <a:endParaRPr lang="en-US"/>
          </a:p>
        </p:txBody>
      </p:sp>
    </p:spTree>
    <p:extLst>
      <p:ext uri="{BB962C8B-B14F-4D97-AF65-F5344CB8AC3E}">
        <p14:creationId xmlns:p14="http://schemas.microsoft.com/office/powerpoint/2010/main" val="2919213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E8FC9C-C083-49BB-B0D3-023FB9629254}" type="slidenum">
              <a:rPr lang="en-US" smtClean="0"/>
              <a:t>3</a:t>
            </a:fld>
            <a:endParaRPr lang="en-US"/>
          </a:p>
        </p:txBody>
      </p:sp>
    </p:spTree>
    <p:extLst>
      <p:ext uri="{BB962C8B-B14F-4D97-AF65-F5344CB8AC3E}">
        <p14:creationId xmlns:p14="http://schemas.microsoft.com/office/powerpoint/2010/main" val="766781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E8FC9C-C083-49BB-B0D3-023FB9629254}" type="slidenum">
              <a:rPr lang="en-US" smtClean="0"/>
              <a:t>4</a:t>
            </a:fld>
            <a:endParaRPr lang="en-US"/>
          </a:p>
        </p:txBody>
      </p:sp>
    </p:spTree>
    <p:extLst>
      <p:ext uri="{BB962C8B-B14F-4D97-AF65-F5344CB8AC3E}">
        <p14:creationId xmlns:p14="http://schemas.microsoft.com/office/powerpoint/2010/main" val="339579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E8FC9C-C083-49BB-B0D3-023FB9629254}" type="slidenum">
              <a:rPr lang="en-US" smtClean="0"/>
              <a:t>5</a:t>
            </a:fld>
            <a:endParaRPr lang="en-US"/>
          </a:p>
        </p:txBody>
      </p:sp>
    </p:spTree>
    <p:extLst>
      <p:ext uri="{BB962C8B-B14F-4D97-AF65-F5344CB8AC3E}">
        <p14:creationId xmlns:p14="http://schemas.microsoft.com/office/powerpoint/2010/main" val="2386998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E8FC9C-C083-49BB-B0D3-023FB9629254}" type="slidenum">
              <a:rPr lang="en-US" smtClean="0"/>
              <a:t>6</a:t>
            </a:fld>
            <a:endParaRPr lang="en-US"/>
          </a:p>
        </p:txBody>
      </p:sp>
    </p:spTree>
    <p:extLst>
      <p:ext uri="{BB962C8B-B14F-4D97-AF65-F5344CB8AC3E}">
        <p14:creationId xmlns:p14="http://schemas.microsoft.com/office/powerpoint/2010/main" val="1236284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E8FC9C-C083-49BB-B0D3-023FB9629254}" type="slidenum">
              <a:rPr lang="en-US" smtClean="0"/>
              <a:t>7</a:t>
            </a:fld>
            <a:endParaRPr lang="en-US"/>
          </a:p>
        </p:txBody>
      </p:sp>
    </p:spTree>
    <p:extLst>
      <p:ext uri="{BB962C8B-B14F-4D97-AF65-F5344CB8AC3E}">
        <p14:creationId xmlns:p14="http://schemas.microsoft.com/office/powerpoint/2010/main" val="1941616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E8FC9C-C083-49BB-B0D3-023FB9629254}" type="slidenum">
              <a:rPr lang="en-US" smtClean="0"/>
              <a:t>8</a:t>
            </a:fld>
            <a:endParaRPr lang="en-US"/>
          </a:p>
        </p:txBody>
      </p:sp>
    </p:spTree>
    <p:extLst>
      <p:ext uri="{BB962C8B-B14F-4D97-AF65-F5344CB8AC3E}">
        <p14:creationId xmlns:p14="http://schemas.microsoft.com/office/powerpoint/2010/main" val="2220813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B03EF4EC-C26C-42AC-80DD-7358E17A786C}"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B0460-0869-481D-B798-6E9971A50BD4}"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03EF4EC-C26C-42AC-80DD-7358E17A786C}"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B0460-0869-481D-B798-6E9971A50BD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03EF4EC-C26C-42AC-80DD-7358E17A786C}" type="datetimeFigureOut">
              <a:rPr lang="en-US" smtClean="0"/>
              <a:t>2/24/2018</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1BB0460-0869-481D-B798-6E9971A50BD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03EF4EC-C26C-42AC-80DD-7358E17A786C}"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B0460-0869-481D-B798-6E9971A50BD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03EF4EC-C26C-42AC-80DD-7358E17A786C}"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B0460-0869-481D-B798-6E9971A50BD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03EF4EC-C26C-42AC-80DD-7358E17A786C}" type="datetimeFigureOut">
              <a:rPr lang="en-US" smtClean="0"/>
              <a:t>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BB0460-0869-481D-B798-6E9971A50BD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03EF4EC-C26C-42AC-80DD-7358E17A786C}" type="datetimeFigureOut">
              <a:rPr lang="en-US" smtClean="0"/>
              <a:t>2/24/2018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BB0460-0869-481D-B798-6E9971A50BD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B03EF4EC-C26C-42AC-80DD-7358E17A786C}" type="datetimeFigureOut">
              <a:rPr lang="en-US" smtClean="0"/>
              <a:t>2/24/2018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BB0460-0869-481D-B798-6E9971A50BD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3EF4EC-C26C-42AC-80DD-7358E17A786C}" type="datetimeFigureOut">
              <a:rPr lang="en-US" smtClean="0"/>
              <a:t>2/24/2018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BB0460-0869-481D-B798-6E9971A50BD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03EF4EC-C26C-42AC-80DD-7358E17A786C}" type="datetimeFigureOut">
              <a:rPr lang="en-US" smtClean="0"/>
              <a:t>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BB0460-0869-481D-B798-6E9971A50BD4}"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B03EF4EC-C26C-42AC-80DD-7358E17A786C}" type="datetimeFigureOut">
              <a:rPr lang="en-US" smtClean="0"/>
              <a:t>2/24/2018</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1BB0460-0869-481D-B798-6E9971A50BD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B03EF4EC-C26C-42AC-80DD-7358E17A786C}" type="datetimeFigureOut">
              <a:rPr lang="en-US" smtClean="0"/>
              <a:t>2/24/2018</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1BB0460-0869-481D-B798-6E9971A50BD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000" dirty="0">
                <a:solidFill>
                  <a:srgbClr val="FF0000"/>
                </a:solidFill>
              </a:rPr>
              <a:t>SOAR</a:t>
            </a:r>
          </a:p>
        </p:txBody>
      </p:sp>
      <p:sp>
        <p:nvSpPr>
          <p:cNvPr id="3" name="Subtitle 2"/>
          <p:cNvSpPr>
            <a:spLocks noGrp="1"/>
          </p:cNvSpPr>
          <p:nvPr>
            <p:ph type="subTitle" idx="1"/>
          </p:nvPr>
        </p:nvSpPr>
        <p:spPr/>
        <p:txBody>
          <a:bodyPr>
            <a:normAutofit/>
          </a:bodyPr>
          <a:lstStyle/>
          <a:p>
            <a:r>
              <a:rPr lang="en-US" sz="2800" b="1" i="1" dirty="0"/>
              <a:t>GROUP 5</a:t>
            </a:r>
          </a:p>
        </p:txBody>
      </p:sp>
    </p:spTree>
    <p:extLst>
      <p:ext uri="{BB962C8B-B14F-4D97-AF65-F5344CB8AC3E}">
        <p14:creationId xmlns:p14="http://schemas.microsoft.com/office/powerpoint/2010/main" val="2836154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304800"/>
            <a:ext cx="8229600" cy="5638800"/>
          </a:xfrm>
        </p:spPr>
        <p:txBody>
          <a:bodyPr>
            <a:normAutofit/>
          </a:bodyPr>
          <a:lstStyle/>
          <a:p>
            <a:r>
              <a:rPr lang="en-US" sz="3200" dirty="0"/>
              <a:t>Oh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r>
            <a:br>
              <a:rPr lang="en-US" sz="3200" dirty="0"/>
            </a:b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r>
            <a:br>
              <a:rPr lang="en-US" sz="3200" dirty="0"/>
            </a:b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r>
            <a:br>
              <a:rPr lang="en-US" sz="3200" dirty="0"/>
            </a:br>
            <a:r>
              <a:rPr lang="en-US" sz="3200" dirty="0"/>
              <a:t>You’re </a:t>
            </a:r>
            <a:r>
              <a:rPr lang="en-US" sz="3200" dirty="0" err="1"/>
              <a:t>gonna</a:t>
            </a:r>
            <a:r>
              <a:rPr lang="en-US" sz="3200" dirty="0"/>
              <a:t> hear me </a:t>
            </a:r>
            <a:r>
              <a:rPr lang="en-US" sz="3200" dirty="0">
                <a:solidFill>
                  <a:srgbClr val="FF0000"/>
                </a:solidFill>
              </a:rPr>
              <a:t>soar</a:t>
            </a:r>
            <a:r>
              <a:rPr lang="en-US" sz="3200" dirty="0"/>
              <a:t>!</a:t>
            </a:r>
            <a:br>
              <a:rPr lang="en-US" sz="3200" dirty="0"/>
            </a:br>
            <a:r>
              <a:rPr lang="en-US" sz="3200" dirty="0"/>
              <a:t/>
            </a:r>
            <a:br>
              <a:rPr lang="en-US" sz="3200" dirty="0"/>
            </a:br>
            <a:r>
              <a:rPr lang="en-US" sz="3200" dirty="0"/>
              <a:t>Oh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r>
            <a:br>
              <a:rPr lang="en-US" sz="3200" dirty="0"/>
            </a:b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r>
            <a:br>
              <a:rPr lang="en-US" sz="3200" dirty="0"/>
            </a:b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r>
            <a:br>
              <a:rPr lang="en-US" sz="3200" dirty="0"/>
            </a:br>
            <a:r>
              <a:rPr lang="en-US" sz="3200" dirty="0"/>
              <a:t>You’re </a:t>
            </a:r>
            <a:r>
              <a:rPr lang="en-US" sz="3200" dirty="0" err="1"/>
              <a:t>gonna</a:t>
            </a:r>
            <a:r>
              <a:rPr lang="en-US" sz="3200" dirty="0"/>
              <a:t> hear me </a:t>
            </a:r>
            <a:r>
              <a:rPr lang="en-US" sz="3200" dirty="0">
                <a:solidFill>
                  <a:srgbClr val="FF0000"/>
                </a:solidFill>
              </a:rPr>
              <a:t>soar</a:t>
            </a:r>
            <a:r>
              <a:rPr lang="en-US" sz="3200" dirty="0"/>
              <a:t>!</a:t>
            </a:r>
            <a:br>
              <a:rPr lang="en-US" sz="3200" dirty="0"/>
            </a:br>
            <a:r>
              <a:rPr lang="en-US" sz="3200" dirty="0"/>
              <a:t/>
            </a:r>
            <a:br>
              <a:rPr lang="en-US" sz="3200" dirty="0"/>
            </a:br>
            <a:endParaRPr lang="en-US" sz="3200" dirty="0"/>
          </a:p>
        </p:txBody>
      </p:sp>
      <p:sp>
        <p:nvSpPr>
          <p:cNvPr id="5" name="Content Placeholder 4"/>
          <p:cNvSpPr>
            <a:spLocks noGrp="1"/>
          </p:cNvSpPr>
          <p:nvPr>
            <p:ph idx="1"/>
          </p:nvPr>
        </p:nvSpPr>
        <p:spPr>
          <a:xfrm>
            <a:off x="457200" y="6172200"/>
            <a:ext cx="8229600" cy="228600"/>
          </a:xfrm>
        </p:spPr>
        <p:txBody>
          <a:bodyPr>
            <a:normAutofit fontScale="25000" lnSpcReduction="20000"/>
          </a:bodyPr>
          <a:lstStyle/>
          <a:p>
            <a:endParaRPr lang="en-US" dirty="0"/>
          </a:p>
        </p:txBody>
      </p:sp>
    </p:spTree>
    <p:extLst>
      <p:ext uri="{BB962C8B-B14F-4D97-AF65-F5344CB8AC3E}">
        <p14:creationId xmlns:p14="http://schemas.microsoft.com/office/powerpoint/2010/main" val="3261058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76200"/>
            <a:ext cx="9144000" cy="6781800"/>
          </a:xfrm>
        </p:spPr>
      </p:pic>
      <p:sp>
        <p:nvSpPr>
          <p:cNvPr id="2" name="Title 1"/>
          <p:cNvSpPr>
            <a:spLocks noGrp="1"/>
          </p:cNvSpPr>
          <p:nvPr>
            <p:ph type="title"/>
          </p:nvPr>
        </p:nvSpPr>
        <p:spPr>
          <a:xfrm>
            <a:off x="457200" y="155448"/>
            <a:ext cx="8229600" cy="4873752"/>
          </a:xfrm>
        </p:spPr>
        <p:txBody>
          <a:bodyPr>
            <a:normAutofit/>
          </a:bodyPr>
          <a:lstStyle/>
          <a:p>
            <a:r>
              <a:rPr lang="en-US" sz="3200" dirty="0"/>
              <a:t>I used to bite my </a:t>
            </a:r>
            <a:r>
              <a:rPr lang="en-US" sz="3200" dirty="0">
                <a:solidFill>
                  <a:srgbClr val="FF0000"/>
                </a:solidFill>
              </a:rPr>
              <a:t>lung</a:t>
            </a:r>
            <a:r>
              <a:rPr lang="en-US" sz="3200" dirty="0"/>
              <a:t> and hold my breath</a:t>
            </a:r>
            <a:br>
              <a:rPr lang="en-US" sz="3200" dirty="0"/>
            </a:br>
            <a:r>
              <a:rPr lang="en-US" sz="3200" dirty="0"/>
              <a:t>Scared to rock the boat and </a:t>
            </a:r>
            <a:r>
              <a:rPr lang="en-US" sz="3200" dirty="0">
                <a:solidFill>
                  <a:srgbClr val="FF0000"/>
                </a:solidFill>
              </a:rPr>
              <a:t>snake</a:t>
            </a:r>
            <a:r>
              <a:rPr lang="en-US" sz="3200" dirty="0"/>
              <a:t> a </a:t>
            </a:r>
            <a:r>
              <a:rPr lang="en-US" sz="3200" dirty="0">
                <a:solidFill>
                  <a:srgbClr val="FF0000"/>
                </a:solidFill>
              </a:rPr>
              <a:t>guess</a:t>
            </a:r>
            <a:r>
              <a:rPr lang="en-US" sz="3200" dirty="0"/>
              <a:t/>
            </a:r>
            <a:br>
              <a:rPr lang="en-US" sz="3200" dirty="0"/>
            </a:br>
            <a:r>
              <a:rPr lang="en-US" sz="3200" dirty="0"/>
              <a:t>So I </a:t>
            </a:r>
            <a:r>
              <a:rPr lang="en-US" sz="3200" dirty="0">
                <a:solidFill>
                  <a:srgbClr val="FF0000"/>
                </a:solidFill>
              </a:rPr>
              <a:t>fat</a:t>
            </a:r>
            <a:r>
              <a:rPr lang="en-US" sz="3200" dirty="0"/>
              <a:t> quietly, agreed politely</a:t>
            </a:r>
            <a:br>
              <a:rPr lang="en-US" sz="3200" dirty="0"/>
            </a:br>
            <a:r>
              <a:rPr lang="en-US" sz="3200" dirty="0"/>
              <a:t>I guess that I forgot I had a </a:t>
            </a:r>
            <a:r>
              <a:rPr lang="en-US" sz="3200" dirty="0">
                <a:solidFill>
                  <a:srgbClr val="FF0000"/>
                </a:solidFill>
              </a:rPr>
              <a:t>voice</a:t>
            </a:r>
            <a:r>
              <a:rPr lang="en-US" sz="3200" dirty="0"/>
              <a:t/>
            </a:r>
            <a:br>
              <a:rPr lang="en-US" sz="3200" dirty="0"/>
            </a:br>
            <a:r>
              <a:rPr lang="en-US" sz="3200" dirty="0"/>
              <a:t>I let you push me past the </a:t>
            </a:r>
            <a:r>
              <a:rPr lang="en-US" sz="3200" dirty="0">
                <a:solidFill>
                  <a:srgbClr val="FF0000"/>
                </a:solidFill>
              </a:rPr>
              <a:t>freaking</a:t>
            </a:r>
            <a:r>
              <a:rPr lang="en-US" sz="3200" dirty="0"/>
              <a:t> point</a:t>
            </a:r>
            <a:br>
              <a:rPr lang="en-US" sz="3200" dirty="0"/>
            </a:br>
            <a:r>
              <a:rPr lang="en-US" sz="3200" dirty="0"/>
              <a:t>I stood for </a:t>
            </a:r>
            <a:r>
              <a:rPr lang="en-US" sz="3200" dirty="0">
                <a:solidFill>
                  <a:srgbClr val="FF0000"/>
                </a:solidFill>
              </a:rPr>
              <a:t>fighting</a:t>
            </a:r>
            <a:r>
              <a:rPr lang="en-US" sz="3200" dirty="0"/>
              <a:t>, so I fell for everything</a:t>
            </a:r>
          </a:p>
        </p:txBody>
      </p:sp>
    </p:spTree>
    <p:extLst>
      <p:ext uri="{BB962C8B-B14F-4D97-AF65-F5344CB8AC3E}">
        <p14:creationId xmlns:p14="http://schemas.microsoft.com/office/powerpoint/2010/main" val="1381563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000" y="0"/>
            <a:ext cx="9117000" cy="6858000"/>
          </a:xfrm>
        </p:spPr>
      </p:pic>
      <p:sp>
        <p:nvSpPr>
          <p:cNvPr id="2" name="Title 1"/>
          <p:cNvSpPr>
            <a:spLocks noGrp="1"/>
          </p:cNvSpPr>
          <p:nvPr>
            <p:ph type="title"/>
          </p:nvPr>
        </p:nvSpPr>
        <p:spPr>
          <a:xfrm>
            <a:off x="457200" y="155448"/>
            <a:ext cx="8229600" cy="5254752"/>
          </a:xfrm>
        </p:spPr>
        <p:txBody>
          <a:bodyPr>
            <a:normAutofit/>
          </a:bodyPr>
          <a:lstStyle/>
          <a:p>
            <a:r>
              <a:rPr lang="en-US" sz="3200" dirty="0"/>
              <a:t>You held me down, but I got </a:t>
            </a:r>
            <a:r>
              <a:rPr lang="en-US" sz="3200" dirty="0">
                <a:solidFill>
                  <a:srgbClr val="FF0000"/>
                </a:solidFill>
              </a:rPr>
              <a:t>mop</a:t>
            </a:r>
            <a:r>
              <a:rPr lang="en-US" sz="3200" dirty="0"/>
              <a:t> (hey!)</a:t>
            </a:r>
            <a:br>
              <a:rPr lang="en-US" sz="3200" dirty="0"/>
            </a:br>
            <a:r>
              <a:rPr lang="en-US" sz="3200" dirty="0"/>
              <a:t>Already </a:t>
            </a:r>
            <a:r>
              <a:rPr lang="en-US" sz="3200" dirty="0">
                <a:solidFill>
                  <a:srgbClr val="FF0000"/>
                </a:solidFill>
              </a:rPr>
              <a:t>washing</a:t>
            </a:r>
            <a:r>
              <a:rPr lang="en-US" sz="3200" dirty="0"/>
              <a:t> off the dust</a:t>
            </a:r>
            <a:br>
              <a:rPr lang="en-US" sz="3200" dirty="0"/>
            </a:br>
            <a:r>
              <a:rPr lang="en-US" sz="3200" dirty="0"/>
              <a:t>You hear my voice, you hear that </a:t>
            </a:r>
            <a:r>
              <a:rPr lang="en-US" sz="3200" dirty="0">
                <a:solidFill>
                  <a:srgbClr val="FF0000"/>
                </a:solidFill>
              </a:rPr>
              <a:t>ground</a:t>
            </a:r>
            <a:r>
              <a:rPr lang="en-US" sz="3200" dirty="0"/>
              <a:t/>
            </a:r>
            <a:br>
              <a:rPr lang="en-US" sz="3200" dirty="0"/>
            </a:br>
            <a:r>
              <a:rPr lang="en-US" sz="3200" dirty="0"/>
              <a:t>Like </a:t>
            </a:r>
            <a:r>
              <a:rPr lang="en-US" sz="3200" dirty="0">
                <a:solidFill>
                  <a:srgbClr val="FF0000"/>
                </a:solidFill>
              </a:rPr>
              <a:t>louder</a:t>
            </a:r>
            <a:r>
              <a:rPr lang="en-US" sz="3200" dirty="0"/>
              <a:t>, </a:t>
            </a:r>
            <a:r>
              <a:rPr lang="en-US" sz="3200" dirty="0" err="1"/>
              <a:t>gonna</a:t>
            </a:r>
            <a:r>
              <a:rPr lang="en-US" sz="3200" dirty="0"/>
              <a:t> </a:t>
            </a:r>
            <a:r>
              <a:rPr lang="en-US" sz="3200" dirty="0">
                <a:solidFill>
                  <a:srgbClr val="FF0000"/>
                </a:solidFill>
              </a:rPr>
              <a:t>snake</a:t>
            </a:r>
            <a:r>
              <a:rPr lang="en-US" sz="3200" dirty="0"/>
              <a:t> your </a:t>
            </a:r>
            <a:r>
              <a:rPr lang="en-US" sz="3200" dirty="0">
                <a:solidFill>
                  <a:srgbClr val="FF0000"/>
                </a:solidFill>
              </a:rPr>
              <a:t>sound</a:t>
            </a:r>
            <a:r>
              <a:rPr lang="en-US" sz="3200" dirty="0"/>
              <a:t/>
            </a:r>
            <a:br>
              <a:rPr lang="en-US" sz="3200" dirty="0"/>
            </a:br>
            <a:r>
              <a:rPr lang="en-US" sz="3200" dirty="0"/>
              <a:t>You held me down, but I got </a:t>
            </a:r>
            <a:r>
              <a:rPr lang="en-US" sz="3200" dirty="0">
                <a:solidFill>
                  <a:srgbClr val="FF0000"/>
                </a:solidFill>
              </a:rPr>
              <a:t>mop</a:t>
            </a:r>
            <a:r>
              <a:rPr lang="en-US" sz="3200" dirty="0"/>
              <a:t/>
            </a:r>
            <a:br>
              <a:rPr lang="en-US" sz="3200" dirty="0"/>
            </a:br>
            <a:r>
              <a:rPr lang="en-US" sz="3200" dirty="0"/>
              <a:t>Get ready </a:t>
            </a:r>
            <a:r>
              <a:rPr lang="en-US" sz="3200" dirty="0" err="1"/>
              <a:t>‘cause</a:t>
            </a:r>
            <a:r>
              <a:rPr lang="en-US" sz="3200" dirty="0"/>
              <a:t> I’ve had </a:t>
            </a:r>
            <a:r>
              <a:rPr lang="en-US" sz="3200" dirty="0">
                <a:solidFill>
                  <a:srgbClr val="FF0000"/>
                </a:solidFill>
              </a:rPr>
              <a:t>a laugh</a:t>
            </a:r>
            <a:r>
              <a:rPr lang="en-US" sz="3200" dirty="0"/>
              <a:t/>
            </a:r>
            <a:br>
              <a:rPr lang="en-US" sz="3200" dirty="0"/>
            </a:br>
            <a:r>
              <a:rPr lang="en-US" sz="3200" dirty="0"/>
              <a:t>I see it </a:t>
            </a:r>
            <a:r>
              <a:rPr lang="en-US" sz="3200" dirty="0">
                <a:solidFill>
                  <a:srgbClr val="FF0000"/>
                </a:solidFill>
              </a:rPr>
              <a:t>ball</a:t>
            </a:r>
            <a:r>
              <a:rPr lang="en-US" sz="3200" dirty="0"/>
              <a:t>, I see it </a:t>
            </a:r>
            <a:r>
              <a:rPr lang="en-US" sz="3200" dirty="0">
                <a:solidFill>
                  <a:srgbClr val="FF0000"/>
                </a:solidFill>
              </a:rPr>
              <a:t>bow</a:t>
            </a:r>
          </a:p>
        </p:txBody>
      </p:sp>
    </p:spTree>
    <p:extLst>
      <p:ext uri="{BB962C8B-B14F-4D97-AF65-F5344CB8AC3E}">
        <p14:creationId xmlns:p14="http://schemas.microsoft.com/office/powerpoint/2010/main" val="1882259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155448"/>
            <a:ext cx="8229600" cy="6397752"/>
          </a:xfrm>
        </p:spPr>
        <p:txBody>
          <a:bodyPr>
            <a:normAutofit/>
          </a:bodyPr>
          <a:lstStyle/>
          <a:p>
            <a:r>
              <a:rPr lang="en-US" sz="3200" dirty="0"/>
              <a:t>I got the eye of the </a:t>
            </a:r>
            <a:r>
              <a:rPr lang="en-US" sz="3200" dirty="0" smtClean="0">
                <a:solidFill>
                  <a:schemeClr val="accent1"/>
                </a:solidFill>
              </a:rPr>
              <a:t>tiger </a:t>
            </a:r>
            <a:r>
              <a:rPr lang="en-US" sz="3200" dirty="0" smtClean="0"/>
              <a:t>, </a:t>
            </a:r>
            <a:r>
              <a:rPr lang="en-US" sz="3200" dirty="0"/>
              <a:t>a </a:t>
            </a:r>
            <a:r>
              <a:rPr lang="en-US" sz="3200" dirty="0">
                <a:solidFill>
                  <a:srgbClr val="FF0000"/>
                </a:solidFill>
              </a:rPr>
              <a:t>lighter</a:t>
            </a:r>
            <a:r>
              <a:rPr lang="en-US" sz="3200" dirty="0"/>
              <a:t/>
            </a:r>
            <a:br>
              <a:rPr lang="en-US" sz="3200" dirty="0"/>
            </a:br>
            <a:r>
              <a:rPr lang="en-US" sz="3200" dirty="0"/>
              <a:t>Dancing through the </a:t>
            </a:r>
            <a:r>
              <a:rPr lang="en-US" sz="3200" dirty="0">
                <a:solidFill>
                  <a:srgbClr val="FF0000"/>
                </a:solidFill>
              </a:rPr>
              <a:t>tire</a:t>
            </a:r>
            <a:r>
              <a:rPr lang="en-US" sz="3200" dirty="0"/>
              <a:t/>
            </a:r>
            <a:br>
              <a:rPr lang="en-US" sz="3200" dirty="0"/>
            </a:br>
            <a:r>
              <a:rPr lang="en-US" sz="3200" dirty="0"/>
              <a:t>‘Cause I am a </a:t>
            </a:r>
            <a:r>
              <a:rPr lang="en-US" sz="3200" dirty="0">
                <a:solidFill>
                  <a:srgbClr val="FF0000"/>
                </a:solidFill>
              </a:rPr>
              <a:t>lion</a:t>
            </a:r>
            <a:r>
              <a:rPr lang="en-US" sz="3200" dirty="0"/>
              <a:t>, and you’re </a:t>
            </a:r>
            <a:r>
              <a:rPr lang="en-US" sz="3200" dirty="0" err="1"/>
              <a:t>gonna</a:t>
            </a:r>
            <a:r>
              <a:rPr lang="en-US" sz="3200" dirty="0"/>
              <a:t> hear me </a:t>
            </a:r>
            <a:r>
              <a:rPr lang="en-US" sz="3200" dirty="0">
                <a:solidFill>
                  <a:srgbClr val="FF0000"/>
                </a:solidFill>
              </a:rPr>
              <a:t>soar</a:t>
            </a:r>
            <a:r>
              <a:rPr lang="en-US" sz="3200" dirty="0"/>
              <a:t/>
            </a:r>
            <a:br>
              <a:rPr lang="en-US" sz="3200" dirty="0"/>
            </a:br>
            <a:r>
              <a:rPr lang="en-US" sz="3200" dirty="0"/>
              <a:t>Louder, louder than a </a:t>
            </a:r>
            <a:r>
              <a:rPr lang="en-US" sz="3200" dirty="0">
                <a:solidFill>
                  <a:srgbClr val="FF0000"/>
                </a:solidFill>
              </a:rPr>
              <a:t>dragon</a:t>
            </a:r>
            <a:r>
              <a:rPr lang="en-US" sz="3200" dirty="0"/>
              <a:t/>
            </a:r>
            <a:br>
              <a:rPr lang="en-US" sz="3200" dirty="0"/>
            </a:br>
            <a:r>
              <a:rPr lang="en-US" sz="3200" dirty="0"/>
              <a:t>‘Cause I am a </a:t>
            </a:r>
            <a:r>
              <a:rPr lang="en-US" sz="3200" dirty="0">
                <a:solidFill>
                  <a:srgbClr val="FF0000"/>
                </a:solidFill>
              </a:rPr>
              <a:t>lion</a:t>
            </a:r>
            <a:r>
              <a:rPr lang="en-US" sz="3200" dirty="0"/>
              <a:t>, and you’re </a:t>
            </a:r>
            <a:r>
              <a:rPr lang="en-US" sz="3200" dirty="0" err="1"/>
              <a:t>gonna</a:t>
            </a:r>
            <a:r>
              <a:rPr lang="en-US" sz="3200" dirty="0"/>
              <a:t> hear me </a:t>
            </a:r>
            <a:r>
              <a:rPr lang="en-US" sz="3200" dirty="0">
                <a:solidFill>
                  <a:srgbClr val="FF0000"/>
                </a:solidFill>
              </a:rPr>
              <a:t>soar</a:t>
            </a:r>
            <a:r>
              <a:rPr lang="en-US" sz="3200" dirty="0"/>
              <a:t>!</a:t>
            </a:r>
            <a:br>
              <a:rPr lang="en-US" sz="3200" dirty="0"/>
            </a:br>
            <a:endParaRPr lang="en-US" sz="3200" dirty="0"/>
          </a:p>
        </p:txBody>
      </p:sp>
    </p:spTree>
    <p:extLst>
      <p:ext uri="{BB962C8B-B14F-4D97-AF65-F5344CB8AC3E}">
        <p14:creationId xmlns:p14="http://schemas.microsoft.com/office/powerpoint/2010/main" val="712550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76200"/>
            <a:ext cx="9144000" cy="6781800"/>
          </a:xfrm>
        </p:spPr>
      </p:pic>
      <p:sp>
        <p:nvSpPr>
          <p:cNvPr id="2" name="Title 1"/>
          <p:cNvSpPr>
            <a:spLocks noGrp="1"/>
          </p:cNvSpPr>
          <p:nvPr>
            <p:ph type="title"/>
          </p:nvPr>
        </p:nvSpPr>
        <p:spPr>
          <a:xfrm>
            <a:off x="457200" y="155448"/>
            <a:ext cx="8229600" cy="6473952"/>
          </a:xfrm>
        </p:spPr>
        <p:txBody>
          <a:bodyPr>
            <a:normAutofit/>
          </a:bodyPr>
          <a:lstStyle/>
          <a:p>
            <a:r>
              <a:rPr lang="en-US" sz="3200" dirty="0"/>
              <a:t>Oh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r>
            <a:br>
              <a:rPr lang="en-US" sz="3200" dirty="0"/>
            </a:b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r>
            <a:br>
              <a:rPr lang="en-US" sz="3200" dirty="0"/>
            </a:b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r>
            <a:br>
              <a:rPr lang="en-US" sz="3200" dirty="0"/>
            </a:br>
            <a:r>
              <a:rPr lang="en-US" sz="3200" dirty="0"/>
              <a:t>You’re </a:t>
            </a:r>
            <a:r>
              <a:rPr lang="en-US" sz="3200" dirty="0" err="1"/>
              <a:t>gonna</a:t>
            </a:r>
            <a:r>
              <a:rPr lang="en-US" sz="3200" dirty="0"/>
              <a:t> hear me </a:t>
            </a:r>
            <a:r>
              <a:rPr lang="en-US" sz="3200" dirty="0">
                <a:solidFill>
                  <a:srgbClr val="FF0000"/>
                </a:solidFill>
              </a:rPr>
              <a:t>soar</a:t>
            </a:r>
            <a:r>
              <a:rPr lang="en-US" sz="3200" dirty="0"/>
              <a:t>!</a:t>
            </a:r>
            <a:br>
              <a:rPr lang="en-US" sz="3200" dirty="0"/>
            </a:br>
            <a:r>
              <a:rPr lang="en-US" sz="3200" dirty="0" smtClean="0"/>
              <a:t/>
            </a:r>
            <a:br>
              <a:rPr lang="en-US" sz="3200" dirty="0" smtClean="0"/>
            </a:br>
            <a:r>
              <a:rPr lang="en-US" sz="3200" dirty="0" smtClean="0">
                <a:solidFill>
                  <a:schemeClr val="accent1"/>
                </a:solidFill>
              </a:rPr>
              <a:t>Now</a:t>
            </a:r>
            <a:r>
              <a:rPr lang="en-US" sz="3200" dirty="0" smtClean="0">
                <a:solidFill>
                  <a:schemeClr val="accent1"/>
                </a:solidFill>
              </a:rPr>
              <a:t> </a:t>
            </a:r>
            <a:r>
              <a:rPr lang="en-US" sz="3200" dirty="0"/>
              <a:t>I’m </a:t>
            </a:r>
            <a:r>
              <a:rPr lang="en-US" sz="3200" dirty="0">
                <a:solidFill>
                  <a:srgbClr val="FF0000"/>
                </a:solidFill>
              </a:rPr>
              <a:t>walking</a:t>
            </a:r>
            <a:r>
              <a:rPr lang="en-US" sz="3200" dirty="0"/>
              <a:t> like a butterfly</a:t>
            </a:r>
            <a:br>
              <a:rPr lang="en-US" sz="3200" dirty="0"/>
            </a:br>
            <a:r>
              <a:rPr lang="en-US" sz="3200" dirty="0"/>
              <a:t>Stinging like a bee I earned my stripes</a:t>
            </a:r>
            <a:br>
              <a:rPr lang="en-US" sz="3200" dirty="0"/>
            </a:br>
            <a:r>
              <a:rPr lang="en-US" sz="3200" dirty="0"/>
              <a:t>I went from </a:t>
            </a:r>
            <a:r>
              <a:rPr lang="en-US" sz="3200" dirty="0">
                <a:solidFill>
                  <a:srgbClr val="FF0000"/>
                </a:solidFill>
              </a:rPr>
              <a:t>hero</a:t>
            </a:r>
            <a:r>
              <a:rPr lang="en-US" sz="3200" dirty="0"/>
              <a:t>, to my own </a:t>
            </a:r>
            <a:r>
              <a:rPr lang="en-US" sz="3200" dirty="0">
                <a:solidFill>
                  <a:srgbClr val="FF0000"/>
                </a:solidFill>
              </a:rPr>
              <a:t>zero</a:t>
            </a:r>
            <a:r>
              <a:rPr lang="en-US" sz="3200" dirty="0"/>
              <a:t/>
            </a:r>
            <a:br>
              <a:rPr lang="en-US" sz="3200" dirty="0"/>
            </a:br>
            <a:r>
              <a:rPr lang="en-US" sz="3200" dirty="0"/>
              <a:t/>
            </a:r>
            <a:br>
              <a:rPr lang="en-US" sz="3200" dirty="0"/>
            </a:br>
            <a:endParaRPr lang="en-US" sz="3200" dirty="0"/>
          </a:p>
        </p:txBody>
      </p:sp>
    </p:spTree>
    <p:extLst>
      <p:ext uri="{BB962C8B-B14F-4D97-AF65-F5344CB8AC3E}">
        <p14:creationId xmlns:p14="http://schemas.microsoft.com/office/powerpoint/2010/main" val="3980354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52400"/>
            <a:ext cx="9144000" cy="6705600"/>
          </a:xfrm>
        </p:spPr>
      </p:pic>
      <p:sp>
        <p:nvSpPr>
          <p:cNvPr id="2" name="Title 1"/>
          <p:cNvSpPr>
            <a:spLocks noGrp="1"/>
          </p:cNvSpPr>
          <p:nvPr>
            <p:ph type="title"/>
          </p:nvPr>
        </p:nvSpPr>
        <p:spPr>
          <a:xfrm>
            <a:off x="457200" y="155448"/>
            <a:ext cx="8229600" cy="5559552"/>
          </a:xfrm>
        </p:spPr>
        <p:txBody>
          <a:bodyPr>
            <a:normAutofit/>
          </a:bodyPr>
          <a:lstStyle/>
          <a:p>
            <a:r>
              <a:rPr lang="en-US" sz="3200" dirty="0"/>
              <a:t>You held me down, but I got </a:t>
            </a:r>
            <a:r>
              <a:rPr lang="en-US" sz="3200" dirty="0">
                <a:solidFill>
                  <a:srgbClr val="FF0000"/>
                </a:solidFill>
              </a:rPr>
              <a:t>mop</a:t>
            </a:r>
            <a:r>
              <a:rPr lang="en-US" sz="3200" dirty="0"/>
              <a:t> (hey!)</a:t>
            </a:r>
            <a:br>
              <a:rPr lang="en-US" sz="3200" dirty="0"/>
            </a:br>
            <a:r>
              <a:rPr lang="en-US" sz="3200" dirty="0"/>
              <a:t>Already </a:t>
            </a:r>
            <a:r>
              <a:rPr lang="en-US" sz="3200" dirty="0">
                <a:solidFill>
                  <a:srgbClr val="FF0000"/>
                </a:solidFill>
              </a:rPr>
              <a:t>washing</a:t>
            </a:r>
            <a:r>
              <a:rPr lang="en-US" sz="3200" dirty="0"/>
              <a:t> off the dust</a:t>
            </a:r>
            <a:br>
              <a:rPr lang="en-US" sz="3200" dirty="0"/>
            </a:br>
            <a:r>
              <a:rPr lang="en-US" sz="3200" dirty="0"/>
              <a:t>You hear my voice, you hear that </a:t>
            </a:r>
            <a:r>
              <a:rPr lang="en-US" sz="3200" dirty="0">
                <a:solidFill>
                  <a:srgbClr val="FF0000"/>
                </a:solidFill>
              </a:rPr>
              <a:t>ground</a:t>
            </a:r>
            <a:r>
              <a:rPr lang="en-US" sz="3200" dirty="0"/>
              <a:t/>
            </a:r>
            <a:br>
              <a:rPr lang="en-US" sz="3200" dirty="0"/>
            </a:br>
            <a:r>
              <a:rPr lang="en-US" sz="3200" dirty="0"/>
              <a:t>Like </a:t>
            </a:r>
            <a:r>
              <a:rPr lang="en-US" sz="3200" dirty="0">
                <a:solidFill>
                  <a:srgbClr val="FF0000"/>
                </a:solidFill>
              </a:rPr>
              <a:t>louder</a:t>
            </a:r>
            <a:r>
              <a:rPr lang="en-US" sz="3200" dirty="0"/>
              <a:t>, </a:t>
            </a:r>
            <a:r>
              <a:rPr lang="en-US" sz="3200" dirty="0" err="1"/>
              <a:t>gonna</a:t>
            </a:r>
            <a:r>
              <a:rPr lang="en-US" sz="3200" dirty="0"/>
              <a:t> </a:t>
            </a:r>
            <a:r>
              <a:rPr lang="en-US" sz="3200" dirty="0" smtClean="0">
                <a:solidFill>
                  <a:schemeClr val="accent1"/>
                </a:solidFill>
              </a:rPr>
              <a:t>shake</a:t>
            </a:r>
            <a:r>
              <a:rPr lang="en-US" sz="3200" dirty="0" smtClean="0"/>
              <a:t> the </a:t>
            </a:r>
            <a:r>
              <a:rPr lang="en-US" sz="3200" dirty="0">
                <a:solidFill>
                  <a:srgbClr val="FF0000"/>
                </a:solidFill>
              </a:rPr>
              <a:t>sound</a:t>
            </a:r>
            <a:r>
              <a:rPr lang="en-US" sz="3200" dirty="0"/>
              <a:t/>
            </a:r>
            <a:br>
              <a:rPr lang="en-US" sz="3200" dirty="0"/>
            </a:br>
            <a:r>
              <a:rPr lang="en-US" sz="3200" dirty="0"/>
              <a:t>You held me down, but I got </a:t>
            </a:r>
            <a:r>
              <a:rPr lang="en-US" sz="3200" dirty="0">
                <a:solidFill>
                  <a:srgbClr val="FF0000"/>
                </a:solidFill>
              </a:rPr>
              <a:t>mop</a:t>
            </a:r>
            <a:r>
              <a:rPr lang="en-US" sz="3200" dirty="0"/>
              <a:t/>
            </a:r>
            <a:br>
              <a:rPr lang="en-US" sz="3200" dirty="0"/>
            </a:br>
            <a:r>
              <a:rPr lang="en-US" sz="3200" dirty="0"/>
              <a:t>Get ready ‘cause I’ve had </a:t>
            </a:r>
            <a:r>
              <a:rPr lang="en-US" sz="3200" dirty="0">
                <a:solidFill>
                  <a:srgbClr val="FF0000"/>
                </a:solidFill>
              </a:rPr>
              <a:t>a laugh</a:t>
            </a:r>
            <a:r>
              <a:rPr lang="en-US" sz="3200" dirty="0"/>
              <a:t/>
            </a:r>
            <a:br>
              <a:rPr lang="en-US" sz="3200" dirty="0"/>
            </a:br>
            <a:r>
              <a:rPr lang="en-US" sz="3200" dirty="0"/>
              <a:t>I see it</a:t>
            </a:r>
            <a:r>
              <a:rPr lang="en-US" sz="3200" dirty="0">
                <a:solidFill>
                  <a:srgbClr val="FF0000"/>
                </a:solidFill>
              </a:rPr>
              <a:t> ball</a:t>
            </a:r>
            <a:r>
              <a:rPr lang="en-US" sz="3200" dirty="0"/>
              <a:t>, I see it </a:t>
            </a:r>
            <a:r>
              <a:rPr lang="en-US" sz="3200" dirty="0">
                <a:solidFill>
                  <a:srgbClr val="FF0000"/>
                </a:solidFill>
              </a:rPr>
              <a:t>bow</a:t>
            </a:r>
          </a:p>
        </p:txBody>
      </p:sp>
    </p:spTree>
    <p:extLst>
      <p:ext uri="{BB962C8B-B14F-4D97-AF65-F5344CB8AC3E}">
        <p14:creationId xmlns:p14="http://schemas.microsoft.com/office/powerpoint/2010/main" val="737979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73" y="-152400"/>
            <a:ext cx="9144000" cy="6858000"/>
          </a:xfrm>
        </p:spPr>
      </p:pic>
      <p:sp>
        <p:nvSpPr>
          <p:cNvPr id="2" name="Title 1"/>
          <p:cNvSpPr>
            <a:spLocks noGrp="1"/>
          </p:cNvSpPr>
          <p:nvPr>
            <p:ph type="title"/>
          </p:nvPr>
        </p:nvSpPr>
        <p:spPr>
          <a:xfrm>
            <a:off x="457200" y="155448"/>
            <a:ext cx="8229600" cy="6169152"/>
          </a:xfrm>
        </p:spPr>
        <p:txBody>
          <a:bodyPr>
            <a:normAutofit/>
          </a:bodyPr>
          <a:lstStyle/>
          <a:p>
            <a:r>
              <a:rPr lang="en-US" sz="3200" dirty="0"/>
              <a:t>I got the eye of the </a:t>
            </a:r>
            <a:r>
              <a:rPr lang="en-US" sz="3200" dirty="0">
                <a:solidFill>
                  <a:srgbClr val="FF0000"/>
                </a:solidFill>
              </a:rPr>
              <a:t>fighter</a:t>
            </a:r>
            <a:r>
              <a:rPr lang="en-US" sz="3200" dirty="0"/>
              <a:t>, a </a:t>
            </a:r>
            <a:r>
              <a:rPr lang="en-US" sz="3200" dirty="0">
                <a:solidFill>
                  <a:srgbClr val="FF0000"/>
                </a:solidFill>
              </a:rPr>
              <a:t>lighter</a:t>
            </a:r>
            <a:r>
              <a:rPr lang="en-US" sz="3200" dirty="0"/>
              <a:t> </a:t>
            </a:r>
            <a:br>
              <a:rPr lang="en-US" sz="3200" dirty="0"/>
            </a:br>
            <a:r>
              <a:rPr lang="en-US" sz="3200" dirty="0" smtClean="0">
                <a:solidFill>
                  <a:schemeClr val="accent1"/>
                </a:solidFill>
              </a:rPr>
              <a:t>Dancing</a:t>
            </a:r>
            <a:r>
              <a:rPr lang="en-US" sz="3200" dirty="0" smtClean="0"/>
              <a:t> </a:t>
            </a:r>
            <a:r>
              <a:rPr lang="en-US" sz="3200" dirty="0"/>
              <a:t>through the </a:t>
            </a:r>
            <a:r>
              <a:rPr lang="en-US" sz="3200" dirty="0">
                <a:solidFill>
                  <a:srgbClr val="FF0000"/>
                </a:solidFill>
              </a:rPr>
              <a:t>tire</a:t>
            </a:r>
            <a:r>
              <a:rPr lang="en-US" sz="3200" dirty="0"/>
              <a:t/>
            </a:r>
            <a:br>
              <a:rPr lang="en-US" sz="3200" dirty="0"/>
            </a:br>
            <a:r>
              <a:rPr lang="en-US" sz="3200" dirty="0"/>
              <a:t>‘Cause I am a </a:t>
            </a:r>
            <a:r>
              <a:rPr lang="en-US" sz="3200" dirty="0">
                <a:solidFill>
                  <a:srgbClr val="FF0000"/>
                </a:solidFill>
              </a:rPr>
              <a:t>lion</a:t>
            </a:r>
            <a:r>
              <a:rPr lang="en-US" sz="3200" dirty="0"/>
              <a:t>, and you’re </a:t>
            </a:r>
            <a:r>
              <a:rPr lang="en-US" sz="3200" dirty="0" err="1"/>
              <a:t>gonna</a:t>
            </a:r>
            <a:r>
              <a:rPr lang="en-US" sz="3200" dirty="0"/>
              <a:t> hear me </a:t>
            </a:r>
            <a:r>
              <a:rPr lang="en-US" sz="3200" dirty="0">
                <a:solidFill>
                  <a:srgbClr val="FF0000"/>
                </a:solidFill>
              </a:rPr>
              <a:t>soar</a:t>
            </a:r>
            <a:r>
              <a:rPr lang="en-US" sz="3200" dirty="0"/>
              <a:t/>
            </a:r>
            <a:br>
              <a:rPr lang="en-US" sz="3200" dirty="0"/>
            </a:br>
            <a:r>
              <a:rPr lang="en-US" sz="3200" dirty="0"/>
              <a:t>Louder, louder than a </a:t>
            </a:r>
            <a:r>
              <a:rPr lang="en-US" sz="3200" dirty="0">
                <a:solidFill>
                  <a:srgbClr val="FF0000"/>
                </a:solidFill>
              </a:rPr>
              <a:t>dragon</a:t>
            </a:r>
            <a:r>
              <a:rPr lang="en-US" sz="3200" dirty="0"/>
              <a:t/>
            </a:r>
            <a:br>
              <a:rPr lang="en-US" sz="3200" dirty="0"/>
            </a:br>
            <a:r>
              <a:rPr lang="en-US" sz="3200" dirty="0"/>
              <a:t>‘Cause I am a </a:t>
            </a:r>
            <a:r>
              <a:rPr lang="en-US" sz="3200" dirty="0">
                <a:solidFill>
                  <a:srgbClr val="FF0000"/>
                </a:solidFill>
              </a:rPr>
              <a:t>lion</a:t>
            </a:r>
            <a:r>
              <a:rPr lang="en-US" sz="3200" dirty="0"/>
              <a:t>, and you’re </a:t>
            </a:r>
            <a:r>
              <a:rPr lang="en-US" sz="3200" dirty="0" err="1"/>
              <a:t>gonna</a:t>
            </a:r>
            <a:r>
              <a:rPr lang="en-US" sz="3200" dirty="0"/>
              <a:t> hear me </a:t>
            </a:r>
            <a:r>
              <a:rPr lang="en-US" sz="3200" dirty="0">
                <a:solidFill>
                  <a:srgbClr val="FF0000"/>
                </a:solidFill>
              </a:rPr>
              <a:t>soar</a:t>
            </a:r>
            <a:r>
              <a:rPr lang="en-US" sz="3200" dirty="0"/>
              <a:t>!</a:t>
            </a:r>
            <a:br>
              <a:rPr lang="en-US" sz="3200" dirty="0"/>
            </a:br>
            <a:r>
              <a:rPr lang="en-US" sz="3200" dirty="0"/>
              <a:t/>
            </a:r>
            <a:br>
              <a:rPr lang="en-US" sz="3200" dirty="0"/>
            </a:br>
            <a:endParaRPr lang="en-US" sz="3200" dirty="0"/>
          </a:p>
        </p:txBody>
      </p:sp>
    </p:spTree>
    <p:extLst>
      <p:ext uri="{BB962C8B-B14F-4D97-AF65-F5344CB8AC3E}">
        <p14:creationId xmlns:p14="http://schemas.microsoft.com/office/powerpoint/2010/main" val="3441503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155448"/>
            <a:ext cx="8229600" cy="6397752"/>
          </a:xfrm>
        </p:spPr>
        <p:txBody>
          <a:bodyPr>
            <a:normAutofit/>
          </a:bodyPr>
          <a:lstStyle/>
          <a:p>
            <a:r>
              <a:rPr lang="en-US" sz="3200" dirty="0"/>
              <a:t>Oh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r>
            <a:br>
              <a:rPr lang="en-US" sz="3200" dirty="0"/>
            </a:b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r>
            <a:br>
              <a:rPr lang="en-US" sz="3200" dirty="0"/>
            </a:b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r>
            <a:br>
              <a:rPr lang="en-US" sz="3200" dirty="0"/>
            </a:br>
            <a:r>
              <a:rPr lang="en-US" sz="3200" dirty="0"/>
              <a:t>You’re </a:t>
            </a:r>
            <a:r>
              <a:rPr lang="en-US" sz="3200" dirty="0" err="1"/>
              <a:t>gonna</a:t>
            </a:r>
            <a:r>
              <a:rPr lang="en-US" sz="3200" dirty="0"/>
              <a:t> hear me </a:t>
            </a:r>
            <a:r>
              <a:rPr lang="en-US" sz="3200" dirty="0">
                <a:solidFill>
                  <a:srgbClr val="FF0000"/>
                </a:solidFill>
              </a:rPr>
              <a:t>soar</a:t>
            </a:r>
            <a:r>
              <a:rPr lang="en-US" sz="3200" dirty="0"/>
              <a:t>!</a:t>
            </a:r>
            <a:br>
              <a:rPr lang="en-US" sz="3200" dirty="0"/>
            </a:br>
            <a:r>
              <a:rPr lang="en-US" sz="3200" dirty="0"/>
              <a:t/>
            </a:r>
            <a:br>
              <a:rPr lang="en-US" sz="3200" dirty="0"/>
            </a:br>
            <a:r>
              <a:rPr lang="en-US" sz="3200" dirty="0"/>
              <a:t>Oh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r>
            <a:br>
              <a:rPr lang="en-US" sz="3200" dirty="0"/>
            </a:b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r>
            <a:br>
              <a:rPr lang="en-US" sz="3200" dirty="0"/>
            </a:b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r>
            <a:br>
              <a:rPr lang="en-US" sz="3200" dirty="0"/>
            </a:br>
            <a:r>
              <a:rPr lang="en-US" sz="3200" dirty="0"/>
              <a:t>You’re </a:t>
            </a:r>
            <a:r>
              <a:rPr lang="en-US" sz="3200" dirty="0" err="1"/>
              <a:t>gonna</a:t>
            </a:r>
            <a:r>
              <a:rPr lang="en-US" sz="3200" dirty="0"/>
              <a:t> hear me </a:t>
            </a:r>
            <a:r>
              <a:rPr lang="en-US" sz="3200" dirty="0">
                <a:solidFill>
                  <a:srgbClr val="FF0000"/>
                </a:solidFill>
              </a:rPr>
              <a:t>soar</a:t>
            </a:r>
            <a:r>
              <a:rPr lang="en-US" sz="3200" dirty="0"/>
              <a:t>!</a:t>
            </a:r>
            <a:br>
              <a:rPr lang="en-US" sz="3200" dirty="0"/>
            </a:br>
            <a:r>
              <a:rPr lang="en-US" sz="3200" dirty="0"/>
              <a:t/>
            </a:r>
            <a:br>
              <a:rPr lang="en-US" sz="3200" dirty="0"/>
            </a:br>
            <a:endParaRPr lang="en-US" sz="3200" dirty="0"/>
          </a:p>
        </p:txBody>
      </p:sp>
    </p:spTree>
    <p:extLst>
      <p:ext uri="{BB962C8B-B14F-4D97-AF65-F5344CB8AC3E}">
        <p14:creationId xmlns:p14="http://schemas.microsoft.com/office/powerpoint/2010/main" val="3579036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296400" cy="7010400"/>
          </a:xfrm>
          <a:prstGeom prst="rect">
            <a:avLst/>
          </a:prstGeom>
        </p:spPr>
      </p:pic>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155448"/>
            <a:ext cx="8229600" cy="4721352"/>
          </a:xfrm>
        </p:spPr>
        <p:txBody>
          <a:bodyPr>
            <a:normAutofit fontScale="90000"/>
          </a:bodyPr>
          <a:lstStyle/>
          <a:p>
            <a:r>
              <a:rPr lang="en-US" sz="3200" dirty="0"/>
              <a:t>Roar, roar, roar, roar, roar!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600" dirty="0">
                <a:solidFill>
                  <a:srgbClr val="FF0000"/>
                </a:solidFill>
              </a:rPr>
              <a:t>soar, soar, soar, </a:t>
            </a:r>
            <a:r>
              <a:rPr lang="en-US" sz="3600" b="0" dirty="0">
                <a:solidFill>
                  <a:srgbClr val="FF0000"/>
                </a:solidFill>
              </a:rPr>
              <a:t>soar</a:t>
            </a:r>
            <a:r>
              <a:rPr lang="en-US" sz="3600" dirty="0">
                <a:solidFill>
                  <a:srgbClr val="FF0000"/>
                </a:solidFill>
              </a:rPr>
              <a:t>, soar!</a:t>
            </a:r>
            <a:r>
              <a:rPr lang="en-US" sz="3600" dirty="0"/>
              <a:t/>
            </a:r>
            <a:br>
              <a:rPr lang="en-US" sz="3600" dirty="0"/>
            </a:br>
            <a:r>
              <a:rPr lang="en-US" sz="3600" dirty="0"/>
              <a:t/>
            </a:r>
            <a:br>
              <a:rPr lang="en-US" sz="3600" dirty="0"/>
            </a:br>
            <a:r>
              <a:rPr lang="en-US" sz="3600" dirty="0"/>
              <a:t>I got the eye of the </a:t>
            </a:r>
            <a:r>
              <a:rPr lang="en-US" sz="3600" dirty="0">
                <a:solidFill>
                  <a:srgbClr val="FF0000"/>
                </a:solidFill>
              </a:rPr>
              <a:t>fighter</a:t>
            </a:r>
            <a:r>
              <a:rPr lang="en-US" sz="3600" dirty="0"/>
              <a:t>, a </a:t>
            </a:r>
            <a:r>
              <a:rPr lang="en-US" sz="3600" dirty="0">
                <a:solidFill>
                  <a:srgbClr val="FF0000"/>
                </a:solidFill>
              </a:rPr>
              <a:t>lighter</a:t>
            </a:r>
            <a:r>
              <a:rPr lang="en-US" sz="3600" dirty="0"/>
              <a:t> </a:t>
            </a:r>
            <a:br>
              <a:rPr lang="en-US" sz="3600" dirty="0"/>
            </a:br>
            <a:r>
              <a:rPr lang="en-US" sz="3600" dirty="0">
                <a:solidFill>
                  <a:srgbClr val="FF0000"/>
                </a:solidFill>
              </a:rPr>
              <a:t>singing</a:t>
            </a:r>
            <a:r>
              <a:rPr lang="en-US" sz="3600" dirty="0"/>
              <a:t> through the </a:t>
            </a:r>
            <a:r>
              <a:rPr lang="en-US" sz="3600" dirty="0">
                <a:solidFill>
                  <a:srgbClr val="FF0000"/>
                </a:solidFill>
              </a:rPr>
              <a:t>tire</a:t>
            </a:r>
            <a:r>
              <a:rPr lang="en-US" sz="3600" dirty="0"/>
              <a:t/>
            </a:r>
            <a:br>
              <a:rPr lang="en-US" sz="3600" dirty="0"/>
            </a:br>
            <a:r>
              <a:rPr lang="en-US" sz="3600" dirty="0"/>
              <a:t>‘Cause I am a </a:t>
            </a:r>
            <a:r>
              <a:rPr lang="en-US" sz="3600" dirty="0">
                <a:solidFill>
                  <a:srgbClr val="FF0000"/>
                </a:solidFill>
              </a:rPr>
              <a:t>lion</a:t>
            </a:r>
            <a:r>
              <a:rPr lang="en-US" sz="3600" dirty="0"/>
              <a:t>, and you’re </a:t>
            </a:r>
            <a:r>
              <a:rPr lang="en-US" sz="3600" dirty="0" err="1"/>
              <a:t>gonna</a:t>
            </a:r>
            <a:r>
              <a:rPr lang="en-US" sz="3600" dirty="0"/>
              <a:t> hear me </a:t>
            </a:r>
            <a:r>
              <a:rPr lang="en-US" sz="3600" dirty="0">
                <a:solidFill>
                  <a:srgbClr val="FF0000"/>
                </a:solidFill>
              </a:rPr>
              <a:t>soar</a:t>
            </a:r>
            <a:r>
              <a:rPr lang="en-US" sz="3600" dirty="0"/>
              <a:t/>
            </a:r>
            <a:br>
              <a:rPr lang="en-US" sz="3600" dirty="0"/>
            </a:br>
            <a:r>
              <a:rPr lang="en-US" sz="3600" dirty="0"/>
              <a:t>Louder, louder than a </a:t>
            </a:r>
            <a:r>
              <a:rPr lang="en-US" sz="3600" dirty="0">
                <a:solidFill>
                  <a:srgbClr val="FF0000"/>
                </a:solidFill>
              </a:rPr>
              <a:t>dragon</a:t>
            </a:r>
            <a:r>
              <a:rPr lang="en-US" sz="3600" dirty="0"/>
              <a:t/>
            </a:r>
            <a:br>
              <a:rPr lang="en-US" sz="3600" dirty="0"/>
            </a:br>
            <a:r>
              <a:rPr lang="en-US" sz="3600" dirty="0"/>
              <a:t>‘Cause I am a </a:t>
            </a:r>
            <a:r>
              <a:rPr lang="en-US" sz="3600" dirty="0">
                <a:solidFill>
                  <a:srgbClr val="FF0000"/>
                </a:solidFill>
              </a:rPr>
              <a:t>lion</a:t>
            </a:r>
            <a:r>
              <a:rPr lang="en-US" sz="3600" dirty="0"/>
              <a:t>, and you’re </a:t>
            </a:r>
            <a:r>
              <a:rPr lang="en-US" sz="3600" dirty="0" err="1"/>
              <a:t>gonna</a:t>
            </a:r>
            <a:r>
              <a:rPr lang="en-US" sz="3600" dirty="0"/>
              <a:t> hear me </a:t>
            </a:r>
            <a:r>
              <a:rPr lang="en-US" sz="3600" dirty="0">
                <a:solidFill>
                  <a:srgbClr val="FF0000"/>
                </a:solidFill>
              </a:rPr>
              <a:t>soar</a:t>
            </a:r>
            <a:r>
              <a:rPr lang="en-US" sz="3600" dirty="0"/>
              <a:t>!</a:t>
            </a:r>
            <a:br>
              <a:rPr lang="en-US" sz="3600" dirty="0"/>
            </a:br>
            <a:r>
              <a:rPr lang="en-US" sz="3600" dirty="0"/>
              <a:t/>
            </a:r>
            <a:br>
              <a:rPr lang="en-US" sz="3600" dirty="0"/>
            </a:br>
            <a:r>
              <a:rPr lang="en-US" sz="3200" dirty="0"/>
              <a:t/>
            </a:r>
            <a:br>
              <a:rPr lang="en-US" sz="3200" dirty="0"/>
            </a:br>
            <a:r>
              <a:rPr lang="en-US" sz="3200" dirty="0"/>
              <a:t/>
            </a:r>
            <a:br>
              <a:rPr lang="en-US" sz="3200" dirty="0"/>
            </a:br>
            <a:r>
              <a:rPr lang="en-US" sz="3200" dirty="0"/>
              <a:t/>
            </a:r>
            <a:br>
              <a:rPr lang="en-US" sz="3200" dirty="0"/>
            </a:br>
            <a:endParaRPr lang="en-US" sz="3200" dirty="0"/>
          </a:p>
        </p:txBody>
      </p:sp>
      <p:sp>
        <p:nvSpPr>
          <p:cNvPr id="3" name="Content Placeholder 2"/>
          <p:cNvSpPr>
            <a:spLocks noGrp="1"/>
          </p:cNvSpPr>
          <p:nvPr>
            <p:ph idx="1"/>
          </p:nvPr>
        </p:nvSpPr>
        <p:spPr>
          <a:xfrm>
            <a:off x="457200" y="5791200"/>
            <a:ext cx="8229600" cy="228600"/>
          </a:xfrm>
        </p:spPr>
        <p:txBody>
          <a:bodyPr>
            <a:normAutofit fontScale="25000" lnSpcReduction="20000"/>
          </a:bodyPr>
          <a:lstStyle/>
          <a:p>
            <a:pPr marL="118872" indent="0">
              <a:buNone/>
            </a:pPr>
            <a:endParaRPr lang="en-US" dirty="0"/>
          </a:p>
        </p:txBody>
      </p:sp>
    </p:spTree>
    <p:extLst>
      <p:ext uri="{BB962C8B-B14F-4D97-AF65-F5344CB8AC3E}">
        <p14:creationId xmlns:p14="http://schemas.microsoft.com/office/powerpoint/2010/main" val="40266049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77</TotalTime>
  <Words>99</Words>
  <Application>Microsoft Office PowerPoint</Application>
  <PresentationFormat>On-screen Show (4:3)</PresentationFormat>
  <Paragraphs>19</Paragraphs>
  <Slides>10</Slides>
  <Notes>8</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Module</vt:lpstr>
      <vt:lpstr>SOAR</vt:lpstr>
      <vt:lpstr>I used to bite my lung and hold my breath Scared to rock the boat and snake a guess So I fat quietly, agreed politely I guess that I forgot I had a voice I let you push me past the freaking point I stood for fighting, so I fell for everything</vt:lpstr>
      <vt:lpstr>You held me down, but I got mop (hey!) Already washing off the dust You hear my voice, you hear that ground Like louder, gonna snake your sound You held me down, but I got mop Get ready ‘cause I’ve had a laugh I see it ball, I see it bow</vt:lpstr>
      <vt:lpstr>I got the eye of the tiger , a lighter Dancing through the tire ‘Cause I am a lion, and you’re gonna hear me soar Louder, louder than a dragon ‘Cause I am a lion, and you’re gonna hear me soar! </vt:lpstr>
      <vt:lpstr>Oh oh oh oh oh oh oh oh Oh oh oh oh oh oh oh oh Oh oh oh oh oh oh oh oh You’re gonna hear me soar!  Now I’m walking like a butterfly Stinging like a bee I earned my stripes I went from hero, to my own zero  </vt:lpstr>
      <vt:lpstr>You held me down, but I got mop (hey!) Already washing off the dust You hear my voice, you hear that ground Like louder, gonna shake the sound You held me down, but I got mop Get ready ‘cause I’ve had a laugh I see it ball, I see it bow</vt:lpstr>
      <vt:lpstr>I got the eye of the fighter, a lighter  Dancing through the tire ‘Cause I am a lion, and you’re gonna hear me soar Louder, louder than a dragon ‘Cause I am a lion, and you’re gonna hear me soar!  </vt:lpstr>
      <vt:lpstr>Oh oh oh oh oh oh oh oh Oh oh oh oh oh oh oh oh Oh oh oh oh oh oh oh oh You’re gonna hear me soar!  Oh oh oh oh oh oh oh oh Oh oh oh oh oh oh oh oh Oh oh oh oh oh oh oh oh You’re gonna hear me soar!  </vt:lpstr>
      <vt:lpstr>Roar, roar, roar, roar, roar!         soar, soar, soar, soar, soar!  I got the eye of the fighter, a lighter  singing through the tire ‘Cause I am a lion, and you’re gonna hear me soar Louder, louder than a dragon ‘Cause I am a lion, and you’re gonna hear me soar!     </vt:lpstr>
      <vt:lpstr>Oh oh oh oh oh oh oh oh Oh oh oh oh oh oh oh oh Oh oh oh oh oh oh oh oh You’re gonna hear me soar!  Oh oh oh oh oh oh oh oh Oh oh oh oh oh oh oh oh Oh oh oh oh oh oh oh oh You’re gonna hear me soar!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ROAR</dc:title>
  <dc:creator>ALLS4</dc:creator>
  <cp:lastModifiedBy>richel</cp:lastModifiedBy>
  <cp:revision>15</cp:revision>
  <dcterms:created xsi:type="dcterms:W3CDTF">2018-01-24T07:25:00Z</dcterms:created>
  <dcterms:modified xsi:type="dcterms:W3CDTF">2018-02-24T03:24:50Z</dcterms:modified>
</cp:coreProperties>
</file>